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258" r:id="rId4"/>
    <p:sldId id="290" r:id="rId5"/>
    <p:sldId id="291" r:id="rId6"/>
    <p:sldId id="268" r:id="rId7"/>
    <p:sldId id="269" r:id="rId8"/>
    <p:sldId id="272" r:id="rId9"/>
    <p:sldId id="270" r:id="rId10"/>
    <p:sldId id="273" r:id="rId11"/>
    <p:sldId id="289" r:id="rId12"/>
  </p:sldIdLst>
  <p:sldSz cx="9144000" cy="5143500" type="screen16x9"/>
  <p:notesSz cx="6858000" cy="9144000"/>
  <p:embeddedFontLst>
    <p:embeddedFont>
      <p:font typeface="Gill Sans" panose="020B0604020202020204" charset="0"/>
      <p:regular r:id="rId14"/>
      <p:bold r:id="rId15"/>
    </p:embeddedFont>
    <p:embeddedFont>
      <p:font typeface="Bebas Neue" panose="020B0604020202020204" charset="0"/>
      <p:regular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d463a3bca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1" name="Google Shape;1491;g2d463a3bca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d463a3c196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g2d463a3c196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d46401ee6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3" name="Google Shape;1593;g2d46401ee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d46401ee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0" name="Google Shape;1600;g2d46401ee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d463a3bca0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5" name="Google Shape;1695;g2d463a3bca0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d463a3c196_1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7" name="Google Shape;1607;g2d463a3c196_1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2d46401ee6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4" name="Google Shape;1704;g2d46401ee6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2d463a3bca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2" name="Google Shape;1822;g2d463a3bca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35"/>
            <a:ext cx="9143991" cy="3808785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9400" y="535000"/>
            <a:ext cx="61593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200" y="3499875"/>
            <a:ext cx="7713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9" y="4103639"/>
            <a:ext cx="9144160" cy="1039868"/>
            <a:chOff x="-79" y="4103639"/>
            <a:chExt cx="9144160" cy="103986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35;p2"/>
          <p:cNvSpPr txBox="1">
            <a:spLocks noGrp="1"/>
          </p:cNvSpPr>
          <p:nvPr>
            <p:ph type="ctrTitle" idx="2"/>
          </p:nvPr>
        </p:nvSpPr>
        <p:spPr>
          <a:xfrm>
            <a:off x="1459400" y="2413238"/>
            <a:ext cx="61593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02775" y="391429"/>
            <a:ext cx="824647" cy="515032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/>
          <p:nvPr/>
        </p:nvSpPr>
        <p:spPr>
          <a:xfrm rot="10800000">
            <a:off x="9" y="-100"/>
            <a:ext cx="9143991" cy="3808785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11"/>
          <p:cNvGrpSpPr/>
          <p:nvPr/>
        </p:nvGrpSpPr>
        <p:grpSpPr>
          <a:xfrm flipH="1">
            <a:off x="-81" y="4103649"/>
            <a:ext cx="9144160" cy="1039868"/>
            <a:chOff x="-79" y="4103639"/>
            <a:chExt cx="9144160" cy="1039868"/>
          </a:xfrm>
        </p:grpSpPr>
        <p:grpSp>
          <p:nvGrpSpPr>
            <p:cNvPr id="285" name="Google Shape;285;p11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86" name="Google Shape;286;p11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11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303" name="Google Shape;303;p11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1"/>
          <p:cNvSpPr txBox="1">
            <a:spLocks noGrp="1"/>
          </p:cNvSpPr>
          <p:nvPr>
            <p:ph type="title" hasCustomPrompt="1"/>
          </p:nvPr>
        </p:nvSpPr>
        <p:spPr>
          <a:xfrm>
            <a:off x="1893475" y="1003475"/>
            <a:ext cx="5357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8" name="Google Shape;308;p11"/>
          <p:cNvSpPr txBox="1">
            <a:spLocks noGrp="1"/>
          </p:cNvSpPr>
          <p:nvPr>
            <p:ph type="subTitle" idx="1"/>
          </p:nvPr>
        </p:nvSpPr>
        <p:spPr>
          <a:xfrm>
            <a:off x="1893475" y="3091225"/>
            <a:ext cx="53571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1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310" name="Google Shape;310;p11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7960629" y="3458733"/>
            <a:ext cx="1224407" cy="1750395"/>
            <a:chOff x="7135804" y="428558"/>
            <a:chExt cx="1224407" cy="1750395"/>
          </a:xfrm>
        </p:grpSpPr>
        <p:sp>
          <p:nvSpPr>
            <p:cNvPr id="316" name="Google Shape;316;p11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title" hasCustomPrompt="1"/>
          </p:nvPr>
        </p:nvSpPr>
        <p:spPr>
          <a:xfrm>
            <a:off x="720141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720141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3"/>
          </p:nvPr>
        </p:nvSpPr>
        <p:spPr>
          <a:xfrm>
            <a:off x="715100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4" hasCustomPrompt="1"/>
          </p:nvPr>
        </p:nvSpPr>
        <p:spPr>
          <a:xfrm>
            <a:off x="3372716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5"/>
          </p:nvPr>
        </p:nvSpPr>
        <p:spPr>
          <a:xfrm>
            <a:off x="3372716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6"/>
          </p:nvPr>
        </p:nvSpPr>
        <p:spPr>
          <a:xfrm>
            <a:off x="3367675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5291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8"/>
          </p:nvPr>
        </p:nvSpPr>
        <p:spPr>
          <a:xfrm>
            <a:off x="6025291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9"/>
          </p:nvPr>
        </p:nvSpPr>
        <p:spPr>
          <a:xfrm>
            <a:off x="6020250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41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4"/>
          </p:nvPr>
        </p:nvSpPr>
        <p:spPr>
          <a:xfrm>
            <a:off x="720141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5"/>
          </p:nvPr>
        </p:nvSpPr>
        <p:spPr>
          <a:xfrm>
            <a:off x="715100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72716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17"/>
          </p:nvPr>
        </p:nvSpPr>
        <p:spPr>
          <a:xfrm>
            <a:off x="3372716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8"/>
          </p:nvPr>
        </p:nvSpPr>
        <p:spPr>
          <a:xfrm>
            <a:off x="3367675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5291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20"/>
          </p:nvPr>
        </p:nvSpPr>
        <p:spPr>
          <a:xfrm>
            <a:off x="6025291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21"/>
          </p:nvPr>
        </p:nvSpPr>
        <p:spPr>
          <a:xfrm>
            <a:off x="6020250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2" name="Google Shape;342;p13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343" name="Google Shape;343;p13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344" name="Google Shape;344;p1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13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9" name="Google Shape;369;p13"/>
          <p:cNvSpPr/>
          <p:nvPr/>
        </p:nvSpPr>
        <p:spPr>
          <a:xfrm>
            <a:off x="-407599" y="2592276"/>
            <a:ext cx="936701" cy="465752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title"/>
          </p:nvPr>
        </p:nvSpPr>
        <p:spPr>
          <a:xfrm>
            <a:off x="927500" y="3362925"/>
            <a:ext cx="4139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1"/>
          </p:nvPr>
        </p:nvSpPr>
        <p:spPr>
          <a:xfrm>
            <a:off x="927500" y="1248575"/>
            <a:ext cx="41391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73" name="Google Shape;373;p14"/>
          <p:cNvGrpSpPr/>
          <p:nvPr/>
        </p:nvGrpSpPr>
        <p:grpSpPr>
          <a:xfrm flipH="1">
            <a:off x="4032449" y="4211223"/>
            <a:ext cx="5111192" cy="931078"/>
            <a:chOff x="751" y="4234179"/>
            <a:chExt cx="4991886" cy="909345"/>
          </a:xfrm>
        </p:grpSpPr>
        <p:sp>
          <p:nvSpPr>
            <p:cNvPr id="374" name="Google Shape;374;p14"/>
            <p:cNvSpPr/>
            <p:nvPr/>
          </p:nvSpPr>
          <p:spPr>
            <a:xfrm flipH="1">
              <a:off x="751" y="4249319"/>
              <a:ext cx="4991886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" name="Google Shape;375;p14"/>
            <p:cNvGrpSpPr/>
            <p:nvPr/>
          </p:nvGrpSpPr>
          <p:grpSpPr>
            <a:xfrm>
              <a:off x="605544" y="4610319"/>
              <a:ext cx="3748491" cy="377113"/>
              <a:chOff x="186595" y="3225739"/>
              <a:chExt cx="1637826" cy="164772"/>
            </a:xfrm>
          </p:grpSpPr>
          <p:sp>
            <p:nvSpPr>
              <p:cNvPr id="376" name="Google Shape;376;p14"/>
              <p:cNvSpPr/>
              <p:nvPr/>
            </p:nvSpPr>
            <p:spPr>
              <a:xfrm>
                <a:off x="1564145" y="3307659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542442" y="3364737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1662034" y="3364936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1775391" y="3373646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14"/>
            <p:cNvGrpSpPr/>
            <p:nvPr/>
          </p:nvGrpSpPr>
          <p:grpSpPr>
            <a:xfrm>
              <a:off x="197712" y="4234179"/>
              <a:ext cx="3296550" cy="821209"/>
              <a:chOff x="2383912" y="4018579"/>
              <a:chExt cx="3296550" cy="821209"/>
            </a:xfrm>
          </p:grpSpPr>
          <p:sp>
            <p:nvSpPr>
              <p:cNvPr id="389" name="Google Shape;389;p14"/>
              <p:cNvSpPr/>
              <p:nvPr/>
            </p:nvSpPr>
            <p:spPr>
              <a:xfrm>
                <a:off x="3537503" y="4018579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" name="Google Shape;393;p14"/>
          <p:cNvGrpSpPr/>
          <p:nvPr/>
        </p:nvGrpSpPr>
        <p:grpSpPr>
          <a:xfrm>
            <a:off x="7891794" y="3409930"/>
            <a:ext cx="1252201" cy="1790304"/>
            <a:chOff x="7135804" y="428558"/>
            <a:chExt cx="1224407" cy="1750395"/>
          </a:xfrm>
        </p:grpSpPr>
        <p:sp>
          <p:nvSpPr>
            <p:cNvPr id="394" name="Google Shape;394;p14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 txBox="1">
            <a:spLocks noGrp="1"/>
          </p:cNvSpPr>
          <p:nvPr>
            <p:ph type="subTitle" idx="1"/>
          </p:nvPr>
        </p:nvSpPr>
        <p:spPr>
          <a:xfrm>
            <a:off x="5033050" y="1581375"/>
            <a:ext cx="2907600" cy="27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2" name="Google Shape;402;p15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403" name="Google Shape;403;p15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15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405" name="Google Shape;405;p15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15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418" name="Google Shape;418;p15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15"/>
          <p:cNvGrpSpPr/>
          <p:nvPr/>
        </p:nvGrpSpPr>
        <p:grpSpPr>
          <a:xfrm flipH="1">
            <a:off x="9" y="3451649"/>
            <a:ext cx="1223060" cy="1748469"/>
            <a:chOff x="7135804" y="428558"/>
            <a:chExt cx="1224407" cy="1750395"/>
          </a:xfrm>
        </p:grpSpPr>
        <p:sp>
          <p:nvSpPr>
            <p:cNvPr id="423" name="Google Shape;423;p1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"/>
          <p:cNvSpPr txBox="1">
            <a:spLocks noGrp="1"/>
          </p:cNvSpPr>
          <p:nvPr>
            <p:ph type="subTitle" idx="1"/>
          </p:nvPr>
        </p:nvSpPr>
        <p:spPr>
          <a:xfrm>
            <a:off x="5042750" y="2416025"/>
            <a:ext cx="32112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>
            <a:spLocks noGrp="1"/>
          </p:cNvSpPr>
          <p:nvPr>
            <p:ph type="pic" idx="2"/>
          </p:nvPr>
        </p:nvSpPr>
        <p:spPr>
          <a:xfrm>
            <a:off x="715100" y="1903175"/>
            <a:ext cx="3681900" cy="2705100"/>
          </a:xfrm>
          <a:prstGeom prst="roundRect">
            <a:avLst>
              <a:gd name="adj" fmla="val 14156"/>
            </a:avLst>
          </a:prstGeom>
          <a:noFill/>
          <a:ln>
            <a:noFill/>
          </a:ln>
        </p:spPr>
      </p:sp>
      <p:grpSp>
        <p:nvGrpSpPr>
          <p:cNvPr id="432" name="Google Shape;432;p16"/>
          <p:cNvGrpSpPr/>
          <p:nvPr/>
        </p:nvGrpSpPr>
        <p:grpSpPr>
          <a:xfrm flipH="1">
            <a:off x="3373006" y="4299520"/>
            <a:ext cx="5769976" cy="865233"/>
            <a:chOff x="642" y="4249324"/>
            <a:chExt cx="5963183" cy="894205"/>
          </a:xfrm>
        </p:grpSpPr>
        <p:sp>
          <p:nvSpPr>
            <p:cNvPr id="433" name="Google Shape;433;p16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16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435" name="Google Shape;435;p16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" name="Google Shape;447;p16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6"/>
          <p:cNvGrpSpPr/>
          <p:nvPr/>
        </p:nvGrpSpPr>
        <p:grpSpPr>
          <a:xfrm>
            <a:off x="7960485" y="3527770"/>
            <a:ext cx="1183512" cy="1691932"/>
            <a:chOff x="7135804" y="428558"/>
            <a:chExt cx="1224407" cy="1750395"/>
          </a:xfrm>
        </p:grpSpPr>
        <p:sp>
          <p:nvSpPr>
            <p:cNvPr id="453" name="Google Shape;453;p16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16"/>
          <p:cNvSpPr/>
          <p:nvPr/>
        </p:nvSpPr>
        <p:spPr>
          <a:xfrm flipH="1">
            <a:off x="-359741" y="2416024"/>
            <a:ext cx="867587" cy="431400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955563" y="1499500"/>
            <a:ext cx="53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7"/>
          <p:cNvGrpSpPr/>
          <p:nvPr/>
        </p:nvGrpSpPr>
        <p:grpSpPr>
          <a:xfrm>
            <a:off x="-85" y="3554575"/>
            <a:ext cx="9144160" cy="1588913"/>
            <a:chOff x="-85" y="3554575"/>
            <a:chExt cx="9144160" cy="1588913"/>
          </a:xfrm>
        </p:grpSpPr>
        <p:sp>
          <p:nvSpPr>
            <p:cNvPr id="463" name="Google Shape;463;p17"/>
            <p:cNvSpPr/>
            <p:nvPr/>
          </p:nvSpPr>
          <p:spPr>
            <a:xfrm flipH="1">
              <a:off x="8910935" y="4730804"/>
              <a:ext cx="80996" cy="36420"/>
            </a:xfrm>
            <a:custGeom>
              <a:avLst/>
              <a:gdLst/>
              <a:ahLst/>
              <a:cxnLst/>
              <a:rect l="l" t="t" r="r" b="b"/>
              <a:pathLst>
                <a:path w="1152" h="518" extrusionOk="0">
                  <a:moveTo>
                    <a:pt x="555" y="1"/>
                  </a:moveTo>
                  <a:cubicBezTo>
                    <a:pt x="402" y="15"/>
                    <a:pt x="250" y="43"/>
                    <a:pt x="111" y="112"/>
                  </a:cubicBezTo>
                  <a:cubicBezTo>
                    <a:pt x="83" y="126"/>
                    <a:pt x="56" y="153"/>
                    <a:pt x="42" y="181"/>
                  </a:cubicBezTo>
                  <a:cubicBezTo>
                    <a:pt x="0" y="264"/>
                    <a:pt x="14" y="362"/>
                    <a:pt x="97" y="417"/>
                  </a:cubicBezTo>
                  <a:cubicBezTo>
                    <a:pt x="213" y="487"/>
                    <a:pt x="359" y="518"/>
                    <a:pt x="501" y="518"/>
                  </a:cubicBezTo>
                  <a:cubicBezTo>
                    <a:pt x="528" y="518"/>
                    <a:pt x="556" y="516"/>
                    <a:pt x="583" y="514"/>
                  </a:cubicBezTo>
                  <a:cubicBezTo>
                    <a:pt x="666" y="514"/>
                    <a:pt x="749" y="500"/>
                    <a:pt x="833" y="473"/>
                  </a:cubicBezTo>
                  <a:cubicBezTo>
                    <a:pt x="916" y="445"/>
                    <a:pt x="999" y="403"/>
                    <a:pt x="1068" y="362"/>
                  </a:cubicBezTo>
                  <a:cubicBezTo>
                    <a:pt x="1082" y="334"/>
                    <a:pt x="1110" y="306"/>
                    <a:pt x="1124" y="278"/>
                  </a:cubicBezTo>
                  <a:cubicBezTo>
                    <a:pt x="1152" y="181"/>
                    <a:pt x="1096" y="70"/>
                    <a:pt x="999" y="43"/>
                  </a:cubicBezTo>
                  <a:cubicBezTo>
                    <a:pt x="916" y="15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17"/>
            <p:cNvGrpSpPr/>
            <p:nvPr/>
          </p:nvGrpSpPr>
          <p:grpSpPr>
            <a:xfrm flipH="1">
              <a:off x="-85" y="3554575"/>
              <a:ext cx="9144160" cy="1588913"/>
              <a:chOff x="190967" y="2971210"/>
              <a:chExt cx="3995351" cy="694243"/>
            </a:xfrm>
          </p:grpSpPr>
          <p:sp>
            <p:nvSpPr>
              <p:cNvPr id="465" name="Google Shape;465;p17"/>
              <p:cNvSpPr/>
              <p:nvPr/>
            </p:nvSpPr>
            <p:spPr>
              <a:xfrm>
                <a:off x="190967" y="2971210"/>
                <a:ext cx="3995351" cy="694243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17"/>
            <p:cNvSpPr/>
            <p:nvPr/>
          </p:nvSpPr>
          <p:spPr>
            <a:xfrm flipH="1">
              <a:off x="2331553" y="456018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 flipH="1">
              <a:off x="3739078" y="4644805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 flipH="1">
              <a:off x="5353963" y="474352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 flipH="1">
              <a:off x="6447188" y="451707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8"/>
          <p:cNvSpPr txBox="1">
            <a:spLocks noGrp="1"/>
          </p:cNvSpPr>
          <p:nvPr>
            <p:ph type="body" idx="1"/>
          </p:nvPr>
        </p:nvSpPr>
        <p:spPr>
          <a:xfrm>
            <a:off x="984050" y="1975750"/>
            <a:ext cx="3201300" cy="1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8" name="Google Shape;488;p18"/>
          <p:cNvGrpSpPr/>
          <p:nvPr/>
        </p:nvGrpSpPr>
        <p:grpSpPr>
          <a:xfrm>
            <a:off x="-825" y="4824642"/>
            <a:ext cx="9144160" cy="318849"/>
            <a:chOff x="25" y="4824649"/>
            <a:chExt cx="9144160" cy="318913"/>
          </a:xfrm>
        </p:grpSpPr>
        <p:grpSp>
          <p:nvGrpSpPr>
            <p:cNvPr id="489" name="Google Shape;489;p18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490" name="Google Shape;490;p18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8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8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8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8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8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8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502" name="Google Shape;502;p18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8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8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8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18"/>
            <p:cNvGrpSpPr/>
            <p:nvPr/>
          </p:nvGrpSpPr>
          <p:grpSpPr>
            <a:xfrm>
              <a:off x="210342" y="4824649"/>
              <a:ext cx="8633233" cy="206271"/>
              <a:chOff x="210342" y="4824649"/>
              <a:chExt cx="8633233" cy="206271"/>
            </a:xfrm>
          </p:grpSpPr>
          <p:sp>
            <p:nvSpPr>
              <p:cNvPr id="511" name="Google Shape;511;p18"/>
              <p:cNvSpPr/>
              <p:nvPr/>
            </p:nvSpPr>
            <p:spPr>
              <a:xfrm>
                <a:off x="5469604" y="4845030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3908725" y="4892618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9"/>
          <p:cNvSpPr txBox="1">
            <a:spLocks noGrp="1"/>
          </p:cNvSpPr>
          <p:nvPr>
            <p:ph type="subTitle" idx="1"/>
          </p:nvPr>
        </p:nvSpPr>
        <p:spPr>
          <a:xfrm>
            <a:off x="1181425" y="3466400"/>
            <a:ext cx="29076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subTitle" idx="2"/>
          </p:nvPr>
        </p:nvSpPr>
        <p:spPr>
          <a:xfrm>
            <a:off x="4836300" y="3466400"/>
            <a:ext cx="29076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subTitle" idx="3"/>
          </p:nvPr>
        </p:nvSpPr>
        <p:spPr>
          <a:xfrm>
            <a:off x="1181425" y="3895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9"/>
          <p:cNvSpPr txBox="1">
            <a:spLocks noGrp="1"/>
          </p:cNvSpPr>
          <p:nvPr>
            <p:ph type="subTitle" idx="4"/>
          </p:nvPr>
        </p:nvSpPr>
        <p:spPr>
          <a:xfrm>
            <a:off x="4836300" y="3895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19"/>
          <p:cNvGrpSpPr/>
          <p:nvPr/>
        </p:nvGrpSpPr>
        <p:grpSpPr>
          <a:xfrm>
            <a:off x="-1" y="3471508"/>
            <a:ext cx="9144186" cy="1795633"/>
            <a:chOff x="-1" y="3471508"/>
            <a:chExt cx="9144186" cy="1795633"/>
          </a:xfrm>
        </p:grpSpPr>
        <p:grpSp>
          <p:nvGrpSpPr>
            <p:cNvPr id="521" name="Google Shape;521;p19"/>
            <p:cNvGrpSpPr/>
            <p:nvPr/>
          </p:nvGrpSpPr>
          <p:grpSpPr>
            <a:xfrm>
              <a:off x="25" y="4824649"/>
              <a:ext cx="9144160" cy="318913"/>
              <a:chOff x="25" y="4824649"/>
              <a:chExt cx="9144160" cy="318913"/>
            </a:xfrm>
          </p:grpSpPr>
          <p:grpSp>
            <p:nvGrpSpPr>
              <p:cNvPr id="522" name="Google Shape;522;p19"/>
              <p:cNvGrpSpPr/>
              <p:nvPr/>
            </p:nvGrpSpPr>
            <p:grpSpPr>
              <a:xfrm>
                <a:off x="25" y="4837104"/>
                <a:ext cx="9144160" cy="306458"/>
                <a:chOff x="190965" y="3130536"/>
                <a:chExt cx="3995351" cy="454349"/>
              </a:xfrm>
            </p:grpSpPr>
            <p:sp>
              <p:nvSpPr>
                <p:cNvPr id="523" name="Google Shape;523;p19"/>
                <p:cNvSpPr/>
                <p:nvPr/>
              </p:nvSpPr>
              <p:spPr>
                <a:xfrm>
                  <a:off x="3834892" y="3306369"/>
                  <a:ext cx="20524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9"/>
                <p:cNvSpPr/>
                <p:nvPr/>
              </p:nvSpPr>
              <p:spPr>
                <a:xfrm>
                  <a:off x="3709253" y="3327294"/>
                  <a:ext cx="25056" cy="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" h="602" extrusionOk="0">
                      <a:moveTo>
                        <a:pt x="496" y="1"/>
                      </a:moveTo>
                      <a:cubicBezTo>
                        <a:pt x="390" y="1"/>
                        <a:pt x="284" y="7"/>
                        <a:pt x="181" y="19"/>
                      </a:cubicBezTo>
                      <a:cubicBezTo>
                        <a:pt x="28" y="47"/>
                        <a:pt x="1" y="241"/>
                        <a:pt x="139" y="310"/>
                      </a:cubicBezTo>
                      <a:cubicBezTo>
                        <a:pt x="361" y="435"/>
                        <a:pt x="597" y="504"/>
                        <a:pt x="861" y="546"/>
                      </a:cubicBezTo>
                      <a:cubicBezTo>
                        <a:pt x="985" y="574"/>
                        <a:pt x="1110" y="588"/>
                        <a:pt x="1235" y="601"/>
                      </a:cubicBezTo>
                      <a:cubicBezTo>
                        <a:pt x="1360" y="601"/>
                        <a:pt x="1485" y="601"/>
                        <a:pt x="1610" y="588"/>
                      </a:cubicBezTo>
                      <a:cubicBezTo>
                        <a:pt x="1665" y="574"/>
                        <a:pt x="1707" y="546"/>
                        <a:pt x="1735" y="504"/>
                      </a:cubicBezTo>
                      <a:cubicBezTo>
                        <a:pt x="1776" y="421"/>
                        <a:pt x="1748" y="310"/>
                        <a:pt x="1665" y="269"/>
                      </a:cubicBezTo>
                      <a:cubicBezTo>
                        <a:pt x="1554" y="199"/>
                        <a:pt x="1429" y="158"/>
                        <a:pt x="1318" y="116"/>
                      </a:cubicBezTo>
                      <a:cubicBezTo>
                        <a:pt x="1194" y="88"/>
                        <a:pt x="1069" y="60"/>
                        <a:pt x="944" y="47"/>
                      </a:cubicBezTo>
                      <a:cubicBezTo>
                        <a:pt x="798" y="14"/>
                        <a:pt x="647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9"/>
                <p:cNvSpPr/>
                <p:nvPr/>
              </p:nvSpPr>
              <p:spPr>
                <a:xfrm>
                  <a:off x="3611587" y="3279294"/>
                  <a:ext cx="29438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9"/>
                <p:cNvSpPr/>
                <p:nvPr/>
              </p:nvSpPr>
              <p:spPr>
                <a:xfrm>
                  <a:off x="3020504" y="3212644"/>
                  <a:ext cx="29439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9"/>
                <p:cNvSpPr/>
                <p:nvPr/>
              </p:nvSpPr>
              <p:spPr>
                <a:xfrm>
                  <a:off x="3102380" y="3269719"/>
                  <a:ext cx="2506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9"/>
                <p:cNvSpPr/>
                <p:nvPr/>
              </p:nvSpPr>
              <p:spPr>
                <a:xfrm>
                  <a:off x="3158431" y="3237419"/>
                  <a:ext cx="25057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9"/>
                <p:cNvSpPr/>
                <p:nvPr/>
              </p:nvSpPr>
              <p:spPr>
                <a:xfrm>
                  <a:off x="3271787" y="3278644"/>
                  <a:ext cx="25057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9"/>
                <p:cNvSpPr/>
                <p:nvPr/>
              </p:nvSpPr>
              <p:spPr>
                <a:xfrm>
                  <a:off x="346502" y="3357669"/>
                  <a:ext cx="25058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534" extrusionOk="0">
                      <a:moveTo>
                        <a:pt x="916" y="1"/>
                      </a:moveTo>
                      <a:cubicBezTo>
                        <a:pt x="833" y="1"/>
                        <a:pt x="736" y="1"/>
                        <a:pt x="639" y="15"/>
                      </a:cubicBezTo>
                      <a:cubicBezTo>
                        <a:pt x="444" y="29"/>
                        <a:pt x="264" y="98"/>
                        <a:pt x="98" y="181"/>
                      </a:cubicBezTo>
                      <a:cubicBezTo>
                        <a:pt x="70" y="209"/>
                        <a:pt x="42" y="237"/>
                        <a:pt x="28" y="264"/>
                      </a:cubicBezTo>
                      <a:cubicBezTo>
                        <a:pt x="1" y="348"/>
                        <a:pt x="42" y="445"/>
                        <a:pt x="125" y="473"/>
                      </a:cubicBezTo>
                      <a:cubicBezTo>
                        <a:pt x="263" y="515"/>
                        <a:pt x="409" y="533"/>
                        <a:pt x="557" y="533"/>
                      </a:cubicBezTo>
                      <a:cubicBezTo>
                        <a:pt x="602" y="533"/>
                        <a:pt x="648" y="531"/>
                        <a:pt x="694" y="528"/>
                      </a:cubicBezTo>
                      <a:cubicBezTo>
                        <a:pt x="791" y="514"/>
                        <a:pt x="875" y="500"/>
                        <a:pt x="972" y="486"/>
                      </a:cubicBezTo>
                      <a:cubicBezTo>
                        <a:pt x="1069" y="459"/>
                        <a:pt x="1152" y="431"/>
                        <a:pt x="1235" y="375"/>
                      </a:cubicBezTo>
                      <a:cubicBezTo>
                        <a:pt x="1277" y="362"/>
                        <a:pt x="1305" y="320"/>
                        <a:pt x="1318" y="278"/>
                      </a:cubicBezTo>
                      <a:cubicBezTo>
                        <a:pt x="1346" y="195"/>
                        <a:pt x="1305" y="84"/>
                        <a:pt x="1207" y="56"/>
                      </a:cubicBezTo>
                      <a:cubicBezTo>
                        <a:pt x="1110" y="29"/>
                        <a:pt x="1013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9"/>
                <p:cNvSpPr/>
                <p:nvPr/>
              </p:nvSpPr>
              <p:spPr>
                <a:xfrm>
                  <a:off x="264841" y="3404569"/>
                  <a:ext cx="20526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18" extrusionOk="0">
                      <a:moveTo>
                        <a:pt x="555" y="1"/>
                      </a:moveTo>
                      <a:cubicBezTo>
                        <a:pt x="402" y="15"/>
                        <a:pt x="250" y="43"/>
                        <a:pt x="111" y="112"/>
                      </a:cubicBezTo>
                      <a:cubicBezTo>
                        <a:pt x="83" y="126"/>
                        <a:pt x="56" y="153"/>
                        <a:pt x="42" y="181"/>
                      </a:cubicBezTo>
                      <a:cubicBezTo>
                        <a:pt x="0" y="264"/>
                        <a:pt x="14" y="362"/>
                        <a:pt x="97" y="417"/>
                      </a:cubicBezTo>
                      <a:cubicBezTo>
                        <a:pt x="213" y="487"/>
                        <a:pt x="359" y="518"/>
                        <a:pt x="501" y="518"/>
                      </a:cubicBezTo>
                      <a:cubicBezTo>
                        <a:pt x="528" y="518"/>
                        <a:pt x="556" y="516"/>
                        <a:pt x="583" y="514"/>
                      </a:cubicBezTo>
                      <a:cubicBezTo>
                        <a:pt x="666" y="514"/>
                        <a:pt x="749" y="500"/>
                        <a:pt x="833" y="473"/>
                      </a:cubicBezTo>
                      <a:cubicBezTo>
                        <a:pt x="916" y="445"/>
                        <a:pt x="999" y="403"/>
                        <a:pt x="1068" y="362"/>
                      </a:cubicBezTo>
                      <a:cubicBezTo>
                        <a:pt x="1082" y="334"/>
                        <a:pt x="1110" y="306"/>
                        <a:pt x="1124" y="278"/>
                      </a:cubicBezTo>
                      <a:cubicBezTo>
                        <a:pt x="1152" y="181"/>
                        <a:pt x="1096" y="70"/>
                        <a:pt x="999" y="43"/>
                      </a:cubicBezTo>
                      <a:cubicBezTo>
                        <a:pt x="916" y="15"/>
                        <a:pt x="846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9"/>
                <p:cNvSpPr/>
                <p:nvPr/>
              </p:nvSpPr>
              <p:spPr>
                <a:xfrm>
                  <a:off x="452610" y="3375169"/>
                  <a:ext cx="34781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579" extrusionOk="0">
                      <a:moveTo>
                        <a:pt x="1111" y="1"/>
                      </a:moveTo>
                      <a:cubicBezTo>
                        <a:pt x="986" y="15"/>
                        <a:pt x="889" y="28"/>
                        <a:pt x="778" y="42"/>
                      </a:cubicBezTo>
                      <a:cubicBezTo>
                        <a:pt x="542" y="70"/>
                        <a:pt x="320" y="126"/>
                        <a:pt x="112" y="223"/>
                      </a:cubicBezTo>
                      <a:cubicBezTo>
                        <a:pt x="70" y="237"/>
                        <a:pt x="42" y="278"/>
                        <a:pt x="29" y="320"/>
                      </a:cubicBezTo>
                      <a:cubicBezTo>
                        <a:pt x="1" y="403"/>
                        <a:pt x="42" y="486"/>
                        <a:pt x="126" y="514"/>
                      </a:cubicBezTo>
                      <a:cubicBezTo>
                        <a:pt x="273" y="557"/>
                        <a:pt x="426" y="579"/>
                        <a:pt x="577" y="579"/>
                      </a:cubicBezTo>
                      <a:cubicBezTo>
                        <a:pt x="668" y="579"/>
                        <a:pt x="759" y="571"/>
                        <a:pt x="847" y="556"/>
                      </a:cubicBezTo>
                      <a:cubicBezTo>
                        <a:pt x="958" y="542"/>
                        <a:pt x="1083" y="514"/>
                        <a:pt x="1194" y="486"/>
                      </a:cubicBezTo>
                      <a:cubicBezTo>
                        <a:pt x="1305" y="445"/>
                        <a:pt x="1416" y="389"/>
                        <a:pt x="1527" y="334"/>
                      </a:cubicBezTo>
                      <a:cubicBezTo>
                        <a:pt x="1568" y="306"/>
                        <a:pt x="1596" y="264"/>
                        <a:pt x="1596" y="209"/>
                      </a:cubicBezTo>
                      <a:cubicBezTo>
                        <a:pt x="1610" y="112"/>
                        <a:pt x="1541" y="28"/>
                        <a:pt x="1457" y="15"/>
                      </a:cubicBezTo>
                      <a:cubicBezTo>
                        <a:pt x="1333" y="1"/>
                        <a:pt x="1222" y="1"/>
                        <a:pt x="1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9"/>
                <p:cNvSpPr/>
                <p:nvPr/>
              </p:nvSpPr>
              <p:spPr>
                <a:xfrm>
                  <a:off x="190965" y="3130536"/>
                  <a:ext cx="3995351" cy="454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57" h="14790" extrusionOk="0">
                      <a:moveTo>
                        <a:pt x="64328" y="1"/>
                      </a:moveTo>
                      <a:cubicBezTo>
                        <a:pt x="25845" y="1"/>
                        <a:pt x="0" y="7284"/>
                        <a:pt x="0" y="7284"/>
                      </a:cubicBezTo>
                      <a:lnTo>
                        <a:pt x="0" y="14789"/>
                      </a:lnTo>
                      <a:lnTo>
                        <a:pt x="130057" y="14789"/>
                      </a:lnTo>
                      <a:lnTo>
                        <a:pt x="130057" y="6743"/>
                      </a:lnTo>
                      <a:cubicBezTo>
                        <a:pt x="130057" y="6743"/>
                        <a:pt x="101784" y="1"/>
                        <a:pt x="643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" name="Google Shape;534;p19"/>
              <p:cNvGrpSpPr/>
              <p:nvPr/>
            </p:nvGrpSpPr>
            <p:grpSpPr>
              <a:xfrm rot="10800000">
                <a:off x="891351" y="4929213"/>
                <a:ext cx="7334524" cy="167391"/>
                <a:chOff x="693610" y="3247303"/>
                <a:chExt cx="3204668" cy="73138"/>
              </a:xfrm>
            </p:grpSpPr>
            <p:sp>
              <p:nvSpPr>
                <p:cNvPr id="535" name="Google Shape;535;p19"/>
                <p:cNvSpPr/>
                <p:nvPr/>
              </p:nvSpPr>
              <p:spPr>
                <a:xfrm>
                  <a:off x="3858619" y="3273083"/>
                  <a:ext cx="39660" cy="1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9"/>
                <p:cNvSpPr/>
                <p:nvPr/>
              </p:nvSpPr>
              <p:spPr>
                <a:xfrm>
                  <a:off x="3606261" y="3279282"/>
                  <a:ext cx="4009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9"/>
                <p:cNvSpPr/>
                <p:nvPr/>
              </p:nvSpPr>
              <p:spPr>
                <a:xfrm>
                  <a:off x="3091885" y="3303022"/>
                  <a:ext cx="46049" cy="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9"/>
                <p:cNvSpPr/>
                <p:nvPr/>
              </p:nvSpPr>
              <p:spPr>
                <a:xfrm>
                  <a:off x="3146444" y="3270705"/>
                  <a:ext cx="49029" cy="1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9"/>
                <p:cNvSpPr/>
                <p:nvPr/>
              </p:nvSpPr>
              <p:spPr>
                <a:xfrm>
                  <a:off x="3326389" y="3278637"/>
                  <a:ext cx="49029" cy="1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9"/>
                <p:cNvSpPr/>
                <p:nvPr/>
              </p:nvSpPr>
              <p:spPr>
                <a:xfrm>
                  <a:off x="1365837" y="3270312"/>
                  <a:ext cx="29860" cy="1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515" extrusionOk="0">
                      <a:moveTo>
                        <a:pt x="472" y="1"/>
                      </a:moveTo>
                      <a:cubicBezTo>
                        <a:pt x="361" y="15"/>
                        <a:pt x="264" y="29"/>
                        <a:pt x="153" y="70"/>
                      </a:cubicBezTo>
                      <a:lnTo>
                        <a:pt x="126" y="56"/>
                      </a:lnTo>
                      <a:cubicBezTo>
                        <a:pt x="112" y="70"/>
                        <a:pt x="84" y="84"/>
                        <a:pt x="70" y="98"/>
                      </a:cubicBezTo>
                      <a:cubicBezTo>
                        <a:pt x="1" y="154"/>
                        <a:pt x="1" y="265"/>
                        <a:pt x="56" y="334"/>
                      </a:cubicBezTo>
                      <a:cubicBezTo>
                        <a:pt x="167" y="445"/>
                        <a:pt x="320" y="514"/>
                        <a:pt x="486" y="514"/>
                      </a:cubicBezTo>
                      <a:cubicBezTo>
                        <a:pt x="639" y="514"/>
                        <a:pt x="791" y="459"/>
                        <a:pt x="902" y="334"/>
                      </a:cubicBezTo>
                      <a:cubicBezTo>
                        <a:pt x="930" y="320"/>
                        <a:pt x="930" y="292"/>
                        <a:pt x="944" y="278"/>
                      </a:cubicBezTo>
                      <a:cubicBezTo>
                        <a:pt x="972" y="181"/>
                        <a:pt x="916" y="70"/>
                        <a:pt x="819" y="43"/>
                      </a:cubicBezTo>
                      <a:lnTo>
                        <a:pt x="791" y="43"/>
                      </a:lnTo>
                      <a:cubicBezTo>
                        <a:pt x="694" y="15"/>
                        <a:pt x="583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19"/>
                <p:cNvSpPr/>
                <p:nvPr/>
              </p:nvSpPr>
              <p:spPr>
                <a:xfrm>
                  <a:off x="1181567" y="3247303"/>
                  <a:ext cx="43930" cy="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531" extrusionOk="0">
                      <a:moveTo>
                        <a:pt x="708" y="1"/>
                      </a:moveTo>
                      <a:cubicBezTo>
                        <a:pt x="514" y="15"/>
                        <a:pt x="320" y="56"/>
                        <a:pt x="140" y="112"/>
                      </a:cubicBezTo>
                      <a:lnTo>
                        <a:pt x="126" y="126"/>
                      </a:lnTo>
                      <a:cubicBezTo>
                        <a:pt x="98" y="140"/>
                        <a:pt x="56" y="167"/>
                        <a:pt x="43" y="209"/>
                      </a:cubicBezTo>
                      <a:cubicBezTo>
                        <a:pt x="1" y="278"/>
                        <a:pt x="43" y="375"/>
                        <a:pt x="126" y="417"/>
                      </a:cubicBezTo>
                      <a:cubicBezTo>
                        <a:pt x="283" y="490"/>
                        <a:pt x="472" y="531"/>
                        <a:pt x="656" y="531"/>
                      </a:cubicBezTo>
                      <a:cubicBezTo>
                        <a:pt x="683" y="531"/>
                        <a:pt x="710" y="530"/>
                        <a:pt x="736" y="528"/>
                      </a:cubicBezTo>
                      <a:cubicBezTo>
                        <a:pt x="833" y="528"/>
                        <a:pt x="930" y="514"/>
                        <a:pt x="1041" y="486"/>
                      </a:cubicBezTo>
                      <a:cubicBezTo>
                        <a:pt x="1138" y="459"/>
                        <a:pt x="1236" y="417"/>
                        <a:pt x="1333" y="362"/>
                      </a:cubicBezTo>
                      <a:cubicBezTo>
                        <a:pt x="1360" y="348"/>
                        <a:pt x="1388" y="306"/>
                        <a:pt x="1402" y="264"/>
                      </a:cubicBezTo>
                      <a:cubicBezTo>
                        <a:pt x="1430" y="167"/>
                        <a:pt x="1374" y="70"/>
                        <a:pt x="1277" y="42"/>
                      </a:cubicBezTo>
                      <a:cubicBezTo>
                        <a:pt x="1194" y="29"/>
                        <a:pt x="1083" y="15"/>
                        <a:pt x="9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19"/>
                <p:cNvSpPr/>
                <p:nvPr/>
              </p:nvSpPr>
              <p:spPr>
                <a:xfrm>
                  <a:off x="693610" y="3248913"/>
                  <a:ext cx="42240" cy="1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545" extrusionOk="0">
                      <a:moveTo>
                        <a:pt x="944" y="0"/>
                      </a:moveTo>
                      <a:cubicBezTo>
                        <a:pt x="847" y="0"/>
                        <a:pt x="764" y="0"/>
                        <a:pt x="667" y="14"/>
                      </a:cubicBezTo>
                      <a:cubicBezTo>
                        <a:pt x="486" y="42"/>
                        <a:pt x="306" y="84"/>
                        <a:pt x="139" y="153"/>
                      </a:cubicBezTo>
                      <a:lnTo>
                        <a:pt x="125" y="167"/>
                      </a:lnTo>
                      <a:cubicBezTo>
                        <a:pt x="1" y="222"/>
                        <a:pt x="1" y="403"/>
                        <a:pt x="125" y="458"/>
                      </a:cubicBezTo>
                      <a:cubicBezTo>
                        <a:pt x="287" y="516"/>
                        <a:pt x="459" y="545"/>
                        <a:pt x="624" y="545"/>
                      </a:cubicBezTo>
                      <a:cubicBezTo>
                        <a:pt x="657" y="545"/>
                        <a:pt x="690" y="544"/>
                        <a:pt x="722" y="542"/>
                      </a:cubicBezTo>
                      <a:cubicBezTo>
                        <a:pt x="819" y="528"/>
                        <a:pt x="916" y="500"/>
                        <a:pt x="1013" y="472"/>
                      </a:cubicBezTo>
                      <a:cubicBezTo>
                        <a:pt x="1110" y="444"/>
                        <a:pt x="1208" y="403"/>
                        <a:pt x="1291" y="347"/>
                      </a:cubicBezTo>
                      <a:cubicBezTo>
                        <a:pt x="1319" y="320"/>
                        <a:pt x="1346" y="278"/>
                        <a:pt x="1346" y="236"/>
                      </a:cubicBezTo>
                      <a:cubicBezTo>
                        <a:pt x="1374" y="139"/>
                        <a:pt x="1319" y="42"/>
                        <a:pt x="1221" y="28"/>
                      </a:cubicBezTo>
                      <a:cubicBezTo>
                        <a:pt x="1124" y="0"/>
                        <a:pt x="1027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" name="Google Shape;543;p19"/>
              <p:cNvGrpSpPr/>
              <p:nvPr/>
            </p:nvGrpSpPr>
            <p:grpSpPr>
              <a:xfrm>
                <a:off x="210342" y="4824649"/>
                <a:ext cx="8633233" cy="279933"/>
                <a:chOff x="210342" y="4824649"/>
                <a:chExt cx="8633233" cy="279933"/>
              </a:xfrm>
            </p:grpSpPr>
            <p:sp>
              <p:nvSpPr>
                <p:cNvPr id="544" name="Google Shape;544;p19"/>
                <p:cNvSpPr/>
                <p:nvPr/>
              </p:nvSpPr>
              <p:spPr>
                <a:xfrm>
                  <a:off x="5469604" y="4921245"/>
                  <a:ext cx="364831" cy="18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5968" extrusionOk="0">
                      <a:moveTo>
                        <a:pt x="9504" y="1"/>
                      </a:moveTo>
                      <a:cubicBezTo>
                        <a:pt x="9267" y="1"/>
                        <a:pt x="9005" y="137"/>
                        <a:pt x="8796" y="279"/>
                      </a:cubicBezTo>
                      <a:cubicBezTo>
                        <a:pt x="7631" y="1084"/>
                        <a:pt x="6674" y="2166"/>
                        <a:pt x="6049" y="3428"/>
                      </a:cubicBezTo>
                      <a:lnTo>
                        <a:pt x="5481" y="2471"/>
                      </a:lnTo>
                      <a:cubicBezTo>
                        <a:pt x="5217" y="2041"/>
                        <a:pt x="4870" y="1542"/>
                        <a:pt x="4357" y="1542"/>
                      </a:cubicBezTo>
                      <a:cubicBezTo>
                        <a:pt x="3913" y="1542"/>
                        <a:pt x="3566" y="1944"/>
                        <a:pt x="3455" y="2374"/>
                      </a:cubicBezTo>
                      <a:cubicBezTo>
                        <a:pt x="3358" y="2804"/>
                        <a:pt x="3455" y="3248"/>
                        <a:pt x="3539" y="3678"/>
                      </a:cubicBezTo>
                      <a:lnTo>
                        <a:pt x="2068" y="2555"/>
                      </a:lnTo>
                      <a:cubicBezTo>
                        <a:pt x="1804" y="2319"/>
                        <a:pt x="1499" y="2152"/>
                        <a:pt x="1166" y="2027"/>
                      </a:cubicBezTo>
                      <a:cubicBezTo>
                        <a:pt x="1074" y="1997"/>
                        <a:pt x="979" y="1982"/>
                        <a:pt x="884" y="1982"/>
                      </a:cubicBezTo>
                      <a:cubicBezTo>
                        <a:pt x="635" y="1982"/>
                        <a:pt x="390" y="2083"/>
                        <a:pt x="209" y="2263"/>
                      </a:cubicBezTo>
                      <a:cubicBezTo>
                        <a:pt x="15" y="2485"/>
                        <a:pt x="1" y="2818"/>
                        <a:pt x="15" y="3123"/>
                      </a:cubicBezTo>
                      <a:cubicBezTo>
                        <a:pt x="70" y="4150"/>
                        <a:pt x="445" y="5149"/>
                        <a:pt x="1069" y="5967"/>
                      </a:cubicBezTo>
                      <a:lnTo>
                        <a:pt x="10780" y="5967"/>
                      </a:lnTo>
                      <a:cubicBezTo>
                        <a:pt x="11224" y="5093"/>
                        <a:pt x="11557" y="4164"/>
                        <a:pt x="11779" y="3207"/>
                      </a:cubicBezTo>
                      <a:cubicBezTo>
                        <a:pt x="11876" y="2776"/>
                        <a:pt x="11876" y="2222"/>
                        <a:pt x="11488" y="2027"/>
                      </a:cubicBezTo>
                      <a:cubicBezTo>
                        <a:pt x="11409" y="1990"/>
                        <a:pt x="11325" y="1974"/>
                        <a:pt x="11240" y="1974"/>
                      </a:cubicBezTo>
                      <a:cubicBezTo>
                        <a:pt x="11041" y="1974"/>
                        <a:pt x="10834" y="2063"/>
                        <a:pt x="10669" y="2180"/>
                      </a:cubicBezTo>
                      <a:cubicBezTo>
                        <a:pt x="10433" y="2346"/>
                        <a:pt x="10239" y="2568"/>
                        <a:pt x="9975" y="2679"/>
                      </a:cubicBezTo>
                      <a:cubicBezTo>
                        <a:pt x="10142" y="2041"/>
                        <a:pt x="10184" y="1361"/>
                        <a:pt x="10086" y="696"/>
                      </a:cubicBezTo>
                      <a:cubicBezTo>
                        <a:pt x="10073" y="474"/>
                        <a:pt x="9975" y="252"/>
                        <a:pt x="9809" y="99"/>
                      </a:cubicBezTo>
                      <a:cubicBezTo>
                        <a:pt x="9717" y="29"/>
                        <a:pt x="9613" y="1"/>
                        <a:pt x="95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9"/>
                <p:cNvSpPr/>
                <p:nvPr/>
              </p:nvSpPr>
              <p:spPr>
                <a:xfrm>
                  <a:off x="210342" y="4824657"/>
                  <a:ext cx="364831" cy="18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5968" extrusionOk="0">
                      <a:moveTo>
                        <a:pt x="9504" y="1"/>
                      </a:moveTo>
                      <a:cubicBezTo>
                        <a:pt x="9267" y="1"/>
                        <a:pt x="9005" y="137"/>
                        <a:pt x="8796" y="279"/>
                      </a:cubicBezTo>
                      <a:cubicBezTo>
                        <a:pt x="7631" y="1084"/>
                        <a:pt x="6674" y="2166"/>
                        <a:pt x="6049" y="3428"/>
                      </a:cubicBezTo>
                      <a:lnTo>
                        <a:pt x="5481" y="2471"/>
                      </a:lnTo>
                      <a:cubicBezTo>
                        <a:pt x="5217" y="2041"/>
                        <a:pt x="4870" y="1542"/>
                        <a:pt x="4357" y="1542"/>
                      </a:cubicBezTo>
                      <a:cubicBezTo>
                        <a:pt x="3913" y="1542"/>
                        <a:pt x="3566" y="1944"/>
                        <a:pt x="3455" y="2374"/>
                      </a:cubicBezTo>
                      <a:cubicBezTo>
                        <a:pt x="3358" y="2804"/>
                        <a:pt x="3455" y="3248"/>
                        <a:pt x="3539" y="3678"/>
                      </a:cubicBezTo>
                      <a:lnTo>
                        <a:pt x="2068" y="2555"/>
                      </a:lnTo>
                      <a:cubicBezTo>
                        <a:pt x="1804" y="2319"/>
                        <a:pt x="1499" y="2152"/>
                        <a:pt x="1166" y="2027"/>
                      </a:cubicBezTo>
                      <a:cubicBezTo>
                        <a:pt x="1074" y="1997"/>
                        <a:pt x="979" y="1982"/>
                        <a:pt x="884" y="1982"/>
                      </a:cubicBezTo>
                      <a:cubicBezTo>
                        <a:pt x="635" y="1982"/>
                        <a:pt x="390" y="2083"/>
                        <a:pt x="209" y="2263"/>
                      </a:cubicBezTo>
                      <a:cubicBezTo>
                        <a:pt x="15" y="2485"/>
                        <a:pt x="1" y="2818"/>
                        <a:pt x="15" y="3123"/>
                      </a:cubicBezTo>
                      <a:cubicBezTo>
                        <a:pt x="70" y="4150"/>
                        <a:pt x="445" y="5149"/>
                        <a:pt x="1069" y="5967"/>
                      </a:cubicBezTo>
                      <a:lnTo>
                        <a:pt x="10780" y="5967"/>
                      </a:lnTo>
                      <a:cubicBezTo>
                        <a:pt x="11224" y="5093"/>
                        <a:pt x="11557" y="4164"/>
                        <a:pt x="11779" y="3207"/>
                      </a:cubicBezTo>
                      <a:cubicBezTo>
                        <a:pt x="11876" y="2776"/>
                        <a:pt x="11876" y="2222"/>
                        <a:pt x="11488" y="2027"/>
                      </a:cubicBezTo>
                      <a:cubicBezTo>
                        <a:pt x="11409" y="1990"/>
                        <a:pt x="11325" y="1974"/>
                        <a:pt x="11240" y="1974"/>
                      </a:cubicBezTo>
                      <a:cubicBezTo>
                        <a:pt x="11041" y="1974"/>
                        <a:pt x="10834" y="2063"/>
                        <a:pt x="10669" y="2180"/>
                      </a:cubicBezTo>
                      <a:cubicBezTo>
                        <a:pt x="10433" y="2346"/>
                        <a:pt x="10239" y="2568"/>
                        <a:pt x="9975" y="2679"/>
                      </a:cubicBezTo>
                      <a:cubicBezTo>
                        <a:pt x="10142" y="2041"/>
                        <a:pt x="10184" y="1361"/>
                        <a:pt x="10086" y="696"/>
                      </a:cubicBezTo>
                      <a:cubicBezTo>
                        <a:pt x="10073" y="474"/>
                        <a:pt x="9975" y="252"/>
                        <a:pt x="9809" y="99"/>
                      </a:cubicBezTo>
                      <a:cubicBezTo>
                        <a:pt x="9717" y="29"/>
                        <a:pt x="9613" y="1"/>
                        <a:pt x="95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9"/>
                <p:cNvSpPr/>
                <p:nvPr/>
              </p:nvSpPr>
              <p:spPr>
                <a:xfrm>
                  <a:off x="3974075" y="4921174"/>
                  <a:ext cx="389100" cy="1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4502" extrusionOk="0">
                      <a:moveTo>
                        <a:pt x="2545" y="1"/>
                      </a:moveTo>
                      <a:cubicBezTo>
                        <a:pt x="2425" y="1"/>
                        <a:pt x="2309" y="23"/>
                        <a:pt x="2206" y="76"/>
                      </a:cubicBezTo>
                      <a:cubicBezTo>
                        <a:pt x="2039" y="174"/>
                        <a:pt x="1942" y="326"/>
                        <a:pt x="1915" y="520"/>
                      </a:cubicBezTo>
                      <a:cubicBezTo>
                        <a:pt x="1804" y="1020"/>
                        <a:pt x="1859" y="1547"/>
                        <a:pt x="2039" y="2019"/>
                      </a:cubicBezTo>
                      <a:cubicBezTo>
                        <a:pt x="1776" y="1922"/>
                        <a:pt x="1526" y="1783"/>
                        <a:pt x="1290" y="1644"/>
                      </a:cubicBezTo>
                      <a:cubicBezTo>
                        <a:pt x="1109" y="1539"/>
                        <a:pt x="908" y="1487"/>
                        <a:pt x="701" y="1487"/>
                      </a:cubicBezTo>
                      <a:cubicBezTo>
                        <a:pt x="607" y="1487"/>
                        <a:pt x="512" y="1498"/>
                        <a:pt x="416" y="1519"/>
                      </a:cubicBezTo>
                      <a:cubicBezTo>
                        <a:pt x="0" y="1672"/>
                        <a:pt x="14" y="2088"/>
                        <a:pt x="111" y="2421"/>
                      </a:cubicBezTo>
                      <a:cubicBezTo>
                        <a:pt x="361" y="3156"/>
                        <a:pt x="722" y="3864"/>
                        <a:pt x="1179" y="4502"/>
                      </a:cubicBezTo>
                      <a:lnTo>
                        <a:pt x="11501" y="4502"/>
                      </a:lnTo>
                      <a:cubicBezTo>
                        <a:pt x="12139" y="3961"/>
                        <a:pt x="12541" y="3184"/>
                        <a:pt x="12624" y="2352"/>
                      </a:cubicBezTo>
                      <a:cubicBezTo>
                        <a:pt x="12666" y="2116"/>
                        <a:pt x="12597" y="1866"/>
                        <a:pt x="12416" y="1713"/>
                      </a:cubicBezTo>
                      <a:cubicBezTo>
                        <a:pt x="12249" y="1566"/>
                        <a:pt x="11977" y="1502"/>
                        <a:pt x="11710" y="1502"/>
                      </a:cubicBezTo>
                      <a:cubicBezTo>
                        <a:pt x="11600" y="1502"/>
                        <a:pt x="11491" y="1513"/>
                        <a:pt x="11390" y="1533"/>
                      </a:cubicBezTo>
                      <a:cubicBezTo>
                        <a:pt x="11057" y="1616"/>
                        <a:pt x="10738" y="1741"/>
                        <a:pt x="10446" y="1922"/>
                      </a:cubicBezTo>
                      <a:lnTo>
                        <a:pt x="8879" y="2782"/>
                      </a:lnTo>
                      <a:cubicBezTo>
                        <a:pt x="8976" y="2449"/>
                        <a:pt x="9073" y="2116"/>
                        <a:pt x="8962" y="1797"/>
                      </a:cubicBezTo>
                      <a:cubicBezTo>
                        <a:pt x="8813" y="1419"/>
                        <a:pt x="8454" y="1172"/>
                        <a:pt x="8039" y="1172"/>
                      </a:cubicBezTo>
                      <a:cubicBezTo>
                        <a:pt x="8027" y="1172"/>
                        <a:pt x="8016" y="1172"/>
                        <a:pt x="8005" y="1172"/>
                      </a:cubicBezTo>
                      <a:cubicBezTo>
                        <a:pt x="7464" y="1172"/>
                        <a:pt x="7103" y="1533"/>
                        <a:pt x="6826" y="1866"/>
                      </a:cubicBezTo>
                      <a:lnTo>
                        <a:pt x="6215" y="2587"/>
                      </a:lnTo>
                      <a:cubicBezTo>
                        <a:pt x="5452" y="1561"/>
                        <a:pt x="4453" y="742"/>
                        <a:pt x="3288" y="201"/>
                      </a:cubicBezTo>
                      <a:cubicBezTo>
                        <a:pt x="3072" y="98"/>
                        <a:pt x="2798" y="1"/>
                        <a:pt x="25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9"/>
                <p:cNvSpPr/>
                <p:nvPr/>
              </p:nvSpPr>
              <p:spPr>
                <a:xfrm>
                  <a:off x="8454475" y="4824649"/>
                  <a:ext cx="389100" cy="1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4502" extrusionOk="0">
                      <a:moveTo>
                        <a:pt x="2545" y="1"/>
                      </a:moveTo>
                      <a:cubicBezTo>
                        <a:pt x="2425" y="1"/>
                        <a:pt x="2309" y="23"/>
                        <a:pt x="2206" y="76"/>
                      </a:cubicBezTo>
                      <a:cubicBezTo>
                        <a:pt x="2039" y="174"/>
                        <a:pt x="1942" y="326"/>
                        <a:pt x="1915" y="520"/>
                      </a:cubicBezTo>
                      <a:cubicBezTo>
                        <a:pt x="1804" y="1020"/>
                        <a:pt x="1859" y="1547"/>
                        <a:pt x="2039" y="2019"/>
                      </a:cubicBezTo>
                      <a:cubicBezTo>
                        <a:pt x="1776" y="1922"/>
                        <a:pt x="1526" y="1783"/>
                        <a:pt x="1290" y="1644"/>
                      </a:cubicBezTo>
                      <a:cubicBezTo>
                        <a:pt x="1109" y="1539"/>
                        <a:pt x="908" y="1487"/>
                        <a:pt x="701" y="1487"/>
                      </a:cubicBezTo>
                      <a:cubicBezTo>
                        <a:pt x="607" y="1487"/>
                        <a:pt x="512" y="1498"/>
                        <a:pt x="416" y="1519"/>
                      </a:cubicBezTo>
                      <a:cubicBezTo>
                        <a:pt x="0" y="1672"/>
                        <a:pt x="14" y="2088"/>
                        <a:pt x="111" y="2421"/>
                      </a:cubicBezTo>
                      <a:cubicBezTo>
                        <a:pt x="361" y="3156"/>
                        <a:pt x="722" y="3864"/>
                        <a:pt x="1179" y="4502"/>
                      </a:cubicBezTo>
                      <a:lnTo>
                        <a:pt x="11501" y="4502"/>
                      </a:lnTo>
                      <a:cubicBezTo>
                        <a:pt x="12139" y="3961"/>
                        <a:pt x="12541" y="3184"/>
                        <a:pt x="12624" y="2352"/>
                      </a:cubicBezTo>
                      <a:cubicBezTo>
                        <a:pt x="12666" y="2116"/>
                        <a:pt x="12597" y="1866"/>
                        <a:pt x="12416" y="1713"/>
                      </a:cubicBezTo>
                      <a:cubicBezTo>
                        <a:pt x="12249" y="1566"/>
                        <a:pt x="11977" y="1502"/>
                        <a:pt x="11710" y="1502"/>
                      </a:cubicBezTo>
                      <a:cubicBezTo>
                        <a:pt x="11600" y="1502"/>
                        <a:pt x="11491" y="1513"/>
                        <a:pt x="11390" y="1533"/>
                      </a:cubicBezTo>
                      <a:cubicBezTo>
                        <a:pt x="11057" y="1616"/>
                        <a:pt x="10738" y="1741"/>
                        <a:pt x="10446" y="1922"/>
                      </a:cubicBezTo>
                      <a:lnTo>
                        <a:pt x="8879" y="2782"/>
                      </a:lnTo>
                      <a:cubicBezTo>
                        <a:pt x="8976" y="2449"/>
                        <a:pt x="9073" y="2116"/>
                        <a:pt x="8962" y="1797"/>
                      </a:cubicBezTo>
                      <a:cubicBezTo>
                        <a:pt x="8813" y="1419"/>
                        <a:pt x="8454" y="1172"/>
                        <a:pt x="8039" y="1172"/>
                      </a:cubicBezTo>
                      <a:cubicBezTo>
                        <a:pt x="8027" y="1172"/>
                        <a:pt x="8016" y="1172"/>
                        <a:pt x="8005" y="1172"/>
                      </a:cubicBezTo>
                      <a:cubicBezTo>
                        <a:pt x="7464" y="1172"/>
                        <a:pt x="7103" y="1533"/>
                        <a:pt x="6826" y="1866"/>
                      </a:cubicBezTo>
                      <a:lnTo>
                        <a:pt x="6215" y="2587"/>
                      </a:lnTo>
                      <a:cubicBezTo>
                        <a:pt x="5452" y="1561"/>
                        <a:pt x="4453" y="742"/>
                        <a:pt x="3288" y="201"/>
                      </a:cubicBezTo>
                      <a:cubicBezTo>
                        <a:pt x="3072" y="98"/>
                        <a:pt x="2798" y="1"/>
                        <a:pt x="25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8" name="Google Shape;548;p19"/>
            <p:cNvGrpSpPr/>
            <p:nvPr/>
          </p:nvGrpSpPr>
          <p:grpSpPr>
            <a:xfrm>
              <a:off x="7919604" y="3471508"/>
              <a:ext cx="1224407" cy="1750395"/>
              <a:chOff x="7135804" y="428558"/>
              <a:chExt cx="1224407" cy="1750395"/>
            </a:xfrm>
          </p:grpSpPr>
          <p:sp>
            <p:nvSpPr>
              <p:cNvPr id="549" name="Google Shape;549;p19"/>
              <p:cNvSpPr/>
              <p:nvPr/>
            </p:nvSpPr>
            <p:spPr>
              <a:xfrm>
                <a:off x="7135804" y="428558"/>
                <a:ext cx="1224407" cy="1750395"/>
              </a:xfrm>
              <a:custGeom>
                <a:avLst/>
                <a:gdLst/>
                <a:ahLst/>
                <a:cxnLst/>
                <a:rect l="l" t="t" r="r" b="b"/>
                <a:pathLst>
                  <a:path w="39857" h="56979" extrusionOk="0">
                    <a:moveTo>
                      <a:pt x="39045" y="1"/>
                    </a:moveTo>
                    <a:cubicBezTo>
                      <a:pt x="36908" y="1"/>
                      <a:pt x="34838" y="1169"/>
                      <a:pt x="33545" y="2708"/>
                    </a:cubicBezTo>
                    <a:cubicBezTo>
                      <a:pt x="32074" y="4456"/>
                      <a:pt x="31408" y="6620"/>
                      <a:pt x="30881" y="8743"/>
                    </a:cubicBezTo>
                    <a:cubicBezTo>
                      <a:pt x="29244" y="15263"/>
                      <a:pt x="28606" y="21991"/>
                      <a:pt x="28967" y="28706"/>
                    </a:cubicBezTo>
                    <a:cubicBezTo>
                      <a:pt x="27427" y="26597"/>
                      <a:pt x="26733" y="24044"/>
                      <a:pt x="25138" y="21950"/>
                    </a:cubicBezTo>
                    <a:cubicBezTo>
                      <a:pt x="23909" y="20347"/>
                      <a:pt x="21767" y="19032"/>
                      <a:pt x="19688" y="19032"/>
                    </a:cubicBezTo>
                    <a:cubicBezTo>
                      <a:pt x="19067" y="19032"/>
                      <a:pt x="18452" y="19149"/>
                      <a:pt x="17869" y="19411"/>
                    </a:cubicBezTo>
                    <a:cubicBezTo>
                      <a:pt x="15413" y="20507"/>
                      <a:pt x="14928" y="23351"/>
                      <a:pt x="14747" y="25778"/>
                    </a:cubicBezTo>
                    <a:cubicBezTo>
                      <a:pt x="14484" y="29330"/>
                      <a:pt x="14220" y="32881"/>
                      <a:pt x="13943" y="36433"/>
                    </a:cubicBezTo>
                    <a:cubicBezTo>
                      <a:pt x="12930" y="34768"/>
                      <a:pt x="11890" y="33075"/>
                      <a:pt x="10266" y="31841"/>
                    </a:cubicBezTo>
                    <a:cubicBezTo>
                      <a:pt x="9115" y="30974"/>
                      <a:pt x="7599" y="30388"/>
                      <a:pt x="6118" y="30388"/>
                    </a:cubicBezTo>
                    <a:cubicBezTo>
                      <a:pt x="5511" y="30388"/>
                      <a:pt x="4911" y="30486"/>
                      <a:pt x="4343" y="30703"/>
                    </a:cubicBezTo>
                    <a:cubicBezTo>
                      <a:pt x="1568" y="31758"/>
                      <a:pt x="819" y="34879"/>
                      <a:pt x="583" y="37542"/>
                    </a:cubicBezTo>
                    <a:cubicBezTo>
                      <a:pt x="1" y="43633"/>
                      <a:pt x="14" y="49778"/>
                      <a:pt x="625" y="55868"/>
                    </a:cubicBezTo>
                    <a:lnTo>
                      <a:pt x="39857" y="56978"/>
                    </a:lnTo>
                    <a:lnTo>
                      <a:pt x="39857" y="58"/>
                    </a:lnTo>
                    <a:cubicBezTo>
                      <a:pt x="39586" y="20"/>
                      <a:pt x="39315" y="1"/>
                      <a:pt x="390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7308420" y="827458"/>
                <a:ext cx="1049242" cy="1328456"/>
              </a:xfrm>
              <a:custGeom>
                <a:avLst/>
                <a:gdLst/>
                <a:ahLst/>
                <a:cxnLst/>
                <a:rect l="l" t="t" r="r" b="b"/>
                <a:pathLst>
                  <a:path w="34155" h="43244" extrusionOk="0">
                    <a:moveTo>
                      <a:pt x="33454" y="1"/>
                    </a:moveTo>
                    <a:cubicBezTo>
                      <a:pt x="31616" y="1"/>
                      <a:pt x="29853" y="886"/>
                      <a:pt x="28744" y="2056"/>
                    </a:cubicBezTo>
                    <a:cubicBezTo>
                      <a:pt x="27482" y="3388"/>
                      <a:pt x="26913" y="5025"/>
                      <a:pt x="26469" y="6634"/>
                    </a:cubicBezTo>
                    <a:cubicBezTo>
                      <a:pt x="25068" y="11559"/>
                      <a:pt x="24513" y="16678"/>
                      <a:pt x="24832" y="21783"/>
                    </a:cubicBezTo>
                    <a:cubicBezTo>
                      <a:pt x="23500" y="20174"/>
                      <a:pt x="22904" y="18245"/>
                      <a:pt x="21544" y="16664"/>
                    </a:cubicBezTo>
                    <a:cubicBezTo>
                      <a:pt x="20486" y="15435"/>
                      <a:pt x="18653" y="14436"/>
                      <a:pt x="16872" y="14436"/>
                    </a:cubicBezTo>
                    <a:cubicBezTo>
                      <a:pt x="16341" y="14436"/>
                      <a:pt x="15815" y="14524"/>
                      <a:pt x="15316" y="14722"/>
                    </a:cubicBezTo>
                    <a:cubicBezTo>
                      <a:pt x="13221" y="15554"/>
                      <a:pt x="12805" y="17718"/>
                      <a:pt x="12652" y="19563"/>
                    </a:cubicBezTo>
                    <a:lnTo>
                      <a:pt x="11958" y="27651"/>
                    </a:lnTo>
                    <a:cubicBezTo>
                      <a:pt x="11084" y="26389"/>
                      <a:pt x="10183" y="25085"/>
                      <a:pt x="8795" y="24155"/>
                    </a:cubicBezTo>
                    <a:cubicBezTo>
                      <a:pt x="7813" y="23497"/>
                      <a:pt x="6517" y="23054"/>
                      <a:pt x="5243" y="23054"/>
                    </a:cubicBezTo>
                    <a:cubicBezTo>
                      <a:pt x="4718" y="23054"/>
                      <a:pt x="4198" y="23129"/>
                      <a:pt x="3704" y="23295"/>
                    </a:cubicBezTo>
                    <a:cubicBezTo>
                      <a:pt x="1332" y="24100"/>
                      <a:pt x="708" y="26472"/>
                      <a:pt x="486" y="28497"/>
                    </a:cubicBezTo>
                    <a:cubicBezTo>
                      <a:pt x="0" y="33117"/>
                      <a:pt x="14" y="37778"/>
                      <a:pt x="527" y="42398"/>
                    </a:cubicBezTo>
                    <a:lnTo>
                      <a:pt x="34155" y="43244"/>
                    </a:lnTo>
                    <a:lnTo>
                      <a:pt x="34155" y="44"/>
                    </a:lnTo>
                    <a:cubicBezTo>
                      <a:pt x="33921" y="15"/>
                      <a:pt x="33687" y="1"/>
                      <a:pt x="33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8235335" y="674103"/>
                <a:ext cx="26880" cy="1248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0634" extrusionOk="0">
                    <a:moveTo>
                      <a:pt x="194" y="1"/>
                    </a:moveTo>
                    <a:lnTo>
                      <a:pt x="0" y="15"/>
                    </a:lnTo>
                    <a:lnTo>
                      <a:pt x="42" y="5092"/>
                    </a:lnTo>
                    <a:lnTo>
                      <a:pt x="111" y="10169"/>
                    </a:lnTo>
                    <a:lnTo>
                      <a:pt x="250" y="20324"/>
                    </a:lnTo>
                    <a:lnTo>
                      <a:pt x="444" y="30479"/>
                    </a:lnTo>
                    <a:lnTo>
                      <a:pt x="541" y="35556"/>
                    </a:lnTo>
                    <a:lnTo>
                      <a:pt x="652" y="40634"/>
                    </a:lnTo>
                    <a:lnTo>
                      <a:pt x="874" y="40634"/>
                    </a:lnTo>
                    <a:lnTo>
                      <a:pt x="819" y="35556"/>
                    </a:lnTo>
                    <a:lnTo>
                      <a:pt x="749" y="30479"/>
                    </a:lnTo>
                    <a:lnTo>
                      <a:pt x="597" y="20310"/>
                    </a:lnTo>
                    <a:lnTo>
                      <a:pt x="403" y="10155"/>
                    </a:lnTo>
                    <a:lnTo>
                      <a:pt x="305" y="5078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>
                <a:off x="7798926" y="1182949"/>
                <a:ext cx="132987" cy="660173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21490" extrusionOk="0">
                    <a:moveTo>
                      <a:pt x="195" y="1"/>
                    </a:moveTo>
                    <a:lnTo>
                      <a:pt x="1" y="42"/>
                    </a:lnTo>
                    <a:lnTo>
                      <a:pt x="486" y="2734"/>
                    </a:lnTo>
                    <a:lnTo>
                      <a:pt x="986" y="5411"/>
                    </a:lnTo>
                    <a:lnTo>
                      <a:pt x="1998" y="10780"/>
                    </a:lnTo>
                    <a:lnTo>
                      <a:pt x="3039" y="16148"/>
                    </a:lnTo>
                    <a:lnTo>
                      <a:pt x="3566" y="18826"/>
                    </a:lnTo>
                    <a:lnTo>
                      <a:pt x="4121" y="21489"/>
                    </a:lnTo>
                    <a:lnTo>
                      <a:pt x="4329" y="21462"/>
                    </a:lnTo>
                    <a:lnTo>
                      <a:pt x="3843" y="18770"/>
                    </a:lnTo>
                    <a:lnTo>
                      <a:pt x="3344" y="16079"/>
                    </a:lnTo>
                    <a:lnTo>
                      <a:pt x="2331" y="10710"/>
                    </a:lnTo>
                    <a:lnTo>
                      <a:pt x="1277" y="5355"/>
                    </a:lnTo>
                    <a:lnTo>
                      <a:pt x="750" y="2678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7410687" y="1503851"/>
                <a:ext cx="172616" cy="320532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10434" extrusionOk="0">
                    <a:moveTo>
                      <a:pt x="167" y="1"/>
                    </a:moveTo>
                    <a:lnTo>
                      <a:pt x="1" y="112"/>
                    </a:lnTo>
                    <a:cubicBezTo>
                      <a:pt x="250" y="528"/>
                      <a:pt x="500" y="944"/>
                      <a:pt x="750" y="1360"/>
                    </a:cubicBezTo>
                    <a:cubicBezTo>
                      <a:pt x="999" y="1790"/>
                      <a:pt x="1235" y="2207"/>
                      <a:pt x="1485" y="2623"/>
                    </a:cubicBezTo>
                    <a:cubicBezTo>
                      <a:pt x="1957" y="3483"/>
                      <a:pt x="2414" y="4343"/>
                      <a:pt x="2872" y="5189"/>
                    </a:cubicBezTo>
                    <a:cubicBezTo>
                      <a:pt x="3316" y="6049"/>
                      <a:pt x="3760" y="6923"/>
                      <a:pt x="4176" y="7797"/>
                    </a:cubicBezTo>
                    <a:cubicBezTo>
                      <a:pt x="4606" y="8671"/>
                      <a:pt x="5009" y="9545"/>
                      <a:pt x="5411" y="10433"/>
                    </a:cubicBezTo>
                    <a:lnTo>
                      <a:pt x="5619" y="10350"/>
                    </a:lnTo>
                    <a:cubicBezTo>
                      <a:pt x="5258" y="9448"/>
                      <a:pt x="4884" y="8546"/>
                      <a:pt x="4468" y="7658"/>
                    </a:cubicBezTo>
                    <a:cubicBezTo>
                      <a:pt x="4065" y="6771"/>
                      <a:pt x="3635" y="5883"/>
                      <a:pt x="3177" y="5023"/>
                    </a:cubicBezTo>
                    <a:cubicBezTo>
                      <a:pt x="2720" y="4163"/>
                      <a:pt x="2248" y="3302"/>
                      <a:pt x="1735" y="2470"/>
                    </a:cubicBezTo>
                    <a:cubicBezTo>
                      <a:pt x="1485" y="2054"/>
                      <a:pt x="1235" y="1624"/>
                      <a:pt x="972" y="1222"/>
                    </a:cubicBezTo>
                    <a:cubicBezTo>
                      <a:pt x="708" y="805"/>
                      <a:pt x="431" y="403"/>
                      <a:pt x="1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-1" y="3791291"/>
              <a:ext cx="1244037" cy="1475850"/>
              <a:chOff x="1286624" y="944716"/>
              <a:chExt cx="1244037" cy="1475850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1286624" y="944716"/>
                <a:ext cx="1244037" cy="1475420"/>
              </a:xfrm>
              <a:custGeom>
                <a:avLst/>
                <a:gdLst/>
                <a:ahLst/>
                <a:cxnLst/>
                <a:rect l="l" t="t" r="r" b="b"/>
                <a:pathLst>
                  <a:path w="40496" h="48028" extrusionOk="0">
                    <a:moveTo>
                      <a:pt x="1" y="1"/>
                    </a:moveTo>
                    <a:lnTo>
                      <a:pt x="1" y="48028"/>
                    </a:lnTo>
                    <a:lnTo>
                      <a:pt x="40412" y="43755"/>
                    </a:lnTo>
                    <a:cubicBezTo>
                      <a:pt x="40495" y="40259"/>
                      <a:pt x="40232" y="36750"/>
                      <a:pt x="39635" y="33295"/>
                    </a:cubicBezTo>
                    <a:cubicBezTo>
                      <a:pt x="39413" y="32061"/>
                      <a:pt x="39122" y="30770"/>
                      <a:pt x="38067" y="29744"/>
                    </a:cubicBezTo>
                    <a:cubicBezTo>
                      <a:pt x="36872" y="28587"/>
                      <a:pt x="34800" y="27990"/>
                      <a:pt x="32718" y="27990"/>
                    </a:cubicBezTo>
                    <a:cubicBezTo>
                      <a:pt x="31781" y="27990"/>
                      <a:pt x="30841" y="28111"/>
                      <a:pt x="29980" y="28357"/>
                    </a:cubicBezTo>
                    <a:cubicBezTo>
                      <a:pt x="27205" y="29147"/>
                      <a:pt x="25263" y="30978"/>
                      <a:pt x="24514" y="32976"/>
                    </a:cubicBezTo>
                    <a:cubicBezTo>
                      <a:pt x="24361" y="29328"/>
                      <a:pt x="23876" y="25707"/>
                      <a:pt x="23071" y="22142"/>
                    </a:cubicBezTo>
                    <a:cubicBezTo>
                      <a:pt x="22696" y="20505"/>
                      <a:pt x="21947" y="18604"/>
                      <a:pt x="19686" y="18008"/>
                    </a:cubicBezTo>
                    <a:cubicBezTo>
                      <a:pt x="19247" y="17890"/>
                      <a:pt x="18804" y="17836"/>
                      <a:pt x="18365" y="17836"/>
                    </a:cubicBezTo>
                    <a:cubicBezTo>
                      <a:pt x="16117" y="17836"/>
                      <a:pt x="13966" y="19248"/>
                      <a:pt x="12805" y="20699"/>
                    </a:cubicBezTo>
                    <a:cubicBezTo>
                      <a:pt x="11434" y="22423"/>
                      <a:pt x="10656" y="24386"/>
                      <a:pt x="10564" y="26351"/>
                    </a:cubicBezTo>
                    <a:lnTo>
                      <a:pt x="10564" y="26351"/>
                    </a:lnTo>
                    <a:cubicBezTo>
                      <a:pt x="10607" y="21143"/>
                      <a:pt x="10341" y="15949"/>
                      <a:pt x="9753" y="10780"/>
                    </a:cubicBezTo>
                    <a:cubicBezTo>
                      <a:pt x="9490" y="8477"/>
                      <a:pt x="9143" y="6119"/>
                      <a:pt x="7672" y="4038"/>
                    </a:cubicBezTo>
                    <a:cubicBezTo>
                      <a:pt x="6188" y="1957"/>
                      <a:pt x="3372" y="18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1286624" y="1466341"/>
                <a:ext cx="986634" cy="95422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31062" extrusionOk="0">
                    <a:moveTo>
                      <a:pt x="1" y="1"/>
                    </a:moveTo>
                    <a:lnTo>
                      <a:pt x="1" y="31062"/>
                    </a:lnTo>
                    <a:lnTo>
                      <a:pt x="32061" y="28287"/>
                    </a:lnTo>
                    <a:cubicBezTo>
                      <a:pt x="32116" y="26026"/>
                      <a:pt x="31908" y="23751"/>
                      <a:pt x="31436" y="21531"/>
                    </a:cubicBezTo>
                    <a:cubicBezTo>
                      <a:pt x="31256" y="20727"/>
                      <a:pt x="31034" y="19894"/>
                      <a:pt x="30188" y="19228"/>
                    </a:cubicBezTo>
                    <a:cubicBezTo>
                      <a:pt x="29238" y="18480"/>
                      <a:pt x="27584" y="18097"/>
                      <a:pt x="25930" y="18097"/>
                    </a:cubicBezTo>
                    <a:cubicBezTo>
                      <a:pt x="25192" y="18097"/>
                      <a:pt x="24454" y="18173"/>
                      <a:pt x="23779" y="18327"/>
                    </a:cubicBezTo>
                    <a:cubicBezTo>
                      <a:pt x="21573" y="18840"/>
                      <a:pt x="20033" y="20033"/>
                      <a:pt x="19436" y="21323"/>
                    </a:cubicBezTo>
                    <a:cubicBezTo>
                      <a:pt x="19325" y="18951"/>
                      <a:pt x="18937" y="16607"/>
                      <a:pt x="18299" y="14318"/>
                    </a:cubicBezTo>
                    <a:cubicBezTo>
                      <a:pt x="17994" y="13263"/>
                      <a:pt x="17411" y="12029"/>
                      <a:pt x="15608" y="11640"/>
                    </a:cubicBezTo>
                    <a:cubicBezTo>
                      <a:pt x="15263" y="11566"/>
                      <a:pt x="14916" y="11533"/>
                      <a:pt x="14572" y="11533"/>
                    </a:cubicBezTo>
                    <a:cubicBezTo>
                      <a:pt x="12784" y="11533"/>
                      <a:pt x="11075" y="12446"/>
                      <a:pt x="10156" y="13388"/>
                    </a:cubicBezTo>
                    <a:cubicBezTo>
                      <a:pt x="9058" y="14524"/>
                      <a:pt x="8442" y="15801"/>
                      <a:pt x="8372" y="17100"/>
                    </a:cubicBezTo>
                    <a:lnTo>
                      <a:pt x="8372" y="17100"/>
                    </a:lnTo>
                    <a:cubicBezTo>
                      <a:pt x="8421" y="13704"/>
                      <a:pt x="8198" y="10322"/>
                      <a:pt x="7728" y="6965"/>
                    </a:cubicBezTo>
                    <a:cubicBezTo>
                      <a:pt x="7520" y="5481"/>
                      <a:pt x="7256" y="3955"/>
                      <a:pt x="6091" y="2609"/>
                    </a:cubicBezTo>
                    <a:cubicBezTo>
                      <a:pt x="4926" y="1263"/>
                      <a:pt x="2678" y="1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1414481" y="1169310"/>
                <a:ext cx="28600" cy="1144289"/>
              </a:xfrm>
              <a:custGeom>
                <a:avLst/>
                <a:gdLst/>
                <a:ahLst/>
                <a:cxnLst/>
                <a:rect l="l" t="t" r="r" b="b"/>
                <a:pathLst>
                  <a:path w="931" h="37249" extrusionOk="0">
                    <a:moveTo>
                      <a:pt x="195" y="1"/>
                    </a:moveTo>
                    <a:cubicBezTo>
                      <a:pt x="139" y="1554"/>
                      <a:pt x="98" y="3108"/>
                      <a:pt x="84" y="4662"/>
                    </a:cubicBezTo>
                    <a:cubicBezTo>
                      <a:pt x="56" y="6216"/>
                      <a:pt x="42" y="7769"/>
                      <a:pt x="28" y="9323"/>
                    </a:cubicBezTo>
                    <a:cubicBezTo>
                      <a:pt x="1" y="12417"/>
                      <a:pt x="14" y="15524"/>
                      <a:pt x="70" y="18632"/>
                    </a:cubicBezTo>
                    <a:cubicBezTo>
                      <a:pt x="125" y="21739"/>
                      <a:pt x="195" y="24847"/>
                      <a:pt x="306" y="27954"/>
                    </a:cubicBezTo>
                    <a:cubicBezTo>
                      <a:pt x="347" y="29494"/>
                      <a:pt x="403" y="31048"/>
                      <a:pt x="472" y="32601"/>
                    </a:cubicBezTo>
                    <a:cubicBezTo>
                      <a:pt x="555" y="34155"/>
                      <a:pt x="639" y="35695"/>
                      <a:pt x="722" y="37249"/>
                    </a:cubicBezTo>
                    <a:lnTo>
                      <a:pt x="930" y="37235"/>
                    </a:lnTo>
                    <a:cubicBezTo>
                      <a:pt x="875" y="35695"/>
                      <a:pt x="819" y="34141"/>
                      <a:pt x="764" y="32588"/>
                    </a:cubicBezTo>
                    <a:cubicBezTo>
                      <a:pt x="708" y="31034"/>
                      <a:pt x="653" y="29494"/>
                      <a:pt x="611" y="27940"/>
                    </a:cubicBezTo>
                    <a:cubicBezTo>
                      <a:pt x="528" y="24833"/>
                      <a:pt x="458" y="21725"/>
                      <a:pt x="403" y="18632"/>
                    </a:cubicBezTo>
                    <a:cubicBezTo>
                      <a:pt x="347" y="15524"/>
                      <a:pt x="320" y="12417"/>
                      <a:pt x="320" y="9323"/>
                    </a:cubicBezTo>
                    <a:lnTo>
                      <a:pt x="347" y="4662"/>
                    </a:lnTo>
                    <a:cubicBezTo>
                      <a:pt x="347" y="3108"/>
                      <a:pt x="361" y="1554"/>
                      <a:pt x="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1798450" y="1625317"/>
                <a:ext cx="46080" cy="618824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0144" extrusionOk="0">
                    <a:moveTo>
                      <a:pt x="1305" y="0"/>
                    </a:moveTo>
                    <a:lnTo>
                      <a:pt x="1097" y="1249"/>
                    </a:lnTo>
                    <a:lnTo>
                      <a:pt x="916" y="2498"/>
                    </a:lnTo>
                    <a:lnTo>
                      <a:pt x="736" y="3746"/>
                    </a:lnTo>
                    <a:lnTo>
                      <a:pt x="584" y="5009"/>
                    </a:lnTo>
                    <a:cubicBezTo>
                      <a:pt x="389" y="6673"/>
                      <a:pt x="251" y="8352"/>
                      <a:pt x="153" y="10044"/>
                    </a:cubicBezTo>
                    <a:cubicBezTo>
                      <a:pt x="56" y="11723"/>
                      <a:pt x="1" y="13401"/>
                      <a:pt x="1" y="15094"/>
                    </a:cubicBezTo>
                    <a:lnTo>
                      <a:pt x="1" y="16356"/>
                    </a:lnTo>
                    <a:lnTo>
                      <a:pt x="29" y="17619"/>
                    </a:lnTo>
                    <a:lnTo>
                      <a:pt x="70" y="18881"/>
                    </a:lnTo>
                    <a:lnTo>
                      <a:pt x="140" y="20144"/>
                    </a:lnTo>
                    <a:lnTo>
                      <a:pt x="348" y="20144"/>
                    </a:lnTo>
                    <a:lnTo>
                      <a:pt x="320" y="18881"/>
                    </a:lnTo>
                    <a:lnTo>
                      <a:pt x="306" y="17619"/>
                    </a:lnTo>
                    <a:lnTo>
                      <a:pt x="306" y="16370"/>
                    </a:lnTo>
                    <a:lnTo>
                      <a:pt x="320" y="15108"/>
                    </a:lnTo>
                    <a:cubicBezTo>
                      <a:pt x="334" y="13429"/>
                      <a:pt x="403" y="11751"/>
                      <a:pt x="500" y="10072"/>
                    </a:cubicBezTo>
                    <a:cubicBezTo>
                      <a:pt x="584" y="8393"/>
                      <a:pt x="708" y="6715"/>
                      <a:pt x="889" y="5036"/>
                    </a:cubicBezTo>
                    <a:lnTo>
                      <a:pt x="1014" y="3788"/>
                    </a:lnTo>
                    <a:lnTo>
                      <a:pt x="1166" y="2539"/>
                    </a:lnTo>
                    <a:lnTo>
                      <a:pt x="1319" y="1291"/>
                    </a:lnTo>
                    <a:lnTo>
                      <a:pt x="1499" y="42"/>
                    </a:lnTo>
                    <a:lnTo>
                      <a:pt x="13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2187120" y="1896360"/>
                <a:ext cx="42670" cy="29792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9698" extrusionOk="0">
                    <a:moveTo>
                      <a:pt x="1208" y="0"/>
                    </a:moveTo>
                    <a:cubicBezTo>
                      <a:pt x="972" y="777"/>
                      <a:pt x="792" y="1568"/>
                      <a:pt x="625" y="2373"/>
                    </a:cubicBezTo>
                    <a:cubicBezTo>
                      <a:pt x="459" y="3191"/>
                      <a:pt x="334" y="3996"/>
                      <a:pt x="237" y="4800"/>
                    </a:cubicBezTo>
                    <a:cubicBezTo>
                      <a:pt x="139" y="5619"/>
                      <a:pt x="84" y="6437"/>
                      <a:pt x="42" y="7256"/>
                    </a:cubicBezTo>
                    <a:cubicBezTo>
                      <a:pt x="1" y="8061"/>
                      <a:pt x="1" y="8879"/>
                      <a:pt x="42" y="9697"/>
                    </a:cubicBezTo>
                    <a:lnTo>
                      <a:pt x="264" y="9697"/>
                    </a:lnTo>
                    <a:cubicBezTo>
                      <a:pt x="278" y="8893"/>
                      <a:pt x="306" y="8074"/>
                      <a:pt x="361" y="7270"/>
                    </a:cubicBezTo>
                    <a:cubicBezTo>
                      <a:pt x="403" y="6465"/>
                      <a:pt x="486" y="5661"/>
                      <a:pt x="570" y="4856"/>
                    </a:cubicBezTo>
                    <a:cubicBezTo>
                      <a:pt x="667" y="4051"/>
                      <a:pt x="792" y="3247"/>
                      <a:pt x="916" y="2442"/>
                    </a:cubicBezTo>
                    <a:cubicBezTo>
                      <a:pt x="1055" y="1651"/>
                      <a:pt x="1222" y="847"/>
                      <a:pt x="1388" y="56"/>
                    </a:cubicBezTo>
                    <a:lnTo>
                      <a:pt x="12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0" name="Google Shape;560;p19"/>
          <p:cNvGrpSpPr/>
          <p:nvPr/>
        </p:nvGrpSpPr>
        <p:grpSpPr>
          <a:xfrm>
            <a:off x="5372876" y="540107"/>
            <a:ext cx="1164011" cy="382521"/>
            <a:chOff x="1801428" y="668216"/>
            <a:chExt cx="1567269" cy="515041"/>
          </a:xfrm>
        </p:grpSpPr>
        <p:sp>
          <p:nvSpPr>
            <p:cNvPr id="561" name="Google Shape;561;p19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9"/>
          <p:cNvSpPr/>
          <p:nvPr/>
        </p:nvSpPr>
        <p:spPr>
          <a:xfrm>
            <a:off x="-292883" y="1754675"/>
            <a:ext cx="1007984" cy="501197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9"/>
          <p:cNvSpPr/>
          <p:nvPr/>
        </p:nvSpPr>
        <p:spPr>
          <a:xfrm>
            <a:off x="8453962" y="2338700"/>
            <a:ext cx="690050" cy="343107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"/>
          <p:cNvSpPr txBox="1">
            <a:spLocks noGrp="1"/>
          </p:cNvSpPr>
          <p:nvPr>
            <p:ph type="subTitle" idx="1"/>
          </p:nvPr>
        </p:nvSpPr>
        <p:spPr>
          <a:xfrm>
            <a:off x="617475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2"/>
          </p:nvPr>
        </p:nvSpPr>
        <p:spPr>
          <a:xfrm>
            <a:off x="617475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3"/>
          </p:nvPr>
        </p:nvSpPr>
        <p:spPr>
          <a:xfrm>
            <a:off x="3303738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subTitle" idx="4"/>
          </p:nvPr>
        </p:nvSpPr>
        <p:spPr>
          <a:xfrm>
            <a:off x="5990025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 txBox="1">
            <a:spLocks noGrp="1"/>
          </p:cNvSpPr>
          <p:nvPr>
            <p:ph type="subTitle" idx="5"/>
          </p:nvPr>
        </p:nvSpPr>
        <p:spPr>
          <a:xfrm>
            <a:off x="3303738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6"/>
          </p:nvPr>
        </p:nvSpPr>
        <p:spPr>
          <a:xfrm>
            <a:off x="5990025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>
            <a:off x="-825" y="4824642"/>
            <a:ext cx="9144160" cy="318849"/>
            <a:chOff x="25" y="4824649"/>
            <a:chExt cx="9144160" cy="318913"/>
          </a:xfrm>
        </p:grpSpPr>
        <p:grpSp>
          <p:nvGrpSpPr>
            <p:cNvPr id="575" name="Google Shape;575;p20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576" name="Google Shape;576;p20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20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588" name="Google Shape;588;p20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0"/>
            <p:cNvGrpSpPr/>
            <p:nvPr/>
          </p:nvGrpSpPr>
          <p:grpSpPr>
            <a:xfrm>
              <a:off x="210342" y="4824649"/>
              <a:ext cx="8633233" cy="206271"/>
              <a:chOff x="210342" y="4824649"/>
              <a:chExt cx="8633233" cy="206271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5469604" y="4845030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3908725" y="4892618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20"/>
          <p:cNvSpPr/>
          <p:nvPr/>
        </p:nvSpPr>
        <p:spPr>
          <a:xfrm>
            <a:off x="-198725" y="158972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20"/>
          <p:cNvGrpSpPr/>
          <p:nvPr/>
        </p:nvGrpSpPr>
        <p:grpSpPr>
          <a:xfrm>
            <a:off x="7919604" y="3471508"/>
            <a:ext cx="1224407" cy="1750395"/>
            <a:chOff x="7135804" y="428558"/>
            <a:chExt cx="1224407" cy="1750395"/>
          </a:xfrm>
        </p:grpSpPr>
        <p:sp>
          <p:nvSpPr>
            <p:cNvPr id="603" name="Google Shape;603;p20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0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609" name="Google Shape;609;p20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rot="10800000">
            <a:off x="64" y="-2"/>
            <a:ext cx="9162852" cy="3388677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4837888" y="2979900"/>
            <a:ext cx="35910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4837888" y="1794025"/>
            <a:ext cx="359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4837888" y="3597600"/>
            <a:ext cx="35910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877579" y="4745007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4996425" y="4847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21" y="4678970"/>
            <a:ext cx="9144160" cy="464521"/>
            <a:chOff x="21" y="4678970"/>
            <a:chExt cx="9144160" cy="464521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21" y="4689142"/>
              <a:ext cx="9144160" cy="454349"/>
              <a:chOff x="190965" y="3130536"/>
              <a:chExt cx="3995351" cy="454349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3"/>
            <p:cNvSpPr/>
            <p:nvPr/>
          </p:nvSpPr>
          <p:spPr>
            <a:xfrm>
              <a:off x="3750567" y="467897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930726" y="4860025"/>
              <a:ext cx="7791725" cy="197512"/>
              <a:chOff x="493846" y="3212651"/>
              <a:chExt cx="3404432" cy="86299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479059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380172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265955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93846" y="3282207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3"/>
          <p:cNvSpPr/>
          <p:nvPr/>
        </p:nvSpPr>
        <p:spPr>
          <a:xfrm rot="-5400000">
            <a:off x="85458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>
            <a:hlinkClick r:id="" action="ppaction://hlinkshowjump?jump=nextslide"/>
          </p:cNvPr>
          <p:cNvSpPr/>
          <p:nvPr/>
        </p:nvSpPr>
        <p:spPr>
          <a:xfrm>
            <a:off x="8574000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5400000">
            <a:off x="1695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>
            <a:hlinkClick r:id="" action="ppaction://hlinkshowjump?jump=previousslide"/>
          </p:cNvPr>
          <p:cNvSpPr/>
          <p:nvPr/>
        </p:nvSpPr>
        <p:spPr>
          <a:xfrm rot="10800000">
            <a:off x="197716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1195875" y="2029813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1195875" y="2354413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5081051" y="2354413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1195875" y="4101800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5081051" y="4101800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1"/>
          <p:cNvSpPr txBox="1">
            <a:spLocks noGrp="1"/>
          </p:cNvSpPr>
          <p:nvPr>
            <p:ph type="subTitle" idx="6"/>
          </p:nvPr>
        </p:nvSpPr>
        <p:spPr>
          <a:xfrm>
            <a:off x="1195863" y="3777200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21"/>
          <p:cNvSpPr txBox="1">
            <a:spLocks noGrp="1"/>
          </p:cNvSpPr>
          <p:nvPr>
            <p:ph type="subTitle" idx="7"/>
          </p:nvPr>
        </p:nvSpPr>
        <p:spPr>
          <a:xfrm>
            <a:off x="5081050" y="2029813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21"/>
          <p:cNvSpPr txBox="1">
            <a:spLocks noGrp="1"/>
          </p:cNvSpPr>
          <p:nvPr>
            <p:ph type="subTitle" idx="8"/>
          </p:nvPr>
        </p:nvSpPr>
        <p:spPr>
          <a:xfrm>
            <a:off x="5081038" y="3777200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21"/>
          <p:cNvSpPr/>
          <p:nvPr/>
        </p:nvSpPr>
        <p:spPr>
          <a:xfrm flipH="1">
            <a:off x="555" y="4824591"/>
            <a:ext cx="9142883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21"/>
          <p:cNvGrpSpPr/>
          <p:nvPr/>
        </p:nvGrpSpPr>
        <p:grpSpPr>
          <a:xfrm flipH="1">
            <a:off x="448449" y="4891509"/>
            <a:ext cx="7790703" cy="197487"/>
            <a:chOff x="493846" y="3212651"/>
            <a:chExt cx="3404432" cy="86299"/>
          </a:xfrm>
        </p:grpSpPr>
        <p:sp>
          <p:nvSpPr>
            <p:cNvPr id="626" name="Google Shape;626;p21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21"/>
          <p:cNvSpPr/>
          <p:nvPr/>
        </p:nvSpPr>
        <p:spPr>
          <a:xfrm flipH="1">
            <a:off x="3158290" y="4802076"/>
            <a:ext cx="364771" cy="18330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1"/>
          <p:cNvSpPr/>
          <p:nvPr/>
        </p:nvSpPr>
        <p:spPr>
          <a:xfrm flipH="1">
            <a:off x="4572542" y="4921102"/>
            <a:ext cx="389036" cy="138279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8250220" y="3190775"/>
            <a:ext cx="1303762" cy="1952730"/>
            <a:chOff x="63220" y="3190775"/>
            <a:chExt cx="1303762" cy="1952730"/>
          </a:xfrm>
        </p:grpSpPr>
        <p:grpSp>
          <p:nvGrpSpPr>
            <p:cNvPr id="640" name="Google Shape;640;p21"/>
            <p:cNvGrpSpPr/>
            <p:nvPr/>
          </p:nvGrpSpPr>
          <p:grpSpPr>
            <a:xfrm>
              <a:off x="63220" y="3190775"/>
              <a:ext cx="1303762" cy="1952730"/>
              <a:chOff x="3639100" y="1118530"/>
              <a:chExt cx="969124" cy="1451520"/>
            </a:xfrm>
          </p:grpSpPr>
          <p:sp>
            <p:nvSpPr>
              <p:cNvPr id="641" name="Google Shape;641;p21"/>
              <p:cNvSpPr/>
              <p:nvPr/>
            </p:nvSpPr>
            <p:spPr>
              <a:xfrm>
                <a:off x="4034559" y="1118530"/>
                <a:ext cx="175626" cy="15237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960" extrusionOk="0">
                    <a:moveTo>
                      <a:pt x="3444" y="0"/>
                    </a:moveTo>
                    <a:cubicBezTo>
                      <a:pt x="2997" y="0"/>
                      <a:pt x="2573" y="274"/>
                      <a:pt x="2415" y="738"/>
                    </a:cubicBezTo>
                    <a:cubicBezTo>
                      <a:pt x="2373" y="863"/>
                      <a:pt x="2332" y="1002"/>
                      <a:pt x="2276" y="1140"/>
                    </a:cubicBezTo>
                    <a:cubicBezTo>
                      <a:pt x="2225" y="1256"/>
                      <a:pt x="2102" y="1336"/>
                      <a:pt x="1962" y="1336"/>
                    </a:cubicBezTo>
                    <a:cubicBezTo>
                      <a:pt x="1951" y="1336"/>
                      <a:pt x="1940" y="1336"/>
                      <a:pt x="1929" y="1335"/>
                    </a:cubicBezTo>
                    <a:cubicBezTo>
                      <a:pt x="1846" y="1293"/>
                      <a:pt x="1763" y="1251"/>
                      <a:pt x="1693" y="1196"/>
                    </a:cubicBezTo>
                    <a:cubicBezTo>
                      <a:pt x="1639" y="1180"/>
                      <a:pt x="1583" y="1172"/>
                      <a:pt x="1529" y="1172"/>
                    </a:cubicBezTo>
                    <a:cubicBezTo>
                      <a:pt x="1348" y="1172"/>
                      <a:pt x="1179" y="1258"/>
                      <a:pt x="1083" y="1418"/>
                    </a:cubicBezTo>
                    <a:cubicBezTo>
                      <a:pt x="958" y="1626"/>
                      <a:pt x="903" y="1862"/>
                      <a:pt x="889" y="2098"/>
                    </a:cubicBezTo>
                    <a:cubicBezTo>
                      <a:pt x="889" y="1913"/>
                      <a:pt x="704" y="1808"/>
                      <a:pt x="515" y="1808"/>
                    </a:cubicBezTo>
                    <a:cubicBezTo>
                      <a:pt x="420" y="1808"/>
                      <a:pt x="325" y="1834"/>
                      <a:pt x="251" y="1890"/>
                    </a:cubicBezTo>
                    <a:cubicBezTo>
                      <a:pt x="43" y="2070"/>
                      <a:pt x="1" y="2389"/>
                      <a:pt x="43" y="2666"/>
                    </a:cubicBezTo>
                    <a:cubicBezTo>
                      <a:pt x="98" y="3166"/>
                      <a:pt x="320" y="3638"/>
                      <a:pt x="667" y="4012"/>
                    </a:cubicBezTo>
                    <a:cubicBezTo>
                      <a:pt x="1236" y="4595"/>
                      <a:pt x="2054" y="4844"/>
                      <a:pt x="2873" y="4942"/>
                    </a:cubicBezTo>
                    <a:cubicBezTo>
                      <a:pt x="2972" y="4954"/>
                      <a:pt x="3069" y="4960"/>
                      <a:pt x="3164" y="4960"/>
                    </a:cubicBezTo>
                    <a:cubicBezTo>
                      <a:pt x="4468" y="4960"/>
                      <a:pt x="5309" y="3839"/>
                      <a:pt x="5619" y="2597"/>
                    </a:cubicBezTo>
                    <a:cubicBezTo>
                      <a:pt x="5675" y="2361"/>
                      <a:pt x="5716" y="2084"/>
                      <a:pt x="5564" y="1862"/>
                    </a:cubicBezTo>
                    <a:cubicBezTo>
                      <a:pt x="5445" y="1684"/>
                      <a:pt x="5248" y="1619"/>
                      <a:pt x="5029" y="1619"/>
                    </a:cubicBezTo>
                    <a:cubicBezTo>
                      <a:pt x="4788" y="1619"/>
                      <a:pt x="4520" y="1698"/>
                      <a:pt x="4301" y="1792"/>
                    </a:cubicBezTo>
                    <a:cubicBezTo>
                      <a:pt x="4718" y="1265"/>
                      <a:pt x="4579" y="475"/>
                      <a:pt x="3982" y="142"/>
                    </a:cubicBezTo>
                    <a:cubicBezTo>
                      <a:pt x="3810" y="45"/>
                      <a:pt x="3625" y="0"/>
                      <a:pt x="3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4061838" y="1153274"/>
                <a:ext cx="119378" cy="103342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364" extrusionOk="0">
                    <a:moveTo>
                      <a:pt x="2363" y="0"/>
                    </a:moveTo>
                    <a:cubicBezTo>
                      <a:pt x="2056" y="0"/>
                      <a:pt x="1761" y="190"/>
                      <a:pt x="1652" y="509"/>
                    </a:cubicBezTo>
                    <a:cubicBezTo>
                      <a:pt x="1638" y="592"/>
                      <a:pt x="1610" y="689"/>
                      <a:pt x="1568" y="772"/>
                    </a:cubicBezTo>
                    <a:cubicBezTo>
                      <a:pt x="1527" y="870"/>
                      <a:pt x="1430" y="911"/>
                      <a:pt x="1333" y="911"/>
                    </a:cubicBezTo>
                    <a:cubicBezTo>
                      <a:pt x="1277" y="883"/>
                      <a:pt x="1222" y="856"/>
                      <a:pt x="1166" y="828"/>
                    </a:cubicBezTo>
                    <a:cubicBezTo>
                      <a:pt x="1125" y="809"/>
                      <a:pt x="1082" y="801"/>
                      <a:pt x="1040" y="801"/>
                    </a:cubicBezTo>
                    <a:cubicBezTo>
                      <a:pt x="924" y="801"/>
                      <a:pt x="811" y="865"/>
                      <a:pt x="750" y="967"/>
                    </a:cubicBezTo>
                    <a:cubicBezTo>
                      <a:pt x="681" y="1105"/>
                      <a:pt x="625" y="1272"/>
                      <a:pt x="625" y="1424"/>
                    </a:cubicBezTo>
                    <a:cubicBezTo>
                      <a:pt x="625" y="1303"/>
                      <a:pt x="494" y="1232"/>
                      <a:pt x="365" y="1232"/>
                    </a:cubicBezTo>
                    <a:cubicBezTo>
                      <a:pt x="303" y="1232"/>
                      <a:pt x="241" y="1249"/>
                      <a:pt x="195" y="1286"/>
                    </a:cubicBezTo>
                    <a:cubicBezTo>
                      <a:pt x="56" y="1424"/>
                      <a:pt x="1" y="1619"/>
                      <a:pt x="42" y="1813"/>
                    </a:cubicBezTo>
                    <a:cubicBezTo>
                      <a:pt x="84" y="2160"/>
                      <a:pt x="237" y="2479"/>
                      <a:pt x="472" y="2728"/>
                    </a:cubicBezTo>
                    <a:cubicBezTo>
                      <a:pt x="861" y="3131"/>
                      <a:pt x="1416" y="3297"/>
                      <a:pt x="1971" y="3353"/>
                    </a:cubicBezTo>
                    <a:cubicBezTo>
                      <a:pt x="2034" y="3360"/>
                      <a:pt x="2096" y="3363"/>
                      <a:pt x="2156" y="3363"/>
                    </a:cubicBezTo>
                    <a:cubicBezTo>
                      <a:pt x="3049" y="3363"/>
                      <a:pt x="3622" y="2616"/>
                      <a:pt x="3830" y="1771"/>
                    </a:cubicBezTo>
                    <a:cubicBezTo>
                      <a:pt x="3885" y="1605"/>
                      <a:pt x="3885" y="1424"/>
                      <a:pt x="3802" y="1272"/>
                    </a:cubicBezTo>
                    <a:cubicBezTo>
                      <a:pt x="3715" y="1145"/>
                      <a:pt x="3580" y="1098"/>
                      <a:pt x="3428" y="1098"/>
                    </a:cubicBezTo>
                    <a:cubicBezTo>
                      <a:pt x="3266" y="1098"/>
                      <a:pt x="3086" y="1152"/>
                      <a:pt x="2928" y="1216"/>
                    </a:cubicBezTo>
                    <a:cubicBezTo>
                      <a:pt x="3233" y="856"/>
                      <a:pt x="3122" y="328"/>
                      <a:pt x="2720" y="93"/>
                    </a:cubicBezTo>
                    <a:cubicBezTo>
                      <a:pt x="2606" y="30"/>
                      <a:pt x="2484" y="0"/>
                      <a:pt x="2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4227634" y="1617975"/>
                <a:ext cx="380590" cy="448420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14597" extrusionOk="0">
                    <a:moveTo>
                      <a:pt x="10237" y="1"/>
                    </a:moveTo>
                    <a:cubicBezTo>
                      <a:pt x="9488" y="1"/>
                      <a:pt x="8920" y="708"/>
                      <a:pt x="8546" y="1377"/>
                    </a:cubicBezTo>
                    <a:cubicBezTo>
                      <a:pt x="7811" y="2653"/>
                      <a:pt x="7270" y="4041"/>
                      <a:pt x="6923" y="5469"/>
                    </a:cubicBezTo>
                    <a:cubicBezTo>
                      <a:pt x="6729" y="6288"/>
                      <a:pt x="6562" y="7176"/>
                      <a:pt x="5966" y="7772"/>
                    </a:cubicBezTo>
                    <a:cubicBezTo>
                      <a:pt x="5500" y="8234"/>
                      <a:pt x="4835" y="8344"/>
                      <a:pt x="4116" y="8344"/>
                    </a:cubicBezTo>
                    <a:cubicBezTo>
                      <a:pt x="3457" y="8344"/>
                      <a:pt x="2753" y="8251"/>
                      <a:pt x="2118" y="8251"/>
                    </a:cubicBezTo>
                    <a:cubicBezTo>
                      <a:pt x="966" y="8251"/>
                      <a:pt x="40" y="8556"/>
                      <a:pt x="14" y="10269"/>
                    </a:cubicBezTo>
                    <a:cubicBezTo>
                      <a:pt x="0" y="11823"/>
                      <a:pt x="1152" y="13224"/>
                      <a:pt x="2553" y="13904"/>
                    </a:cubicBezTo>
                    <a:cubicBezTo>
                      <a:pt x="3674" y="14437"/>
                      <a:pt x="4928" y="14597"/>
                      <a:pt x="6187" y="14597"/>
                    </a:cubicBezTo>
                    <a:cubicBezTo>
                      <a:pt x="6502" y="14597"/>
                      <a:pt x="6817" y="14587"/>
                      <a:pt x="7131" y="14570"/>
                    </a:cubicBezTo>
                    <a:cubicBezTo>
                      <a:pt x="8019" y="14528"/>
                      <a:pt x="8948" y="14431"/>
                      <a:pt x="9697" y="13918"/>
                    </a:cubicBezTo>
                    <a:cubicBezTo>
                      <a:pt x="10932" y="13072"/>
                      <a:pt x="11251" y="11407"/>
                      <a:pt x="11459" y="9909"/>
                    </a:cubicBezTo>
                    <a:lnTo>
                      <a:pt x="11931" y="6330"/>
                    </a:lnTo>
                    <a:cubicBezTo>
                      <a:pt x="12167" y="4637"/>
                      <a:pt x="12389" y="2848"/>
                      <a:pt x="11723" y="1280"/>
                    </a:cubicBezTo>
                    <a:cubicBezTo>
                      <a:pt x="11459" y="670"/>
                      <a:pt x="10987" y="59"/>
                      <a:pt x="10322" y="4"/>
                    </a:cubicBezTo>
                    <a:cubicBezTo>
                      <a:pt x="10293" y="2"/>
                      <a:pt x="10265" y="1"/>
                      <a:pt x="10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4227204" y="1711395"/>
                <a:ext cx="375921" cy="355000"/>
              </a:xfrm>
              <a:custGeom>
                <a:avLst/>
                <a:gdLst/>
                <a:ahLst/>
                <a:cxnLst/>
                <a:rect l="l" t="t" r="r" b="b"/>
                <a:pathLst>
                  <a:path w="12237" h="11556" extrusionOk="0">
                    <a:moveTo>
                      <a:pt x="12139" y="1"/>
                    </a:moveTo>
                    <a:lnTo>
                      <a:pt x="12139" y="1"/>
                    </a:lnTo>
                    <a:cubicBezTo>
                      <a:pt x="12139" y="2"/>
                      <a:pt x="11377" y="9111"/>
                      <a:pt x="5858" y="9111"/>
                    </a:cubicBezTo>
                    <a:cubicBezTo>
                      <a:pt x="4631" y="9111"/>
                      <a:pt x="3170" y="8661"/>
                      <a:pt x="1429" y="7561"/>
                    </a:cubicBezTo>
                    <a:lnTo>
                      <a:pt x="28" y="7228"/>
                    </a:lnTo>
                    <a:lnTo>
                      <a:pt x="28" y="7228"/>
                    </a:lnTo>
                    <a:cubicBezTo>
                      <a:pt x="0" y="8796"/>
                      <a:pt x="1152" y="10183"/>
                      <a:pt x="2553" y="10863"/>
                    </a:cubicBezTo>
                    <a:cubicBezTo>
                      <a:pt x="3685" y="11396"/>
                      <a:pt x="4941" y="11556"/>
                      <a:pt x="6194" y="11556"/>
                    </a:cubicBezTo>
                    <a:cubicBezTo>
                      <a:pt x="6507" y="11556"/>
                      <a:pt x="6820" y="11546"/>
                      <a:pt x="7131" y="11529"/>
                    </a:cubicBezTo>
                    <a:cubicBezTo>
                      <a:pt x="8033" y="11487"/>
                      <a:pt x="8962" y="11390"/>
                      <a:pt x="9697" y="10891"/>
                    </a:cubicBezTo>
                    <a:cubicBezTo>
                      <a:pt x="10946" y="10045"/>
                      <a:pt x="11265" y="8366"/>
                      <a:pt x="11459" y="6868"/>
                    </a:cubicBezTo>
                    <a:lnTo>
                      <a:pt x="11945" y="3289"/>
                    </a:lnTo>
                    <a:cubicBezTo>
                      <a:pt x="12084" y="2207"/>
                      <a:pt x="12236" y="1069"/>
                      <a:pt x="12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3639500" y="1355504"/>
                <a:ext cx="405750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4884" extrusionOk="0">
                    <a:moveTo>
                      <a:pt x="2695" y="1"/>
                    </a:moveTo>
                    <a:cubicBezTo>
                      <a:pt x="2056" y="1"/>
                      <a:pt x="1422" y="394"/>
                      <a:pt x="1041" y="932"/>
                    </a:cubicBezTo>
                    <a:cubicBezTo>
                      <a:pt x="570" y="1584"/>
                      <a:pt x="403" y="2416"/>
                      <a:pt x="306" y="3221"/>
                    </a:cubicBezTo>
                    <a:cubicBezTo>
                      <a:pt x="1" y="5482"/>
                      <a:pt x="43" y="7771"/>
                      <a:pt x="403" y="10004"/>
                    </a:cubicBezTo>
                    <a:cubicBezTo>
                      <a:pt x="639" y="11405"/>
                      <a:pt x="1069" y="12890"/>
                      <a:pt x="2179" y="13778"/>
                    </a:cubicBezTo>
                    <a:cubicBezTo>
                      <a:pt x="3233" y="14610"/>
                      <a:pt x="4662" y="14735"/>
                      <a:pt x="5994" y="14818"/>
                    </a:cubicBezTo>
                    <a:cubicBezTo>
                      <a:pt x="6520" y="14849"/>
                      <a:pt x="7048" y="14883"/>
                      <a:pt x="7572" y="14883"/>
                    </a:cubicBezTo>
                    <a:cubicBezTo>
                      <a:pt x="8209" y="14883"/>
                      <a:pt x="8839" y="14833"/>
                      <a:pt x="9448" y="14665"/>
                    </a:cubicBezTo>
                    <a:cubicBezTo>
                      <a:pt x="10572" y="14374"/>
                      <a:pt x="11640" y="13625"/>
                      <a:pt x="12015" y="12529"/>
                    </a:cubicBezTo>
                    <a:cubicBezTo>
                      <a:pt x="13208" y="9075"/>
                      <a:pt x="6910" y="9338"/>
                      <a:pt x="5994" y="6370"/>
                    </a:cubicBezTo>
                    <a:cubicBezTo>
                      <a:pt x="5703" y="5440"/>
                      <a:pt x="5730" y="4441"/>
                      <a:pt x="5467" y="3498"/>
                    </a:cubicBezTo>
                    <a:cubicBezTo>
                      <a:pt x="5259" y="2874"/>
                      <a:pt x="4981" y="2263"/>
                      <a:pt x="4648" y="1681"/>
                    </a:cubicBezTo>
                    <a:cubicBezTo>
                      <a:pt x="4301" y="1015"/>
                      <a:pt x="3871" y="293"/>
                      <a:pt x="3150" y="71"/>
                    </a:cubicBezTo>
                    <a:cubicBezTo>
                      <a:pt x="3000" y="23"/>
                      <a:pt x="2848" y="1"/>
                      <a:pt x="2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3639100" y="1411813"/>
                <a:ext cx="392079" cy="401142"/>
              </a:xfrm>
              <a:custGeom>
                <a:avLst/>
                <a:gdLst/>
                <a:ahLst/>
                <a:cxnLst/>
                <a:rect l="l" t="t" r="r" b="b"/>
                <a:pathLst>
                  <a:path w="12763" h="13058" extrusionOk="0">
                    <a:moveTo>
                      <a:pt x="597" y="0"/>
                    </a:moveTo>
                    <a:cubicBezTo>
                      <a:pt x="458" y="458"/>
                      <a:pt x="361" y="930"/>
                      <a:pt x="305" y="1388"/>
                    </a:cubicBezTo>
                    <a:cubicBezTo>
                      <a:pt x="0" y="3649"/>
                      <a:pt x="42" y="5938"/>
                      <a:pt x="416" y="8185"/>
                    </a:cubicBezTo>
                    <a:cubicBezTo>
                      <a:pt x="652" y="9586"/>
                      <a:pt x="1082" y="11071"/>
                      <a:pt x="2192" y="11945"/>
                    </a:cubicBezTo>
                    <a:cubicBezTo>
                      <a:pt x="3232" y="12777"/>
                      <a:pt x="4661" y="12902"/>
                      <a:pt x="6007" y="12985"/>
                    </a:cubicBezTo>
                    <a:cubicBezTo>
                      <a:pt x="6527" y="13023"/>
                      <a:pt x="7052" y="13057"/>
                      <a:pt x="7576" y="13057"/>
                    </a:cubicBezTo>
                    <a:cubicBezTo>
                      <a:pt x="8212" y="13057"/>
                      <a:pt x="8845" y="13006"/>
                      <a:pt x="9461" y="12846"/>
                    </a:cubicBezTo>
                    <a:cubicBezTo>
                      <a:pt x="10585" y="12555"/>
                      <a:pt x="11653" y="11806"/>
                      <a:pt x="12028" y="10710"/>
                    </a:cubicBezTo>
                    <a:cubicBezTo>
                      <a:pt x="12763" y="8546"/>
                      <a:pt x="10585" y="7838"/>
                      <a:pt x="8629" y="6881"/>
                    </a:cubicBezTo>
                    <a:cubicBezTo>
                      <a:pt x="8573" y="7866"/>
                      <a:pt x="8088" y="8865"/>
                      <a:pt x="7200" y="9295"/>
                    </a:cubicBezTo>
                    <a:cubicBezTo>
                      <a:pt x="6794" y="9467"/>
                      <a:pt x="6366" y="9563"/>
                      <a:pt x="5935" y="9563"/>
                    </a:cubicBezTo>
                    <a:cubicBezTo>
                      <a:pt x="5880" y="9563"/>
                      <a:pt x="5826" y="9562"/>
                      <a:pt x="5771" y="9559"/>
                    </a:cubicBezTo>
                    <a:cubicBezTo>
                      <a:pt x="3773" y="9475"/>
                      <a:pt x="2095" y="7852"/>
                      <a:pt x="1346" y="6007"/>
                    </a:cubicBezTo>
                    <a:cubicBezTo>
                      <a:pt x="597" y="4162"/>
                      <a:pt x="610" y="1998"/>
                      <a:pt x="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3847904" y="1234160"/>
                <a:ext cx="558305" cy="116450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7907" extrusionOk="0">
                    <a:moveTo>
                      <a:pt x="8693" y="1"/>
                    </a:moveTo>
                    <a:cubicBezTo>
                      <a:pt x="7452" y="1"/>
                      <a:pt x="6224" y="354"/>
                      <a:pt x="5245" y="1108"/>
                    </a:cubicBezTo>
                    <a:cubicBezTo>
                      <a:pt x="3566" y="2384"/>
                      <a:pt x="2845" y="4535"/>
                      <a:pt x="2359" y="6588"/>
                    </a:cubicBezTo>
                    <a:cubicBezTo>
                      <a:pt x="431" y="14800"/>
                      <a:pt x="1" y="28812"/>
                      <a:pt x="5716" y="35859"/>
                    </a:cubicBezTo>
                    <a:cubicBezTo>
                      <a:pt x="6883" y="37297"/>
                      <a:pt x="7961" y="37906"/>
                      <a:pt x="8951" y="37906"/>
                    </a:cubicBezTo>
                    <a:cubicBezTo>
                      <a:pt x="13990" y="37906"/>
                      <a:pt x="16739" y="22117"/>
                      <a:pt x="17133" y="19323"/>
                    </a:cubicBezTo>
                    <a:cubicBezTo>
                      <a:pt x="17855" y="14148"/>
                      <a:pt x="18174" y="8502"/>
                      <a:pt x="15358" y="4119"/>
                    </a:cubicBezTo>
                    <a:cubicBezTo>
                      <a:pt x="14290" y="2454"/>
                      <a:pt x="12750" y="1039"/>
                      <a:pt x="10891" y="373"/>
                    </a:cubicBezTo>
                    <a:cubicBezTo>
                      <a:pt x="10188" y="128"/>
                      <a:pt x="9438" y="1"/>
                      <a:pt x="8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3847474" y="1436512"/>
                <a:ext cx="504207" cy="962150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31320" extrusionOk="0">
                    <a:moveTo>
                      <a:pt x="2373" y="1"/>
                    </a:moveTo>
                    <a:cubicBezTo>
                      <a:pt x="445" y="8213"/>
                      <a:pt x="1" y="22225"/>
                      <a:pt x="5730" y="29272"/>
                    </a:cubicBezTo>
                    <a:cubicBezTo>
                      <a:pt x="6897" y="30710"/>
                      <a:pt x="7976" y="31319"/>
                      <a:pt x="8966" y="31319"/>
                    </a:cubicBezTo>
                    <a:cubicBezTo>
                      <a:pt x="12745" y="31319"/>
                      <a:pt x="15236" y="22445"/>
                      <a:pt x="16412" y="16828"/>
                    </a:cubicBezTo>
                    <a:lnTo>
                      <a:pt x="16412" y="16828"/>
                    </a:lnTo>
                    <a:cubicBezTo>
                      <a:pt x="13623" y="18808"/>
                      <a:pt x="11376" y="19629"/>
                      <a:pt x="9567" y="19629"/>
                    </a:cubicBezTo>
                    <a:cubicBezTo>
                      <a:pt x="729" y="19629"/>
                      <a:pt x="2373" y="2"/>
                      <a:pt x="2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4150926" y="1345581"/>
                <a:ext cx="144906" cy="971551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1626" extrusionOk="0">
                    <a:moveTo>
                      <a:pt x="2076" y="1"/>
                    </a:moveTo>
                    <a:cubicBezTo>
                      <a:pt x="2056" y="1"/>
                      <a:pt x="2038" y="7"/>
                      <a:pt x="2026" y="20"/>
                    </a:cubicBezTo>
                    <a:cubicBezTo>
                      <a:pt x="1998" y="61"/>
                      <a:pt x="1998" y="103"/>
                      <a:pt x="2026" y="131"/>
                    </a:cubicBezTo>
                    <a:cubicBezTo>
                      <a:pt x="2913" y="1144"/>
                      <a:pt x="3552" y="2364"/>
                      <a:pt x="3885" y="3682"/>
                    </a:cubicBezTo>
                    <a:cubicBezTo>
                      <a:pt x="4231" y="4986"/>
                      <a:pt x="4412" y="6332"/>
                      <a:pt x="4426" y="7691"/>
                    </a:cubicBezTo>
                    <a:cubicBezTo>
                      <a:pt x="4467" y="10397"/>
                      <a:pt x="4287" y="13116"/>
                      <a:pt x="3885" y="15807"/>
                    </a:cubicBezTo>
                    <a:cubicBezTo>
                      <a:pt x="3510" y="18484"/>
                      <a:pt x="2997" y="21162"/>
                      <a:pt x="2400" y="23812"/>
                    </a:cubicBezTo>
                    <a:cubicBezTo>
                      <a:pt x="2109" y="25143"/>
                      <a:pt x="1804" y="26461"/>
                      <a:pt x="1498" y="27793"/>
                    </a:cubicBezTo>
                    <a:cubicBezTo>
                      <a:pt x="1360" y="28459"/>
                      <a:pt x="1193" y="29111"/>
                      <a:pt x="985" y="29749"/>
                    </a:cubicBezTo>
                    <a:cubicBezTo>
                      <a:pt x="777" y="30387"/>
                      <a:pt x="458" y="30970"/>
                      <a:pt x="28" y="31483"/>
                    </a:cubicBezTo>
                    <a:cubicBezTo>
                      <a:pt x="0" y="31511"/>
                      <a:pt x="0" y="31566"/>
                      <a:pt x="28" y="31594"/>
                    </a:cubicBezTo>
                    <a:cubicBezTo>
                      <a:pt x="49" y="31615"/>
                      <a:pt x="70" y="31625"/>
                      <a:pt x="90" y="31625"/>
                    </a:cubicBezTo>
                    <a:cubicBezTo>
                      <a:pt x="111" y="31625"/>
                      <a:pt x="132" y="31615"/>
                      <a:pt x="153" y="31594"/>
                    </a:cubicBezTo>
                    <a:cubicBezTo>
                      <a:pt x="597" y="31067"/>
                      <a:pt x="944" y="30470"/>
                      <a:pt x="1166" y="29804"/>
                    </a:cubicBezTo>
                    <a:cubicBezTo>
                      <a:pt x="1401" y="29166"/>
                      <a:pt x="1582" y="28500"/>
                      <a:pt x="1734" y="27835"/>
                    </a:cubicBezTo>
                    <a:cubicBezTo>
                      <a:pt x="2039" y="26517"/>
                      <a:pt x="2359" y="25185"/>
                      <a:pt x="2650" y="23853"/>
                    </a:cubicBezTo>
                    <a:cubicBezTo>
                      <a:pt x="3246" y="21203"/>
                      <a:pt x="3787" y="18526"/>
                      <a:pt x="4176" y="15821"/>
                    </a:cubicBezTo>
                    <a:cubicBezTo>
                      <a:pt x="4550" y="13130"/>
                      <a:pt x="4717" y="10397"/>
                      <a:pt x="4675" y="7678"/>
                    </a:cubicBezTo>
                    <a:cubicBezTo>
                      <a:pt x="4648" y="6304"/>
                      <a:pt x="4453" y="4945"/>
                      <a:pt x="4107" y="3627"/>
                    </a:cubicBezTo>
                    <a:cubicBezTo>
                      <a:pt x="3746" y="2281"/>
                      <a:pt x="3080" y="1060"/>
                      <a:pt x="2150" y="34"/>
                    </a:cubicBezTo>
                    <a:cubicBezTo>
                      <a:pt x="2128" y="11"/>
                      <a:pt x="2100" y="1"/>
                      <a:pt x="20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948482" y="1321957"/>
                <a:ext cx="130437" cy="990966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2258" extrusionOk="0">
                    <a:moveTo>
                      <a:pt x="3845" y="1"/>
                    </a:moveTo>
                    <a:cubicBezTo>
                      <a:pt x="3836" y="1"/>
                      <a:pt x="3825" y="4"/>
                      <a:pt x="3816" y="12"/>
                    </a:cubicBezTo>
                    <a:cubicBezTo>
                      <a:pt x="3178" y="345"/>
                      <a:pt x="2623" y="803"/>
                      <a:pt x="2151" y="1344"/>
                    </a:cubicBezTo>
                    <a:cubicBezTo>
                      <a:pt x="1693" y="1899"/>
                      <a:pt x="1319" y="2509"/>
                      <a:pt x="1041" y="3175"/>
                    </a:cubicBezTo>
                    <a:cubicBezTo>
                      <a:pt x="472" y="4493"/>
                      <a:pt x="264" y="5922"/>
                      <a:pt x="167" y="7337"/>
                    </a:cubicBezTo>
                    <a:cubicBezTo>
                      <a:pt x="15" y="10153"/>
                      <a:pt x="1" y="12983"/>
                      <a:pt x="139" y="15813"/>
                    </a:cubicBezTo>
                    <a:cubicBezTo>
                      <a:pt x="223" y="17228"/>
                      <a:pt x="347" y="18629"/>
                      <a:pt x="542" y="20030"/>
                    </a:cubicBezTo>
                    <a:cubicBezTo>
                      <a:pt x="625" y="20738"/>
                      <a:pt x="736" y="21445"/>
                      <a:pt x="847" y="22139"/>
                    </a:cubicBezTo>
                    <a:cubicBezTo>
                      <a:pt x="916" y="22486"/>
                      <a:pt x="986" y="22833"/>
                      <a:pt x="1055" y="23179"/>
                    </a:cubicBezTo>
                    <a:lnTo>
                      <a:pt x="1152" y="23693"/>
                    </a:lnTo>
                    <a:lnTo>
                      <a:pt x="1277" y="24220"/>
                    </a:lnTo>
                    <a:cubicBezTo>
                      <a:pt x="1582" y="25593"/>
                      <a:pt x="1971" y="26967"/>
                      <a:pt x="2428" y="28298"/>
                    </a:cubicBezTo>
                    <a:cubicBezTo>
                      <a:pt x="2900" y="29630"/>
                      <a:pt x="3455" y="30934"/>
                      <a:pt x="4079" y="32210"/>
                    </a:cubicBezTo>
                    <a:cubicBezTo>
                      <a:pt x="4090" y="32242"/>
                      <a:pt x="4123" y="32257"/>
                      <a:pt x="4157" y="32257"/>
                    </a:cubicBezTo>
                    <a:cubicBezTo>
                      <a:pt x="4169" y="32257"/>
                      <a:pt x="4180" y="32256"/>
                      <a:pt x="4190" y="32252"/>
                    </a:cubicBezTo>
                    <a:cubicBezTo>
                      <a:pt x="4232" y="32224"/>
                      <a:pt x="4246" y="32183"/>
                      <a:pt x="4232" y="32141"/>
                    </a:cubicBezTo>
                    <a:cubicBezTo>
                      <a:pt x="3025" y="29589"/>
                      <a:pt x="2109" y="26911"/>
                      <a:pt x="1513" y="24164"/>
                    </a:cubicBezTo>
                    <a:lnTo>
                      <a:pt x="1388" y="23637"/>
                    </a:lnTo>
                    <a:lnTo>
                      <a:pt x="1291" y="23124"/>
                    </a:lnTo>
                    <a:cubicBezTo>
                      <a:pt x="1221" y="22777"/>
                      <a:pt x="1152" y="22430"/>
                      <a:pt x="1097" y="22083"/>
                    </a:cubicBezTo>
                    <a:cubicBezTo>
                      <a:pt x="986" y="21390"/>
                      <a:pt x="889" y="20696"/>
                      <a:pt x="791" y="20003"/>
                    </a:cubicBezTo>
                    <a:cubicBezTo>
                      <a:pt x="694" y="19295"/>
                      <a:pt x="625" y="18588"/>
                      <a:pt x="556" y="17894"/>
                    </a:cubicBezTo>
                    <a:cubicBezTo>
                      <a:pt x="528" y="17547"/>
                      <a:pt x="500" y="17186"/>
                      <a:pt x="486" y="16840"/>
                    </a:cubicBezTo>
                    <a:cubicBezTo>
                      <a:pt x="458" y="16493"/>
                      <a:pt x="431" y="16132"/>
                      <a:pt x="417" y="15785"/>
                    </a:cubicBezTo>
                    <a:cubicBezTo>
                      <a:pt x="264" y="12969"/>
                      <a:pt x="264" y="10153"/>
                      <a:pt x="403" y="7337"/>
                    </a:cubicBezTo>
                    <a:cubicBezTo>
                      <a:pt x="486" y="5950"/>
                      <a:pt x="680" y="4534"/>
                      <a:pt x="1221" y="3244"/>
                    </a:cubicBezTo>
                    <a:cubicBezTo>
                      <a:pt x="1485" y="2606"/>
                      <a:pt x="1846" y="1996"/>
                      <a:pt x="2290" y="1455"/>
                    </a:cubicBezTo>
                    <a:cubicBezTo>
                      <a:pt x="2734" y="914"/>
                      <a:pt x="3275" y="470"/>
                      <a:pt x="3885" y="137"/>
                    </a:cubicBezTo>
                    <a:lnTo>
                      <a:pt x="3885" y="151"/>
                    </a:lnTo>
                    <a:cubicBezTo>
                      <a:pt x="3956" y="127"/>
                      <a:pt x="3905" y="1"/>
                      <a:pt x="3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4107888" y="1381493"/>
                <a:ext cx="47739" cy="90866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9579" extrusionOk="0">
                    <a:moveTo>
                      <a:pt x="588" y="1"/>
                    </a:moveTo>
                    <a:cubicBezTo>
                      <a:pt x="525" y="1"/>
                      <a:pt x="475" y="79"/>
                      <a:pt x="527" y="141"/>
                    </a:cubicBezTo>
                    <a:cubicBezTo>
                      <a:pt x="735" y="349"/>
                      <a:pt x="902" y="599"/>
                      <a:pt x="1027" y="876"/>
                    </a:cubicBezTo>
                    <a:cubicBezTo>
                      <a:pt x="1138" y="1154"/>
                      <a:pt x="1207" y="1445"/>
                      <a:pt x="1249" y="1736"/>
                    </a:cubicBezTo>
                    <a:cubicBezTo>
                      <a:pt x="1318" y="2347"/>
                      <a:pt x="1346" y="2971"/>
                      <a:pt x="1318" y="3581"/>
                    </a:cubicBezTo>
                    <a:lnTo>
                      <a:pt x="1318" y="4511"/>
                    </a:lnTo>
                    <a:cubicBezTo>
                      <a:pt x="1318" y="4816"/>
                      <a:pt x="1290" y="5121"/>
                      <a:pt x="1290" y="5427"/>
                    </a:cubicBezTo>
                    <a:lnTo>
                      <a:pt x="1262" y="6356"/>
                    </a:lnTo>
                    <a:lnTo>
                      <a:pt x="1221" y="7285"/>
                    </a:lnTo>
                    <a:cubicBezTo>
                      <a:pt x="1110" y="9741"/>
                      <a:pt x="888" y="12210"/>
                      <a:pt x="694" y="14666"/>
                    </a:cubicBezTo>
                    <a:cubicBezTo>
                      <a:pt x="499" y="17135"/>
                      <a:pt x="278" y="19604"/>
                      <a:pt x="153" y="22074"/>
                    </a:cubicBezTo>
                    <a:cubicBezTo>
                      <a:pt x="69" y="23308"/>
                      <a:pt x="28" y="24543"/>
                      <a:pt x="14" y="25778"/>
                    </a:cubicBezTo>
                    <a:cubicBezTo>
                      <a:pt x="0" y="26402"/>
                      <a:pt x="0" y="27012"/>
                      <a:pt x="14" y="27637"/>
                    </a:cubicBezTo>
                    <a:cubicBezTo>
                      <a:pt x="14" y="28261"/>
                      <a:pt x="42" y="28871"/>
                      <a:pt x="56" y="29496"/>
                    </a:cubicBezTo>
                    <a:cubicBezTo>
                      <a:pt x="56" y="29537"/>
                      <a:pt x="97" y="29579"/>
                      <a:pt x="139" y="29579"/>
                    </a:cubicBezTo>
                    <a:cubicBezTo>
                      <a:pt x="180" y="29579"/>
                      <a:pt x="222" y="29537"/>
                      <a:pt x="222" y="29496"/>
                    </a:cubicBezTo>
                    <a:cubicBezTo>
                      <a:pt x="222" y="28871"/>
                      <a:pt x="194" y="28261"/>
                      <a:pt x="208" y="27637"/>
                    </a:cubicBezTo>
                    <a:cubicBezTo>
                      <a:pt x="208" y="27026"/>
                      <a:pt x="208" y="26402"/>
                      <a:pt x="236" y="25792"/>
                    </a:cubicBezTo>
                    <a:cubicBezTo>
                      <a:pt x="264" y="24557"/>
                      <a:pt x="305" y="23322"/>
                      <a:pt x="388" y="22088"/>
                    </a:cubicBezTo>
                    <a:cubicBezTo>
                      <a:pt x="527" y="19618"/>
                      <a:pt x="763" y="17163"/>
                      <a:pt x="957" y="14693"/>
                    </a:cubicBezTo>
                    <a:cubicBezTo>
                      <a:pt x="1165" y="12238"/>
                      <a:pt x="1346" y="9769"/>
                      <a:pt x="1457" y="7299"/>
                    </a:cubicBezTo>
                    <a:lnTo>
                      <a:pt x="1498" y="6370"/>
                    </a:lnTo>
                    <a:lnTo>
                      <a:pt x="1512" y="5440"/>
                    </a:lnTo>
                    <a:cubicBezTo>
                      <a:pt x="1540" y="4816"/>
                      <a:pt x="1540" y="4206"/>
                      <a:pt x="1540" y="3581"/>
                    </a:cubicBezTo>
                    <a:cubicBezTo>
                      <a:pt x="1554" y="2957"/>
                      <a:pt x="1526" y="2333"/>
                      <a:pt x="1443" y="1723"/>
                    </a:cubicBezTo>
                    <a:cubicBezTo>
                      <a:pt x="1401" y="1403"/>
                      <a:pt x="1304" y="1098"/>
                      <a:pt x="1193" y="807"/>
                    </a:cubicBezTo>
                    <a:cubicBezTo>
                      <a:pt x="1054" y="516"/>
                      <a:pt x="874" y="252"/>
                      <a:pt x="652" y="30"/>
                    </a:cubicBezTo>
                    <a:cubicBezTo>
                      <a:pt x="631" y="9"/>
                      <a:pt x="609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3721184" y="1409817"/>
                <a:ext cx="136120" cy="23344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7599" extrusionOk="0">
                    <a:moveTo>
                      <a:pt x="331" y="1"/>
                    </a:moveTo>
                    <a:cubicBezTo>
                      <a:pt x="254" y="1"/>
                      <a:pt x="177" y="9"/>
                      <a:pt x="103" y="24"/>
                    </a:cubicBezTo>
                    <a:cubicBezTo>
                      <a:pt x="0" y="49"/>
                      <a:pt x="28" y="193"/>
                      <a:pt x="120" y="193"/>
                    </a:cubicBezTo>
                    <a:cubicBezTo>
                      <a:pt x="128" y="193"/>
                      <a:pt x="136" y="192"/>
                      <a:pt x="144" y="190"/>
                    </a:cubicBezTo>
                    <a:cubicBezTo>
                      <a:pt x="186" y="185"/>
                      <a:pt x="228" y="183"/>
                      <a:pt x="270" y="183"/>
                    </a:cubicBezTo>
                    <a:cubicBezTo>
                      <a:pt x="587" y="183"/>
                      <a:pt x="893" y="321"/>
                      <a:pt x="1101" y="579"/>
                    </a:cubicBezTo>
                    <a:cubicBezTo>
                      <a:pt x="1323" y="870"/>
                      <a:pt x="1490" y="1217"/>
                      <a:pt x="1545" y="1591"/>
                    </a:cubicBezTo>
                    <a:cubicBezTo>
                      <a:pt x="1712" y="2340"/>
                      <a:pt x="1740" y="3117"/>
                      <a:pt x="1809" y="3908"/>
                    </a:cubicBezTo>
                    <a:cubicBezTo>
                      <a:pt x="1851" y="4296"/>
                      <a:pt x="1906" y="4699"/>
                      <a:pt x="2003" y="5087"/>
                    </a:cubicBezTo>
                    <a:cubicBezTo>
                      <a:pt x="2086" y="5476"/>
                      <a:pt x="2239" y="5850"/>
                      <a:pt x="2433" y="6211"/>
                    </a:cubicBezTo>
                    <a:cubicBezTo>
                      <a:pt x="2641" y="6558"/>
                      <a:pt x="2905" y="6877"/>
                      <a:pt x="3224" y="7126"/>
                    </a:cubicBezTo>
                    <a:cubicBezTo>
                      <a:pt x="3543" y="7390"/>
                      <a:pt x="3931" y="7543"/>
                      <a:pt x="4334" y="7598"/>
                    </a:cubicBezTo>
                    <a:cubicBezTo>
                      <a:pt x="4375" y="7598"/>
                      <a:pt x="4417" y="7570"/>
                      <a:pt x="4417" y="7529"/>
                    </a:cubicBezTo>
                    <a:cubicBezTo>
                      <a:pt x="4431" y="7487"/>
                      <a:pt x="4403" y="7446"/>
                      <a:pt x="4362" y="7446"/>
                    </a:cubicBezTo>
                    <a:cubicBezTo>
                      <a:pt x="3987" y="7376"/>
                      <a:pt x="3640" y="7224"/>
                      <a:pt x="3349" y="6974"/>
                    </a:cubicBezTo>
                    <a:cubicBezTo>
                      <a:pt x="3071" y="6724"/>
                      <a:pt x="2822" y="6419"/>
                      <a:pt x="2641" y="6086"/>
                    </a:cubicBezTo>
                    <a:cubicBezTo>
                      <a:pt x="2475" y="5753"/>
                      <a:pt x="2336" y="5392"/>
                      <a:pt x="2253" y="5018"/>
                    </a:cubicBezTo>
                    <a:cubicBezTo>
                      <a:pt x="2170" y="4643"/>
                      <a:pt x="2114" y="4255"/>
                      <a:pt x="2073" y="3880"/>
                    </a:cubicBezTo>
                    <a:cubicBezTo>
                      <a:pt x="2003" y="3103"/>
                      <a:pt x="1975" y="2313"/>
                      <a:pt x="1795" y="1536"/>
                    </a:cubicBezTo>
                    <a:cubicBezTo>
                      <a:pt x="1712" y="1120"/>
                      <a:pt x="1531" y="745"/>
                      <a:pt x="1254" y="426"/>
                    </a:cubicBezTo>
                    <a:cubicBezTo>
                      <a:pt x="1115" y="273"/>
                      <a:pt x="935" y="148"/>
                      <a:pt x="741" y="79"/>
                    </a:cubicBezTo>
                    <a:cubicBezTo>
                      <a:pt x="607" y="26"/>
                      <a:pt x="468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3667209" y="1441090"/>
                <a:ext cx="173906" cy="32403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0548" extrusionOk="0">
                    <a:moveTo>
                      <a:pt x="312" y="1"/>
                    </a:moveTo>
                    <a:cubicBezTo>
                      <a:pt x="279" y="1"/>
                      <a:pt x="248" y="28"/>
                      <a:pt x="237" y="74"/>
                    </a:cubicBezTo>
                    <a:cubicBezTo>
                      <a:pt x="56" y="1184"/>
                      <a:pt x="1" y="2307"/>
                      <a:pt x="84" y="3431"/>
                    </a:cubicBezTo>
                    <a:cubicBezTo>
                      <a:pt x="153" y="4555"/>
                      <a:pt x="334" y="5665"/>
                      <a:pt x="639" y="6760"/>
                    </a:cubicBezTo>
                    <a:cubicBezTo>
                      <a:pt x="791" y="7302"/>
                      <a:pt x="986" y="7829"/>
                      <a:pt x="1235" y="8342"/>
                    </a:cubicBezTo>
                    <a:cubicBezTo>
                      <a:pt x="1485" y="8869"/>
                      <a:pt x="1860" y="9327"/>
                      <a:pt x="2331" y="9660"/>
                    </a:cubicBezTo>
                    <a:cubicBezTo>
                      <a:pt x="2803" y="9993"/>
                      <a:pt x="3330" y="10229"/>
                      <a:pt x="3899" y="10353"/>
                    </a:cubicBezTo>
                    <a:cubicBezTo>
                      <a:pt x="4440" y="10478"/>
                      <a:pt x="5009" y="10548"/>
                      <a:pt x="5577" y="10548"/>
                    </a:cubicBezTo>
                    <a:cubicBezTo>
                      <a:pt x="5619" y="10548"/>
                      <a:pt x="5647" y="10506"/>
                      <a:pt x="5661" y="10464"/>
                    </a:cubicBezTo>
                    <a:cubicBezTo>
                      <a:pt x="5661" y="10423"/>
                      <a:pt x="5619" y="10395"/>
                      <a:pt x="5577" y="10381"/>
                    </a:cubicBezTo>
                    <a:cubicBezTo>
                      <a:pt x="5023" y="10367"/>
                      <a:pt x="4482" y="10298"/>
                      <a:pt x="3941" y="10159"/>
                    </a:cubicBezTo>
                    <a:cubicBezTo>
                      <a:pt x="3413" y="10021"/>
                      <a:pt x="2914" y="9799"/>
                      <a:pt x="2470" y="9480"/>
                    </a:cubicBezTo>
                    <a:cubicBezTo>
                      <a:pt x="2040" y="9147"/>
                      <a:pt x="1693" y="8717"/>
                      <a:pt x="1457" y="8231"/>
                    </a:cubicBezTo>
                    <a:cubicBezTo>
                      <a:pt x="1221" y="7732"/>
                      <a:pt x="1041" y="7218"/>
                      <a:pt x="902" y="6677"/>
                    </a:cubicBezTo>
                    <a:cubicBezTo>
                      <a:pt x="597" y="5609"/>
                      <a:pt x="403" y="4527"/>
                      <a:pt x="320" y="3417"/>
                    </a:cubicBezTo>
                    <a:cubicBezTo>
                      <a:pt x="278" y="2862"/>
                      <a:pt x="264" y="2307"/>
                      <a:pt x="278" y="1752"/>
                    </a:cubicBezTo>
                    <a:cubicBezTo>
                      <a:pt x="292" y="1198"/>
                      <a:pt x="334" y="643"/>
                      <a:pt x="403" y="88"/>
                    </a:cubicBezTo>
                    <a:cubicBezTo>
                      <a:pt x="417" y="46"/>
                      <a:pt x="375" y="4"/>
                      <a:pt x="334" y="4"/>
                    </a:cubicBezTo>
                    <a:cubicBezTo>
                      <a:pt x="326" y="2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3711538" y="1508919"/>
                <a:ext cx="121498" cy="196116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384" extrusionOk="0">
                    <a:moveTo>
                      <a:pt x="154" y="1"/>
                    </a:moveTo>
                    <a:cubicBezTo>
                      <a:pt x="118" y="1"/>
                      <a:pt x="82" y="23"/>
                      <a:pt x="70" y="72"/>
                    </a:cubicBezTo>
                    <a:cubicBezTo>
                      <a:pt x="14" y="405"/>
                      <a:pt x="0" y="737"/>
                      <a:pt x="42" y="1070"/>
                    </a:cubicBezTo>
                    <a:cubicBezTo>
                      <a:pt x="98" y="1389"/>
                      <a:pt x="167" y="1722"/>
                      <a:pt x="264" y="2028"/>
                    </a:cubicBezTo>
                    <a:cubicBezTo>
                      <a:pt x="444" y="2666"/>
                      <a:pt x="666" y="3276"/>
                      <a:pt x="958" y="3873"/>
                    </a:cubicBezTo>
                    <a:cubicBezTo>
                      <a:pt x="1235" y="4469"/>
                      <a:pt x="1637" y="5010"/>
                      <a:pt x="2123" y="5468"/>
                    </a:cubicBezTo>
                    <a:cubicBezTo>
                      <a:pt x="2595" y="5926"/>
                      <a:pt x="3205" y="6245"/>
                      <a:pt x="3857" y="6384"/>
                    </a:cubicBezTo>
                    <a:cubicBezTo>
                      <a:pt x="3899" y="6384"/>
                      <a:pt x="3940" y="6356"/>
                      <a:pt x="3954" y="6328"/>
                    </a:cubicBezTo>
                    <a:cubicBezTo>
                      <a:pt x="3954" y="6287"/>
                      <a:pt x="3940" y="6245"/>
                      <a:pt x="3899" y="6231"/>
                    </a:cubicBezTo>
                    <a:cubicBezTo>
                      <a:pt x="3288" y="6065"/>
                      <a:pt x="2733" y="5746"/>
                      <a:pt x="2276" y="5288"/>
                    </a:cubicBezTo>
                    <a:cubicBezTo>
                      <a:pt x="1832" y="4844"/>
                      <a:pt x="1457" y="4317"/>
                      <a:pt x="1193" y="3748"/>
                    </a:cubicBezTo>
                    <a:cubicBezTo>
                      <a:pt x="916" y="3179"/>
                      <a:pt x="680" y="2569"/>
                      <a:pt x="500" y="1958"/>
                    </a:cubicBezTo>
                    <a:cubicBezTo>
                      <a:pt x="306" y="1348"/>
                      <a:pt x="153" y="724"/>
                      <a:pt x="236" y="99"/>
                    </a:cubicBezTo>
                    <a:cubicBezTo>
                      <a:pt x="244" y="37"/>
                      <a:pt x="199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4366550" y="1717293"/>
                <a:ext cx="205455" cy="31773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0343" extrusionOk="0">
                    <a:moveTo>
                      <a:pt x="6601" y="0"/>
                    </a:moveTo>
                    <a:cubicBezTo>
                      <a:pt x="6566" y="0"/>
                      <a:pt x="6535" y="36"/>
                      <a:pt x="6535" y="72"/>
                    </a:cubicBezTo>
                    <a:cubicBezTo>
                      <a:pt x="6368" y="1252"/>
                      <a:pt x="6230" y="2445"/>
                      <a:pt x="6077" y="3624"/>
                    </a:cubicBezTo>
                    <a:lnTo>
                      <a:pt x="5869" y="5399"/>
                    </a:lnTo>
                    <a:cubicBezTo>
                      <a:pt x="5786" y="5996"/>
                      <a:pt x="5744" y="6592"/>
                      <a:pt x="5647" y="7175"/>
                    </a:cubicBezTo>
                    <a:cubicBezTo>
                      <a:pt x="5578" y="7744"/>
                      <a:pt x="5342" y="8299"/>
                      <a:pt x="4967" y="8729"/>
                    </a:cubicBezTo>
                    <a:cubicBezTo>
                      <a:pt x="4565" y="9159"/>
                      <a:pt x="4093" y="9492"/>
                      <a:pt x="3552" y="9728"/>
                    </a:cubicBezTo>
                    <a:cubicBezTo>
                      <a:pt x="3011" y="9950"/>
                      <a:pt x="2442" y="10088"/>
                      <a:pt x="1860" y="10130"/>
                    </a:cubicBezTo>
                    <a:cubicBezTo>
                      <a:pt x="1776" y="10134"/>
                      <a:pt x="1693" y="10136"/>
                      <a:pt x="1609" y="10136"/>
                    </a:cubicBezTo>
                    <a:cubicBezTo>
                      <a:pt x="1107" y="10136"/>
                      <a:pt x="601" y="10065"/>
                      <a:pt x="126" y="9922"/>
                    </a:cubicBezTo>
                    <a:cubicBezTo>
                      <a:pt x="114" y="9914"/>
                      <a:pt x="102" y="9911"/>
                      <a:pt x="91" y="9911"/>
                    </a:cubicBezTo>
                    <a:cubicBezTo>
                      <a:pt x="63" y="9911"/>
                      <a:pt x="39" y="9934"/>
                      <a:pt x="29" y="9964"/>
                    </a:cubicBezTo>
                    <a:cubicBezTo>
                      <a:pt x="1" y="10005"/>
                      <a:pt x="29" y="10061"/>
                      <a:pt x="70" y="10075"/>
                    </a:cubicBezTo>
                    <a:cubicBezTo>
                      <a:pt x="587" y="10247"/>
                      <a:pt x="1126" y="10343"/>
                      <a:pt x="1668" y="10343"/>
                    </a:cubicBezTo>
                    <a:cubicBezTo>
                      <a:pt x="1736" y="10343"/>
                      <a:pt x="1805" y="10341"/>
                      <a:pt x="1874" y="10338"/>
                    </a:cubicBezTo>
                    <a:cubicBezTo>
                      <a:pt x="2484" y="10324"/>
                      <a:pt x="3094" y="10186"/>
                      <a:pt x="3649" y="9950"/>
                    </a:cubicBezTo>
                    <a:cubicBezTo>
                      <a:pt x="4232" y="9714"/>
                      <a:pt x="4745" y="9367"/>
                      <a:pt x="5161" y="8909"/>
                    </a:cubicBezTo>
                    <a:cubicBezTo>
                      <a:pt x="5370" y="8673"/>
                      <a:pt x="5550" y="8410"/>
                      <a:pt x="5661" y="8118"/>
                    </a:cubicBezTo>
                    <a:cubicBezTo>
                      <a:pt x="5786" y="7827"/>
                      <a:pt x="5855" y="7536"/>
                      <a:pt x="5911" y="7231"/>
                    </a:cubicBezTo>
                    <a:cubicBezTo>
                      <a:pt x="6008" y="6620"/>
                      <a:pt x="6049" y="6038"/>
                      <a:pt x="6119" y="5441"/>
                    </a:cubicBezTo>
                    <a:lnTo>
                      <a:pt x="6327" y="3665"/>
                    </a:lnTo>
                    <a:cubicBezTo>
                      <a:pt x="6452" y="2472"/>
                      <a:pt x="6576" y="1279"/>
                      <a:pt x="6687" y="86"/>
                    </a:cubicBezTo>
                    <a:cubicBezTo>
                      <a:pt x="6687" y="45"/>
                      <a:pt x="6660" y="3"/>
                      <a:pt x="6618" y="3"/>
                    </a:cubicBezTo>
                    <a:cubicBezTo>
                      <a:pt x="6612" y="1"/>
                      <a:pt x="6607" y="0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4364860" y="1669646"/>
                <a:ext cx="172186" cy="252549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21" extrusionOk="0">
                    <a:moveTo>
                      <a:pt x="5522" y="0"/>
                    </a:moveTo>
                    <a:cubicBezTo>
                      <a:pt x="5272" y="28"/>
                      <a:pt x="5036" y="125"/>
                      <a:pt x="4856" y="292"/>
                    </a:cubicBezTo>
                    <a:cubicBezTo>
                      <a:pt x="4675" y="458"/>
                      <a:pt x="4537" y="652"/>
                      <a:pt x="4440" y="874"/>
                    </a:cubicBezTo>
                    <a:cubicBezTo>
                      <a:pt x="4287" y="1318"/>
                      <a:pt x="4162" y="1762"/>
                      <a:pt x="4093" y="2220"/>
                    </a:cubicBezTo>
                    <a:lnTo>
                      <a:pt x="3552" y="4897"/>
                    </a:lnTo>
                    <a:cubicBezTo>
                      <a:pt x="3482" y="5341"/>
                      <a:pt x="3371" y="5785"/>
                      <a:pt x="3233" y="6215"/>
                    </a:cubicBezTo>
                    <a:cubicBezTo>
                      <a:pt x="3108" y="6631"/>
                      <a:pt x="2886" y="7006"/>
                      <a:pt x="2567" y="7325"/>
                    </a:cubicBezTo>
                    <a:cubicBezTo>
                      <a:pt x="2248" y="7616"/>
                      <a:pt x="1859" y="7824"/>
                      <a:pt x="1429" y="7922"/>
                    </a:cubicBezTo>
                    <a:cubicBezTo>
                      <a:pt x="1142" y="7996"/>
                      <a:pt x="850" y="8033"/>
                      <a:pt x="555" y="8033"/>
                    </a:cubicBezTo>
                    <a:cubicBezTo>
                      <a:pt x="407" y="8033"/>
                      <a:pt x="259" y="8023"/>
                      <a:pt x="111" y="8005"/>
                    </a:cubicBezTo>
                    <a:cubicBezTo>
                      <a:pt x="70" y="8005"/>
                      <a:pt x="28" y="8033"/>
                      <a:pt x="14" y="8074"/>
                    </a:cubicBezTo>
                    <a:cubicBezTo>
                      <a:pt x="0" y="8130"/>
                      <a:pt x="42" y="8171"/>
                      <a:pt x="84" y="8171"/>
                    </a:cubicBezTo>
                    <a:cubicBezTo>
                      <a:pt x="293" y="8203"/>
                      <a:pt x="506" y="8220"/>
                      <a:pt x="719" y="8220"/>
                    </a:cubicBezTo>
                    <a:cubicBezTo>
                      <a:pt x="971" y="8220"/>
                      <a:pt x="1223" y="8196"/>
                      <a:pt x="1471" y="8143"/>
                    </a:cubicBezTo>
                    <a:cubicBezTo>
                      <a:pt x="1942" y="8033"/>
                      <a:pt x="2373" y="7824"/>
                      <a:pt x="2733" y="7505"/>
                    </a:cubicBezTo>
                    <a:cubicBezTo>
                      <a:pt x="3080" y="7172"/>
                      <a:pt x="3330" y="6756"/>
                      <a:pt x="3482" y="6298"/>
                    </a:cubicBezTo>
                    <a:cubicBezTo>
                      <a:pt x="3621" y="5854"/>
                      <a:pt x="3732" y="5411"/>
                      <a:pt x="3801" y="4953"/>
                    </a:cubicBezTo>
                    <a:lnTo>
                      <a:pt x="4329" y="2275"/>
                    </a:lnTo>
                    <a:cubicBezTo>
                      <a:pt x="4384" y="1831"/>
                      <a:pt x="4495" y="1387"/>
                      <a:pt x="4634" y="971"/>
                    </a:cubicBezTo>
                    <a:cubicBezTo>
                      <a:pt x="4703" y="763"/>
                      <a:pt x="4828" y="583"/>
                      <a:pt x="4981" y="430"/>
                    </a:cubicBezTo>
                    <a:cubicBezTo>
                      <a:pt x="5133" y="278"/>
                      <a:pt x="5327" y="181"/>
                      <a:pt x="5536" y="153"/>
                    </a:cubicBezTo>
                    <a:cubicBezTo>
                      <a:pt x="5577" y="153"/>
                      <a:pt x="5605" y="111"/>
                      <a:pt x="5605" y="70"/>
                    </a:cubicBezTo>
                    <a:cubicBezTo>
                      <a:pt x="5605" y="28"/>
                      <a:pt x="5563" y="0"/>
                      <a:pt x="5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4366550" y="1767244"/>
                <a:ext cx="157716" cy="21295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6932" extrusionOk="0">
                    <a:moveTo>
                      <a:pt x="5050" y="0"/>
                    </a:moveTo>
                    <a:cubicBezTo>
                      <a:pt x="5009" y="0"/>
                      <a:pt x="4967" y="28"/>
                      <a:pt x="4967" y="69"/>
                    </a:cubicBezTo>
                    <a:cubicBezTo>
                      <a:pt x="4953" y="930"/>
                      <a:pt x="4884" y="1776"/>
                      <a:pt x="4773" y="2622"/>
                    </a:cubicBezTo>
                    <a:cubicBezTo>
                      <a:pt x="4718" y="3052"/>
                      <a:pt x="4662" y="3468"/>
                      <a:pt x="4593" y="3884"/>
                    </a:cubicBezTo>
                    <a:cubicBezTo>
                      <a:pt x="4523" y="4314"/>
                      <a:pt x="4426" y="4717"/>
                      <a:pt x="4301" y="5119"/>
                    </a:cubicBezTo>
                    <a:cubicBezTo>
                      <a:pt x="4190" y="5521"/>
                      <a:pt x="3982" y="5882"/>
                      <a:pt x="3705" y="6173"/>
                    </a:cubicBezTo>
                    <a:cubicBezTo>
                      <a:pt x="3566" y="6312"/>
                      <a:pt x="3400" y="6437"/>
                      <a:pt x="3219" y="6506"/>
                    </a:cubicBezTo>
                    <a:cubicBezTo>
                      <a:pt x="3025" y="6590"/>
                      <a:pt x="2831" y="6631"/>
                      <a:pt x="2637" y="6659"/>
                    </a:cubicBezTo>
                    <a:cubicBezTo>
                      <a:pt x="2220" y="6701"/>
                      <a:pt x="1790" y="6701"/>
                      <a:pt x="1360" y="6701"/>
                    </a:cubicBezTo>
                    <a:lnTo>
                      <a:pt x="84" y="6728"/>
                    </a:lnTo>
                    <a:cubicBezTo>
                      <a:pt x="29" y="6742"/>
                      <a:pt x="1" y="6770"/>
                      <a:pt x="1" y="6812"/>
                    </a:cubicBezTo>
                    <a:cubicBezTo>
                      <a:pt x="1" y="6867"/>
                      <a:pt x="29" y="6895"/>
                      <a:pt x="84" y="6909"/>
                    </a:cubicBezTo>
                    <a:lnTo>
                      <a:pt x="1360" y="6923"/>
                    </a:lnTo>
                    <a:cubicBezTo>
                      <a:pt x="1544" y="6928"/>
                      <a:pt x="1726" y="6932"/>
                      <a:pt x="1906" y="6932"/>
                    </a:cubicBezTo>
                    <a:cubicBezTo>
                      <a:pt x="2161" y="6932"/>
                      <a:pt x="2412" y="6925"/>
                      <a:pt x="2664" y="6909"/>
                    </a:cubicBezTo>
                    <a:cubicBezTo>
                      <a:pt x="2886" y="6881"/>
                      <a:pt x="3108" y="6839"/>
                      <a:pt x="3330" y="6756"/>
                    </a:cubicBezTo>
                    <a:cubicBezTo>
                      <a:pt x="3538" y="6659"/>
                      <a:pt x="3733" y="6534"/>
                      <a:pt x="3899" y="6368"/>
                    </a:cubicBezTo>
                    <a:cubicBezTo>
                      <a:pt x="4204" y="6035"/>
                      <a:pt x="4440" y="5646"/>
                      <a:pt x="4565" y="5216"/>
                    </a:cubicBezTo>
                    <a:cubicBezTo>
                      <a:pt x="4690" y="4786"/>
                      <a:pt x="4787" y="4370"/>
                      <a:pt x="4842" y="3940"/>
                    </a:cubicBezTo>
                    <a:cubicBezTo>
                      <a:pt x="4926" y="3510"/>
                      <a:pt x="4981" y="3080"/>
                      <a:pt x="5023" y="2650"/>
                    </a:cubicBezTo>
                    <a:cubicBezTo>
                      <a:pt x="5064" y="2234"/>
                      <a:pt x="5092" y="1790"/>
                      <a:pt x="5120" y="1360"/>
                    </a:cubicBezTo>
                    <a:cubicBezTo>
                      <a:pt x="5134" y="930"/>
                      <a:pt x="5134" y="499"/>
                      <a:pt x="5134" y="69"/>
                    </a:cubicBezTo>
                    <a:cubicBezTo>
                      <a:pt x="5134" y="28"/>
                      <a:pt x="5092" y="0"/>
                      <a:pt x="5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4220968" y="1440444"/>
                <a:ext cx="13517" cy="361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177" extrusionOk="0">
                    <a:moveTo>
                      <a:pt x="85" y="0"/>
                    </a:moveTo>
                    <a:cubicBezTo>
                      <a:pt x="44" y="0"/>
                      <a:pt x="1" y="30"/>
                      <a:pt x="9" y="81"/>
                    </a:cubicBezTo>
                    <a:cubicBezTo>
                      <a:pt x="9" y="261"/>
                      <a:pt x="37" y="442"/>
                      <a:pt x="92" y="622"/>
                    </a:cubicBezTo>
                    <a:cubicBezTo>
                      <a:pt x="134" y="788"/>
                      <a:pt x="190" y="969"/>
                      <a:pt x="273" y="1121"/>
                    </a:cubicBezTo>
                    <a:cubicBezTo>
                      <a:pt x="287" y="1149"/>
                      <a:pt x="314" y="1177"/>
                      <a:pt x="356" y="1177"/>
                    </a:cubicBezTo>
                    <a:cubicBezTo>
                      <a:pt x="398" y="1177"/>
                      <a:pt x="439" y="1135"/>
                      <a:pt x="439" y="1080"/>
                    </a:cubicBezTo>
                    <a:cubicBezTo>
                      <a:pt x="425" y="899"/>
                      <a:pt x="398" y="719"/>
                      <a:pt x="342" y="553"/>
                    </a:cubicBezTo>
                    <a:cubicBezTo>
                      <a:pt x="301" y="372"/>
                      <a:pt x="231" y="206"/>
                      <a:pt x="162" y="39"/>
                    </a:cubicBezTo>
                    <a:lnTo>
                      <a:pt x="148" y="39"/>
                    </a:lnTo>
                    <a:cubicBezTo>
                      <a:pt x="137" y="12"/>
                      <a:pt x="112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4188005" y="1523880"/>
                <a:ext cx="8970" cy="376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27" extrusionOk="0">
                    <a:moveTo>
                      <a:pt x="125" y="1"/>
                    </a:moveTo>
                    <a:cubicBezTo>
                      <a:pt x="69" y="1"/>
                      <a:pt x="42" y="29"/>
                      <a:pt x="28" y="70"/>
                    </a:cubicBezTo>
                    <a:cubicBezTo>
                      <a:pt x="14" y="250"/>
                      <a:pt x="0" y="431"/>
                      <a:pt x="14" y="611"/>
                    </a:cubicBezTo>
                    <a:cubicBezTo>
                      <a:pt x="14" y="792"/>
                      <a:pt x="14" y="972"/>
                      <a:pt x="42" y="1152"/>
                    </a:cubicBezTo>
                    <a:cubicBezTo>
                      <a:pt x="42" y="1194"/>
                      <a:pt x="69" y="1222"/>
                      <a:pt x="97" y="1222"/>
                    </a:cubicBezTo>
                    <a:cubicBezTo>
                      <a:pt x="107" y="1225"/>
                      <a:pt x="118" y="1227"/>
                      <a:pt x="128" y="1227"/>
                    </a:cubicBezTo>
                    <a:cubicBezTo>
                      <a:pt x="163" y="1227"/>
                      <a:pt x="198" y="1208"/>
                      <a:pt x="208" y="1166"/>
                    </a:cubicBezTo>
                    <a:cubicBezTo>
                      <a:pt x="264" y="986"/>
                      <a:pt x="291" y="805"/>
                      <a:pt x="278" y="611"/>
                    </a:cubicBezTo>
                    <a:cubicBezTo>
                      <a:pt x="278" y="431"/>
                      <a:pt x="250" y="237"/>
                      <a:pt x="180" y="56"/>
                    </a:cubicBezTo>
                    <a:cubicBezTo>
                      <a:pt x="167" y="29"/>
                      <a:pt x="153" y="15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4245513" y="1608698"/>
                <a:ext cx="9001" cy="355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58" extrusionOk="0">
                    <a:moveTo>
                      <a:pt x="84" y="0"/>
                    </a:moveTo>
                    <a:cubicBezTo>
                      <a:pt x="29" y="0"/>
                      <a:pt x="1" y="42"/>
                      <a:pt x="1" y="84"/>
                    </a:cubicBezTo>
                    <a:cubicBezTo>
                      <a:pt x="1" y="250"/>
                      <a:pt x="15" y="417"/>
                      <a:pt x="15" y="583"/>
                    </a:cubicBezTo>
                    <a:lnTo>
                      <a:pt x="15" y="1069"/>
                    </a:lnTo>
                    <a:cubicBezTo>
                      <a:pt x="15" y="1096"/>
                      <a:pt x="29" y="1124"/>
                      <a:pt x="56" y="1152"/>
                    </a:cubicBezTo>
                    <a:cubicBezTo>
                      <a:pt x="67" y="1155"/>
                      <a:pt x="78" y="1157"/>
                      <a:pt x="90" y="1157"/>
                    </a:cubicBezTo>
                    <a:cubicBezTo>
                      <a:pt x="124" y="1157"/>
                      <a:pt x="160" y="1141"/>
                      <a:pt x="181" y="1110"/>
                    </a:cubicBezTo>
                    <a:cubicBezTo>
                      <a:pt x="251" y="944"/>
                      <a:pt x="292" y="750"/>
                      <a:pt x="292" y="569"/>
                    </a:cubicBezTo>
                    <a:cubicBezTo>
                      <a:pt x="292" y="389"/>
                      <a:pt x="237" y="209"/>
                      <a:pt x="154" y="42"/>
                    </a:cubicBezTo>
                    <a:cubicBezTo>
                      <a:pt x="140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4189695" y="1704483"/>
                <a:ext cx="8970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39" extrusionOk="0">
                    <a:moveTo>
                      <a:pt x="145" y="0"/>
                    </a:moveTo>
                    <a:cubicBezTo>
                      <a:pt x="112" y="0"/>
                      <a:pt x="84" y="25"/>
                      <a:pt x="84" y="59"/>
                    </a:cubicBezTo>
                    <a:cubicBezTo>
                      <a:pt x="42" y="240"/>
                      <a:pt x="14" y="420"/>
                      <a:pt x="14" y="600"/>
                    </a:cubicBezTo>
                    <a:cubicBezTo>
                      <a:pt x="1" y="795"/>
                      <a:pt x="28" y="975"/>
                      <a:pt x="56" y="1155"/>
                    </a:cubicBezTo>
                    <a:cubicBezTo>
                      <a:pt x="56" y="1211"/>
                      <a:pt x="101" y="1238"/>
                      <a:pt x="146" y="1238"/>
                    </a:cubicBezTo>
                    <a:cubicBezTo>
                      <a:pt x="191" y="1238"/>
                      <a:pt x="236" y="1211"/>
                      <a:pt x="236" y="1155"/>
                    </a:cubicBezTo>
                    <a:cubicBezTo>
                      <a:pt x="278" y="975"/>
                      <a:pt x="292" y="795"/>
                      <a:pt x="292" y="614"/>
                    </a:cubicBezTo>
                    <a:cubicBezTo>
                      <a:pt x="292" y="420"/>
                      <a:pt x="278" y="240"/>
                      <a:pt x="236" y="59"/>
                    </a:cubicBezTo>
                    <a:cubicBezTo>
                      <a:pt x="223" y="32"/>
                      <a:pt x="209" y="4"/>
                      <a:pt x="167" y="4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4218664" y="1826257"/>
                <a:ext cx="9431" cy="4436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4" extrusionOk="0">
                    <a:moveTo>
                      <a:pt x="202" y="0"/>
                    </a:moveTo>
                    <a:cubicBezTo>
                      <a:pt x="167" y="0"/>
                      <a:pt x="133" y="21"/>
                      <a:pt x="126" y="63"/>
                    </a:cubicBezTo>
                    <a:cubicBezTo>
                      <a:pt x="70" y="271"/>
                      <a:pt x="43" y="479"/>
                      <a:pt x="29" y="701"/>
                    </a:cubicBezTo>
                    <a:cubicBezTo>
                      <a:pt x="1" y="923"/>
                      <a:pt x="1" y="1131"/>
                      <a:pt x="29" y="1353"/>
                    </a:cubicBezTo>
                    <a:cubicBezTo>
                      <a:pt x="21" y="1412"/>
                      <a:pt x="69" y="1444"/>
                      <a:pt x="115" y="1444"/>
                    </a:cubicBezTo>
                    <a:cubicBezTo>
                      <a:pt x="156" y="1444"/>
                      <a:pt x="195" y="1419"/>
                      <a:pt x="195" y="1367"/>
                    </a:cubicBezTo>
                    <a:cubicBezTo>
                      <a:pt x="251" y="1145"/>
                      <a:pt x="278" y="937"/>
                      <a:pt x="292" y="715"/>
                    </a:cubicBezTo>
                    <a:cubicBezTo>
                      <a:pt x="306" y="507"/>
                      <a:pt x="292" y="285"/>
                      <a:pt x="278" y="63"/>
                    </a:cubicBezTo>
                    <a:cubicBezTo>
                      <a:pt x="271" y="21"/>
                      <a:pt x="237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4179035" y="1947386"/>
                <a:ext cx="8571" cy="3563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60" extrusionOk="0">
                    <a:moveTo>
                      <a:pt x="145" y="1"/>
                    </a:moveTo>
                    <a:cubicBezTo>
                      <a:pt x="112" y="1"/>
                      <a:pt x="82" y="25"/>
                      <a:pt x="70" y="60"/>
                    </a:cubicBezTo>
                    <a:cubicBezTo>
                      <a:pt x="29" y="226"/>
                      <a:pt x="15" y="393"/>
                      <a:pt x="1" y="573"/>
                    </a:cubicBezTo>
                    <a:cubicBezTo>
                      <a:pt x="1" y="739"/>
                      <a:pt x="15" y="920"/>
                      <a:pt x="56" y="1086"/>
                    </a:cubicBezTo>
                    <a:cubicBezTo>
                      <a:pt x="56" y="1128"/>
                      <a:pt x="84" y="1142"/>
                      <a:pt x="112" y="1156"/>
                    </a:cubicBezTo>
                    <a:cubicBezTo>
                      <a:pt x="119" y="1158"/>
                      <a:pt x="126" y="1159"/>
                      <a:pt x="134" y="1159"/>
                    </a:cubicBezTo>
                    <a:cubicBezTo>
                      <a:pt x="171" y="1159"/>
                      <a:pt x="211" y="1132"/>
                      <a:pt x="223" y="1086"/>
                    </a:cubicBezTo>
                    <a:cubicBezTo>
                      <a:pt x="264" y="920"/>
                      <a:pt x="278" y="753"/>
                      <a:pt x="278" y="573"/>
                    </a:cubicBezTo>
                    <a:cubicBezTo>
                      <a:pt x="278" y="407"/>
                      <a:pt x="264" y="226"/>
                      <a:pt x="223" y="60"/>
                    </a:cubicBezTo>
                    <a:cubicBezTo>
                      <a:pt x="209" y="32"/>
                      <a:pt x="195" y="18"/>
                      <a:pt x="167" y="4"/>
                    </a:cubicBezTo>
                    <a:cubicBezTo>
                      <a:pt x="160" y="2"/>
                      <a:pt x="153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4098917" y="1451934"/>
                <a:ext cx="8571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08" extrusionOk="0">
                    <a:moveTo>
                      <a:pt x="147" y="1"/>
                    </a:moveTo>
                    <a:cubicBezTo>
                      <a:pt x="117" y="1"/>
                      <a:pt x="90" y="24"/>
                      <a:pt x="70" y="54"/>
                    </a:cubicBezTo>
                    <a:cubicBezTo>
                      <a:pt x="28" y="165"/>
                      <a:pt x="15" y="276"/>
                      <a:pt x="1" y="401"/>
                    </a:cubicBezTo>
                    <a:cubicBezTo>
                      <a:pt x="1" y="512"/>
                      <a:pt x="15" y="636"/>
                      <a:pt x="42" y="747"/>
                    </a:cubicBezTo>
                    <a:cubicBezTo>
                      <a:pt x="56" y="775"/>
                      <a:pt x="70" y="789"/>
                      <a:pt x="98" y="803"/>
                    </a:cubicBezTo>
                    <a:cubicBezTo>
                      <a:pt x="108" y="806"/>
                      <a:pt x="118" y="808"/>
                      <a:pt x="129" y="808"/>
                    </a:cubicBezTo>
                    <a:cubicBezTo>
                      <a:pt x="163" y="808"/>
                      <a:pt x="198" y="790"/>
                      <a:pt x="209" y="747"/>
                    </a:cubicBezTo>
                    <a:cubicBezTo>
                      <a:pt x="250" y="650"/>
                      <a:pt x="278" y="525"/>
                      <a:pt x="278" y="414"/>
                    </a:cubicBezTo>
                    <a:cubicBezTo>
                      <a:pt x="278" y="303"/>
                      <a:pt x="264" y="179"/>
                      <a:pt x="237" y="68"/>
                    </a:cubicBezTo>
                    <a:cubicBezTo>
                      <a:pt x="223" y="40"/>
                      <a:pt x="209" y="26"/>
                      <a:pt x="181" y="12"/>
                    </a:cubicBezTo>
                    <a:cubicBezTo>
                      <a:pt x="169" y="4"/>
                      <a:pt x="15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4066969" y="1542558"/>
                <a:ext cx="8540" cy="5084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55" extrusionOk="0">
                    <a:moveTo>
                      <a:pt x="137" y="0"/>
                    </a:moveTo>
                    <a:cubicBezTo>
                      <a:pt x="104" y="0"/>
                      <a:pt x="82" y="36"/>
                      <a:pt x="70" y="73"/>
                    </a:cubicBezTo>
                    <a:cubicBezTo>
                      <a:pt x="28" y="322"/>
                      <a:pt x="0" y="572"/>
                      <a:pt x="0" y="822"/>
                    </a:cubicBezTo>
                    <a:cubicBezTo>
                      <a:pt x="0" y="1071"/>
                      <a:pt x="14" y="1321"/>
                      <a:pt x="42" y="1571"/>
                    </a:cubicBezTo>
                    <a:cubicBezTo>
                      <a:pt x="42" y="1626"/>
                      <a:pt x="87" y="1654"/>
                      <a:pt x="132" y="1654"/>
                    </a:cubicBezTo>
                    <a:cubicBezTo>
                      <a:pt x="177" y="1654"/>
                      <a:pt x="222" y="1626"/>
                      <a:pt x="222" y="1571"/>
                    </a:cubicBezTo>
                    <a:cubicBezTo>
                      <a:pt x="264" y="1321"/>
                      <a:pt x="278" y="1071"/>
                      <a:pt x="278" y="822"/>
                    </a:cubicBezTo>
                    <a:cubicBezTo>
                      <a:pt x="278" y="572"/>
                      <a:pt x="264" y="322"/>
                      <a:pt x="236" y="73"/>
                    </a:cubicBezTo>
                    <a:cubicBezTo>
                      <a:pt x="222" y="31"/>
                      <a:pt x="194" y="3"/>
                      <a:pt x="153" y="3"/>
                    </a:cubicBezTo>
                    <a:cubicBezTo>
                      <a:pt x="147" y="1"/>
                      <a:pt x="142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4013700" y="1489443"/>
                <a:ext cx="11090" cy="44513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49" extrusionOk="0">
                    <a:moveTo>
                      <a:pt x="267" y="0"/>
                    </a:moveTo>
                    <a:cubicBezTo>
                      <a:pt x="243" y="0"/>
                      <a:pt x="219" y="13"/>
                      <a:pt x="208" y="40"/>
                    </a:cubicBezTo>
                    <a:cubicBezTo>
                      <a:pt x="97" y="248"/>
                      <a:pt x="42" y="470"/>
                      <a:pt x="28" y="692"/>
                    </a:cubicBezTo>
                    <a:cubicBezTo>
                      <a:pt x="0" y="928"/>
                      <a:pt x="28" y="1150"/>
                      <a:pt x="97" y="1371"/>
                    </a:cubicBezTo>
                    <a:cubicBezTo>
                      <a:pt x="104" y="1424"/>
                      <a:pt x="144" y="1448"/>
                      <a:pt x="183" y="1448"/>
                    </a:cubicBezTo>
                    <a:cubicBezTo>
                      <a:pt x="228" y="1448"/>
                      <a:pt x="271" y="1417"/>
                      <a:pt x="264" y="1358"/>
                    </a:cubicBezTo>
                    <a:cubicBezTo>
                      <a:pt x="278" y="1136"/>
                      <a:pt x="292" y="928"/>
                      <a:pt x="305" y="719"/>
                    </a:cubicBezTo>
                    <a:cubicBezTo>
                      <a:pt x="319" y="511"/>
                      <a:pt x="347" y="303"/>
                      <a:pt x="361" y="81"/>
                    </a:cubicBezTo>
                    <a:lnTo>
                      <a:pt x="347" y="81"/>
                    </a:lnTo>
                    <a:cubicBezTo>
                      <a:pt x="347" y="31"/>
                      <a:pt x="306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1"/>
              <p:cNvSpPr/>
              <p:nvPr/>
            </p:nvSpPr>
            <p:spPr>
              <a:xfrm>
                <a:off x="4006880" y="1620003"/>
                <a:ext cx="8970" cy="3996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301" extrusionOk="0">
                    <a:moveTo>
                      <a:pt x="168" y="0"/>
                    </a:moveTo>
                    <a:cubicBezTo>
                      <a:pt x="135" y="0"/>
                      <a:pt x="104" y="21"/>
                      <a:pt x="97" y="62"/>
                    </a:cubicBezTo>
                    <a:cubicBezTo>
                      <a:pt x="42" y="257"/>
                      <a:pt x="14" y="451"/>
                      <a:pt x="14" y="645"/>
                    </a:cubicBezTo>
                    <a:cubicBezTo>
                      <a:pt x="0" y="839"/>
                      <a:pt x="14" y="1034"/>
                      <a:pt x="42" y="1228"/>
                    </a:cubicBezTo>
                    <a:cubicBezTo>
                      <a:pt x="42" y="1269"/>
                      <a:pt x="70" y="1297"/>
                      <a:pt x="111" y="1297"/>
                    </a:cubicBezTo>
                    <a:cubicBezTo>
                      <a:pt x="119" y="1300"/>
                      <a:pt x="126" y="1301"/>
                      <a:pt x="133" y="1301"/>
                    </a:cubicBezTo>
                    <a:cubicBezTo>
                      <a:pt x="167" y="1301"/>
                      <a:pt x="197" y="1276"/>
                      <a:pt x="208" y="1242"/>
                    </a:cubicBezTo>
                    <a:cubicBezTo>
                      <a:pt x="250" y="1047"/>
                      <a:pt x="278" y="853"/>
                      <a:pt x="278" y="659"/>
                    </a:cubicBezTo>
                    <a:cubicBezTo>
                      <a:pt x="292" y="465"/>
                      <a:pt x="278" y="271"/>
                      <a:pt x="250" y="76"/>
                    </a:cubicBezTo>
                    <a:lnTo>
                      <a:pt x="250" y="62"/>
                    </a:lnTo>
                    <a:cubicBezTo>
                      <a:pt x="236" y="21"/>
                      <a:pt x="201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1"/>
              <p:cNvSpPr/>
              <p:nvPr/>
            </p:nvSpPr>
            <p:spPr>
              <a:xfrm>
                <a:off x="4077198" y="1723775"/>
                <a:ext cx="8970" cy="384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53" extrusionOk="0">
                    <a:moveTo>
                      <a:pt x="111" y="0"/>
                    </a:moveTo>
                    <a:cubicBezTo>
                      <a:pt x="70" y="0"/>
                      <a:pt x="28" y="28"/>
                      <a:pt x="28" y="69"/>
                    </a:cubicBezTo>
                    <a:cubicBezTo>
                      <a:pt x="14" y="250"/>
                      <a:pt x="0" y="444"/>
                      <a:pt x="14" y="624"/>
                    </a:cubicBezTo>
                    <a:cubicBezTo>
                      <a:pt x="14" y="805"/>
                      <a:pt x="28" y="985"/>
                      <a:pt x="42" y="1179"/>
                    </a:cubicBezTo>
                    <a:cubicBezTo>
                      <a:pt x="56" y="1207"/>
                      <a:pt x="70" y="1235"/>
                      <a:pt x="111" y="1249"/>
                    </a:cubicBezTo>
                    <a:cubicBezTo>
                      <a:pt x="119" y="1251"/>
                      <a:pt x="126" y="1252"/>
                      <a:pt x="133" y="1252"/>
                    </a:cubicBezTo>
                    <a:cubicBezTo>
                      <a:pt x="167" y="1252"/>
                      <a:pt x="197" y="1227"/>
                      <a:pt x="208" y="1193"/>
                    </a:cubicBezTo>
                    <a:cubicBezTo>
                      <a:pt x="264" y="999"/>
                      <a:pt x="292" y="805"/>
                      <a:pt x="278" y="624"/>
                    </a:cubicBezTo>
                    <a:cubicBezTo>
                      <a:pt x="278" y="430"/>
                      <a:pt x="250" y="236"/>
                      <a:pt x="181" y="56"/>
                    </a:cubicBezTo>
                    <a:cubicBezTo>
                      <a:pt x="167" y="28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4025619" y="1818700"/>
                <a:ext cx="8571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48" extrusionOk="0">
                    <a:moveTo>
                      <a:pt x="144" y="0"/>
                    </a:moveTo>
                    <a:cubicBezTo>
                      <a:pt x="108" y="0"/>
                      <a:pt x="70" y="25"/>
                      <a:pt x="70" y="59"/>
                    </a:cubicBezTo>
                    <a:cubicBezTo>
                      <a:pt x="28" y="212"/>
                      <a:pt x="1" y="364"/>
                      <a:pt x="1" y="517"/>
                    </a:cubicBezTo>
                    <a:cubicBezTo>
                      <a:pt x="1" y="670"/>
                      <a:pt x="14" y="836"/>
                      <a:pt x="42" y="989"/>
                    </a:cubicBezTo>
                    <a:cubicBezTo>
                      <a:pt x="56" y="1016"/>
                      <a:pt x="84" y="1030"/>
                      <a:pt x="112" y="1044"/>
                    </a:cubicBezTo>
                    <a:cubicBezTo>
                      <a:pt x="119" y="1047"/>
                      <a:pt x="126" y="1048"/>
                      <a:pt x="134" y="1048"/>
                    </a:cubicBezTo>
                    <a:cubicBezTo>
                      <a:pt x="167" y="1048"/>
                      <a:pt x="197" y="1023"/>
                      <a:pt x="209" y="989"/>
                    </a:cubicBezTo>
                    <a:cubicBezTo>
                      <a:pt x="250" y="836"/>
                      <a:pt x="278" y="683"/>
                      <a:pt x="264" y="531"/>
                    </a:cubicBezTo>
                    <a:cubicBezTo>
                      <a:pt x="278" y="364"/>
                      <a:pt x="250" y="212"/>
                      <a:pt x="223" y="59"/>
                    </a:cubicBezTo>
                    <a:cubicBezTo>
                      <a:pt x="209" y="31"/>
                      <a:pt x="195" y="18"/>
                      <a:pt x="167" y="4"/>
                    </a:cubicBezTo>
                    <a:cubicBezTo>
                      <a:pt x="160" y="1"/>
                      <a:pt x="152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4064818" y="1905637"/>
                <a:ext cx="9001" cy="41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340" extrusionOk="0">
                    <a:moveTo>
                      <a:pt x="95" y="1"/>
                    </a:moveTo>
                    <a:cubicBezTo>
                      <a:pt x="60" y="1"/>
                      <a:pt x="29" y="37"/>
                      <a:pt x="29" y="73"/>
                    </a:cubicBezTo>
                    <a:cubicBezTo>
                      <a:pt x="15" y="267"/>
                      <a:pt x="1" y="461"/>
                      <a:pt x="15" y="670"/>
                    </a:cubicBezTo>
                    <a:cubicBezTo>
                      <a:pt x="15" y="864"/>
                      <a:pt x="15" y="1072"/>
                      <a:pt x="43" y="1266"/>
                    </a:cubicBezTo>
                    <a:cubicBezTo>
                      <a:pt x="43" y="1294"/>
                      <a:pt x="70" y="1322"/>
                      <a:pt x="112" y="1335"/>
                    </a:cubicBezTo>
                    <a:cubicBezTo>
                      <a:pt x="119" y="1338"/>
                      <a:pt x="127" y="1339"/>
                      <a:pt x="134" y="1339"/>
                    </a:cubicBezTo>
                    <a:cubicBezTo>
                      <a:pt x="167" y="1339"/>
                      <a:pt x="198" y="1314"/>
                      <a:pt x="209" y="1280"/>
                    </a:cubicBezTo>
                    <a:cubicBezTo>
                      <a:pt x="264" y="1072"/>
                      <a:pt x="292" y="864"/>
                      <a:pt x="278" y="670"/>
                    </a:cubicBezTo>
                    <a:cubicBezTo>
                      <a:pt x="278" y="461"/>
                      <a:pt x="237" y="253"/>
                      <a:pt x="181" y="45"/>
                    </a:cubicBezTo>
                    <a:cubicBezTo>
                      <a:pt x="167" y="18"/>
                      <a:pt x="140" y="4"/>
                      <a:pt x="112" y="4"/>
                    </a:cubicBezTo>
                    <a:cubicBezTo>
                      <a:pt x="106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4027739" y="2031897"/>
                <a:ext cx="9861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96" extrusionOk="0">
                    <a:moveTo>
                      <a:pt x="112" y="0"/>
                    </a:moveTo>
                    <a:cubicBezTo>
                      <a:pt x="56" y="0"/>
                      <a:pt x="29" y="28"/>
                      <a:pt x="15" y="69"/>
                    </a:cubicBezTo>
                    <a:cubicBezTo>
                      <a:pt x="1" y="250"/>
                      <a:pt x="1" y="430"/>
                      <a:pt x="15" y="610"/>
                    </a:cubicBezTo>
                    <a:cubicBezTo>
                      <a:pt x="29" y="791"/>
                      <a:pt x="70" y="971"/>
                      <a:pt x="126" y="1138"/>
                    </a:cubicBezTo>
                    <a:cubicBezTo>
                      <a:pt x="140" y="1165"/>
                      <a:pt x="167" y="1193"/>
                      <a:pt x="195" y="1193"/>
                    </a:cubicBezTo>
                    <a:cubicBezTo>
                      <a:pt x="201" y="1195"/>
                      <a:pt x="207" y="1196"/>
                      <a:pt x="213" y="1196"/>
                    </a:cubicBezTo>
                    <a:cubicBezTo>
                      <a:pt x="251" y="1196"/>
                      <a:pt x="292" y="1160"/>
                      <a:pt x="292" y="1124"/>
                    </a:cubicBezTo>
                    <a:cubicBezTo>
                      <a:pt x="320" y="943"/>
                      <a:pt x="320" y="763"/>
                      <a:pt x="292" y="583"/>
                    </a:cubicBezTo>
                    <a:cubicBezTo>
                      <a:pt x="278" y="402"/>
                      <a:pt x="237" y="222"/>
                      <a:pt x="181" y="55"/>
                    </a:cubicBezTo>
                    <a:cubicBezTo>
                      <a:pt x="167" y="28"/>
                      <a:pt x="140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4061009" y="2130323"/>
                <a:ext cx="9400" cy="3711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08" extrusionOk="0">
                    <a:moveTo>
                      <a:pt x="153" y="1"/>
                    </a:moveTo>
                    <a:cubicBezTo>
                      <a:pt x="111" y="1"/>
                      <a:pt x="69" y="14"/>
                      <a:pt x="56" y="56"/>
                    </a:cubicBezTo>
                    <a:cubicBezTo>
                      <a:pt x="14" y="236"/>
                      <a:pt x="0" y="431"/>
                      <a:pt x="14" y="611"/>
                    </a:cubicBezTo>
                    <a:cubicBezTo>
                      <a:pt x="28" y="791"/>
                      <a:pt x="69" y="986"/>
                      <a:pt x="153" y="1152"/>
                    </a:cubicBezTo>
                    <a:cubicBezTo>
                      <a:pt x="167" y="1180"/>
                      <a:pt x="194" y="1194"/>
                      <a:pt x="222" y="1208"/>
                    </a:cubicBezTo>
                    <a:cubicBezTo>
                      <a:pt x="264" y="1208"/>
                      <a:pt x="305" y="1166"/>
                      <a:pt x="305" y="1110"/>
                    </a:cubicBezTo>
                    <a:cubicBezTo>
                      <a:pt x="305" y="944"/>
                      <a:pt x="305" y="764"/>
                      <a:pt x="291" y="597"/>
                    </a:cubicBezTo>
                    <a:cubicBezTo>
                      <a:pt x="264" y="417"/>
                      <a:pt x="250" y="250"/>
                      <a:pt x="222" y="70"/>
                    </a:cubicBezTo>
                    <a:cubicBezTo>
                      <a:pt x="208" y="42"/>
                      <a:pt x="194" y="14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4174366" y="2084182"/>
                <a:ext cx="9830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96" extrusionOk="0">
                    <a:moveTo>
                      <a:pt x="214" y="1"/>
                    </a:moveTo>
                    <a:cubicBezTo>
                      <a:pt x="181" y="1"/>
                      <a:pt x="150" y="26"/>
                      <a:pt x="139" y="60"/>
                    </a:cubicBezTo>
                    <a:cubicBezTo>
                      <a:pt x="83" y="254"/>
                      <a:pt x="42" y="476"/>
                      <a:pt x="28" y="684"/>
                    </a:cubicBezTo>
                    <a:cubicBezTo>
                      <a:pt x="0" y="892"/>
                      <a:pt x="0" y="1100"/>
                      <a:pt x="28" y="1322"/>
                    </a:cubicBezTo>
                    <a:cubicBezTo>
                      <a:pt x="28" y="1350"/>
                      <a:pt x="42" y="1378"/>
                      <a:pt x="83" y="1392"/>
                    </a:cubicBezTo>
                    <a:cubicBezTo>
                      <a:pt x="91" y="1394"/>
                      <a:pt x="99" y="1395"/>
                      <a:pt x="107" y="1395"/>
                    </a:cubicBezTo>
                    <a:cubicBezTo>
                      <a:pt x="143" y="1395"/>
                      <a:pt x="183" y="1370"/>
                      <a:pt x="194" y="1336"/>
                    </a:cubicBezTo>
                    <a:cubicBezTo>
                      <a:pt x="250" y="1128"/>
                      <a:pt x="278" y="920"/>
                      <a:pt x="292" y="712"/>
                    </a:cubicBezTo>
                    <a:cubicBezTo>
                      <a:pt x="319" y="490"/>
                      <a:pt x="319" y="282"/>
                      <a:pt x="292" y="74"/>
                    </a:cubicBezTo>
                    <a:cubicBezTo>
                      <a:pt x="292" y="32"/>
                      <a:pt x="264" y="4"/>
                      <a:pt x="236" y="4"/>
                    </a:cubicBezTo>
                    <a:cubicBezTo>
                      <a:pt x="229" y="2"/>
                      <a:pt x="221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4321822" y="1452179"/>
                <a:ext cx="12380" cy="2955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62" extrusionOk="0">
                    <a:moveTo>
                      <a:pt x="90" y="1"/>
                    </a:moveTo>
                    <a:cubicBezTo>
                      <a:pt x="56" y="1"/>
                      <a:pt x="26" y="28"/>
                      <a:pt x="14" y="74"/>
                    </a:cubicBezTo>
                    <a:cubicBezTo>
                      <a:pt x="0" y="212"/>
                      <a:pt x="0" y="379"/>
                      <a:pt x="42" y="517"/>
                    </a:cubicBezTo>
                    <a:cubicBezTo>
                      <a:pt x="83" y="670"/>
                      <a:pt x="139" y="809"/>
                      <a:pt x="250" y="920"/>
                    </a:cubicBezTo>
                    <a:cubicBezTo>
                      <a:pt x="264" y="948"/>
                      <a:pt x="291" y="961"/>
                      <a:pt x="319" y="961"/>
                    </a:cubicBezTo>
                    <a:cubicBezTo>
                      <a:pt x="375" y="948"/>
                      <a:pt x="402" y="906"/>
                      <a:pt x="402" y="864"/>
                    </a:cubicBezTo>
                    <a:cubicBezTo>
                      <a:pt x="375" y="726"/>
                      <a:pt x="347" y="587"/>
                      <a:pt x="305" y="448"/>
                    </a:cubicBezTo>
                    <a:cubicBezTo>
                      <a:pt x="264" y="323"/>
                      <a:pt x="222" y="185"/>
                      <a:pt x="180" y="60"/>
                    </a:cubicBezTo>
                    <a:lnTo>
                      <a:pt x="167" y="46"/>
                    </a:lnTo>
                    <a:cubicBezTo>
                      <a:pt x="167" y="32"/>
                      <a:pt x="139" y="4"/>
                      <a:pt x="111" y="4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4322252" y="1571496"/>
                <a:ext cx="8540" cy="399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99" extrusionOk="0">
                    <a:moveTo>
                      <a:pt x="90" y="1"/>
                    </a:moveTo>
                    <a:cubicBezTo>
                      <a:pt x="56" y="1"/>
                      <a:pt x="25" y="28"/>
                      <a:pt x="14" y="74"/>
                    </a:cubicBezTo>
                    <a:cubicBezTo>
                      <a:pt x="0" y="254"/>
                      <a:pt x="0" y="448"/>
                      <a:pt x="0" y="643"/>
                    </a:cubicBezTo>
                    <a:cubicBezTo>
                      <a:pt x="0" y="837"/>
                      <a:pt x="14" y="1031"/>
                      <a:pt x="28" y="1225"/>
                    </a:cubicBezTo>
                    <a:cubicBezTo>
                      <a:pt x="42" y="1253"/>
                      <a:pt x="56" y="1281"/>
                      <a:pt x="97" y="1295"/>
                    </a:cubicBezTo>
                    <a:cubicBezTo>
                      <a:pt x="105" y="1297"/>
                      <a:pt x="112" y="1298"/>
                      <a:pt x="119" y="1298"/>
                    </a:cubicBezTo>
                    <a:cubicBezTo>
                      <a:pt x="153" y="1298"/>
                      <a:pt x="183" y="1273"/>
                      <a:pt x="194" y="1239"/>
                    </a:cubicBezTo>
                    <a:cubicBezTo>
                      <a:pt x="250" y="1045"/>
                      <a:pt x="277" y="837"/>
                      <a:pt x="264" y="643"/>
                    </a:cubicBezTo>
                    <a:cubicBezTo>
                      <a:pt x="264" y="435"/>
                      <a:pt x="236" y="240"/>
                      <a:pt x="166" y="46"/>
                    </a:cubicBezTo>
                    <a:cubicBezTo>
                      <a:pt x="166" y="18"/>
                      <a:pt x="139" y="5"/>
                      <a:pt x="111" y="5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4347811" y="1680613"/>
                <a:ext cx="8540" cy="352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146" extrusionOk="0">
                    <a:moveTo>
                      <a:pt x="145" y="0"/>
                    </a:moveTo>
                    <a:cubicBezTo>
                      <a:pt x="111" y="0"/>
                      <a:pt x="81" y="25"/>
                      <a:pt x="70" y="59"/>
                    </a:cubicBezTo>
                    <a:cubicBezTo>
                      <a:pt x="28" y="226"/>
                      <a:pt x="0" y="392"/>
                      <a:pt x="0" y="573"/>
                    </a:cubicBezTo>
                    <a:cubicBezTo>
                      <a:pt x="0" y="739"/>
                      <a:pt x="14" y="906"/>
                      <a:pt x="42" y="1072"/>
                    </a:cubicBezTo>
                    <a:cubicBezTo>
                      <a:pt x="56" y="1114"/>
                      <a:pt x="70" y="1128"/>
                      <a:pt x="111" y="1141"/>
                    </a:cubicBezTo>
                    <a:cubicBezTo>
                      <a:pt x="119" y="1144"/>
                      <a:pt x="126" y="1145"/>
                      <a:pt x="133" y="1145"/>
                    </a:cubicBezTo>
                    <a:cubicBezTo>
                      <a:pt x="167" y="1145"/>
                      <a:pt x="197" y="1120"/>
                      <a:pt x="208" y="1086"/>
                    </a:cubicBezTo>
                    <a:cubicBezTo>
                      <a:pt x="250" y="920"/>
                      <a:pt x="278" y="739"/>
                      <a:pt x="278" y="573"/>
                    </a:cubicBezTo>
                    <a:cubicBezTo>
                      <a:pt x="278" y="406"/>
                      <a:pt x="264" y="226"/>
                      <a:pt x="222" y="59"/>
                    </a:cubicBezTo>
                    <a:cubicBezTo>
                      <a:pt x="222" y="32"/>
                      <a:pt x="195" y="18"/>
                      <a:pt x="167" y="4"/>
                    </a:cubicBezTo>
                    <a:cubicBezTo>
                      <a:pt x="159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4310302" y="1810129"/>
                <a:ext cx="10260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93" extrusionOk="0">
                    <a:moveTo>
                      <a:pt x="245" y="0"/>
                    </a:moveTo>
                    <a:cubicBezTo>
                      <a:pt x="211" y="0"/>
                      <a:pt x="177" y="16"/>
                      <a:pt x="167" y="47"/>
                    </a:cubicBezTo>
                    <a:cubicBezTo>
                      <a:pt x="98" y="199"/>
                      <a:pt x="56" y="352"/>
                      <a:pt x="28" y="518"/>
                    </a:cubicBezTo>
                    <a:cubicBezTo>
                      <a:pt x="1" y="685"/>
                      <a:pt x="1" y="851"/>
                      <a:pt x="14" y="1004"/>
                    </a:cubicBezTo>
                    <a:cubicBezTo>
                      <a:pt x="14" y="1046"/>
                      <a:pt x="28" y="1073"/>
                      <a:pt x="56" y="1087"/>
                    </a:cubicBezTo>
                    <a:cubicBezTo>
                      <a:pt x="69" y="1091"/>
                      <a:pt x="82" y="1092"/>
                      <a:pt x="93" y="1092"/>
                    </a:cubicBezTo>
                    <a:cubicBezTo>
                      <a:pt x="130" y="1092"/>
                      <a:pt x="160" y="1074"/>
                      <a:pt x="181" y="1032"/>
                    </a:cubicBezTo>
                    <a:cubicBezTo>
                      <a:pt x="236" y="879"/>
                      <a:pt x="278" y="727"/>
                      <a:pt x="306" y="560"/>
                    </a:cubicBezTo>
                    <a:cubicBezTo>
                      <a:pt x="320" y="394"/>
                      <a:pt x="334" y="227"/>
                      <a:pt x="320" y="61"/>
                    </a:cubicBezTo>
                    <a:cubicBezTo>
                      <a:pt x="320" y="33"/>
                      <a:pt x="292" y="19"/>
                      <a:pt x="278" y="5"/>
                    </a:cubicBezTo>
                    <a:cubicBezTo>
                      <a:pt x="268" y="2"/>
                      <a:pt x="256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4312421" y="1942655"/>
                <a:ext cx="10691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633" extrusionOk="0">
                    <a:moveTo>
                      <a:pt x="261" y="0"/>
                    </a:moveTo>
                    <a:cubicBezTo>
                      <a:pt x="232" y="0"/>
                      <a:pt x="206" y="16"/>
                      <a:pt x="195" y="47"/>
                    </a:cubicBezTo>
                    <a:cubicBezTo>
                      <a:pt x="112" y="297"/>
                      <a:pt x="56" y="547"/>
                      <a:pt x="29" y="796"/>
                    </a:cubicBezTo>
                    <a:cubicBezTo>
                      <a:pt x="1" y="1046"/>
                      <a:pt x="1" y="1310"/>
                      <a:pt x="29" y="1559"/>
                    </a:cubicBezTo>
                    <a:cubicBezTo>
                      <a:pt x="29" y="1587"/>
                      <a:pt x="56" y="1629"/>
                      <a:pt x="98" y="1629"/>
                    </a:cubicBezTo>
                    <a:cubicBezTo>
                      <a:pt x="105" y="1631"/>
                      <a:pt x="113" y="1632"/>
                      <a:pt x="120" y="1632"/>
                    </a:cubicBezTo>
                    <a:cubicBezTo>
                      <a:pt x="154" y="1632"/>
                      <a:pt x="184" y="1607"/>
                      <a:pt x="195" y="1573"/>
                    </a:cubicBezTo>
                    <a:cubicBezTo>
                      <a:pt x="251" y="1324"/>
                      <a:pt x="278" y="1074"/>
                      <a:pt x="306" y="824"/>
                    </a:cubicBezTo>
                    <a:cubicBezTo>
                      <a:pt x="334" y="574"/>
                      <a:pt x="348" y="325"/>
                      <a:pt x="348" y="75"/>
                    </a:cubicBezTo>
                    <a:cubicBezTo>
                      <a:pt x="348" y="33"/>
                      <a:pt x="320" y="6"/>
                      <a:pt x="292" y="6"/>
                    </a:cubicBezTo>
                    <a:cubicBezTo>
                      <a:pt x="282" y="2"/>
                      <a:pt x="271" y="0"/>
                      <a:pt x="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4268953" y="2080864"/>
                <a:ext cx="11121" cy="351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143" extrusionOk="0">
                    <a:moveTo>
                      <a:pt x="273" y="1"/>
                    </a:moveTo>
                    <a:cubicBezTo>
                      <a:pt x="244" y="1"/>
                      <a:pt x="218" y="16"/>
                      <a:pt x="209" y="43"/>
                    </a:cubicBezTo>
                    <a:cubicBezTo>
                      <a:pt x="126" y="196"/>
                      <a:pt x="56" y="362"/>
                      <a:pt x="29" y="542"/>
                    </a:cubicBezTo>
                    <a:cubicBezTo>
                      <a:pt x="1" y="723"/>
                      <a:pt x="1" y="889"/>
                      <a:pt x="29" y="1070"/>
                    </a:cubicBezTo>
                    <a:cubicBezTo>
                      <a:pt x="43" y="1097"/>
                      <a:pt x="56" y="1125"/>
                      <a:pt x="98" y="1139"/>
                    </a:cubicBezTo>
                    <a:cubicBezTo>
                      <a:pt x="105" y="1141"/>
                      <a:pt x="113" y="1143"/>
                      <a:pt x="120" y="1143"/>
                    </a:cubicBezTo>
                    <a:cubicBezTo>
                      <a:pt x="154" y="1143"/>
                      <a:pt x="184" y="1118"/>
                      <a:pt x="195" y="1083"/>
                    </a:cubicBezTo>
                    <a:cubicBezTo>
                      <a:pt x="251" y="917"/>
                      <a:pt x="278" y="750"/>
                      <a:pt x="306" y="584"/>
                    </a:cubicBezTo>
                    <a:cubicBezTo>
                      <a:pt x="334" y="418"/>
                      <a:pt x="348" y="251"/>
                      <a:pt x="362" y="85"/>
                    </a:cubicBezTo>
                    <a:cubicBezTo>
                      <a:pt x="362" y="57"/>
                      <a:pt x="348" y="29"/>
                      <a:pt x="320" y="15"/>
                    </a:cubicBezTo>
                    <a:cubicBezTo>
                      <a:pt x="305" y="5"/>
                      <a:pt x="28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4234454" y="2187831"/>
                <a:ext cx="16220" cy="350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40" extrusionOk="0">
                    <a:moveTo>
                      <a:pt x="453" y="1"/>
                    </a:moveTo>
                    <a:cubicBezTo>
                      <a:pt x="424" y="1"/>
                      <a:pt x="398" y="16"/>
                      <a:pt x="389" y="43"/>
                    </a:cubicBezTo>
                    <a:cubicBezTo>
                      <a:pt x="292" y="182"/>
                      <a:pt x="208" y="348"/>
                      <a:pt x="139" y="515"/>
                    </a:cubicBezTo>
                    <a:cubicBezTo>
                      <a:pt x="70" y="681"/>
                      <a:pt x="28" y="862"/>
                      <a:pt x="0" y="1042"/>
                    </a:cubicBezTo>
                    <a:cubicBezTo>
                      <a:pt x="0" y="1070"/>
                      <a:pt x="14" y="1097"/>
                      <a:pt x="42" y="1125"/>
                    </a:cubicBezTo>
                    <a:cubicBezTo>
                      <a:pt x="52" y="1135"/>
                      <a:pt x="65" y="1140"/>
                      <a:pt x="79" y="1140"/>
                    </a:cubicBezTo>
                    <a:cubicBezTo>
                      <a:pt x="105" y="1140"/>
                      <a:pt x="135" y="1124"/>
                      <a:pt x="153" y="1097"/>
                    </a:cubicBezTo>
                    <a:cubicBezTo>
                      <a:pt x="250" y="945"/>
                      <a:pt x="333" y="778"/>
                      <a:pt x="389" y="612"/>
                    </a:cubicBezTo>
                    <a:cubicBezTo>
                      <a:pt x="458" y="445"/>
                      <a:pt x="500" y="265"/>
                      <a:pt x="527" y="99"/>
                    </a:cubicBezTo>
                    <a:cubicBezTo>
                      <a:pt x="527" y="57"/>
                      <a:pt x="514" y="29"/>
                      <a:pt x="500" y="15"/>
                    </a:cubicBezTo>
                    <a:cubicBezTo>
                      <a:pt x="485" y="5"/>
                      <a:pt x="468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3942092" y="1442318"/>
                <a:ext cx="8970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8" extrusionOk="0">
                    <a:moveTo>
                      <a:pt x="176" y="1"/>
                    </a:moveTo>
                    <a:cubicBezTo>
                      <a:pt x="142" y="1"/>
                      <a:pt x="108" y="16"/>
                      <a:pt x="98" y="48"/>
                    </a:cubicBezTo>
                    <a:cubicBezTo>
                      <a:pt x="42" y="159"/>
                      <a:pt x="14" y="270"/>
                      <a:pt x="14" y="381"/>
                    </a:cubicBezTo>
                    <a:cubicBezTo>
                      <a:pt x="1" y="492"/>
                      <a:pt x="1" y="616"/>
                      <a:pt x="28" y="727"/>
                    </a:cubicBezTo>
                    <a:cubicBezTo>
                      <a:pt x="36" y="779"/>
                      <a:pt x="79" y="808"/>
                      <a:pt x="122" y="808"/>
                    </a:cubicBezTo>
                    <a:cubicBezTo>
                      <a:pt x="159" y="808"/>
                      <a:pt x="196" y="786"/>
                      <a:pt x="209" y="741"/>
                    </a:cubicBezTo>
                    <a:cubicBezTo>
                      <a:pt x="250" y="644"/>
                      <a:pt x="278" y="519"/>
                      <a:pt x="292" y="408"/>
                    </a:cubicBezTo>
                    <a:cubicBezTo>
                      <a:pt x="292" y="297"/>
                      <a:pt x="278" y="173"/>
                      <a:pt x="250" y="62"/>
                    </a:cubicBezTo>
                    <a:cubicBezTo>
                      <a:pt x="250" y="34"/>
                      <a:pt x="223" y="20"/>
                      <a:pt x="209" y="6"/>
                    </a:cubicBezTo>
                    <a:cubicBezTo>
                      <a:pt x="198" y="3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>
                <a:off x="3930172" y="1552327"/>
                <a:ext cx="854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049" extrusionOk="0">
                    <a:moveTo>
                      <a:pt x="152" y="1"/>
                    </a:moveTo>
                    <a:cubicBezTo>
                      <a:pt x="111" y="1"/>
                      <a:pt x="81" y="25"/>
                      <a:pt x="69" y="60"/>
                    </a:cubicBezTo>
                    <a:cubicBezTo>
                      <a:pt x="28" y="212"/>
                      <a:pt x="14" y="365"/>
                      <a:pt x="14" y="518"/>
                    </a:cubicBezTo>
                    <a:cubicBezTo>
                      <a:pt x="0" y="670"/>
                      <a:pt x="14" y="837"/>
                      <a:pt x="56" y="989"/>
                    </a:cubicBezTo>
                    <a:cubicBezTo>
                      <a:pt x="56" y="1017"/>
                      <a:pt x="83" y="1031"/>
                      <a:pt x="111" y="1045"/>
                    </a:cubicBezTo>
                    <a:cubicBezTo>
                      <a:pt x="118" y="1047"/>
                      <a:pt x="126" y="1048"/>
                      <a:pt x="134" y="1048"/>
                    </a:cubicBezTo>
                    <a:cubicBezTo>
                      <a:pt x="171" y="1048"/>
                      <a:pt x="211" y="1023"/>
                      <a:pt x="222" y="989"/>
                    </a:cubicBezTo>
                    <a:cubicBezTo>
                      <a:pt x="264" y="837"/>
                      <a:pt x="278" y="684"/>
                      <a:pt x="278" y="531"/>
                    </a:cubicBezTo>
                    <a:cubicBezTo>
                      <a:pt x="278" y="365"/>
                      <a:pt x="264" y="212"/>
                      <a:pt x="236" y="60"/>
                    </a:cubicBezTo>
                    <a:cubicBezTo>
                      <a:pt x="222" y="32"/>
                      <a:pt x="194" y="18"/>
                      <a:pt x="180" y="4"/>
                    </a:cubicBezTo>
                    <a:cubicBezTo>
                      <a:pt x="171" y="2"/>
                      <a:pt x="161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3909283" y="1708722"/>
                <a:ext cx="9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92" extrusionOk="0">
                    <a:moveTo>
                      <a:pt x="213" y="1"/>
                    </a:moveTo>
                    <a:cubicBezTo>
                      <a:pt x="176" y="1"/>
                      <a:pt x="137" y="26"/>
                      <a:pt x="125" y="60"/>
                    </a:cubicBezTo>
                    <a:cubicBezTo>
                      <a:pt x="70" y="213"/>
                      <a:pt x="42" y="365"/>
                      <a:pt x="28" y="532"/>
                    </a:cubicBezTo>
                    <a:cubicBezTo>
                      <a:pt x="0" y="698"/>
                      <a:pt x="0" y="851"/>
                      <a:pt x="28" y="1017"/>
                    </a:cubicBezTo>
                    <a:cubicBezTo>
                      <a:pt x="28" y="1045"/>
                      <a:pt x="56" y="1073"/>
                      <a:pt x="84" y="1087"/>
                    </a:cubicBezTo>
                    <a:cubicBezTo>
                      <a:pt x="93" y="1090"/>
                      <a:pt x="104" y="1092"/>
                      <a:pt x="115" y="1092"/>
                    </a:cubicBezTo>
                    <a:cubicBezTo>
                      <a:pt x="149" y="1092"/>
                      <a:pt x="184" y="1073"/>
                      <a:pt x="195" y="1031"/>
                    </a:cubicBezTo>
                    <a:cubicBezTo>
                      <a:pt x="250" y="878"/>
                      <a:pt x="278" y="712"/>
                      <a:pt x="292" y="559"/>
                    </a:cubicBezTo>
                    <a:cubicBezTo>
                      <a:pt x="306" y="393"/>
                      <a:pt x="306" y="226"/>
                      <a:pt x="278" y="74"/>
                    </a:cubicBezTo>
                    <a:cubicBezTo>
                      <a:pt x="278" y="46"/>
                      <a:pt x="250" y="18"/>
                      <a:pt x="236" y="5"/>
                    </a:cubicBezTo>
                    <a:cubicBezTo>
                      <a:pt x="229" y="2"/>
                      <a:pt x="2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1"/>
              <p:cNvSpPr/>
              <p:nvPr/>
            </p:nvSpPr>
            <p:spPr>
              <a:xfrm>
                <a:off x="3924182" y="1828162"/>
                <a:ext cx="8571" cy="3084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04" extrusionOk="0">
                    <a:moveTo>
                      <a:pt x="112" y="1"/>
                    </a:moveTo>
                    <a:cubicBezTo>
                      <a:pt x="70" y="1"/>
                      <a:pt x="29" y="29"/>
                      <a:pt x="29" y="70"/>
                    </a:cubicBezTo>
                    <a:cubicBezTo>
                      <a:pt x="1" y="223"/>
                      <a:pt x="1" y="362"/>
                      <a:pt x="1" y="500"/>
                    </a:cubicBezTo>
                    <a:cubicBezTo>
                      <a:pt x="1" y="653"/>
                      <a:pt x="15" y="792"/>
                      <a:pt x="43" y="930"/>
                    </a:cubicBezTo>
                    <a:cubicBezTo>
                      <a:pt x="56" y="958"/>
                      <a:pt x="70" y="986"/>
                      <a:pt x="98" y="1000"/>
                    </a:cubicBezTo>
                    <a:cubicBezTo>
                      <a:pt x="105" y="1002"/>
                      <a:pt x="113" y="1003"/>
                      <a:pt x="121" y="1003"/>
                    </a:cubicBezTo>
                    <a:cubicBezTo>
                      <a:pt x="158" y="1003"/>
                      <a:pt x="198" y="978"/>
                      <a:pt x="209" y="944"/>
                    </a:cubicBezTo>
                    <a:cubicBezTo>
                      <a:pt x="264" y="805"/>
                      <a:pt x="278" y="653"/>
                      <a:pt x="278" y="500"/>
                    </a:cubicBezTo>
                    <a:cubicBezTo>
                      <a:pt x="264" y="334"/>
                      <a:pt x="237" y="195"/>
                      <a:pt x="181" y="56"/>
                    </a:cubicBezTo>
                    <a:cubicBezTo>
                      <a:pt x="167" y="29"/>
                      <a:pt x="140" y="15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1"/>
              <p:cNvSpPr/>
              <p:nvPr/>
            </p:nvSpPr>
            <p:spPr>
              <a:xfrm>
                <a:off x="3930172" y="1971255"/>
                <a:ext cx="9216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47" extrusionOk="0">
                    <a:moveTo>
                      <a:pt x="207" y="0"/>
                    </a:moveTo>
                    <a:cubicBezTo>
                      <a:pt x="181" y="0"/>
                      <a:pt x="155" y="14"/>
                      <a:pt x="139" y="46"/>
                    </a:cubicBezTo>
                    <a:cubicBezTo>
                      <a:pt x="42" y="226"/>
                      <a:pt x="0" y="420"/>
                      <a:pt x="0" y="628"/>
                    </a:cubicBezTo>
                    <a:cubicBezTo>
                      <a:pt x="0" y="823"/>
                      <a:pt x="42" y="1017"/>
                      <a:pt x="139" y="1197"/>
                    </a:cubicBezTo>
                    <a:cubicBezTo>
                      <a:pt x="156" y="1231"/>
                      <a:pt x="186" y="1246"/>
                      <a:pt x="216" y="1246"/>
                    </a:cubicBezTo>
                    <a:cubicBezTo>
                      <a:pt x="259" y="1246"/>
                      <a:pt x="300" y="1213"/>
                      <a:pt x="291" y="1156"/>
                    </a:cubicBezTo>
                    <a:cubicBezTo>
                      <a:pt x="291" y="975"/>
                      <a:pt x="278" y="795"/>
                      <a:pt x="264" y="628"/>
                    </a:cubicBezTo>
                    <a:cubicBezTo>
                      <a:pt x="264" y="448"/>
                      <a:pt x="278" y="282"/>
                      <a:pt x="291" y="87"/>
                    </a:cubicBezTo>
                    <a:cubicBezTo>
                      <a:pt x="291" y="36"/>
                      <a:pt x="249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>
                <a:off x="3946792" y="2078652"/>
                <a:ext cx="14070" cy="3695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203" extrusionOk="0">
                    <a:moveTo>
                      <a:pt x="158" y="0"/>
                    </a:moveTo>
                    <a:cubicBezTo>
                      <a:pt x="125" y="0"/>
                      <a:pt x="95" y="23"/>
                      <a:pt x="83" y="46"/>
                    </a:cubicBezTo>
                    <a:cubicBezTo>
                      <a:pt x="14" y="240"/>
                      <a:pt x="0" y="448"/>
                      <a:pt x="42" y="642"/>
                    </a:cubicBezTo>
                    <a:cubicBezTo>
                      <a:pt x="70" y="836"/>
                      <a:pt x="167" y="1031"/>
                      <a:pt x="305" y="1169"/>
                    </a:cubicBezTo>
                    <a:cubicBezTo>
                      <a:pt x="316" y="1190"/>
                      <a:pt x="341" y="1202"/>
                      <a:pt x="364" y="1202"/>
                    </a:cubicBezTo>
                    <a:cubicBezTo>
                      <a:pt x="373" y="1202"/>
                      <a:pt x="381" y="1201"/>
                      <a:pt x="389" y="1197"/>
                    </a:cubicBezTo>
                    <a:cubicBezTo>
                      <a:pt x="430" y="1183"/>
                      <a:pt x="458" y="1128"/>
                      <a:pt x="444" y="1086"/>
                    </a:cubicBezTo>
                    <a:cubicBezTo>
                      <a:pt x="389" y="920"/>
                      <a:pt x="347" y="753"/>
                      <a:pt x="305" y="587"/>
                    </a:cubicBezTo>
                    <a:cubicBezTo>
                      <a:pt x="264" y="420"/>
                      <a:pt x="250" y="254"/>
                      <a:pt x="236" y="87"/>
                    </a:cubicBezTo>
                    <a:lnTo>
                      <a:pt x="236" y="73"/>
                    </a:lnTo>
                    <a:cubicBezTo>
                      <a:pt x="236" y="46"/>
                      <a:pt x="208" y="18"/>
                      <a:pt x="181" y="4"/>
                    </a:cubicBezTo>
                    <a:cubicBezTo>
                      <a:pt x="173" y="1"/>
                      <a:pt x="165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>
                <a:off x="3980031" y="2199781"/>
                <a:ext cx="16650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03" extrusionOk="0">
                    <a:moveTo>
                      <a:pt x="83" y="1"/>
                    </a:moveTo>
                    <a:cubicBezTo>
                      <a:pt x="42" y="1"/>
                      <a:pt x="0" y="29"/>
                      <a:pt x="0" y="70"/>
                    </a:cubicBezTo>
                    <a:cubicBezTo>
                      <a:pt x="0" y="264"/>
                      <a:pt x="28" y="445"/>
                      <a:pt x="97" y="611"/>
                    </a:cubicBezTo>
                    <a:cubicBezTo>
                      <a:pt x="153" y="792"/>
                      <a:pt x="250" y="944"/>
                      <a:pt x="375" y="1083"/>
                    </a:cubicBezTo>
                    <a:cubicBezTo>
                      <a:pt x="394" y="1093"/>
                      <a:pt x="421" y="1103"/>
                      <a:pt x="445" y="1103"/>
                    </a:cubicBezTo>
                    <a:cubicBezTo>
                      <a:pt x="454" y="1103"/>
                      <a:pt x="464" y="1101"/>
                      <a:pt x="472" y="1097"/>
                    </a:cubicBezTo>
                    <a:cubicBezTo>
                      <a:pt x="514" y="1083"/>
                      <a:pt x="541" y="1041"/>
                      <a:pt x="527" y="1000"/>
                    </a:cubicBezTo>
                    <a:cubicBezTo>
                      <a:pt x="472" y="819"/>
                      <a:pt x="416" y="667"/>
                      <a:pt x="347" y="514"/>
                    </a:cubicBezTo>
                    <a:cubicBezTo>
                      <a:pt x="292" y="362"/>
                      <a:pt x="236" y="209"/>
                      <a:pt x="153" y="56"/>
                    </a:cubicBezTo>
                    <a:lnTo>
                      <a:pt x="153" y="42"/>
                    </a:lnTo>
                    <a:cubicBezTo>
                      <a:pt x="139" y="15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>
                <a:off x="3726867" y="1468400"/>
                <a:ext cx="10260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9" extrusionOk="0">
                    <a:moveTo>
                      <a:pt x="104" y="1"/>
                    </a:moveTo>
                    <a:cubicBezTo>
                      <a:pt x="60" y="1"/>
                      <a:pt x="27" y="37"/>
                      <a:pt x="15" y="73"/>
                    </a:cubicBezTo>
                    <a:cubicBezTo>
                      <a:pt x="1" y="156"/>
                      <a:pt x="15" y="253"/>
                      <a:pt x="42" y="336"/>
                    </a:cubicBezTo>
                    <a:cubicBezTo>
                      <a:pt x="56" y="420"/>
                      <a:pt x="98" y="489"/>
                      <a:pt x="153" y="558"/>
                    </a:cubicBezTo>
                    <a:cubicBezTo>
                      <a:pt x="167" y="572"/>
                      <a:pt x="181" y="586"/>
                      <a:pt x="209" y="586"/>
                    </a:cubicBezTo>
                    <a:cubicBezTo>
                      <a:pt x="216" y="588"/>
                      <a:pt x="224" y="589"/>
                      <a:pt x="230" y="589"/>
                    </a:cubicBezTo>
                    <a:cubicBezTo>
                      <a:pt x="275" y="589"/>
                      <a:pt x="308" y="553"/>
                      <a:pt x="320" y="517"/>
                    </a:cubicBezTo>
                    <a:cubicBezTo>
                      <a:pt x="334" y="433"/>
                      <a:pt x="320" y="336"/>
                      <a:pt x="292" y="253"/>
                    </a:cubicBezTo>
                    <a:cubicBezTo>
                      <a:pt x="264" y="170"/>
                      <a:pt x="223" y="100"/>
                      <a:pt x="167" y="31"/>
                    </a:cubicBezTo>
                    <a:cubicBezTo>
                      <a:pt x="153" y="17"/>
                      <a:pt x="140" y="3"/>
                      <a:pt x="126" y="3"/>
                    </a:cubicBezTo>
                    <a:cubicBezTo>
                      <a:pt x="118" y="1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>
                <a:off x="3738818" y="1536997"/>
                <a:ext cx="10260" cy="244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95" extrusionOk="0">
                    <a:moveTo>
                      <a:pt x="116" y="0"/>
                    </a:moveTo>
                    <a:cubicBezTo>
                      <a:pt x="79" y="0"/>
                      <a:pt x="42" y="25"/>
                      <a:pt x="42" y="59"/>
                    </a:cubicBezTo>
                    <a:cubicBezTo>
                      <a:pt x="0" y="184"/>
                      <a:pt x="0" y="309"/>
                      <a:pt x="28" y="420"/>
                    </a:cubicBezTo>
                    <a:cubicBezTo>
                      <a:pt x="42" y="545"/>
                      <a:pt x="97" y="656"/>
                      <a:pt x="167" y="767"/>
                    </a:cubicBezTo>
                    <a:cubicBezTo>
                      <a:pt x="194" y="781"/>
                      <a:pt x="208" y="795"/>
                      <a:pt x="236" y="795"/>
                    </a:cubicBezTo>
                    <a:cubicBezTo>
                      <a:pt x="292" y="795"/>
                      <a:pt x="333" y="753"/>
                      <a:pt x="333" y="711"/>
                    </a:cubicBezTo>
                    <a:cubicBezTo>
                      <a:pt x="333" y="600"/>
                      <a:pt x="319" y="489"/>
                      <a:pt x="292" y="378"/>
                    </a:cubicBezTo>
                    <a:cubicBezTo>
                      <a:pt x="264" y="267"/>
                      <a:pt x="236" y="156"/>
                      <a:pt x="194" y="45"/>
                    </a:cubicBezTo>
                    <a:cubicBezTo>
                      <a:pt x="181" y="18"/>
                      <a:pt x="153" y="4"/>
                      <a:pt x="139" y="4"/>
                    </a:cubicBezTo>
                    <a:cubicBezTo>
                      <a:pt x="132" y="1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92516" y="1638527"/>
                <a:ext cx="2218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50" extrusionOk="0">
                    <a:moveTo>
                      <a:pt x="83" y="1"/>
                    </a:moveTo>
                    <a:cubicBezTo>
                      <a:pt x="42" y="1"/>
                      <a:pt x="0" y="42"/>
                      <a:pt x="0" y="84"/>
                    </a:cubicBezTo>
                    <a:cubicBezTo>
                      <a:pt x="14" y="250"/>
                      <a:pt x="83" y="403"/>
                      <a:pt x="194" y="528"/>
                    </a:cubicBezTo>
                    <a:cubicBezTo>
                      <a:pt x="305" y="653"/>
                      <a:pt x="458" y="722"/>
                      <a:pt x="625" y="750"/>
                    </a:cubicBezTo>
                    <a:cubicBezTo>
                      <a:pt x="652" y="750"/>
                      <a:pt x="680" y="736"/>
                      <a:pt x="694" y="708"/>
                    </a:cubicBezTo>
                    <a:cubicBezTo>
                      <a:pt x="722" y="666"/>
                      <a:pt x="722" y="611"/>
                      <a:pt x="680" y="583"/>
                    </a:cubicBezTo>
                    <a:cubicBezTo>
                      <a:pt x="583" y="514"/>
                      <a:pt x="486" y="431"/>
                      <a:pt x="403" y="347"/>
                    </a:cubicBezTo>
                    <a:cubicBezTo>
                      <a:pt x="305" y="250"/>
                      <a:pt x="236" y="153"/>
                      <a:pt x="167" y="42"/>
                    </a:cubicBezTo>
                    <a:lnTo>
                      <a:pt x="153" y="42"/>
                    </a:lnTo>
                    <a:cubicBezTo>
                      <a:pt x="139" y="14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3766527" y="1705681"/>
                <a:ext cx="17910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3" extrusionOk="0">
                    <a:moveTo>
                      <a:pt x="94" y="0"/>
                    </a:moveTo>
                    <a:cubicBezTo>
                      <a:pt x="80" y="0"/>
                      <a:pt x="65" y="6"/>
                      <a:pt x="55" y="6"/>
                    </a:cubicBezTo>
                    <a:cubicBezTo>
                      <a:pt x="14" y="34"/>
                      <a:pt x="0" y="90"/>
                      <a:pt x="28" y="131"/>
                    </a:cubicBezTo>
                    <a:cubicBezTo>
                      <a:pt x="69" y="201"/>
                      <a:pt x="139" y="270"/>
                      <a:pt x="208" y="325"/>
                    </a:cubicBezTo>
                    <a:cubicBezTo>
                      <a:pt x="291" y="381"/>
                      <a:pt x="375" y="409"/>
                      <a:pt x="458" y="423"/>
                    </a:cubicBezTo>
                    <a:cubicBezTo>
                      <a:pt x="486" y="423"/>
                      <a:pt x="499" y="423"/>
                      <a:pt x="513" y="409"/>
                    </a:cubicBezTo>
                    <a:cubicBezTo>
                      <a:pt x="569" y="381"/>
                      <a:pt x="583" y="325"/>
                      <a:pt x="555" y="284"/>
                    </a:cubicBezTo>
                    <a:cubicBezTo>
                      <a:pt x="499" y="214"/>
                      <a:pt x="444" y="145"/>
                      <a:pt x="361" y="104"/>
                    </a:cubicBezTo>
                    <a:cubicBezTo>
                      <a:pt x="291" y="48"/>
                      <a:pt x="194" y="20"/>
                      <a:pt x="111" y="6"/>
                    </a:cubicBezTo>
                    <a:cubicBezTo>
                      <a:pt x="106" y="2"/>
                      <a:pt x="100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3706009" y="1603844"/>
                <a:ext cx="11950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9" extrusionOk="0">
                    <a:moveTo>
                      <a:pt x="147" y="1"/>
                    </a:moveTo>
                    <a:cubicBezTo>
                      <a:pt x="113" y="1"/>
                      <a:pt x="76" y="16"/>
                      <a:pt x="56" y="47"/>
                    </a:cubicBezTo>
                    <a:cubicBezTo>
                      <a:pt x="0" y="145"/>
                      <a:pt x="0" y="269"/>
                      <a:pt x="42" y="394"/>
                    </a:cubicBezTo>
                    <a:cubicBezTo>
                      <a:pt x="69" y="505"/>
                      <a:pt x="153" y="602"/>
                      <a:pt x="250" y="658"/>
                    </a:cubicBezTo>
                    <a:cubicBezTo>
                      <a:pt x="264" y="665"/>
                      <a:pt x="274" y="668"/>
                      <a:pt x="284" y="668"/>
                    </a:cubicBezTo>
                    <a:cubicBezTo>
                      <a:pt x="295" y="668"/>
                      <a:pt x="305" y="665"/>
                      <a:pt x="319" y="658"/>
                    </a:cubicBezTo>
                    <a:cubicBezTo>
                      <a:pt x="361" y="644"/>
                      <a:pt x="389" y="588"/>
                      <a:pt x="375" y="547"/>
                    </a:cubicBezTo>
                    <a:cubicBezTo>
                      <a:pt x="347" y="450"/>
                      <a:pt x="319" y="380"/>
                      <a:pt x="291" y="311"/>
                    </a:cubicBezTo>
                    <a:cubicBezTo>
                      <a:pt x="264" y="228"/>
                      <a:pt x="250" y="158"/>
                      <a:pt x="222" y="75"/>
                    </a:cubicBezTo>
                    <a:lnTo>
                      <a:pt x="208" y="61"/>
                    </a:lnTo>
                    <a:cubicBezTo>
                      <a:pt x="208" y="34"/>
                      <a:pt x="194" y="20"/>
                      <a:pt x="180" y="6"/>
                    </a:cubicBezTo>
                    <a:cubicBezTo>
                      <a:pt x="170" y="2"/>
                      <a:pt x="15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664659" y="1637544"/>
                <a:ext cx="8970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904" extrusionOk="0">
                    <a:moveTo>
                      <a:pt x="114" y="1"/>
                    </a:moveTo>
                    <a:cubicBezTo>
                      <a:pt x="80" y="1"/>
                      <a:pt x="43" y="22"/>
                      <a:pt x="28" y="60"/>
                    </a:cubicBezTo>
                    <a:cubicBezTo>
                      <a:pt x="0" y="185"/>
                      <a:pt x="0" y="324"/>
                      <a:pt x="0" y="463"/>
                    </a:cubicBezTo>
                    <a:cubicBezTo>
                      <a:pt x="14" y="587"/>
                      <a:pt x="42" y="726"/>
                      <a:pt x="84" y="837"/>
                    </a:cubicBezTo>
                    <a:cubicBezTo>
                      <a:pt x="97" y="882"/>
                      <a:pt x="133" y="903"/>
                      <a:pt x="171" y="903"/>
                    </a:cubicBezTo>
                    <a:cubicBezTo>
                      <a:pt x="213" y="903"/>
                      <a:pt x="257" y="875"/>
                      <a:pt x="264" y="823"/>
                    </a:cubicBezTo>
                    <a:cubicBezTo>
                      <a:pt x="292" y="698"/>
                      <a:pt x="292" y="560"/>
                      <a:pt x="278" y="435"/>
                    </a:cubicBezTo>
                    <a:cubicBezTo>
                      <a:pt x="264" y="296"/>
                      <a:pt x="236" y="171"/>
                      <a:pt x="195" y="46"/>
                    </a:cubicBezTo>
                    <a:lnTo>
                      <a:pt x="181" y="46"/>
                    </a:lnTo>
                    <a:cubicBezTo>
                      <a:pt x="168" y="15"/>
                      <a:pt x="142" y="1"/>
                      <a:pt x="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3703858" y="1743374"/>
                <a:ext cx="15391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90" extrusionOk="0">
                    <a:moveTo>
                      <a:pt x="84" y="0"/>
                    </a:moveTo>
                    <a:cubicBezTo>
                      <a:pt x="28" y="14"/>
                      <a:pt x="1" y="56"/>
                      <a:pt x="15" y="111"/>
                    </a:cubicBezTo>
                    <a:cubicBezTo>
                      <a:pt x="42" y="208"/>
                      <a:pt x="84" y="292"/>
                      <a:pt x="139" y="375"/>
                    </a:cubicBezTo>
                    <a:cubicBezTo>
                      <a:pt x="195" y="458"/>
                      <a:pt x="264" y="527"/>
                      <a:pt x="361" y="583"/>
                    </a:cubicBezTo>
                    <a:cubicBezTo>
                      <a:pt x="371" y="583"/>
                      <a:pt x="386" y="589"/>
                      <a:pt x="399" y="589"/>
                    </a:cubicBezTo>
                    <a:cubicBezTo>
                      <a:pt x="406" y="589"/>
                      <a:pt x="412" y="587"/>
                      <a:pt x="417" y="583"/>
                    </a:cubicBezTo>
                    <a:cubicBezTo>
                      <a:pt x="472" y="583"/>
                      <a:pt x="500" y="527"/>
                      <a:pt x="486" y="472"/>
                    </a:cubicBezTo>
                    <a:cubicBezTo>
                      <a:pt x="459" y="375"/>
                      <a:pt x="417" y="292"/>
                      <a:pt x="361" y="208"/>
                    </a:cubicBezTo>
                    <a:cubicBezTo>
                      <a:pt x="292" y="139"/>
                      <a:pt x="223" y="70"/>
                      <a:pt x="139" y="14"/>
                    </a:cubicBezTo>
                    <a:cubicBezTo>
                      <a:pt x="112" y="0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3818505" y="1583968"/>
                <a:ext cx="14531" cy="1708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6" extrusionOk="0">
                    <a:moveTo>
                      <a:pt x="84" y="1"/>
                    </a:moveTo>
                    <a:cubicBezTo>
                      <a:pt x="28" y="1"/>
                      <a:pt x="0" y="42"/>
                      <a:pt x="0" y="84"/>
                    </a:cubicBezTo>
                    <a:cubicBezTo>
                      <a:pt x="0" y="195"/>
                      <a:pt x="28" y="292"/>
                      <a:pt x="98" y="375"/>
                    </a:cubicBezTo>
                    <a:cubicBezTo>
                      <a:pt x="167" y="459"/>
                      <a:pt x="250" y="528"/>
                      <a:pt x="347" y="556"/>
                    </a:cubicBezTo>
                    <a:lnTo>
                      <a:pt x="417" y="556"/>
                    </a:lnTo>
                    <a:cubicBezTo>
                      <a:pt x="458" y="528"/>
                      <a:pt x="472" y="472"/>
                      <a:pt x="458" y="431"/>
                    </a:cubicBezTo>
                    <a:cubicBezTo>
                      <a:pt x="417" y="362"/>
                      <a:pt x="375" y="292"/>
                      <a:pt x="320" y="223"/>
                    </a:cubicBezTo>
                    <a:cubicBezTo>
                      <a:pt x="264" y="153"/>
                      <a:pt x="209" y="84"/>
                      <a:pt x="139" y="29"/>
                    </a:cubicBezTo>
                    <a:lnTo>
                      <a:pt x="125" y="29"/>
                    </a:lnTo>
                    <a:cubicBezTo>
                      <a:pt x="111" y="15"/>
                      <a:pt x="9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3784498" y="1439093"/>
                <a:ext cx="12718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98" extrusionOk="0">
                    <a:moveTo>
                      <a:pt x="136" y="0"/>
                    </a:moveTo>
                    <a:lnTo>
                      <a:pt x="136" y="14"/>
                    </a:lnTo>
                    <a:cubicBezTo>
                      <a:pt x="122" y="5"/>
                      <a:pt x="107" y="1"/>
                      <a:pt x="94" y="1"/>
                    </a:cubicBezTo>
                    <a:cubicBezTo>
                      <a:pt x="42" y="1"/>
                      <a:pt x="1" y="56"/>
                      <a:pt x="12" y="111"/>
                    </a:cubicBezTo>
                    <a:cubicBezTo>
                      <a:pt x="39" y="208"/>
                      <a:pt x="81" y="291"/>
                      <a:pt x="109" y="389"/>
                    </a:cubicBezTo>
                    <a:cubicBezTo>
                      <a:pt x="150" y="472"/>
                      <a:pt x="178" y="569"/>
                      <a:pt x="220" y="652"/>
                    </a:cubicBezTo>
                    <a:cubicBezTo>
                      <a:pt x="233" y="666"/>
                      <a:pt x="247" y="694"/>
                      <a:pt x="275" y="694"/>
                    </a:cubicBezTo>
                    <a:cubicBezTo>
                      <a:pt x="285" y="696"/>
                      <a:pt x="294" y="697"/>
                      <a:pt x="303" y="697"/>
                    </a:cubicBezTo>
                    <a:cubicBezTo>
                      <a:pt x="344" y="697"/>
                      <a:pt x="375" y="673"/>
                      <a:pt x="386" y="638"/>
                    </a:cubicBezTo>
                    <a:cubicBezTo>
                      <a:pt x="414" y="513"/>
                      <a:pt x="414" y="389"/>
                      <a:pt x="358" y="278"/>
                    </a:cubicBezTo>
                    <a:cubicBezTo>
                      <a:pt x="317" y="167"/>
                      <a:pt x="233" y="69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4456898" y="1734404"/>
                <a:ext cx="12411" cy="3013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81" extrusionOk="0">
                    <a:moveTo>
                      <a:pt x="318" y="0"/>
                    </a:moveTo>
                    <a:cubicBezTo>
                      <a:pt x="292" y="0"/>
                      <a:pt x="268" y="16"/>
                      <a:pt x="251" y="42"/>
                    </a:cubicBezTo>
                    <a:cubicBezTo>
                      <a:pt x="167" y="167"/>
                      <a:pt x="112" y="306"/>
                      <a:pt x="70" y="445"/>
                    </a:cubicBezTo>
                    <a:cubicBezTo>
                      <a:pt x="29" y="597"/>
                      <a:pt x="1" y="736"/>
                      <a:pt x="1" y="889"/>
                    </a:cubicBezTo>
                    <a:cubicBezTo>
                      <a:pt x="1" y="916"/>
                      <a:pt x="15" y="944"/>
                      <a:pt x="42" y="972"/>
                    </a:cubicBezTo>
                    <a:cubicBezTo>
                      <a:pt x="58" y="977"/>
                      <a:pt x="75" y="980"/>
                      <a:pt x="92" y="980"/>
                    </a:cubicBezTo>
                    <a:cubicBezTo>
                      <a:pt x="121" y="980"/>
                      <a:pt x="150" y="971"/>
                      <a:pt x="167" y="944"/>
                    </a:cubicBezTo>
                    <a:cubicBezTo>
                      <a:pt x="237" y="805"/>
                      <a:pt x="292" y="667"/>
                      <a:pt x="334" y="528"/>
                    </a:cubicBezTo>
                    <a:cubicBezTo>
                      <a:pt x="375" y="375"/>
                      <a:pt x="403" y="223"/>
                      <a:pt x="403" y="84"/>
                    </a:cubicBezTo>
                    <a:cubicBezTo>
                      <a:pt x="403" y="56"/>
                      <a:pt x="389" y="29"/>
                      <a:pt x="361" y="15"/>
                    </a:cubicBezTo>
                    <a:cubicBezTo>
                      <a:pt x="347" y="5"/>
                      <a:pt x="332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4419388" y="1857561"/>
                <a:ext cx="17940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54" extrusionOk="0">
                    <a:moveTo>
                      <a:pt x="516" y="1"/>
                    </a:moveTo>
                    <a:cubicBezTo>
                      <a:pt x="502" y="1"/>
                      <a:pt x="487" y="5"/>
                      <a:pt x="473" y="15"/>
                    </a:cubicBezTo>
                    <a:cubicBezTo>
                      <a:pt x="362" y="70"/>
                      <a:pt x="278" y="154"/>
                      <a:pt x="209" y="237"/>
                    </a:cubicBezTo>
                    <a:cubicBezTo>
                      <a:pt x="126" y="320"/>
                      <a:pt x="56" y="431"/>
                      <a:pt x="15" y="542"/>
                    </a:cubicBezTo>
                    <a:cubicBezTo>
                      <a:pt x="1" y="556"/>
                      <a:pt x="1" y="584"/>
                      <a:pt x="15" y="611"/>
                    </a:cubicBezTo>
                    <a:cubicBezTo>
                      <a:pt x="33" y="638"/>
                      <a:pt x="62" y="654"/>
                      <a:pt x="92" y="654"/>
                    </a:cubicBezTo>
                    <a:cubicBezTo>
                      <a:pt x="108" y="654"/>
                      <a:pt x="125" y="649"/>
                      <a:pt x="140" y="639"/>
                    </a:cubicBezTo>
                    <a:cubicBezTo>
                      <a:pt x="237" y="584"/>
                      <a:pt x="334" y="500"/>
                      <a:pt x="403" y="417"/>
                    </a:cubicBezTo>
                    <a:cubicBezTo>
                      <a:pt x="473" y="320"/>
                      <a:pt x="528" y="223"/>
                      <a:pt x="570" y="112"/>
                    </a:cubicBezTo>
                    <a:cubicBezTo>
                      <a:pt x="584" y="98"/>
                      <a:pt x="584" y="70"/>
                      <a:pt x="584" y="43"/>
                    </a:cubicBezTo>
                    <a:cubicBezTo>
                      <a:pt x="566" y="16"/>
                      <a:pt x="542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4430908" y="2000347"/>
                <a:ext cx="2986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51" extrusionOk="0">
                    <a:moveTo>
                      <a:pt x="875" y="0"/>
                    </a:moveTo>
                    <a:cubicBezTo>
                      <a:pt x="750" y="14"/>
                      <a:pt x="611" y="28"/>
                      <a:pt x="472" y="56"/>
                    </a:cubicBezTo>
                    <a:cubicBezTo>
                      <a:pt x="334" y="84"/>
                      <a:pt x="209" y="111"/>
                      <a:pt x="70" y="153"/>
                    </a:cubicBezTo>
                    <a:cubicBezTo>
                      <a:pt x="42" y="167"/>
                      <a:pt x="28" y="181"/>
                      <a:pt x="14" y="209"/>
                    </a:cubicBezTo>
                    <a:cubicBezTo>
                      <a:pt x="1" y="264"/>
                      <a:pt x="42" y="306"/>
                      <a:pt x="84" y="319"/>
                    </a:cubicBezTo>
                    <a:cubicBezTo>
                      <a:pt x="153" y="340"/>
                      <a:pt x="226" y="351"/>
                      <a:pt x="301" y="351"/>
                    </a:cubicBezTo>
                    <a:cubicBezTo>
                      <a:pt x="375" y="351"/>
                      <a:pt x="451" y="340"/>
                      <a:pt x="528" y="319"/>
                    </a:cubicBezTo>
                    <a:cubicBezTo>
                      <a:pt x="680" y="292"/>
                      <a:pt x="819" y="236"/>
                      <a:pt x="930" y="153"/>
                    </a:cubicBezTo>
                    <a:cubicBezTo>
                      <a:pt x="958" y="139"/>
                      <a:pt x="972" y="111"/>
                      <a:pt x="958" y="84"/>
                    </a:cubicBezTo>
                    <a:cubicBezTo>
                      <a:pt x="958" y="42"/>
                      <a:pt x="930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4438158" y="1925544"/>
                <a:ext cx="20398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5" extrusionOk="0">
                    <a:moveTo>
                      <a:pt x="565" y="0"/>
                    </a:moveTo>
                    <a:cubicBezTo>
                      <a:pt x="553" y="0"/>
                      <a:pt x="540" y="3"/>
                      <a:pt x="528" y="8"/>
                    </a:cubicBezTo>
                    <a:cubicBezTo>
                      <a:pt x="444" y="49"/>
                      <a:pt x="375" y="77"/>
                      <a:pt x="306" y="105"/>
                    </a:cubicBezTo>
                    <a:cubicBezTo>
                      <a:pt x="236" y="133"/>
                      <a:pt x="167" y="146"/>
                      <a:pt x="84" y="174"/>
                    </a:cubicBezTo>
                    <a:lnTo>
                      <a:pt x="70" y="174"/>
                    </a:lnTo>
                    <a:cubicBezTo>
                      <a:pt x="56" y="188"/>
                      <a:pt x="28" y="202"/>
                      <a:pt x="28" y="216"/>
                    </a:cubicBezTo>
                    <a:cubicBezTo>
                      <a:pt x="0" y="257"/>
                      <a:pt x="14" y="313"/>
                      <a:pt x="56" y="341"/>
                    </a:cubicBezTo>
                    <a:cubicBezTo>
                      <a:pt x="115" y="370"/>
                      <a:pt x="179" y="384"/>
                      <a:pt x="242" y="384"/>
                    </a:cubicBezTo>
                    <a:cubicBezTo>
                      <a:pt x="297" y="384"/>
                      <a:pt x="351" y="374"/>
                      <a:pt x="403" y="355"/>
                    </a:cubicBezTo>
                    <a:cubicBezTo>
                      <a:pt x="514" y="299"/>
                      <a:pt x="611" y="216"/>
                      <a:pt x="652" y="105"/>
                    </a:cubicBezTo>
                    <a:cubicBezTo>
                      <a:pt x="664" y="48"/>
                      <a:pt x="619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4148346" y="1320421"/>
                <a:ext cx="23071" cy="3133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20" extrusionOk="0">
                    <a:moveTo>
                      <a:pt x="95" y="1"/>
                    </a:moveTo>
                    <a:cubicBezTo>
                      <a:pt x="87" y="1"/>
                      <a:pt x="78" y="2"/>
                      <a:pt x="70" y="7"/>
                    </a:cubicBezTo>
                    <a:cubicBezTo>
                      <a:pt x="29" y="20"/>
                      <a:pt x="1" y="62"/>
                      <a:pt x="29" y="104"/>
                    </a:cubicBezTo>
                    <a:cubicBezTo>
                      <a:pt x="84" y="270"/>
                      <a:pt x="167" y="437"/>
                      <a:pt x="265" y="575"/>
                    </a:cubicBezTo>
                    <a:cubicBezTo>
                      <a:pt x="348" y="728"/>
                      <a:pt x="459" y="867"/>
                      <a:pt x="584" y="991"/>
                    </a:cubicBezTo>
                    <a:cubicBezTo>
                      <a:pt x="611" y="1019"/>
                      <a:pt x="639" y="1019"/>
                      <a:pt x="681" y="1019"/>
                    </a:cubicBezTo>
                    <a:cubicBezTo>
                      <a:pt x="722" y="991"/>
                      <a:pt x="750" y="950"/>
                      <a:pt x="722" y="908"/>
                    </a:cubicBezTo>
                    <a:cubicBezTo>
                      <a:pt x="667" y="742"/>
                      <a:pt x="584" y="575"/>
                      <a:pt x="487" y="437"/>
                    </a:cubicBezTo>
                    <a:cubicBezTo>
                      <a:pt x="389" y="284"/>
                      <a:pt x="278" y="145"/>
                      <a:pt x="154" y="20"/>
                    </a:cubicBezTo>
                    <a:cubicBezTo>
                      <a:pt x="134" y="11"/>
                      <a:pt x="114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4049489" y="1380479"/>
                <a:ext cx="1367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95" extrusionOk="0">
                    <a:moveTo>
                      <a:pt x="361" y="1"/>
                    </a:moveTo>
                    <a:cubicBezTo>
                      <a:pt x="340" y="1"/>
                      <a:pt x="320" y="8"/>
                      <a:pt x="306" y="21"/>
                    </a:cubicBezTo>
                    <a:cubicBezTo>
                      <a:pt x="222" y="105"/>
                      <a:pt x="153" y="188"/>
                      <a:pt x="111" y="285"/>
                    </a:cubicBezTo>
                    <a:cubicBezTo>
                      <a:pt x="56" y="382"/>
                      <a:pt x="14" y="493"/>
                      <a:pt x="0" y="604"/>
                    </a:cubicBezTo>
                    <a:cubicBezTo>
                      <a:pt x="0" y="618"/>
                      <a:pt x="0" y="646"/>
                      <a:pt x="28" y="673"/>
                    </a:cubicBezTo>
                    <a:cubicBezTo>
                      <a:pt x="42" y="687"/>
                      <a:pt x="63" y="694"/>
                      <a:pt x="85" y="694"/>
                    </a:cubicBezTo>
                    <a:cubicBezTo>
                      <a:pt x="108" y="694"/>
                      <a:pt x="132" y="687"/>
                      <a:pt x="153" y="673"/>
                    </a:cubicBezTo>
                    <a:cubicBezTo>
                      <a:pt x="236" y="590"/>
                      <a:pt x="292" y="507"/>
                      <a:pt x="347" y="396"/>
                    </a:cubicBezTo>
                    <a:cubicBezTo>
                      <a:pt x="389" y="299"/>
                      <a:pt x="431" y="202"/>
                      <a:pt x="444" y="91"/>
                    </a:cubicBezTo>
                    <a:cubicBezTo>
                      <a:pt x="444" y="63"/>
                      <a:pt x="431" y="35"/>
                      <a:pt x="417" y="21"/>
                    </a:cubicBezTo>
                    <a:cubicBezTo>
                      <a:pt x="403" y="8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4235714" y="1310499"/>
                <a:ext cx="20920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05" extrusionOk="0">
                    <a:moveTo>
                      <a:pt x="98" y="0"/>
                    </a:moveTo>
                    <a:cubicBezTo>
                      <a:pt x="84" y="0"/>
                      <a:pt x="70" y="4"/>
                      <a:pt x="56" y="10"/>
                    </a:cubicBezTo>
                    <a:cubicBezTo>
                      <a:pt x="15" y="24"/>
                      <a:pt x="1" y="80"/>
                      <a:pt x="15" y="121"/>
                    </a:cubicBezTo>
                    <a:cubicBezTo>
                      <a:pt x="70" y="232"/>
                      <a:pt x="153" y="343"/>
                      <a:pt x="237" y="440"/>
                    </a:cubicBezTo>
                    <a:cubicBezTo>
                      <a:pt x="320" y="551"/>
                      <a:pt x="417" y="635"/>
                      <a:pt x="528" y="704"/>
                    </a:cubicBezTo>
                    <a:lnTo>
                      <a:pt x="611" y="704"/>
                    </a:lnTo>
                    <a:cubicBezTo>
                      <a:pt x="653" y="676"/>
                      <a:pt x="681" y="621"/>
                      <a:pt x="653" y="579"/>
                    </a:cubicBezTo>
                    <a:cubicBezTo>
                      <a:pt x="597" y="468"/>
                      <a:pt x="528" y="357"/>
                      <a:pt x="431" y="260"/>
                    </a:cubicBezTo>
                    <a:cubicBezTo>
                      <a:pt x="348" y="163"/>
                      <a:pt x="251" y="80"/>
                      <a:pt x="140" y="10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996220" y="1308226"/>
                <a:ext cx="18340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96" extrusionOk="0">
                    <a:moveTo>
                      <a:pt x="523" y="1"/>
                    </a:moveTo>
                    <a:cubicBezTo>
                      <a:pt x="509" y="1"/>
                      <a:pt x="496" y="5"/>
                      <a:pt x="486" y="15"/>
                    </a:cubicBezTo>
                    <a:cubicBezTo>
                      <a:pt x="375" y="84"/>
                      <a:pt x="278" y="154"/>
                      <a:pt x="208" y="251"/>
                    </a:cubicBezTo>
                    <a:cubicBezTo>
                      <a:pt x="125" y="348"/>
                      <a:pt x="56" y="459"/>
                      <a:pt x="14" y="570"/>
                    </a:cubicBezTo>
                    <a:cubicBezTo>
                      <a:pt x="0" y="598"/>
                      <a:pt x="0" y="625"/>
                      <a:pt x="14" y="653"/>
                    </a:cubicBezTo>
                    <a:cubicBezTo>
                      <a:pt x="32" y="680"/>
                      <a:pt x="62" y="695"/>
                      <a:pt x="92" y="695"/>
                    </a:cubicBezTo>
                    <a:cubicBezTo>
                      <a:pt x="108" y="695"/>
                      <a:pt x="124" y="691"/>
                      <a:pt x="139" y="681"/>
                    </a:cubicBezTo>
                    <a:cubicBezTo>
                      <a:pt x="236" y="612"/>
                      <a:pt x="333" y="528"/>
                      <a:pt x="403" y="431"/>
                    </a:cubicBezTo>
                    <a:cubicBezTo>
                      <a:pt x="486" y="334"/>
                      <a:pt x="555" y="223"/>
                      <a:pt x="597" y="112"/>
                    </a:cubicBezTo>
                    <a:cubicBezTo>
                      <a:pt x="597" y="84"/>
                      <a:pt x="597" y="57"/>
                      <a:pt x="597" y="43"/>
                    </a:cubicBezTo>
                    <a:cubicBezTo>
                      <a:pt x="579" y="16"/>
                      <a:pt x="550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3770301" y="2121614"/>
                <a:ext cx="699021" cy="44843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6" name="Google Shape;706;p21"/>
            <p:cNvSpPr/>
            <p:nvPr/>
          </p:nvSpPr>
          <p:spPr>
            <a:xfrm>
              <a:off x="888095" y="479571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 rot="-1173075">
              <a:off x="600964" y="4845587"/>
              <a:ext cx="42668" cy="297910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 rot="-1854659">
              <a:off x="379486" y="4845589"/>
              <a:ext cx="42667" cy="29790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1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710" name="Google Shape;710;p21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subTitle" idx="1"/>
          </p:nvPr>
        </p:nvSpPr>
        <p:spPr>
          <a:xfrm>
            <a:off x="7200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2"/>
          <p:cNvSpPr txBox="1">
            <a:spLocks noGrp="1"/>
          </p:cNvSpPr>
          <p:nvPr>
            <p:ph type="subTitle" idx="2"/>
          </p:nvPr>
        </p:nvSpPr>
        <p:spPr>
          <a:xfrm>
            <a:off x="7200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5" name="Google Shape;785;p22"/>
          <p:cNvSpPr txBox="1">
            <a:spLocks noGrp="1"/>
          </p:cNvSpPr>
          <p:nvPr>
            <p:ph type="subTitle" idx="3"/>
          </p:nvPr>
        </p:nvSpPr>
        <p:spPr>
          <a:xfrm>
            <a:off x="7200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2"/>
          <p:cNvSpPr txBox="1">
            <a:spLocks noGrp="1"/>
          </p:cNvSpPr>
          <p:nvPr>
            <p:ph type="subTitle" idx="4"/>
          </p:nvPr>
        </p:nvSpPr>
        <p:spPr>
          <a:xfrm>
            <a:off x="7200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7" name="Google Shape;787;p22"/>
          <p:cNvSpPr txBox="1">
            <a:spLocks noGrp="1"/>
          </p:cNvSpPr>
          <p:nvPr>
            <p:ph type="subTitle" idx="5"/>
          </p:nvPr>
        </p:nvSpPr>
        <p:spPr>
          <a:xfrm>
            <a:off x="34038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2"/>
          <p:cNvSpPr txBox="1">
            <a:spLocks noGrp="1"/>
          </p:cNvSpPr>
          <p:nvPr>
            <p:ph type="subTitle" idx="6"/>
          </p:nvPr>
        </p:nvSpPr>
        <p:spPr>
          <a:xfrm>
            <a:off x="34038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22"/>
          <p:cNvSpPr txBox="1">
            <a:spLocks noGrp="1"/>
          </p:cNvSpPr>
          <p:nvPr>
            <p:ph type="subTitle" idx="7"/>
          </p:nvPr>
        </p:nvSpPr>
        <p:spPr>
          <a:xfrm>
            <a:off x="34038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22"/>
          <p:cNvSpPr txBox="1">
            <a:spLocks noGrp="1"/>
          </p:cNvSpPr>
          <p:nvPr>
            <p:ph type="subTitle" idx="8"/>
          </p:nvPr>
        </p:nvSpPr>
        <p:spPr>
          <a:xfrm>
            <a:off x="34038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22"/>
          <p:cNvSpPr txBox="1">
            <a:spLocks noGrp="1"/>
          </p:cNvSpPr>
          <p:nvPr>
            <p:ph type="subTitle" idx="9"/>
          </p:nvPr>
        </p:nvSpPr>
        <p:spPr>
          <a:xfrm>
            <a:off x="60876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2"/>
          <p:cNvSpPr txBox="1">
            <a:spLocks noGrp="1"/>
          </p:cNvSpPr>
          <p:nvPr>
            <p:ph type="subTitle" idx="13"/>
          </p:nvPr>
        </p:nvSpPr>
        <p:spPr>
          <a:xfrm>
            <a:off x="60876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3" name="Google Shape;793;p22"/>
          <p:cNvSpPr txBox="1">
            <a:spLocks noGrp="1"/>
          </p:cNvSpPr>
          <p:nvPr>
            <p:ph type="subTitle" idx="14"/>
          </p:nvPr>
        </p:nvSpPr>
        <p:spPr>
          <a:xfrm>
            <a:off x="60876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2"/>
          <p:cNvSpPr txBox="1">
            <a:spLocks noGrp="1"/>
          </p:cNvSpPr>
          <p:nvPr>
            <p:ph type="subTitle" idx="15"/>
          </p:nvPr>
        </p:nvSpPr>
        <p:spPr>
          <a:xfrm>
            <a:off x="60876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5" name="Google Shape;795;p22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796" name="Google Shape;796;p22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797" name="Google Shape;797;p22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2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09" name="Google Shape;809;p22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22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818" name="Google Shape;818;p22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2" name="Google Shape;822;p22"/>
          <p:cNvSpPr/>
          <p:nvPr/>
        </p:nvSpPr>
        <p:spPr>
          <a:xfrm>
            <a:off x="197700" y="293237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2"/>
          <p:cNvSpPr/>
          <p:nvPr/>
        </p:nvSpPr>
        <p:spPr>
          <a:xfrm>
            <a:off x="8479623" y="2287585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3"/>
          <p:cNvSpPr txBox="1">
            <a:spLocks noGrp="1"/>
          </p:cNvSpPr>
          <p:nvPr>
            <p:ph type="title" hasCustomPrompt="1"/>
          </p:nvPr>
        </p:nvSpPr>
        <p:spPr>
          <a:xfrm>
            <a:off x="2471390" y="1315750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26" name="Google Shape;826;p23"/>
          <p:cNvSpPr txBox="1">
            <a:spLocks noGrp="1"/>
          </p:cNvSpPr>
          <p:nvPr>
            <p:ph type="subTitle" idx="1"/>
          </p:nvPr>
        </p:nvSpPr>
        <p:spPr>
          <a:xfrm>
            <a:off x="2471390" y="1887008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3"/>
          <p:cNvSpPr txBox="1">
            <a:spLocks noGrp="1"/>
          </p:cNvSpPr>
          <p:nvPr>
            <p:ph type="title" idx="2" hasCustomPrompt="1"/>
          </p:nvPr>
        </p:nvSpPr>
        <p:spPr>
          <a:xfrm>
            <a:off x="2471390" y="2493923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28" name="Google Shape;828;p23"/>
          <p:cNvSpPr txBox="1">
            <a:spLocks noGrp="1"/>
          </p:cNvSpPr>
          <p:nvPr>
            <p:ph type="subTitle" idx="3"/>
          </p:nvPr>
        </p:nvSpPr>
        <p:spPr>
          <a:xfrm>
            <a:off x="2471390" y="3065149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3"/>
          <p:cNvSpPr txBox="1">
            <a:spLocks noGrp="1"/>
          </p:cNvSpPr>
          <p:nvPr>
            <p:ph type="title" idx="4" hasCustomPrompt="1"/>
          </p:nvPr>
        </p:nvSpPr>
        <p:spPr>
          <a:xfrm>
            <a:off x="2471390" y="3672098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30" name="Google Shape;830;p23"/>
          <p:cNvSpPr txBox="1">
            <a:spLocks noGrp="1"/>
          </p:cNvSpPr>
          <p:nvPr>
            <p:ph type="subTitle" idx="5"/>
          </p:nvPr>
        </p:nvSpPr>
        <p:spPr>
          <a:xfrm>
            <a:off x="2471390" y="4243300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23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833" name="Google Shape;833;p23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834" name="Google Shape;834;p2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23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46" name="Google Shape;846;p2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3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23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855" name="Google Shape;855;p23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9" name="Google Shape;859;p23"/>
          <p:cNvGrpSpPr/>
          <p:nvPr/>
        </p:nvGrpSpPr>
        <p:grpSpPr>
          <a:xfrm>
            <a:off x="375726" y="1623573"/>
            <a:ext cx="798837" cy="262516"/>
            <a:chOff x="1801428" y="668216"/>
            <a:chExt cx="1567269" cy="515041"/>
          </a:xfrm>
        </p:grpSpPr>
        <p:sp>
          <p:nvSpPr>
            <p:cNvPr id="860" name="Google Shape;860;p23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23"/>
          <p:cNvSpPr/>
          <p:nvPr/>
        </p:nvSpPr>
        <p:spPr>
          <a:xfrm>
            <a:off x="7910698" y="13157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24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4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867" name="Google Shape;867;p24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4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4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4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4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24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24"/>
          <p:cNvGrpSpPr/>
          <p:nvPr/>
        </p:nvGrpSpPr>
        <p:grpSpPr>
          <a:xfrm>
            <a:off x="8657501" y="2998569"/>
            <a:ext cx="1164011" cy="382521"/>
            <a:chOff x="1801428" y="668216"/>
            <a:chExt cx="1567269" cy="515041"/>
          </a:xfrm>
        </p:grpSpPr>
        <p:sp>
          <p:nvSpPr>
            <p:cNvPr id="880" name="Google Shape;880;p24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24"/>
          <p:cNvSpPr/>
          <p:nvPr/>
        </p:nvSpPr>
        <p:spPr>
          <a:xfrm flipH="1">
            <a:off x="-302941" y="2801424"/>
            <a:ext cx="867587" cy="431400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25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886" name="Google Shape;886;p25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25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99" name="Google Shape;899;p25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25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908" name="Google Shape;908;p25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6"/>
          <p:cNvSpPr/>
          <p:nvPr/>
        </p:nvSpPr>
        <p:spPr>
          <a:xfrm flipH="1">
            <a:off x="555" y="4824639"/>
            <a:ext cx="9142883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" name="Google Shape;915;p26"/>
          <p:cNvGrpSpPr/>
          <p:nvPr/>
        </p:nvGrpSpPr>
        <p:grpSpPr>
          <a:xfrm flipH="1">
            <a:off x="448449" y="4891558"/>
            <a:ext cx="7790703" cy="197487"/>
            <a:chOff x="493846" y="3212651"/>
            <a:chExt cx="3404432" cy="86299"/>
          </a:xfrm>
        </p:grpSpPr>
        <p:sp>
          <p:nvSpPr>
            <p:cNvPr id="916" name="Google Shape;916;p26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6"/>
          <p:cNvSpPr/>
          <p:nvPr/>
        </p:nvSpPr>
        <p:spPr>
          <a:xfrm flipH="1">
            <a:off x="3158290" y="4802124"/>
            <a:ext cx="364771" cy="18330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6"/>
          <p:cNvSpPr/>
          <p:nvPr/>
        </p:nvSpPr>
        <p:spPr>
          <a:xfrm>
            <a:off x="8615000" y="1213543"/>
            <a:ext cx="767705" cy="479450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-279077" y="3453285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7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932" name="Google Shape;932;p27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933" name="Google Shape;933;p27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27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27"/>
            <p:cNvGrpSpPr/>
            <p:nvPr/>
          </p:nvGrpSpPr>
          <p:grpSpPr>
            <a:xfrm>
              <a:off x="3974075" y="4824649"/>
              <a:ext cx="4869500" cy="279933"/>
              <a:chOff x="3974075" y="4824649"/>
              <a:chExt cx="4869500" cy="279933"/>
            </a:xfrm>
          </p:grpSpPr>
          <p:sp>
            <p:nvSpPr>
              <p:cNvPr id="954" name="Google Shape;954;p27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8250220" y="3190775"/>
            <a:ext cx="1303762" cy="1952730"/>
            <a:chOff x="63220" y="3190775"/>
            <a:chExt cx="1303762" cy="1952730"/>
          </a:xfrm>
        </p:grpSpPr>
        <p:grpSp>
          <p:nvGrpSpPr>
            <p:cNvPr id="959" name="Google Shape;959;p27"/>
            <p:cNvGrpSpPr/>
            <p:nvPr/>
          </p:nvGrpSpPr>
          <p:grpSpPr>
            <a:xfrm>
              <a:off x="63220" y="3190775"/>
              <a:ext cx="1303762" cy="1952730"/>
              <a:chOff x="3639100" y="1118530"/>
              <a:chExt cx="969124" cy="1451520"/>
            </a:xfrm>
          </p:grpSpPr>
          <p:sp>
            <p:nvSpPr>
              <p:cNvPr id="960" name="Google Shape;960;p27"/>
              <p:cNvSpPr/>
              <p:nvPr/>
            </p:nvSpPr>
            <p:spPr>
              <a:xfrm>
                <a:off x="4034559" y="1118530"/>
                <a:ext cx="175626" cy="15237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960" extrusionOk="0">
                    <a:moveTo>
                      <a:pt x="3444" y="0"/>
                    </a:moveTo>
                    <a:cubicBezTo>
                      <a:pt x="2997" y="0"/>
                      <a:pt x="2573" y="274"/>
                      <a:pt x="2415" y="738"/>
                    </a:cubicBezTo>
                    <a:cubicBezTo>
                      <a:pt x="2373" y="863"/>
                      <a:pt x="2332" y="1002"/>
                      <a:pt x="2276" y="1140"/>
                    </a:cubicBezTo>
                    <a:cubicBezTo>
                      <a:pt x="2225" y="1256"/>
                      <a:pt x="2102" y="1336"/>
                      <a:pt x="1962" y="1336"/>
                    </a:cubicBezTo>
                    <a:cubicBezTo>
                      <a:pt x="1951" y="1336"/>
                      <a:pt x="1940" y="1336"/>
                      <a:pt x="1929" y="1335"/>
                    </a:cubicBezTo>
                    <a:cubicBezTo>
                      <a:pt x="1846" y="1293"/>
                      <a:pt x="1763" y="1251"/>
                      <a:pt x="1693" y="1196"/>
                    </a:cubicBezTo>
                    <a:cubicBezTo>
                      <a:pt x="1639" y="1180"/>
                      <a:pt x="1583" y="1172"/>
                      <a:pt x="1529" y="1172"/>
                    </a:cubicBezTo>
                    <a:cubicBezTo>
                      <a:pt x="1348" y="1172"/>
                      <a:pt x="1179" y="1258"/>
                      <a:pt x="1083" y="1418"/>
                    </a:cubicBezTo>
                    <a:cubicBezTo>
                      <a:pt x="958" y="1626"/>
                      <a:pt x="903" y="1862"/>
                      <a:pt x="889" y="2098"/>
                    </a:cubicBezTo>
                    <a:cubicBezTo>
                      <a:pt x="889" y="1913"/>
                      <a:pt x="704" y="1808"/>
                      <a:pt x="515" y="1808"/>
                    </a:cubicBezTo>
                    <a:cubicBezTo>
                      <a:pt x="420" y="1808"/>
                      <a:pt x="325" y="1834"/>
                      <a:pt x="251" y="1890"/>
                    </a:cubicBezTo>
                    <a:cubicBezTo>
                      <a:pt x="43" y="2070"/>
                      <a:pt x="1" y="2389"/>
                      <a:pt x="43" y="2666"/>
                    </a:cubicBezTo>
                    <a:cubicBezTo>
                      <a:pt x="98" y="3166"/>
                      <a:pt x="320" y="3638"/>
                      <a:pt x="667" y="4012"/>
                    </a:cubicBezTo>
                    <a:cubicBezTo>
                      <a:pt x="1236" y="4595"/>
                      <a:pt x="2054" y="4844"/>
                      <a:pt x="2873" y="4942"/>
                    </a:cubicBezTo>
                    <a:cubicBezTo>
                      <a:pt x="2972" y="4954"/>
                      <a:pt x="3069" y="4960"/>
                      <a:pt x="3164" y="4960"/>
                    </a:cubicBezTo>
                    <a:cubicBezTo>
                      <a:pt x="4468" y="4960"/>
                      <a:pt x="5309" y="3839"/>
                      <a:pt x="5619" y="2597"/>
                    </a:cubicBezTo>
                    <a:cubicBezTo>
                      <a:pt x="5675" y="2361"/>
                      <a:pt x="5716" y="2084"/>
                      <a:pt x="5564" y="1862"/>
                    </a:cubicBezTo>
                    <a:cubicBezTo>
                      <a:pt x="5445" y="1684"/>
                      <a:pt x="5248" y="1619"/>
                      <a:pt x="5029" y="1619"/>
                    </a:cubicBezTo>
                    <a:cubicBezTo>
                      <a:pt x="4788" y="1619"/>
                      <a:pt x="4520" y="1698"/>
                      <a:pt x="4301" y="1792"/>
                    </a:cubicBezTo>
                    <a:cubicBezTo>
                      <a:pt x="4718" y="1265"/>
                      <a:pt x="4579" y="475"/>
                      <a:pt x="3982" y="142"/>
                    </a:cubicBezTo>
                    <a:cubicBezTo>
                      <a:pt x="3810" y="45"/>
                      <a:pt x="3625" y="0"/>
                      <a:pt x="3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4061838" y="1153274"/>
                <a:ext cx="119378" cy="103342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364" extrusionOk="0">
                    <a:moveTo>
                      <a:pt x="2363" y="0"/>
                    </a:moveTo>
                    <a:cubicBezTo>
                      <a:pt x="2056" y="0"/>
                      <a:pt x="1761" y="190"/>
                      <a:pt x="1652" y="509"/>
                    </a:cubicBezTo>
                    <a:cubicBezTo>
                      <a:pt x="1638" y="592"/>
                      <a:pt x="1610" y="689"/>
                      <a:pt x="1568" y="772"/>
                    </a:cubicBezTo>
                    <a:cubicBezTo>
                      <a:pt x="1527" y="870"/>
                      <a:pt x="1430" y="911"/>
                      <a:pt x="1333" y="911"/>
                    </a:cubicBezTo>
                    <a:cubicBezTo>
                      <a:pt x="1277" y="883"/>
                      <a:pt x="1222" y="856"/>
                      <a:pt x="1166" y="828"/>
                    </a:cubicBezTo>
                    <a:cubicBezTo>
                      <a:pt x="1125" y="809"/>
                      <a:pt x="1082" y="801"/>
                      <a:pt x="1040" y="801"/>
                    </a:cubicBezTo>
                    <a:cubicBezTo>
                      <a:pt x="924" y="801"/>
                      <a:pt x="811" y="865"/>
                      <a:pt x="750" y="967"/>
                    </a:cubicBezTo>
                    <a:cubicBezTo>
                      <a:pt x="681" y="1105"/>
                      <a:pt x="625" y="1272"/>
                      <a:pt x="625" y="1424"/>
                    </a:cubicBezTo>
                    <a:cubicBezTo>
                      <a:pt x="625" y="1303"/>
                      <a:pt x="494" y="1232"/>
                      <a:pt x="365" y="1232"/>
                    </a:cubicBezTo>
                    <a:cubicBezTo>
                      <a:pt x="303" y="1232"/>
                      <a:pt x="241" y="1249"/>
                      <a:pt x="195" y="1286"/>
                    </a:cubicBezTo>
                    <a:cubicBezTo>
                      <a:pt x="56" y="1424"/>
                      <a:pt x="1" y="1619"/>
                      <a:pt x="42" y="1813"/>
                    </a:cubicBezTo>
                    <a:cubicBezTo>
                      <a:pt x="84" y="2160"/>
                      <a:pt x="237" y="2479"/>
                      <a:pt x="472" y="2728"/>
                    </a:cubicBezTo>
                    <a:cubicBezTo>
                      <a:pt x="861" y="3131"/>
                      <a:pt x="1416" y="3297"/>
                      <a:pt x="1971" y="3353"/>
                    </a:cubicBezTo>
                    <a:cubicBezTo>
                      <a:pt x="2034" y="3360"/>
                      <a:pt x="2096" y="3363"/>
                      <a:pt x="2156" y="3363"/>
                    </a:cubicBezTo>
                    <a:cubicBezTo>
                      <a:pt x="3049" y="3363"/>
                      <a:pt x="3622" y="2616"/>
                      <a:pt x="3830" y="1771"/>
                    </a:cubicBezTo>
                    <a:cubicBezTo>
                      <a:pt x="3885" y="1605"/>
                      <a:pt x="3885" y="1424"/>
                      <a:pt x="3802" y="1272"/>
                    </a:cubicBezTo>
                    <a:cubicBezTo>
                      <a:pt x="3715" y="1145"/>
                      <a:pt x="3580" y="1098"/>
                      <a:pt x="3428" y="1098"/>
                    </a:cubicBezTo>
                    <a:cubicBezTo>
                      <a:pt x="3266" y="1098"/>
                      <a:pt x="3086" y="1152"/>
                      <a:pt x="2928" y="1216"/>
                    </a:cubicBezTo>
                    <a:cubicBezTo>
                      <a:pt x="3233" y="856"/>
                      <a:pt x="3122" y="328"/>
                      <a:pt x="2720" y="93"/>
                    </a:cubicBezTo>
                    <a:cubicBezTo>
                      <a:pt x="2606" y="30"/>
                      <a:pt x="2484" y="0"/>
                      <a:pt x="2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4227634" y="1617975"/>
                <a:ext cx="380590" cy="448420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14597" extrusionOk="0">
                    <a:moveTo>
                      <a:pt x="10237" y="1"/>
                    </a:moveTo>
                    <a:cubicBezTo>
                      <a:pt x="9488" y="1"/>
                      <a:pt x="8920" y="708"/>
                      <a:pt x="8546" y="1377"/>
                    </a:cubicBezTo>
                    <a:cubicBezTo>
                      <a:pt x="7811" y="2653"/>
                      <a:pt x="7270" y="4041"/>
                      <a:pt x="6923" y="5469"/>
                    </a:cubicBezTo>
                    <a:cubicBezTo>
                      <a:pt x="6729" y="6288"/>
                      <a:pt x="6562" y="7176"/>
                      <a:pt x="5966" y="7772"/>
                    </a:cubicBezTo>
                    <a:cubicBezTo>
                      <a:pt x="5500" y="8234"/>
                      <a:pt x="4835" y="8344"/>
                      <a:pt x="4116" y="8344"/>
                    </a:cubicBezTo>
                    <a:cubicBezTo>
                      <a:pt x="3457" y="8344"/>
                      <a:pt x="2753" y="8251"/>
                      <a:pt x="2118" y="8251"/>
                    </a:cubicBezTo>
                    <a:cubicBezTo>
                      <a:pt x="966" y="8251"/>
                      <a:pt x="40" y="8556"/>
                      <a:pt x="14" y="10269"/>
                    </a:cubicBezTo>
                    <a:cubicBezTo>
                      <a:pt x="0" y="11823"/>
                      <a:pt x="1152" y="13224"/>
                      <a:pt x="2553" y="13904"/>
                    </a:cubicBezTo>
                    <a:cubicBezTo>
                      <a:pt x="3674" y="14437"/>
                      <a:pt x="4928" y="14597"/>
                      <a:pt x="6187" y="14597"/>
                    </a:cubicBezTo>
                    <a:cubicBezTo>
                      <a:pt x="6502" y="14597"/>
                      <a:pt x="6817" y="14587"/>
                      <a:pt x="7131" y="14570"/>
                    </a:cubicBezTo>
                    <a:cubicBezTo>
                      <a:pt x="8019" y="14528"/>
                      <a:pt x="8948" y="14431"/>
                      <a:pt x="9697" y="13918"/>
                    </a:cubicBezTo>
                    <a:cubicBezTo>
                      <a:pt x="10932" y="13072"/>
                      <a:pt x="11251" y="11407"/>
                      <a:pt x="11459" y="9909"/>
                    </a:cubicBezTo>
                    <a:lnTo>
                      <a:pt x="11931" y="6330"/>
                    </a:lnTo>
                    <a:cubicBezTo>
                      <a:pt x="12167" y="4637"/>
                      <a:pt x="12389" y="2848"/>
                      <a:pt x="11723" y="1280"/>
                    </a:cubicBezTo>
                    <a:cubicBezTo>
                      <a:pt x="11459" y="670"/>
                      <a:pt x="10987" y="59"/>
                      <a:pt x="10322" y="4"/>
                    </a:cubicBezTo>
                    <a:cubicBezTo>
                      <a:pt x="10293" y="2"/>
                      <a:pt x="10265" y="1"/>
                      <a:pt x="10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4227204" y="1711395"/>
                <a:ext cx="375921" cy="355000"/>
              </a:xfrm>
              <a:custGeom>
                <a:avLst/>
                <a:gdLst/>
                <a:ahLst/>
                <a:cxnLst/>
                <a:rect l="l" t="t" r="r" b="b"/>
                <a:pathLst>
                  <a:path w="12237" h="11556" extrusionOk="0">
                    <a:moveTo>
                      <a:pt x="12139" y="1"/>
                    </a:moveTo>
                    <a:lnTo>
                      <a:pt x="12139" y="1"/>
                    </a:lnTo>
                    <a:cubicBezTo>
                      <a:pt x="12139" y="2"/>
                      <a:pt x="11377" y="9111"/>
                      <a:pt x="5858" y="9111"/>
                    </a:cubicBezTo>
                    <a:cubicBezTo>
                      <a:pt x="4631" y="9111"/>
                      <a:pt x="3170" y="8661"/>
                      <a:pt x="1429" y="7561"/>
                    </a:cubicBezTo>
                    <a:lnTo>
                      <a:pt x="28" y="7228"/>
                    </a:lnTo>
                    <a:lnTo>
                      <a:pt x="28" y="7228"/>
                    </a:lnTo>
                    <a:cubicBezTo>
                      <a:pt x="0" y="8796"/>
                      <a:pt x="1152" y="10183"/>
                      <a:pt x="2553" y="10863"/>
                    </a:cubicBezTo>
                    <a:cubicBezTo>
                      <a:pt x="3685" y="11396"/>
                      <a:pt x="4941" y="11556"/>
                      <a:pt x="6194" y="11556"/>
                    </a:cubicBezTo>
                    <a:cubicBezTo>
                      <a:pt x="6507" y="11556"/>
                      <a:pt x="6820" y="11546"/>
                      <a:pt x="7131" y="11529"/>
                    </a:cubicBezTo>
                    <a:cubicBezTo>
                      <a:pt x="8033" y="11487"/>
                      <a:pt x="8962" y="11390"/>
                      <a:pt x="9697" y="10891"/>
                    </a:cubicBezTo>
                    <a:cubicBezTo>
                      <a:pt x="10946" y="10045"/>
                      <a:pt x="11265" y="8366"/>
                      <a:pt x="11459" y="6868"/>
                    </a:cubicBezTo>
                    <a:lnTo>
                      <a:pt x="11945" y="3289"/>
                    </a:lnTo>
                    <a:cubicBezTo>
                      <a:pt x="12084" y="2207"/>
                      <a:pt x="12236" y="1069"/>
                      <a:pt x="12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3639500" y="1355504"/>
                <a:ext cx="405750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4884" extrusionOk="0">
                    <a:moveTo>
                      <a:pt x="2695" y="1"/>
                    </a:moveTo>
                    <a:cubicBezTo>
                      <a:pt x="2056" y="1"/>
                      <a:pt x="1422" y="394"/>
                      <a:pt x="1041" y="932"/>
                    </a:cubicBezTo>
                    <a:cubicBezTo>
                      <a:pt x="570" y="1584"/>
                      <a:pt x="403" y="2416"/>
                      <a:pt x="306" y="3221"/>
                    </a:cubicBezTo>
                    <a:cubicBezTo>
                      <a:pt x="1" y="5482"/>
                      <a:pt x="43" y="7771"/>
                      <a:pt x="403" y="10004"/>
                    </a:cubicBezTo>
                    <a:cubicBezTo>
                      <a:pt x="639" y="11405"/>
                      <a:pt x="1069" y="12890"/>
                      <a:pt x="2179" y="13778"/>
                    </a:cubicBezTo>
                    <a:cubicBezTo>
                      <a:pt x="3233" y="14610"/>
                      <a:pt x="4662" y="14735"/>
                      <a:pt x="5994" y="14818"/>
                    </a:cubicBezTo>
                    <a:cubicBezTo>
                      <a:pt x="6520" y="14849"/>
                      <a:pt x="7048" y="14883"/>
                      <a:pt x="7572" y="14883"/>
                    </a:cubicBezTo>
                    <a:cubicBezTo>
                      <a:pt x="8209" y="14883"/>
                      <a:pt x="8839" y="14833"/>
                      <a:pt x="9448" y="14665"/>
                    </a:cubicBezTo>
                    <a:cubicBezTo>
                      <a:pt x="10572" y="14374"/>
                      <a:pt x="11640" y="13625"/>
                      <a:pt x="12015" y="12529"/>
                    </a:cubicBezTo>
                    <a:cubicBezTo>
                      <a:pt x="13208" y="9075"/>
                      <a:pt x="6910" y="9338"/>
                      <a:pt x="5994" y="6370"/>
                    </a:cubicBezTo>
                    <a:cubicBezTo>
                      <a:pt x="5703" y="5440"/>
                      <a:pt x="5730" y="4441"/>
                      <a:pt x="5467" y="3498"/>
                    </a:cubicBezTo>
                    <a:cubicBezTo>
                      <a:pt x="5259" y="2874"/>
                      <a:pt x="4981" y="2263"/>
                      <a:pt x="4648" y="1681"/>
                    </a:cubicBezTo>
                    <a:cubicBezTo>
                      <a:pt x="4301" y="1015"/>
                      <a:pt x="3871" y="293"/>
                      <a:pt x="3150" y="71"/>
                    </a:cubicBezTo>
                    <a:cubicBezTo>
                      <a:pt x="3000" y="23"/>
                      <a:pt x="2848" y="1"/>
                      <a:pt x="2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7"/>
              <p:cNvSpPr/>
              <p:nvPr/>
            </p:nvSpPr>
            <p:spPr>
              <a:xfrm>
                <a:off x="3639100" y="1411813"/>
                <a:ext cx="392079" cy="401142"/>
              </a:xfrm>
              <a:custGeom>
                <a:avLst/>
                <a:gdLst/>
                <a:ahLst/>
                <a:cxnLst/>
                <a:rect l="l" t="t" r="r" b="b"/>
                <a:pathLst>
                  <a:path w="12763" h="13058" extrusionOk="0">
                    <a:moveTo>
                      <a:pt x="597" y="0"/>
                    </a:moveTo>
                    <a:cubicBezTo>
                      <a:pt x="458" y="458"/>
                      <a:pt x="361" y="930"/>
                      <a:pt x="305" y="1388"/>
                    </a:cubicBezTo>
                    <a:cubicBezTo>
                      <a:pt x="0" y="3649"/>
                      <a:pt x="42" y="5938"/>
                      <a:pt x="416" y="8185"/>
                    </a:cubicBezTo>
                    <a:cubicBezTo>
                      <a:pt x="652" y="9586"/>
                      <a:pt x="1082" y="11071"/>
                      <a:pt x="2192" y="11945"/>
                    </a:cubicBezTo>
                    <a:cubicBezTo>
                      <a:pt x="3232" y="12777"/>
                      <a:pt x="4661" y="12902"/>
                      <a:pt x="6007" y="12985"/>
                    </a:cubicBezTo>
                    <a:cubicBezTo>
                      <a:pt x="6527" y="13023"/>
                      <a:pt x="7052" y="13057"/>
                      <a:pt x="7576" y="13057"/>
                    </a:cubicBezTo>
                    <a:cubicBezTo>
                      <a:pt x="8212" y="13057"/>
                      <a:pt x="8845" y="13006"/>
                      <a:pt x="9461" y="12846"/>
                    </a:cubicBezTo>
                    <a:cubicBezTo>
                      <a:pt x="10585" y="12555"/>
                      <a:pt x="11653" y="11806"/>
                      <a:pt x="12028" y="10710"/>
                    </a:cubicBezTo>
                    <a:cubicBezTo>
                      <a:pt x="12763" y="8546"/>
                      <a:pt x="10585" y="7838"/>
                      <a:pt x="8629" y="6881"/>
                    </a:cubicBezTo>
                    <a:cubicBezTo>
                      <a:pt x="8573" y="7866"/>
                      <a:pt x="8088" y="8865"/>
                      <a:pt x="7200" y="9295"/>
                    </a:cubicBezTo>
                    <a:cubicBezTo>
                      <a:pt x="6794" y="9467"/>
                      <a:pt x="6366" y="9563"/>
                      <a:pt x="5935" y="9563"/>
                    </a:cubicBezTo>
                    <a:cubicBezTo>
                      <a:pt x="5880" y="9563"/>
                      <a:pt x="5826" y="9562"/>
                      <a:pt x="5771" y="9559"/>
                    </a:cubicBezTo>
                    <a:cubicBezTo>
                      <a:pt x="3773" y="9475"/>
                      <a:pt x="2095" y="7852"/>
                      <a:pt x="1346" y="6007"/>
                    </a:cubicBezTo>
                    <a:cubicBezTo>
                      <a:pt x="597" y="4162"/>
                      <a:pt x="610" y="1998"/>
                      <a:pt x="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7"/>
              <p:cNvSpPr/>
              <p:nvPr/>
            </p:nvSpPr>
            <p:spPr>
              <a:xfrm>
                <a:off x="3847904" y="1234160"/>
                <a:ext cx="558305" cy="116450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7907" extrusionOk="0">
                    <a:moveTo>
                      <a:pt x="8693" y="1"/>
                    </a:moveTo>
                    <a:cubicBezTo>
                      <a:pt x="7452" y="1"/>
                      <a:pt x="6224" y="354"/>
                      <a:pt x="5245" y="1108"/>
                    </a:cubicBezTo>
                    <a:cubicBezTo>
                      <a:pt x="3566" y="2384"/>
                      <a:pt x="2845" y="4535"/>
                      <a:pt x="2359" y="6588"/>
                    </a:cubicBezTo>
                    <a:cubicBezTo>
                      <a:pt x="431" y="14800"/>
                      <a:pt x="1" y="28812"/>
                      <a:pt x="5716" y="35859"/>
                    </a:cubicBezTo>
                    <a:cubicBezTo>
                      <a:pt x="6883" y="37297"/>
                      <a:pt x="7961" y="37906"/>
                      <a:pt x="8951" y="37906"/>
                    </a:cubicBezTo>
                    <a:cubicBezTo>
                      <a:pt x="13990" y="37906"/>
                      <a:pt x="16739" y="22117"/>
                      <a:pt x="17133" y="19323"/>
                    </a:cubicBezTo>
                    <a:cubicBezTo>
                      <a:pt x="17855" y="14148"/>
                      <a:pt x="18174" y="8502"/>
                      <a:pt x="15358" y="4119"/>
                    </a:cubicBezTo>
                    <a:cubicBezTo>
                      <a:pt x="14290" y="2454"/>
                      <a:pt x="12750" y="1039"/>
                      <a:pt x="10891" y="373"/>
                    </a:cubicBezTo>
                    <a:cubicBezTo>
                      <a:pt x="10188" y="128"/>
                      <a:pt x="9438" y="1"/>
                      <a:pt x="8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3847474" y="1436512"/>
                <a:ext cx="504207" cy="962150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31320" extrusionOk="0">
                    <a:moveTo>
                      <a:pt x="2373" y="1"/>
                    </a:moveTo>
                    <a:cubicBezTo>
                      <a:pt x="445" y="8213"/>
                      <a:pt x="1" y="22225"/>
                      <a:pt x="5730" y="29272"/>
                    </a:cubicBezTo>
                    <a:cubicBezTo>
                      <a:pt x="6897" y="30710"/>
                      <a:pt x="7976" y="31319"/>
                      <a:pt x="8966" y="31319"/>
                    </a:cubicBezTo>
                    <a:cubicBezTo>
                      <a:pt x="12745" y="31319"/>
                      <a:pt x="15236" y="22445"/>
                      <a:pt x="16412" y="16828"/>
                    </a:cubicBezTo>
                    <a:lnTo>
                      <a:pt x="16412" y="16828"/>
                    </a:lnTo>
                    <a:cubicBezTo>
                      <a:pt x="13623" y="18808"/>
                      <a:pt x="11376" y="19629"/>
                      <a:pt x="9567" y="19629"/>
                    </a:cubicBezTo>
                    <a:cubicBezTo>
                      <a:pt x="729" y="19629"/>
                      <a:pt x="2373" y="2"/>
                      <a:pt x="2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4150926" y="1345581"/>
                <a:ext cx="144906" cy="971551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1626" extrusionOk="0">
                    <a:moveTo>
                      <a:pt x="2076" y="1"/>
                    </a:moveTo>
                    <a:cubicBezTo>
                      <a:pt x="2056" y="1"/>
                      <a:pt x="2038" y="7"/>
                      <a:pt x="2026" y="20"/>
                    </a:cubicBezTo>
                    <a:cubicBezTo>
                      <a:pt x="1998" y="61"/>
                      <a:pt x="1998" y="103"/>
                      <a:pt x="2026" y="131"/>
                    </a:cubicBezTo>
                    <a:cubicBezTo>
                      <a:pt x="2913" y="1144"/>
                      <a:pt x="3552" y="2364"/>
                      <a:pt x="3885" y="3682"/>
                    </a:cubicBezTo>
                    <a:cubicBezTo>
                      <a:pt x="4231" y="4986"/>
                      <a:pt x="4412" y="6332"/>
                      <a:pt x="4426" y="7691"/>
                    </a:cubicBezTo>
                    <a:cubicBezTo>
                      <a:pt x="4467" y="10397"/>
                      <a:pt x="4287" y="13116"/>
                      <a:pt x="3885" y="15807"/>
                    </a:cubicBezTo>
                    <a:cubicBezTo>
                      <a:pt x="3510" y="18484"/>
                      <a:pt x="2997" y="21162"/>
                      <a:pt x="2400" y="23812"/>
                    </a:cubicBezTo>
                    <a:cubicBezTo>
                      <a:pt x="2109" y="25143"/>
                      <a:pt x="1804" y="26461"/>
                      <a:pt x="1498" y="27793"/>
                    </a:cubicBezTo>
                    <a:cubicBezTo>
                      <a:pt x="1360" y="28459"/>
                      <a:pt x="1193" y="29111"/>
                      <a:pt x="985" y="29749"/>
                    </a:cubicBezTo>
                    <a:cubicBezTo>
                      <a:pt x="777" y="30387"/>
                      <a:pt x="458" y="30970"/>
                      <a:pt x="28" y="31483"/>
                    </a:cubicBezTo>
                    <a:cubicBezTo>
                      <a:pt x="0" y="31511"/>
                      <a:pt x="0" y="31566"/>
                      <a:pt x="28" y="31594"/>
                    </a:cubicBezTo>
                    <a:cubicBezTo>
                      <a:pt x="49" y="31615"/>
                      <a:pt x="70" y="31625"/>
                      <a:pt x="90" y="31625"/>
                    </a:cubicBezTo>
                    <a:cubicBezTo>
                      <a:pt x="111" y="31625"/>
                      <a:pt x="132" y="31615"/>
                      <a:pt x="153" y="31594"/>
                    </a:cubicBezTo>
                    <a:cubicBezTo>
                      <a:pt x="597" y="31067"/>
                      <a:pt x="944" y="30470"/>
                      <a:pt x="1166" y="29804"/>
                    </a:cubicBezTo>
                    <a:cubicBezTo>
                      <a:pt x="1401" y="29166"/>
                      <a:pt x="1582" y="28500"/>
                      <a:pt x="1734" y="27835"/>
                    </a:cubicBezTo>
                    <a:cubicBezTo>
                      <a:pt x="2039" y="26517"/>
                      <a:pt x="2359" y="25185"/>
                      <a:pt x="2650" y="23853"/>
                    </a:cubicBezTo>
                    <a:cubicBezTo>
                      <a:pt x="3246" y="21203"/>
                      <a:pt x="3787" y="18526"/>
                      <a:pt x="4176" y="15821"/>
                    </a:cubicBezTo>
                    <a:cubicBezTo>
                      <a:pt x="4550" y="13130"/>
                      <a:pt x="4717" y="10397"/>
                      <a:pt x="4675" y="7678"/>
                    </a:cubicBezTo>
                    <a:cubicBezTo>
                      <a:pt x="4648" y="6304"/>
                      <a:pt x="4453" y="4945"/>
                      <a:pt x="4107" y="3627"/>
                    </a:cubicBezTo>
                    <a:cubicBezTo>
                      <a:pt x="3746" y="2281"/>
                      <a:pt x="3080" y="1060"/>
                      <a:pt x="2150" y="34"/>
                    </a:cubicBezTo>
                    <a:cubicBezTo>
                      <a:pt x="2128" y="11"/>
                      <a:pt x="2100" y="1"/>
                      <a:pt x="20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3948482" y="1321957"/>
                <a:ext cx="130437" cy="990966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2258" extrusionOk="0">
                    <a:moveTo>
                      <a:pt x="3845" y="1"/>
                    </a:moveTo>
                    <a:cubicBezTo>
                      <a:pt x="3836" y="1"/>
                      <a:pt x="3825" y="4"/>
                      <a:pt x="3816" y="12"/>
                    </a:cubicBezTo>
                    <a:cubicBezTo>
                      <a:pt x="3178" y="345"/>
                      <a:pt x="2623" y="803"/>
                      <a:pt x="2151" y="1344"/>
                    </a:cubicBezTo>
                    <a:cubicBezTo>
                      <a:pt x="1693" y="1899"/>
                      <a:pt x="1319" y="2509"/>
                      <a:pt x="1041" y="3175"/>
                    </a:cubicBezTo>
                    <a:cubicBezTo>
                      <a:pt x="472" y="4493"/>
                      <a:pt x="264" y="5922"/>
                      <a:pt x="167" y="7337"/>
                    </a:cubicBezTo>
                    <a:cubicBezTo>
                      <a:pt x="15" y="10153"/>
                      <a:pt x="1" y="12983"/>
                      <a:pt x="139" y="15813"/>
                    </a:cubicBezTo>
                    <a:cubicBezTo>
                      <a:pt x="223" y="17228"/>
                      <a:pt x="347" y="18629"/>
                      <a:pt x="542" y="20030"/>
                    </a:cubicBezTo>
                    <a:cubicBezTo>
                      <a:pt x="625" y="20738"/>
                      <a:pt x="736" y="21445"/>
                      <a:pt x="847" y="22139"/>
                    </a:cubicBezTo>
                    <a:cubicBezTo>
                      <a:pt x="916" y="22486"/>
                      <a:pt x="986" y="22833"/>
                      <a:pt x="1055" y="23179"/>
                    </a:cubicBezTo>
                    <a:lnTo>
                      <a:pt x="1152" y="23693"/>
                    </a:lnTo>
                    <a:lnTo>
                      <a:pt x="1277" y="24220"/>
                    </a:lnTo>
                    <a:cubicBezTo>
                      <a:pt x="1582" y="25593"/>
                      <a:pt x="1971" y="26967"/>
                      <a:pt x="2428" y="28298"/>
                    </a:cubicBezTo>
                    <a:cubicBezTo>
                      <a:pt x="2900" y="29630"/>
                      <a:pt x="3455" y="30934"/>
                      <a:pt x="4079" y="32210"/>
                    </a:cubicBezTo>
                    <a:cubicBezTo>
                      <a:pt x="4090" y="32242"/>
                      <a:pt x="4123" y="32257"/>
                      <a:pt x="4157" y="32257"/>
                    </a:cubicBezTo>
                    <a:cubicBezTo>
                      <a:pt x="4169" y="32257"/>
                      <a:pt x="4180" y="32256"/>
                      <a:pt x="4190" y="32252"/>
                    </a:cubicBezTo>
                    <a:cubicBezTo>
                      <a:pt x="4232" y="32224"/>
                      <a:pt x="4246" y="32183"/>
                      <a:pt x="4232" y="32141"/>
                    </a:cubicBezTo>
                    <a:cubicBezTo>
                      <a:pt x="3025" y="29589"/>
                      <a:pt x="2109" y="26911"/>
                      <a:pt x="1513" y="24164"/>
                    </a:cubicBezTo>
                    <a:lnTo>
                      <a:pt x="1388" y="23637"/>
                    </a:lnTo>
                    <a:lnTo>
                      <a:pt x="1291" y="23124"/>
                    </a:lnTo>
                    <a:cubicBezTo>
                      <a:pt x="1221" y="22777"/>
                      <a:pt x="1152" y="22430"/>
                      <a:pt x="1097" y="22083"/>
                    </a:cubicBezTo>
                    <a:cubicBezTo>
                      <a:pt x="986" y="21390"/>
                      <a:pt x="889" y="20696"/>
                      <a:pt x="791" y="20003"/>
                    </a:cubicBezTo>
                    <a:cubicBezTo>
                      <a:pt x="694" y="19295"/>
                      <a:pt x="625" y="18588"/>
                      <a:pt x="556" y="17894"/>
                    </a:cubicBezTo>
                    <a:cubicBezTo>
                      <a:pt x="528" y="17547"/>
                      <a:pt x="500" y="17186"/>
                      <a:pt x="486" y="16840"/>
                    </a:cubicBezTo>
                    <a:cubicBezTo>
                      <a:pt x="458" y="16493"/>
                      <a:pt x="431" y="16132"/>
                      <a:pt x="417" y="15785"/>
                    </a:cubicBezTo>
                    <a:cubicBezTo>
                      <a:pt x="264" y="12969"/>
                      <a:pt x="264" y="10153"/>
                      <a:pt x="403" y="7337"/>
                    </a:cubicBezTo>
                    <a:cubicBezTo>
                      <a:pt x="486" y="5950"/>
                      <a:pt x="680" y="4534"/>
                      <a:pt x="1221" y="3244"/>
                    </a:cubicBezTo>
                    <a:cubicBezTo>
                      <a:pt x="1485" y="2606"/>
                      <a:pt x="1846" y="1996"/>
                      <a:pt x="2290" y="1455"/>
                    </a:cubicBezTo>
                    <a:cubicBezTo>
                      <a:pt x="2734" y="914"/>
                      <a:pt x="3275" y="470"/>
                      <a:pt x="3885" y="137"/>
                    </a:cubicBezTo>
                    <a:lnTo>
                      <a:pt x="3885" y="151"/>
                    </a:lnTo>
                    <a:cubicBezTo>
                      <a:pt x="3956" y="127"/>
                      <a:pt x="3905" y="1"/>
                      <a:pt x="3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4107888" y="1381493"/>
                <a:ext cx="47739" cy="90866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9579" extrusionOk="0">
                    <a:moveTo>
                      <a:pt x="588" y="1"/>
                    </a:moveTo>
                    <a:cubicBezTo>
                      <a:pt x="525" y="1"/>
                      <a:pt x="475" y="79"/>
                      <a:pt x="527" y="141"/>
                    </a:cubicBezTo>
                    <a:cubicBezTo>
                      <a:pt x="735" y="349"/>
                      <a:pt x="902" y="599"/>
                      <a:pt x="1027" y="876"/>
                    </a:cubicBezTo>
                    <a:cubicBezTo>
                      <a:pt x="1138" y="1154"/>
                      <a:pt x="1207" y="1445"/>
                      <a:pt x="1249" y="1736"/>
                    </a:cubicBezTo>
                    <a:cubicBezTo>
                      <a:pt x="1318" y="2347"/>
                      <a:pt x="1346" y="2971"/>
                      <a:pt x="1318" y="3581"/>
                    </a:cubicBezTo>
                    <a:lnTo>
                      <a:pt x="1318" y="4511"/>
                    </a:lnTo>
                    <a:cubicBezTo>
                      <a:pt x="1318" y="4816"/>
                      <a:pt x="1290" y="5121"/>
                      <a:pt x="1290" y="5427"/>
                    </a:cubicBezTo>
                    <a:lnTo>
                      <a:pt x="1262" y="6356"/>
                    </a:lnTo>
                    <a:lnTo>
                      <a:pt x="1221" y="7285"/>
                    </a:lnTo>
                    <a:cubicBezTo>
                      <a:pt x="1110" y="9741"/>
                      <a:pt x="888" y="12210"/>
                      <a:pt x="694" y="14666"/>
                    </a:cubicBezTo>
                    <a:cubicBezTo>
                      <a:pt x="499" y="17135"/>
                      <a:pt x="278" y="19604"/>
                      <a:pt x="153" y="22074"/>
                    </a:cubicBezTo>
                    <a:cubicBezTo>
                      <a:pt x="69" y="23308"/>
                      <a:pt x="28" y="24543"/>
                      <a:pt x="14" y="25778"/>
                    </a:cubicBezTo>
                    <a:cubicBezTo>
                      <a:pt x="0" y="26402"/>
                      <a:pt x="0" y="27012"/>
                      <a:pt x="14" y="27637"/>
                    </a:cubicBezTo>
                    <a:cubicBezTo>
                      <a:pt x="14" y="28261"/>
                      <a:pt x="42" y="28871"/>
                      <a:pt x="56" y="29496"/>
                    </a:cubicBezTo>
                    <a:cubicBezTo>
                      <a:pt x="56" y="29537"/>
                      <a:pt x="97" y="29579"/>
                      <a:pt x="139" y="29579"/>
                    </a:cubicBezTo>
                    <a:cubicBezTo>
                      <a:pt x="180" y="29579"/>
                      <a:pt x="222" y="29537"/>
                      <a:pt x="222" y="29496"/>
                    </a:cubicBezTo>
                    <a:cubicBezTo>
                      <a:pt x="222" y="28871"/>
                      <a:pt x="194" y="28261"/>
                      <a:pt x="208" y="27637"/>
                    </a:cubicBezTo>
                    <a:cubicBezTo>
                      <a:pt x="208" y="27026"/>
                      <a:pt x="208" y="26402"/>
                      <a:pt x="236" y="25792"/>
                    </a:cubicBezTo>
                    <a:cubicBezTo>
                      <a:pt x="264" y="24557"/>
                      <a:pt x="305" y="23322"/>
                      <a:pt x="388" y="22088"/>
                    </a:cubicBezTo>
                    <a:cubicBezTo>
                      <a:pt x="527" y="19618"/>
                      <a:pt x="763" y="17163"/>
                      <a:pt x="957" y="14693"/>
                    </a:cubicBezTo>
                    <a:cubicBezTo>
                      <a:pt x="1165" y="12238"/>
                      <a:pt x="1346" y="9769"/>
                      <a:pt x="1457" y="7299"/>
                    </a:cubicBezTo>
                    <a:lnTo>
                      <a:pt x="1498" y="6370"/>
                    </a:lnTo>
                    <a:lnTo>
                      <a:pt x="1512" y="5440"/>
                    </a:lnTo>
                    <a:cubicBezTo>
                      <a:pt x="1540" y="4816"/>
                      <a:pt x="1540" y="4206"/>
                      <a:pt x="1540" y="3581"/>
                    </a:cubicBezTo>
                    <a:cubicBezTo>
                      <a:pt x="1554" y="2957"/>
                      <a:pt x="1526" y="2333"/>
                      <a:pt x="1443" y="1723"/>
                    </a:cubicBezTo>
                    <a:cubicBezTo>
                      <a:pt x="1401" y="1403"/>
                      <a:pt x="1304" y="1098"/>
                      <a:pt x="1193" y="807"/>
                    </a:cubicBezTo>
                    <a:cubicBezTo>
                      <a:pt x="1054" y="516"/>
                      <a:pt x="874" y="252"/>
                      <a:pt x="652" y="30"/>
                    </a:cubicBezTo>
                    <a:cubicBezTo>
                      <a:pt x="631" y="9"/>
                      <a:pt x="609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3721184" y="1409817"/>
                <a:ext cx="136120" cy="23344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7599" extrusionOk="0">
                    <a:moveTo>
                      <a:pt x="331" y="1"/>
                    </a:moveTo>
                    <a:cubicBezTo>
                      <a:pt x="254" y="1"/>
                      <a:pt x="177" y="9"/>
                      <a:pt x="103" y="24"/>
                    </a:cubicBezTo>
                    <a:cubicBezTo>
                      <a:pt x="0" y="49"/>
                      <a:pt x="28" y="193"/>
                      <a:pt x="120" y="193"/>
                    </a:cubicBezTo>
                    <a:cubicBezTo>
                      <a:pt x="128" y="193"/>
                      <a:pt x="136" y="192"/>
                      <a:pt x="144" y="190"/>
                    </a:cubicBezTo>
                    <a:cubicBezTo>
                      <a:pt x="186" y="185"/>
                      <a:pt x="228" y="183"/>
                      <a:pt x="270" y="183"/>
                    </a:cubicBezTo>
                    <a:cubicBezTo>
                      <a:pt x="587" y="183"/>
                      <a:pt x="893" y="321"/>
                      <a:pt x="1101" y="579"/>
                    </a:cubicBezTo>
                    <a:cubicBezTo>
                      <a:pt x="1323" y="870"/>
                      <a:pt x="1490" y="1217"/>
                      <a:pt x="1545" y="1591"/>
                    </a:cubicBezTo>
                    <a:cubicBezTo>
                      <a:pt x="1712" y="2340"/>
                      <a:pt x="1740" y="3117"/>
                      <a:pt x="1809" y="3908"/>
                    </a:cubicBezTo>
                    <a:cubicBezTo>
                      <a:pt x="1851" y="4296"/>
                      <a:pt x="1906" y="4699"/>
                      <a:pt x="2003" y="5087"/>
                    </a:cubicBezTo>
                    <a:cubicBezTo>
                      <a:pt x="2086" y="5476"/>
                      <a:pt x="2239" y="5850"/>
                      <a:pt x="2433" y="6211"/>
                    </a:cubicBezTo>
                    <a:cubicBezTo>
                      <a:pt x="2641" y="6558"/>
                      <a:pt x="2905" y="6877"/>
                      <a:pt x="3224" y="7126"/>
                    </a:cubicBezTo>
                    <a:cubicBezTo>
                      <a:pt x="3543" y="7390"/>
                      <a:pt x="3931" y="7543"/>
                      <a:pt x="4334" y="7598"/>
                    </a:cubicBezTo>
                    <a:cubicBezTo>
                      <a:pt x="4375" y="7598"/>
                      <a:pt x="4417" y="7570"/>
                      <a:pt x="4417" y="7529"/>
                    </a:cubicBezTo>
                    <a:cubicBezTo>
                      <a:pt x="4431" y="7487"/>
                      <a:pt x="4403" y="7446"/>
                      <a:pt x="4362" y="7446"/>
                    </a:cubicBezTo>
                    <a:cubicBezTo>
                      <a:pt x="3987" y="7376"/>
                      <a:pt x="3640" y="7224"/>
                      <a:pt x="3349" y="6974"/>
                    </a:cubicBezTo>
                    <a:cubicBezTo>
                      <a:pt x="3071" y="6724"/>
                      <a:pt x="2822" y="6419"/>
                      <a:pt x="2641" y="6086"/>
                    </a:cubicBezTo>
                    <a:cubicBezTo>
                      <a:pt x="2475" y="5753"/>
                      <a:pt x="2336" y="5392"/>
                      <a:pt x="2253" y="5018"/>
                    </a:cubicBezTo>
                    <a:cubicBezTo>
                      <a:pt x="2170" y="4643"/>
                      <a:pt x="2114" y="4255"/>
                      <a:pt x="2073" y="3880"/>
                    </a:cubicBezTo>
                    <a:cubicBezTo>
                      <a:pt x="2003" y="3103"/>
                      <a:pt x="1975" y="2313"/>
                      <a:pt x="1795" y="1536"/>
                    </a:cubicBezTo>
                    <a:cubicBezTo>
                      <a:pt x="1712" y="1120"/>
                      <a:pt x="1531" y="745"/>
                      <a:pt x="1254" y="426"/>
                    </a:cubicBezTo>
                    <a:cubicBezTo>
                      <a:pt x="1115" y="273"/>
                      <a:pt x="935" y="148"/>
                      <a:pt x="741" y="79"/>
                    </a:cubicBezTo>
                    <a:cubicBezTo>
                      <a:pt x="607" y="26"/>
                      <a:pt x="468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3667209" y="1441090"/>
                <a:ext cx="173906" cy="32403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0548" extrusionOk="0">
                    <a:moveTo>
                      <a:pt x="312" y="1"/>
                    </a:moveTo>
                    <a:cubicBezTo>
                      <a:pt x="279" y="1"/>
                      <a:pt x="248" y="28"/>
                      <a:pt x="237" y="74"/>
                    </a:cubicBezTo>
                    <a:cubicBezTo>
                      <a:pt x="56" y="1184"/>
                      <a:pt x="1" y="2307"/>
                      <a:pt x="84" y="3431"/>
                    </a:cubicBezTo>
                    <a:cubicBezTo>
                      <a:pt x="153" y="4555"/>
                      <a:pt x="334" y="5665"/>
                      <a:pt x="639" y="6760"/>
                    </a:cubicBezTo>
                    <a:cubicBezTo>
                      <a:pt x="791" y="7302"/>
                      <a:pt x="986" y="7829"/>
                      <a:pt x="1235" y="8342"/>
                    </a:cubicBezTo>
                    <a:cubicBezTo>
                      <a:pt x="1485" y="8869"/>
                      <a:pt x="1860" y="9327"/>
                      <a:pt x="2331" y="9660"/>
                    </a:cubicBezTo>
                    <a:cubicBezTo>
                      <a:pt x="2803" y="9993"/>
                      <a:pt x="3330" y="10229"/>
                      <a:pt x="3899" y="10353"/>
                    </a:cubicBezTo>
                    <a:cubicBezTo>
                      <a:pt x="4440" y="10478"/>
                      <a:pt x="5009" y="10548"/>
                      <a:pt x="5577" y="10548"/>
                    </a:cubicBezTo>
                    <a:cubicBezTo>
                      <a:pt x="5619" y="10548"/>
                      <a:pt x="5647" y="10506"/>
                      <a:pt x="5661" y="10464"/>
                    </a:cubicBezTo>
                    <a:cubicBezTo>
                      <a:pt x="5661" y="10423"/>
                      <a:pt x="5619" y="10395"/>
                      <a:pt x="5577" y="10381"/>
                    </a:cubicBezTo>
                    <a:cubicBezTo>
                      <a:pt x="5023" y="10367"/>
                      <a:pt x="4482" y="10298"/>
                      <a:pt x="3941" y="10159"/>
                    </a:cubicBezTo>
                    <a:cubicBezTo>
                      <a:pt x="3413" y="10021"/>
                      <a:pt x="2914" y="9799"/>
                      <a:pt x="2470" y="9480"/>
                    </a:cubicBezTo>
                    <a:cubicBezTo>
                      <a:pt x="2040" y="9147"/>
                      <a:pt x="1693" y="8717"/>
                      <a:pt x="1457" y="8231"/>
                    </a:cubicBezTo>
                    <a:cubicBezTo>
                      <a:pt x="1221" y="7732"/>
                      <a:pt x="1041" y="7218"/>
                      <a:pt x="902" y="6677"/>
                    </a:cubicBezTo>
                    <a:cubicBezTo>
                      <a:pt x="597" y="5609"/>
                      <a:pt x="403" y="4527"/>
                      <a:pt x="320" y="3417"/>
                    </a:cubicBezTo>
                    <a:cubicBezTo>
                      <a:pt x="278" y="2862"/>
                      <a:pt x="264" y="2307"/>
                      <a:pt x="278" y="1752"/>
                    </a:cubicBezTo>
                    <a:cubicBezTo>
                      <a:pt x="292" y="1198"/>
                      <a:pt x="334" y="643"/>
                      <a:pt x="403" y="88"/>
                    </a:cubicBezTo>
                    <a:cubicBezTo>
                      <a:pt x="417" y="46"/>
                      <a:pt x="375" y="4"/>
                      <a:pt x="334" y="4"/>
                    </a:cubicBezTo>
                    <a:cubicBezTo>
                      <a:pt x="326" y="2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3711538" y="1508919"/>
                <a:ext cx="121498" cy="196116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384" extrusionOk="0">
                    <a:moveTo>
                      <a:pt x="154" y="1"/>
                    </a:moveTo>
                    <a:cubicBezTo>
                      <a:pt x="118" y="1"/>
                      <a:pt x="82" y="23"/>
                      <a:pt x="70" y="72"/>
                    </a:cubicBezTo>
                    <a:cubicBezTo>
                      <a:pt x="14" y="405"/>
                      <a:pt x="0" y="737"/>
                      <a:pt x="42" y="1070"/>
                    </a:cubicBezTo>
                    <a:cubicBezTo>
                      <a:pt x="98" y="1389"/>
                      <a:pt x="167" y="1722"/>
                      <a:pt x="264" y="2028"/>
                    </a:cubicBezTo>
                    <a:cubicBezTo>
                      <a:pt x="444" y="2666"/>
                      <a:pt x="666" y="3276"/>
                      <a:pt x="958" y="3873"/>
                    </a:cubicBezTo>
                    <a:cubicBezTo>
                      <a:pt x="1235" y="4469"/>
                      <a:pt x="1637" y="5010"/>
                      <a:pt x="2123" y="5468"/>
                    </a:cubicBezTo>
                    <a:cubicBezTo>
                      <a:pt x="2595" y="5926"/>
                      <a:pt x="3205" y="6245"/>
                      <a:pt x="3857" y="6384"/>
                    </a:cubicBezTo>
                    <a:cubicBezTo>
                      <a:pt x="3899" y="6384"/>
                      <a:pt x="3940" y="6356"/>
                      <a:pt x="3954" y="6328"/>
                    </a:cubicBezTo>
                    <a:cubicBezTo>
                      <a:pt x="3954" y="6287"/>
                      <a:pt x="3940" y="6245"/>
                      <a:pt x="3899" y="6231"/>
                    </a:cubicBezTo>
                    <a:cubicBezTo>
                      <a:pt x="3288" y="6065"/>
                      <a:pt x="2733" y="5746"/>
                      <a:pt x="2276" y="5288"/>
                    </a:cubicBezTo>
                    <a:cubicBezTo>
                      <a:pt x="1832" y="4844"/>
                      <a:pt x="1457" y="4317"/>
                      <a:pt x="1193" y="3748"/>
                    </a:cubicBezTo>
                    <a:cubicBezTo>
                      <a:pt x="916" y="3179"/>
                      <a:pt x="680" y="2569"/>
                      <a:pt x="500" y="1958"/>
                    </a:cubicBezTo>
                    <a:cubicBezTo>
                      <a:pt x="306" y="1348"/>
                      <a:pt x="153" y="724"/>
                      <a:pt x="236" y="99"/>
                    </a:cubicBezTo>
                    <a:cubicBezTo>
                      <a:pt x="244" y="37"/>
                      <a:pt x="199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4366550" y="1717293"/>
                <a:ext cx="205455" cy="31773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0343" extrusionOk="0">
                    <a:moveTo>
                      <a:pt x="6601" y="0"/>
                    </a:moveTo>
                    <a:cubicBezTo>
                      <a:pt x="6566" y="0"/>
                      <a:pt x="6535" y="36"/>
                      <a:pt x="6535" y="72"/>
                    </a:cubicBezTo>
                    <a:cubicBezTo>
                      <a:pt x="6368" y="1252"/>
                      <a:pt x="6230" y="2445"/>
                      <a:pt x="6077" y="3624"/>
                    </a:cubicBezTo>
                    <a:lnTo>
                      <a:pt x="5869" y="5399"/>
                    </a:lnTo>
                    <a:cubicBezTo>
                      <a:pt x="5786" y="5996"/>
                      <a:pt x="5744" y="6592"/>
                      <a:pt x="5647" y="7175"/>
                    </a:cubicBezTo>
                    <a:cubicBezTo>
                      <a:pt x="5578" y="7744"/>
                      <a:pt x="5342" y="8299"/>
                      <a:pt x="4967" y="8729"/>
                    </a:cubicBezTo>
                    <a:cubicBezTo>
                      <a:pt x="4565" y="9159"/>
                      <a:pt x="4093" y="9492"/>
                      <a:pt x="3552" y="9728"/>
                    </a:cubicBezTo>
                    <a:cubicBezTo>
                      <a:pt x="3011" y="9950"/>
                      <a:pt x="2442" y="10088"/>
                      <a:pt x="1860" y="10130"/>
                    </a:cubicBezTo>
                    <a:cubicBezTo>
                      <a:pt x="1776" y="10134"/>
                      <a:pt x="1693" y="10136"/>
                      <a:pt x="1609" y="10136"/>
                    </a:cubicBezTo>
                    <a:cubicBezTo>
                      <a:pt x="1107" y="10136"/>
                      <a:pt x="601" y="10065"/>
                      <a:pt x="126" y="9922"/>
                    </a:cubicBezTo>
                    <a:cubicBezTo>
                      <a:pt x="114" y="9914"/>
                      <a:pt x="102" y="9911"/>
                      <a:pt x="91" y="9911"/>
                    </a:cubicBezTo>
                    <a:cubicBezTo>
                      <a:pt x="63" y="9911"/>
                      <a:pt x="39" y="9934"/>
                      <a:pt x="29" y="9964"/>
                    </a:cubicBezTo>
                    <a:cubicBezTo>
                      <a:pt x="1" y="10005"/>
                      <a:pt x="29" y="10061"/>
                      <a:pt x="70" y="10075"/>
                    </a:cubicBezTo>
                    <a:cubicBezTo>
                      <a:pt x="587" y="10247"/>
                      <a:pt x="1126" y="10343"/>
                      <a:pt x="1668" y="10343"/>
                    </a:cubicBezTo>
                    <a:cubicBezTo>
                      <a:pt x="1736" y="10343"/>
                      <a:pt x="1805" y="10341"/>
                      <a:pt x="1874" y="10338"/>
                    </a:cubicBezTo>
                    <a:cubicBezTo>
                      <a:pt x="2484" y="10324"/>
                      <a:pt x="3094" y="10186"/>
                      <a:pt x="3649" y="9950"/>
                    </a:cubicBezTo>
                    <a:cubicBezTo>
                      <a:pt x="4232" y="9714"/>
                      <a:pt x="4745" y="9367"/>
                      <a:pt x="5161" y="8909"/>
                    </a:cubicBezTo>
                    <a:cubicBezTo>
                      <a:pt x="5370" y="8673"/>
                      <a:pt x="5550" y="8410"/>
                      <a:pt x="5661" y="8118"/>
                    </a:cubicBezTo>
                    <a:cubicBezTo>
                      <a:pt x="5786" y="7827"/>
                      <a:pt x="5855" y="7536"/>
                      <a:pt x="5911" y="7231"/>
                    </a:cubicBezTo>
                    <a:cubicBezTo>
                      <a:pt x="6008" y="6620"/>
                      <a:pt x="6049" y="6038"/>
                      <a:pt x="6119" y="5441"/>
                    </a:cubicBezTo>
                    <a:lnTo>
                      <a:pt x="6327" y="3665"/>
                    </a:lnTo>
                    <a:cubicBezTo>
                      <a:pt x="6452" y="2472"/>
                      <a:pt x="6576" y="1279"/>
                      <a:pt x="6687" y="86"/>
                    </a:cubicBezTo>
                    <a:cubicBezTo>
                      <a:pt x="6687" y="45"/>
                      <a:pt x="6660" y="3"/>
                      <a:pt x="6618" y="3"/>
                    </a:cubicBezTo>
                    <a:cubicBezTo>
                      <a:pt x="6612" y="1"/>
                      <a:pt x="6607" y="0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4364860" y="1669646"/>
                <a:ext cx="172186" cy="252549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21" extrusionOk="0">
                    <a:moveTo>
                      <a:pt x="5522" y="0"/>
                    </a:moveTo>
                    <a:cubicBezTo>
                      <a:pt x="5272" y="28"/>
                      <a:pt x="5036" y="125"/>
                      <a:pt x="4856" y="292"/>
                    </a:cubicBezTo>
                    <a:cubicBezTo>
                      <a:pt x="4675" y="458"/>
                      <a:pt x="4537" y="652"/>
                      <a:pt x="4440" y="874"/>
                    </a:cubicBezTo>
                    <a:cubicBezTo>
                      <a:pt x="4287" y="1318"/>
                      <a:pt x="4162" y="1762"/>
                      <a:pt x="4093" y="2220"/>
                    </a:cubicBezTo>
                    <a:lnTo>
                      <a:pt x="3552" y="4897"/>
                    </a:lnTo>
                    <a:cubicBezTo>
                      <a:pt x="3482" y="5341"/>
                      <a:pt x="3371" y="5785"/>
                      <a:pt x="3233" y="6215"/>
                    </a:cubicBezTo>
                    <a:cubicBezTo>
                      <a:pt x="3108" y="6631"/>
                      <a:pt x="2886" y="7006"/>
                      <a:pt x="2567" y="7325"/>
                    </a:cubicBezTo>
                    <a:cubicBezTo>
                      <a:pt x="2248" y="7616"/>
                      <a:pt x="1859" y="7824"/>
                      <a:pt x="1429" y="7922"/>
                    </a:cubicBezTo>
                    <a:cubicBezTo>
                      <a:pt x="1142" y="7996"/>
                      <a:pt x="850" y="8033"/>
                      <a:pt x="555" y="8033"/>
                    </a:cubicBezTo>
                    <a:cubicBezTo>
                      <a:pt x="407" y="8033"/>
                      <a:pt x="259" y="8023"/>
                      <a:pt x="111" y="8005"/>
                    </a:cubicBezTo>
                    <a:cubicBezTo>
                      <a:pt x="70" y="8005"/>
                      <a:pt x="28" y="8033"/>
                      <a:pt x="14" y="8074"/>
                    </a:cubicBezTo>
                    <a:cubicBezTo>
                      <a:pt x="0" y="8130"/>
                      <a:pt x="42" y="8171"/>
                      <a:pt x="84" y="8171"/>
                    </a:cubicBezTo>
                    <a:cubicBezTo>
                      <a:pt x="293" y="8203"/>
                      <a:pt x="506" y="8220"/>
                      <a:pt x="719" y="8220"/>
                    </a:cubicBezTo>
                    <a:cubicBezTo>
                      <a:pt x="971" y="8220"/>
                      <a:pt x="1223" y="8196"/>
                      <a:pt x="1471" y="8143"/>
                    </a:cubicBezTo>
                    <a:cubicBezTo>
                      <a:pt x="1942" y="8033"/>
                      <a:pt x="2373" y="7824"/>
                      <a:pt x="2733" y="7505"/>
                    </a:cubicBezTo>
                    <a:cubicBezTo>
                      <a:pt x="3080" y="7172"/>
                      <a:pt x="3330" y="6756"/>
                      <a:pt x="3482" y="6298"/>
                    </a:cubicBezTo>
                    <a:cubicBezTo>
                      <a:pt x="3621" y="5854"/>
                      <a:pt x="3732" y="5411"/>
                      <a:pt x="3801" y="4953"/>
                    </a:cubicBezTo>
                    <a:lnTo>
                      <a:pt x="4329" y="2275"/>
                    </a:lnTo>
                    <a:cubicBezTo>
                      <a:pt x="4384" y="1831"/>
                      <a:pt x="4495" y="1387"/>
                      <a:pt x="4634" y="971"/>
                    </a:cubicBezTo>
                    <a:cubicBezTo>
                      <a:pt x="4703" y="763"/>
                      <a:pt x="4828" y="583"/>
                      <a:pt x="4981" y="430"/>
                    </a:cubicBezTo>
                    <a:cubicBezTo>
                      <a:pt x="5133" y="278"/>
                      <a:pt x="5327" y="181"/>
                      <a:pt x="5536" y="153"/>
                    </a:cubicBezTo>
                    <a:cubicBezTo>
                      <a:pt x="5577" y="153"/>
                      <a:pt x="5605" y="111"/>
                      <a:pt x="5605" y="70"/>
                    </a:cubicBezTo>
                    <a:cubicBezTo>
                      <a:pt x="5605" y="28"/>
                      <a:pt x="5563" y="0"/>
                      <a:pt x="5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4366550" y="1767244"/>
                <a:ext cx="157716" cy="21295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6932" extrusionOk="0">
                    <a:moveTo>
                      <a:pt x="5050" y="0"/>
                    </a:moveTo>
                    <a:cubicBezTo>
                      <a:pt x="5009" y="0"/>
                      <a:pt x="4967" y="28"/>
                      <a:pt x="4967" y="69"/>
                    </a:cubicBezTo>
                    <a:cubicBezTo>
                      <a:pt x="4953" y="930"/>
                      <a:pt x="4884" y="1776"/>
                      <a:pt x="4773" y="2622"/>
                    </a:cubicBezTo>
                    <a:cubicBezTo>
                      <a:pt x="4718" y="3052"/>
                      <a:pt x="4662" y="3468"/>
                      <a:pt x="4593" y="3884"/>
                    </a:cubicBezTo>
                    <a:cubicBezTo>
                      <a:pt x="4523" y="4314"/>
                      <a:pt x="4426" y="4717"/>
                      <a:pt x="4301" y="5119"/>
                    </a:cubicBezTo>
                    <a:cubicBezTo>
                      <a:pt x="4190" y="5521"/>
                      <a:pt x="3982" y="5882"/>
                      <a:pt x="3705" y="6173"/>
                    </a:cubicBezTo>
                    <a:cubicBezTo>
                      <a:pt x="3566" y="6312"/>
                      <a:pt x="3400" y="6437"/>
                      <a:pt x="3219" y="6506"/>
                    </a:cubicBezTo>
                    <a:cubicBezTo>
                      <a:pt x="3025" y="6590"/>
                      <a:pt x="2831" y="6631"/>
                      <a:pt x="2637" y="6659"/>
                    </a:cubicBezTo>
                    <a:cubicBezTo>
                      <a:pt x="2220" y="6701"/>
                      <a:pt x="1790" y="6701"/>
                      <a:pt x="1360" y="6701"/>
                    </a:cubicBezTo>
                    <a:lnTo>
                      <a:pt x="84" y="6728"/>
                    </a:lnTo>
                    <a:cubicBezTo>
                      <a:pt x="29" y="6742"/>
                      <a:pt x="1" y="6770"/>
                      <a:pt x="1" y="6812"/>
                    </a:cubicBezTo>
                    <a:cubicBezTo>
                      <a:pt x="1" y="6867"/>
                      <a:pt x="29" y="6895"/>
                      <a:pt x="84" y="6909"/>
                    </a:cubicBezTo>
                    <a:lnTo>
                      <a:pt x="1360" y="6923"/>
                    </a:lnTo>
                    <a:cubicBezTo>
                      <a:pt x="1544" y="6928"/>
                      <a:pt x="1726" y="6932"/>
                      <a:pt x="1906" y="6932"/>
                    </a:cubicBezTo>
                    <a:cubicBezTo>
                      <a:pt x="2161" y="6932"/>
                      <a:pt x="2412" y="6925"/>
                      <a:pt x="2664" y="6909"/>
                    </a:cubicBezTo>
                    <a:cubicBezTo>
                      <a:pt x="2886" y="6881"/>
                      <a:pt x="3108" y="6839"/>
                      <a:pt x="3330" y="6756"/>
                    </a:cubicBezTo>
                    <a:cubicBezTo>
                      <a:pt x="3538" y="6659"/>
                      <a:pt x="3733" y="6534"/>
                      <a:pt x="3899" y="6368"/>
                    </a:cubicBezTo>
                    <a:cubicBezTo>
                      <a:pt x="4204" y="6035"/>
                      <a:pt x="4440" y="5646"/>
                      <a:pt x="4565" y="5216"/>
                    </a:cubicBezTo>
                    <a:cubicBezTo>
                      <a:pt x="4690" y="4786"/>
                      <a:pt x="4787" y="4370"/>
                      <a:pt x="4842" y="3940"/>
                    </a:cubicBezTo>
                    <a:cubicBezTo>
                      <a:pt x="4926" y="3510"/>
                      <a:pt x="4981" y="3080"/>
                      <a:pt x="5023" y="2650"/>
                    </a:cubicBezTo>
                    <a:cubicBezTo>
                      <a:pt x="5064" y="2234"/>
                      <a:pt x="5092" y="1790"/>
                      <a:pt x="5120" y="1360"/>
                    </a:cubicBezTo>
                    <a:cubicBezTo>
                      <a:pt x="5134" y="930"/>
                      <a:pt x="5134" y="499"/>
                      <a:pt x="5134" y="69"/>
                    </a:cubicBezTo>
                    <a:cubicBezTo>
                      <a:pt x="5134" y="28"/>
                      <a:pt x="5092" y="0"/>
                      <a:pt x="5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4220968" y="1440444"/>
                <a:ext cx="13517" cy="361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177" extrusionOk="0">
                    <a:moveTo>
                      <a:pt x="85" y="0"/>
                    </a:moveTo>
                    <a:cubicBezTo>
                      <a:pt x="44" y="0"/>
                      <a:pt x="1" y="30"/>
                      <a:pt x="9" y="81"/>
                    </a:cubicBezTo>
                    <a:cubicBezTo>
                      <a:pt x="9" y="261"/>
                      <a:pt x="37" y="442"/>
                      <a:pt x="92" y="622"/>
                    </a:cubicBezTo>
                    <a:cubicBezTo>
                      <a:pt x="134" y="788"/>
                      <a:pt x="190" y="969"/>
                      <a:pt x="273" y="1121"/>
                    </a:cubicBezTo>
                    <a:cubicBezTo>
                      <a:pt x="287" y="1149"/>
                      <a:pt x="314" y="1177"/>
                      <a:pt x="356" y="1177"/>
                    </a:cubicBezTo>
                    <a:cubicBezTo>
                      <a:pt x="398" y="1177"/>
                      <a:pt x="439" y="1135"/>
                      <a:pt x="439" y="1080"/>
                    </a:cubicBezTo>
                    <a:cubicBezTo>
                      <a:pt x="425" y="899"/>
                      <a:pt x="398" y="719"/>
                      <a:pt x="342" y="553"/>
                    </a:cubicBezTo>
                    <a:cubicBezTo>
                      <a:pt x="301" y="372"/>
                      <a:pt x="231" y="206"/>
                      <a:pt x="162" y="39"/>
                    </a:cubicBezTo>
                    <a:lnTo>
                      <a:pt x="148" y="39"/>
                    </a:lnTo>
                    <a:cubicBezTo>
                      <a:pt x="137" y="12"/>
                      <a:pt x="112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4188005" y="1523880"/>
                <a:ext cx="8970" cy="376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27" extrusionOk="0">
                    <a:moveTo>
                      <a:pt x="125" y="1"/>
                    </a:moveTo>
                    <a:cubicBezTo>
                      <a:pt x="69" y="1"/>
                      <a:pt x="42" y="29"/>
                      <a:pt x="28" y="70"/>
                    </a:cubicBezTo>
                    <a:cubicBezTo>
                      <a:pt x="14" y="250"/>
                      <a:pt x="0" y="431"/>
                      <a:pt x="14" y="611"/>
                    </a:cubicBezTo>
                    <a:cubicBezTo>
                      <a:pt x="14" y="792"/>
                      <a:pt x="14" y="972"/>
                      <a:pt x="42" y="1152"/>
                    </a:cubicBezTo>
                    <a:cubicBezTo>
                      <a:pt x="42" y="1194"/>
                      <a:pt x="69" y="1222"/>
                      <a:pt x="97" y="1222"/>
                    </a:cubicBezTo>
                    <a:cubicBezTo>
                      <a:pt x="107" y="1225"/>
                      <a:pt x="118" y="1227"/>
                      <a:pt x="128" y="1227"/>
                    </a:cubicBezTo>
                    <a:cubicBezTo>
                      <a:pt x="163" y="1227"/>
                      <a:pt x="198" y="1208"/>
                      <a:pt x="208" y="1166"/>
                    </a:cubicBezTo>
                    <a:cubicBezTo>
                      <a:pt x="264" y="986"/>
                      <a:pt x="291" y="805"/>
                      <a:pt x="278" y="611"/>
                    </a:cubicBezTo>
                    <a:cubicBezTo>
                      <a:pt x="278" y="431"/>
                      <a:pt x="250" y="237"/>
                      <a:pt x="180" y="56"/>
                    </a:cubicBezTo>
                    <a:cubicBezTo>
                      <a:pt x="167" y="29"/>
                      <a:pt x="153" y="15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4245513" y="1608698"/>
                <a:ext cx="9001" cy="355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58" extrusionOk="0">
                    <a:moveTo>
                      <a:pt x="84" y="0"/>
                    </a:moveTo>
                    <a:cubicBezTo>
                      <a:pt x="29" y="0"/>
                      <a:pt x="1" y="42"/>
                      <a:pt x="1" y="84"/>
                    </a:cubicBezTo>
                    <a:cubicBezTo>
                      <a:pt x="1" y="250"/>
                      <a:pt x="15" y="417"/>
                      <a:pt x="15" y="583"/>
                    </a:cubicBezTo>
                    <a:lnTo>
                      <a:pt x="15" y="1069"/>
                    </a:lnTo>
                    <a:cubicBezTo>
                      <a:pt x="15" y="1096"/>
                      <a:pt x="29" y="1124"/>
                      <a:pt x="56" y="1152"/>
                    </a:cubicBezTo>
                    <a:cubicBezTo>
                      <a:pt x="67" y="1155"/>
                      <a:pt x="78" y="1157"/>
                      <a:pt x="90" y="1157"/>
                    </a:cubicBezTo>
                    <a:cubicBezTo>
                      <a:pt x="124" y="1157"/>
                      <a:pt x="160" y="1141"/>
                      <a:pt x="181" y="1110"/>
                    </a:cubicBezTo>
                    <a:cubicBezTo>
                      <a:pt x="251" y="944"/>
                      <a:pt x="292" y="750"/>
                      <a:pt x="292" y="569"/>
                    </a:cubicBezTo>
                    <a:cubicBezTo>
                      <a:pt x="292" y="389"/>
                      <a:pt x="237" y="209"/>
                      <a:pt x="154" y="42"/>
                    </a:cubicBezTo>
                    <a:cubicBezTo>
                      <a:pt x="140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4189695" y="1704483"/>
                <a:ext cx="8970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39" extrusionOk="0">
                    <a:moveTo>
                      <a:pt x="145" y="0"/>
                    </a:moveTo>
                    <a:cubicBezTo>
                      <a:pt x="112" y="0"/>
                      <a:pt x="84" y="25"/>
                      <a:pt x="84" y="59"/>
                    </a:cubicBezTo>
                    <a:cubicBezTo>
                      <a:pt x="42" y="240"/>
                      <a:pt x="14" y="420"/>
                      <a:pt x="14" y="600"/>
                    </a:cubicBezTo>
                    <a:cubicBezTo>
                      <a:pt x="1" y="795"/>
                      <a:pt x="28" y="975"/>
                      <a:pt x="56" y="1155"/>
                    </a:cubicBezTo>
                    <a:cubicBezTo>
                      <a:pt x="56" y="1211"/>
                      <a:pt x="101" y="1238"/>
                      <a:pt x="146" y="1238"/>
                    </a:cubicBezTo>
                    <a:cubicBezTo>
                      <a:pt x="191" y="1238"/>
                      <a:pt x="236" y="1211"/>
                      <a:pt x="236" y="1155"/>
                    </a:cubicBezTo>
                    <a:cubicBezTo>
                      <a:pt x="278" y="975"/>
                      <a:pt x="292" y="795"/>
                      <a:pt x="292" y="614"/>
                    </a:cubicBezTo>
                    <a:cubicBezTo>
                      <a:pt x="292" y="420"/>
                      <a:pt x="278" y="240"/>
                      <a:pt x="236" y="59"/>
                    </a:cubicBezTo>
                    <a:cubicBezTo>
                      <a:pt x="223" y="32"/>
                      <a:pt x="209" y="4"/>
                      <a:pt x="167" y="4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4218664" y="1826257"/>
                <a:ext cx="9431" cy="4436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4" extrusionOk="0">
                    <a:moveTo>
                      <a:pt x="202" y="0"/>
                    </a:moveTo>
                    <a:cubicBezTo>
                      <a:pt x="167" y="0"/>
                      <a:pt x="133" y="21"/>
                      <a:pt x="126" y="63"/>
                    </a:cubicBezTo>
                    <a:cubicBezTo>
                      <a:pt x="70" y="271"/>
                      <a:pt x="43" y="479"/>
                      <a:pt x="29" y="701"/>
                    </a:cubicBezTo>
                    <a:cubicBezTo>
                      <a:pt x="1" y="923"/>
                      <a:pt x="1" y="1131"/>
                      <a:pt x="29" y="1353"/>
                    </a:cubicBezTo>
                    <a:cubicBezTo>
                      <a:pt x="21" y="1412"/>
                      <a:pt x="69" y="1444"/>
                      <a:pt x="115" y="1444"/>
                    </a:cubicBezTo>
                    <a:cubicBezTo>
                      <a:pt x="156" y="1444"/>
                      <a:pt x="195" y="1419"/>
                      <a:pt x="195" y="1367"/>
                    </a:cubicBezTo>
                    <a:cubicBezTo>
                      <a:pt x="251" y="1145"/>
                      <a:pt x="278" y="937"/>
                      <a:pt x="292" y="715"/>
                    </a:cubicBezTo>
                    <a:cubicBezTo>
                      <a:pt x="306" y="507"/>
                      <a:pt x="292" y="285"/>
                      <a:pt x="278" y="63"/>
                    </a:cubicBezTo>
                    <a:cubicBezTo>
                      <a:pt x="271" y="21"/>
                      <a:pt x="237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4179035" y="1947386"/>
                <a:ext cx="8571" cy="3563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60" extrusionOk="0">
                    <a:moveTo>
                      <a:pt x="145" y="1"/>
                    </a:moveTo>
                    <a:cubicBezTo>
                      <a:pt x="112" y="1"/>
                      <a:pt x="82" y="25"/>
                      <a:pt x="70" y="60"/>
                    </a:cubicBezTo>
                    <a:cubicBezTo>
                      <a:pt x="29" y="226"/>
                      <a:pt x="15" y="393"/>
                      <a:pt x="1" y="573"/>
                    </a:cubicBezTo>
                    <a:cubicBezTo>
                      <a:pt x="1" y="739"/>
                      <a:pt x="15" y="920"/>
                      <a:pt x="56" y="1086"/>
                    </a:cubicBezTo>
                    <a:cubicBezTo>
                      <a:pt x="56" y="1128"/>
                      <a:pt x="84" y="1142"/>
                      <a:pt x="112" y="1156"/>
                    </a:cubicBezTo>
                    <a:cubicBezTo>
                      <a:pt x="119" y="1158"/>
                      <a:pt x="126" y="1159"/>
                      <a:pt x="134" y="1159"/>
                    </a:cubicBezTo>
                    <a:cubicBezTo>
                      <a:pt x="171" y="1159"/>
                      <a:pt x="211" y="1132"/>
                      <a:pt x="223" y="1086"/>
                    </a:cubicBezTo>
                    <a:cubicBezTo>
                      <a:pt x="264" y="920"/>
                      <a:pt x="278" y="753"/>
                      <a:pt x="278" y="573"/>
                    </a:cubicBezTo>
                    <a:cubicBezTo>
                      <a:pt x="278" y="407"/>
                      <a:pt x="264" y="226"/>
                      <a:pt x="223" y="60"/>
                    </a:cubicBezTo>
                    <a:cubicBezTo>
                      <a:pt x="209" y="32"/>
                      <a:pt x="195" y="18"/>
                      <a:pt x="167" y="4"/>
                    </a:cubicBezTo>
                    <a:cubicBezTo>
                      <a:pt x="160" y="2"/>
                      <a:pt x="153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4098917" y="1451934"/>
                <a:ext cx="8571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08" extrusionOk="0">
                    <a:moveTo>
                      <a:pt x="147" y="1"/>
                    </a:moveTo>
                    <a:cubicBezTo>
                      <a:pt x="117" y="1"/>
                      <a:pt x="90" y="24"/>
                      <a:pt x="70" y="54"/>
                    </a:cubicBezTo>
                    <a:cubicBezTo>
                      <a:pt x="28" y="165"/>
                      <a:pt x="15" y="276"/>
                      <a:pt x="1" y="401"/>
                    </a:cubicBezTo>
                    <a:cubicBezTo>
                      <a:pt x="1" y="512"/>
                      <a:pt x="15" y="636"/>
                      <a:pt x="42" y="747"/>
                    </a:cubicBezTo>
                    <a:cubicBezTo>
                      <a:pt x="56" y="775"/>
                      <a:pt x="70" y="789"/>
                      <a:pt x="98" y="803"/>
                    </a:cubicBezTo>
                    <a:cubicBezTo>
                      <a:pt x="108" y="806"/>
                      <a:pt x="118" y="808"/>
                      <a:pt x="129" y="808"/>
                    </a:cubicBezTo>
                    <a:cubicBezTo>
                      <a:pt x="163" y="808"/>
                      <a:pt x="198" y="790"/>
                      <a:pt x="209" y="747"/>
                    </a:cubicBezTo>
                    <a:cubicBezTo>
                      <a:pt x="250" y="650"/>
                      <a:pt x="278" y="525"/>
                      <a:pt x="278" y="414"/>
                    </a:cubicBezTo>
                    <a:cubicBezTo>
                      <a:pt x="278" y="303"/>
                      <a:pt x="264" y="179"/>
                      <a:pt x="237" y="68"/>
                    </a:cubicBezTo>
                    <a:cubicBezTo>
                      <a:pt x="223" y="40"/>
                      <a:pt x="209" y="26"/>
                      <a:pt x="181" y="12"/>
                    </a:cubicBezTo>
                    <a:cubicBezTo>
                      <a:pt x="169" y="4"/>
                      <a:pt x="15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4066969" y="1542558"/>
                <a:ext cx="8540" cy="5084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55" extrusionOk="0">
                    <a:moveTo>
                      <a:pt x="137" y="0"/>
                    </a:moveTo>
                    <a:cubicBezTo>
                      <a:pt x="104" y="0"/>
                      <a:pt x="82" y="36"/>
                      <a:pt x="70" y="73"/>
                    </a:cubicBezTo>
                    <a:cubicBezTo>
                      <a:pt x="28" y="322"/>
                      <a:pt x="0" y="572"/>
                      <a:pt x="0" y="822"/>
                    </a:cubicBezTo>
                    <a:cubicBezTo>
                      <a:pt x="0" y="1071"/>
                      <a:pt x="14" y="1321"/>
                      <a:pt x="42" y="1571"/>
                    </a:cubicBezTo>
                    <a:cubicBezTo>
                      <a:pt x="42" y="1626"/>
                      <a:pt x="87" y="1654"/>
                      <a:pt x="132" y="1654"/>
                    </a:cubicBezTo>
                    <a:cubicBezTo>
                      <a:pt x="177" y="1654"/>
                      <a:pt x="222" y="1626"/>
                      <a:pt x="222" y="1571"/>
                    </a:cubicBezTo>
                    <a:cubicBezTo>
                      <a:pt x="264" y="1321"/>
                      <a:pt x="278" y="1071"/>
                      <a:pt x="278" y="822"/>
                    </a:cubicBezTo>
                    <a:cubicBezTo>
                      <a:pt x="278" y="572"/>
                      <a:pt x="264" y="322"/>
                      <a:pt x="236" y="73"/>
                    </a:cubicBezTo>
                    <a:cubicBezTo>
                      <a:pt x="222" y="31"/>
                      <a:pt x="194" y="3"/>
                      <a:pt x="153" y="3"/>
                    </a:cubicBezTo>
                    <a:cubicBezTo>
                      <a:pt x="147" y="1"/>
                      <a:pt x="142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4013700" y="1489443"/>
                <a:ext cx="11090" cy="44513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49" extrusionOk="0">
                    <a:moveTo>
                      <a:pt x="267" y="0"/>
                    </a:moveTo>
                    <a:cubicBezTo>
                      <a:pt x="243" y="0"/>
                      <a:pt x="219" y="13"/>
                      <a:pt x="208" y="40"/>
                    </a:cubicBezTo>
                    <a:cubicBezTo>
                      <a:pt x="97" y="248"/>
                      <a:pt x="42" y="470"/>
                      <a:pt x="28" y="692"/>
                    </a:cubicBezTo>
                    <a:cubicBezTo>
                      <a:pt x="0" y="928"/>
                      <a:pt x="28" y="1150"/>
                      <a:pt x="97" y="1371"/>
                    </a:cubicBezTo>
                    <a:cubicBezTo>
                      <a:pt x="104" y="1424"/>
                      <a:pt x="144" y="1448"/>
                      <a:pt x="183" y="1448"/>
                    </a:cubicBezTo>
                    <a:cubicBezTo>
                      <a:pt x="228" y="1448"/>
                      <a:pt x="271" y="1417"/>
                      <a:pt x="264" y="1358"/>
                    </a:cubicBezTo>
                    <a:cubicBezTo>
                      <a:pt x="278" y="1136"/>
                      <a:pt x="292" y="928"/>
                      <a:pt x="305" y="719"/>
                    </a:cubicBezTo>
                    <a:cubicBezTo>
                      <a:pt x="319" y="511"/>
                      <a:pt x="347" y="303"/>
                      <a:pt x="361" y="81"/>
                    </a:cubicBezTo>
                    <a:lnTo>
                      <a:pt x="347" y="81"/>
                    </a:lnTo>
                    <a:cubicBezTo>
                      <a:pt x="347" y="31"/>
                      <a:pt x="306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4006880" y="1620003"/>
                <a:ext cx="8970" cy="3996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301" extrusionOk="0">
                    <a:moveTo>
                      <a:pt x="168" y="0"/>
                    </a:moveTo>
                    <a:cubicBezTo>
                      <a:pt x="135" y="0"/>
                      <a:pt x="104" y="21"/>
                      <a:pt x="97" y="62"/>
                    </a:cubicBezTo>
                    <a:cubicBezTo>
                      <a:pt x="42" y="257"/>
                      <a:pt x="14" y="451"/>
                      <a:pt x="14" y="645"/>
                    </a:cubicBezTo>
                    <a:cubicBezTo>
                      <a:pt x="0" y="839"/>
                      <a:pt x="14" y="1034"/>
                      <a:pt x="42" y="1228"/>
                    </a:cubicBezTo>
                    <a:cubicBezTo>
                      <a:pt x="42" y="1269"/>
                      <a:pt x="70" y="1297"/>
                      <a:pt x="111" y="1297"/>
                    </a:cubicBezTo>
                    <a:cubicBezTo>
                      <a:pt x="119" y="1300"/>
                      <a:pt x="126" y="1301"/>
                      <a:pt x="133" y="1301"/>
                    </a:cubicBezTo>
                    <a:cubicBezTo>
                      <a:pt x="167" y="1301"/>
                      <a:pt x="197" y="1276"/>
                      <a:pt x="208" y="1242"/>
                    </a:cubicBezTo>
                    <a:cubicBezTo>
                      <a:pt x="250" y="1047"/>
                      <a:pt x="278" y="853"/>
                      <a:pt x="278" y="659"/>
                    </a:cubicBezTo>
                    <a:cubicBezTo>
                      <a:pt x="292" y="465"/>
                      <a:pt x="278" y="271"/>
                      <a:pt x="250" y="76"/>
                    </a:cubicBezTo>
                    <a:lnTo>
                      <a:pt x="250" y="62"/>
                    </a:lnTo>
                    <a:cubicBezTo>
                      <a:pt x="236" y="21"/>
                      <a:pt x="201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4077198" y="1723775"/>
                <a:ext cx="8970" cy="384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53" extrusionOk="0">
                    <a:moveTo>
                      <a:pt x="111" y="0"/>
                    </a:moveTo>
                    <a:cubicBezTo>
                      <a:pt x="70" y="0"/>
                      <a:pt x="28" y="28"/>
                      <a:pt x="28" y="69"/>
                    </a:cubicBezTo>
                    <a:cubicBezTo>
                      <a:pt x="14" y="250"/>
                      <a:pt x="0" y="444"/>
                      <a:pt x="14" y="624"/>
                    </a:cubicBezTo>
                    <a:cubicBezTo>
                      <a:pt x="14" y="805"/>
                      <a:pt x="28" y="985"/>
                      <a:pt x="42" y="1179"/>
                    </a:cubicBezTo>
                    <a:cubicBezTo>
                      <a:pt x="56" y="1207"/>
                      <a:pt x="70" y="1235"/>
                      <a:pt x="111" y="1249"/>
                    </a:cubicBezTo>
                    <a:cubicBezTo>
                      <a:pt x="119" y="1251"/>
                      <a:pt x="126" y="1252"/>
                      <a:pt x="133" y="1252"/>
                    </a:cubicBezTo>
                    <a:cubicBezTo>
                      <a:pt x="167" y="1252"/>
                      <a:pt x="197" y="1227"/>
                      <a:pt x="208" y="1193"/>
                    </a:cubicBezTo>
                    <a:cubicBezTo>
                      <a:pt x="264" y="999"/>
                      <a:pt x="292" y="805"/>
                      <a:pt x="278" y="624"/>
                    </a:cubicBezTo>
                    <a:cubicBezTo>
                      <a:pt x="278" y="430"/>
                      <a:pt x="250" y="236"/>
                      <a:pt x="181" y="56"/>
                    </a:cubicBezTo>
                    <a:cubicBezTo>
                      <a:pt x="167" y="28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4025619" y="1818700"/>
                <a:ext cx="8571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48" extrusionOk="0">
                    <a:moveTo>
                      <a:pt x="144" y="0"/>
                    </a:moveTo>
                    <a:cubicBezTo>
                      <a:pt x="108" y="0"/>
                      <a:pt x="70" y="25"/>
                      <a:pt x="70" y="59"/>
                    </a:cubicBezTo>
                    <a:cubicBezTo>
                      <a:pt x="28" y="212"/>
                      <a:pt x="1" y="364"/>
                      <a:pt x="1" y="517"/>
                    </a:cubicBezTo>
                    <a:cubicBezTo>
                      <a:pt x="1" y="670"/>
                      <a:pt x="14" y="836"/>
                      <a:pt x="42" y="989"/>
                    </a:cubicBezTo>
                    <a:cubicBezTo>
                      <a:pt x="56" y="1016"/>
                      <a:pt x="84" y="1030"/>
                      <a:pt x="112" y="1044"/>
                    </a:cubicBezTo>
                    <a:cubicBezTo>
                      <a:pt x="119" y="1047"/>
                      <a:pt x="126" y="1048"/>
                      <a:pt x="134" y="1048"/>
                    </a:cubicBezTo>
                    <a:cubicBezTo>
                      <a:pt x="167" y="1048"/>
                      <a:pt x="197" y="1023"/>
                      <a:pt x="209" y="989"/>
                    </a:cubicBezTo>
                    <a:cubicBezTo>
                      <a:pt x="250" y="836"/>
                      <a:pt x="278" y="683"/>
                      <a:pt x="264" y="531"/>
                    </a:cubicBezTo>
                    <a:cubicBezTo>
                      <a:pt x="278" y="364"/>
                      <a:pt x="250" y="212"/>
                      <a:pt x="223" y="59"/>
                    </a:cubicBezTo>
                    <a:cubicBezTo>
                      <a:pt x="209" y="31"/>
                      <a:pt x="195" y="18"/>
                      <a:pt x="167" y="4"/>
                    </a:cubicBezTo>
                    <a:cubicBezTo>
                      <a:pt x="160" y="1"/>
                      <a:pt x="152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4064818" y="1905637"/>
                <a:ext cx="9001" cy="41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340" extrusionOk="0">
                    <a:moveTo>
                      <a:pt x="95" y="1"/>
                    </a:moveTo>
                    <a:cubicBezTo>
                      <a:pt x="60" y="1"/>
                      <a:pt x="29" y="37"/>
                      <a:pt x="29" y="73"/>
                    </a:cubicBezTo>
                    <a:cubicBezTo>
                      <a:pt x="15" y="267"/>
                      <a:pt x="1" y="461"/>
                      <a:pt x="15" y="670"/>
                    </a:cubicBezTo>
                    <a:cubicBezTo>
                      <a:pt x="15" y="864"/>
                      <a:pt x="15" y="1072"/>
                      <a:pt x="43" y="1266"/>
                    </a:cubicBezTo>
                    <a:cubicBezTo>
                      <a:pt x="43" y="1294"/>
                      <a:pt x="70" y="1322"/>
                      <a:pt x="112" y="1335"/>
                    </a:cubicBezTo>
                    <a:cubicBezTo>
                      <a:pt x="119" y="1338"/>
                      <a:pt x="127" y="1339"/>
                      <a:pt x="134" y="1339"/>
                    </a:cubicBezTo>
                    <a:cubicBezTo>
                      <a:pt x="167" y="1339"/>
                      <a:pt x="198" y="1314"/>
                      <a:pt x="209" y="1280"/>
                    </a:cubicBezTo>
                    <a:cubicBezTo>
                      <a:pt x="264" y="1072"/>
                      <a:pt x="292" y="864"/>
                      <a:pt x="278" y="670"/>
                    </a:cubicBezTo>
                    <a:cubicBezTo>
                      <a:pt x="278" y="461"/>
                      <a:pt x="237" y="253"/>
                      <a:pt x="181" y="45"/>
                    </a:cubicBezTo>
                    <a:cubicBezTo>
                      <a:pt x="167" y="18"/>
                      <a:pt x="140" y="4"/>
                      <a:pt x="112" y="4"/>
                    </a:cubicBezTo>
                    <a:cubicBezTo>
                      <a:pt x="106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4027739" y="2031897"/>
                <a:ext cx="9861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96" extrusionOk="0">
                    <a:moveTo>
                      <a:pt x="112" y="0"/>
                    </a:moveTo>
                    <a:cubicBezTo>
                      <a:pt x="56" y="0"/>
                      <a:pt x="29" y="28"/>
                      <a:pt x="15" y="69"/>
                    </a:cubicBezTo>
                    <a:cubicBezTo>
                      <a:pt x="1" y="250"/>
                      <a:pt x="1" y="430"/>
                      <a:pt x="15" y="610"/>
                    </a:cubicBezTo>
                    <a:cubicBezTo>
                      <a:pt x="29" y="791"/>
                      <a:pt x="70" y="971"/>
                      <a:pt x="126" y="1138"/>
                    </a:cubicBezTo>
                    <a:cubicBezTo>
                      <a:pt x="140" y="1165"/>
                      <a:pt x="167" y="1193"/>
                      <a:pt x="195" y="1193"/>
                    </a:cubicBezTo>
                    <a:cubicBezTo>
                      <a:pt x="201" y="1195"/>
                      <a:pt x="207" y="1196"/>
                      <a:pt x="213" y="1196"/>
                    </a:cubicBezTo>
                    <a:cubicBezTo>
                      <a:pt x="251" y="1196"/>
                      <a:pt x="292" y="1160"/>
                      <a:pt x="292" y="1124"/>
                    </a:cubicBezTo>
                    <a:cubicBezTo>
                      <a:pt x="320" y="943"/>
                      <a:pt x="320" y="763"/>
                      <a:pt x="292" y="583"/>
                    </a:cubicBezTo>
                    <a:cubicBezTo>
                      <a:pt x="278" y="402"/>
                      <a:pt x="237" y="222"/>
                      <a:pt x="181" y="55"/>
                    </a:cubicBezTo>
                    <a:cubicBezTo>
                      <a:pt x="167" y="28"/>
                      <a:pt x="140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4061009" y="2130323"/>
                <a:ext cx="9400" cy="3711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08" extrusionOk="0">
                    <a:moveTo>
                      <a:pt x="153" y="1"/>
                    </a:moveTo>
                    <a:cubicBezTo>
                      <a:pt x="111" y="1"/>
                      <a:pt x="69" y="14"/>
                      <a:pt x="56" y="56"/>
                    </a:cubicBezTo>
                    <a:cubicBezTo>
                      <a:pt x="14" y="236"/>
                      <a:pt x="0" y="431"/>
                      <a:pt x="14" y="611"/>
                    </a:cubicBezTo>
                    <a:cubicBezTo>
                      <a:pt x="28" y="791"/>
                      <a:pt x="69" y="986"/>
                      <a:pt x="153" y="1152"/>
                    </a:cubicBezTo>
                    <a:cubicBezTo>
                      <a:pt x="167" y="1180"/>
                      <a:pt x="194" y="1194"/>
                      <a:pt x="222" y="1208"/>
                    </a:cubicBezTo>
                    <a:cubicBezTo>
                      <a:pt x="264" y="1208"/>
                      <a:pt x="305" y="1166"/>
                      <a:pt x="305" y="1110"/>
                    </a:cubicBezTo>
                    <a:cubicBezTo>
                      <a:pt x="305" y="944"/>
                      <a:pt x="305" y="764"/>
                      <a:pt x="291" y="597"/>
                    </a:cubicBezTo>
                    <a:cubicBezTo>
                      <a:pt x="264" y="417"/>
                      <a:pt x="250" y="250"/>
                      <a:pt x="222" y="70"/>
                    </a:cubicBezTo>
                    <a:cubicBezTo>
                      <a:pt x="208" y="42"/>
                      <a:pt x="194" y="14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4174366" y="2084182"/>
                <a:ext cx="9830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96" extrusionOk="0">
                    <a:moveTo>
                      <a:pt x="214" y="1"/>
                    </a:moveTo>
                    <a:cubicBezTo>
                      <a:pt x="181" y="1"/>
                      <a:pt x="150" y="26"/>
                      <a:pt x="139" y="60"/>
                    </a:cubicBezTo>
                    <a:cubicBezTo>
                      <a:pt x="83" y="254"/>
                      <a:pt x="42" y="476"/>
                      <a:pt x="28" y="684"/>
                    </a:cubicBezTo>
                    <a:cubicBezTo>
                      <a:pt x="0" y="892"/>
                      <a:pt x="0" y="1100"/>
                      <a:pt x="28" y="1322"/>
                    </a:cubicBezTo>
                    <a:cubicBezTo>
                      <a:pt x="28" y="1350"/>
                      <a:pt x="42" y="1378"/>
                      <a:pt x="83" y="1392"/>
                    </a:cubicBezTo>
                    <a:cubicBezTo>
                      <a:pt x="91" y="1394"/>
                      <a:pt x="99" y="1395"/>
                      <a:pt x="107" y="1395"/>
                    </a:cubicBezTo>
                    <a:cubicBezTo>
                      <a:pt x="143" y="1395"/>
                      <a:pt x="183" y="1370"/>
                      <a:pt x="194" y="1336"/>
                    </a:cubicBezTo>
                    <a:cubicBezTo>
                      <a:pt x="250" y="1128"/>
                      <a:pt x="278" y="920"/>
                      <a:pt x="292" y="712"/>
                    </a:cubicBezTo>
                    <a:cubicBezTo>
                      <a:pt x="319" y="490"/>
                      <a:pt x="319" y="282"/>
                      <a:pt x="292" y="74"/>
                    </a:cubicBezTo>
                    <a:cubicBezTo>
                      <a:pt x="292" y="32"/>
                      <a:pt x="264" y="4"/>
                      <a:pt x="236" y="4"/>
                    </a:cubicBezTo>
                    <a:cubicBezTo>
                      <a:pt x="229" y="2"/>
                      <a:pt x="221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4321822" y="1452179"/>
                <a:ext cx="12380" cy="2955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62" extrusionOk="0">
                    <a:moveTo>
                      <a:pt x="90" y="1"/>
                    </a:moveTo>
                    <a:cubicBezTo>
                      <a:pt x="56" y="1"/>
                      <a:pt x="26" y="28"/>
                      <a:pt x="14" y="74"/>
                    </a:cubicBezTo>
                    <a:cubicBezTo>
                      <a:pt x="0" y="212"/>
                      <a:pt x="0" y="379"/>
                      <a:pt x="42" y="517"/>
                    </a:cubicBezTo>
                    <a:cubicBezTo>
                      <a:pt x="83" y="670"/>
                      <a:pt x="139" y="809"/>
                      <a:pt x="250" y="920"/>
                    </a:cubicBezTo>
                    <a:cubicBezTo>
                      <a:pt x="264" y="948"/>
                      <a:pt x="291" y="961"/>
                      <a:pt x="319" y="961"/>
                    </a:cubicBezTo>
                    <a:cubicBezTo>
                      <a:pt x="375" y="948"/>
                      <a:pt x="402" y="906"/>
                      <a:pt x="402" y="864"/>
                    </a:cubicBezTo>
                    <a:cubicBezTo>
                      <a:pt x="375" y="726"/>
                      <a:pt x="347" y="587"/>
                      <a:pt x="305" y="448"/>
                    </a:cubicBezTo>
                    <a:cubicBezTo>
                      <a:pt x="264" y="323"/>
                      <a:pt x="222" y="185"/>
                      <a:pt x="180" y="60"/>
                    </a:cubicBezTo>
                    <a:lnTo>
                      <a:pt x="167" y="46"/>
                    </a:lnTo>
                    <a:cubicBezTo>
                      <a:pt x="167" y="32"/>
                      <a:pt x="139" y="4"/>
                      <a:pt x="111" y="4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4322252" y="1571496"/>
                <a:ext cx="8540" cy="399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99" extrusionOk="0">
                    <a:moveTo>
                      <a:pt x="90" y="1"/>
                    </a:moveTo>
                    <a:cubicBezTo>
                      <a:pt x="56" y="1"/>
                      <a:pt x="25" y="28"/>
                      <a:pt x="14" y="74"/>
                    </a:cubicBezTo>
                    <a:cubicBezTo>
                      <a:pt x="0" y="254"/>
                      <a:pt x="0" y="448"/>
                      <a:pt x="0" y="643"/>
                    </a:cubicBezTo>
                    <a:cubicBezTo>
                      <a:pt x="0" y="837"/>
                      <a:pt x="14" y="1031"/>
                      <a:pt x="28" y="1225"/>
                    </a:cubicBezTo>
                    <a:cubicBezTo>
                      <a:pt x="42" y="1253"/>
                      <a:pt x="56" y="1281"/>
                      <a:pt x="97" y="1295"/>
                    </a:cubicBezTo>
                    <a:cubicBezTo>
                      <a:pt x="105" y="1297"/>
                      <a:pt x="112" y="1298"/>
                      <a:pt x="119" y="1298"/>
                    </a:cubicBezTo>
                    <a:cubicBezTo>
                      <a:pt x="153" y="1298"/>
                      <a:pt x="183" y="1273"/>
                      <a:pt x="194" y="1239"/>
                    </a:cubicBezTo>
                    <a:cubicBezTo>
                      <a:pt x="250" y="1045"/>
                      <a:pt x="277" y="837"/>
                      <a:pt x="264" y="643"/>
                    </a:cubicBezTo>
                    <a:cubicBezTo>
                      <a:pt x="264" y="435"/>
                      <a:pt x="236" y="240"/>
                      <a:pt x="166" y="46"/>
                    </a:cubicBezTo>
                    <a:cubicBezTo>
                      <a:pt x="166" y="18"/>
                      <a:pt x="139" y="5"/>
                      <a:pt x="111" y="5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4347811" y="1680613"/>
                <a:ext cx="8540" cy="352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146" extrusionOk="0">
                    <a:moveTo>
                      <a:pt x="145" y="0"/>
                    </a:moveTo>
                    <a:cubicBezTo>
                      <a:pt x="111" y="0"/>
                      <a:pt x="81" y="25"/>
                      <a:pt x="70" y="59"/>
                    </a:cubicBezTo>
                    <a:cubicBezTo>
                      <a:pt x="28" y="226"/>
                      <a:pt x="0" y="392"/>
                      <a:pt x="0" y="573"/>
                    </a:cubicBezTo>
                    <a:cubicBezTo>
                      <a:pt x="0" y="739"/>
                      <a:pt x="14" y="906"/>
                      <a:pt x="42" y="1072"/>
                    </a:cubicBezTo>
                    <a:cubicBezTo>
                      <a:pt x="56" y="1114"/>
                      <a:pt x="70" y="1128"/>
                      <a:pt x="111" y="1141"/>
                    </a:cubicBezTo>
                    <a:cubicBezTo>
                      <a:pt x="119" y="1144"/>
                      <a:pt x="126" y="1145"/>
                      <a:pt x="133" y="1145"/>
                    </a:cubicBezTo>
                    <a:cubicBezTo>
                      <a:pt x="167" y="1145"/>
                      <a:pt x="197" y="1120"/>
                      <a:pt x="208" y="1086"/>
                    </a:cubicBezTo>
                    <a:cubicBezTo>
                      <a:pt x="250" y="920"/>
                      <a:pt x="278" y="739"/>
                      <a:pt x="278" y="573"/>
                    </a:cubicBezTo>
                    <a:cubicBezTo>
                      <a:pt x="278" y="406"/>
                      <a:pt x="264" y="226"/>
                      <a:pt x="222" y="59"/>
                    </a:cubicBezTo>
                    <a:cubicBezTo>
                      <a:pt x="222" y="32"/>
                      <a:pt x="195" y="18"/>
                      <a:pt x="167" y="4"/>
                    </a:cubicBezTo>
                    <a:cubicBezTo>
                      <a:pt x="159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4310302" y="1810129"/>
                <a:ext cx="10260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93" extrusionOk="0">
                    <a:moveTo>
                      <a:pt x="245" y="0"/>
                    </a:moveTo>
                    <a:cubicBezTo>
                      <a:pt x="211" y="0"/>
                      <a:pt x="177" y="16"/>
                      <a:pt x="167" y="47"/>
                    </a:cubicBezTo>
                    <a:cubicBezTo>
                      <a:pt x="98" y="199"/>
                      <a:pt x="56" y="352"/>
                      <a:pt x="28" y="518"/>
                    </a:cubicBezTo>
                    <a:cubicBezTo>
                      <a:pt x="1" y="685"/>
                      <a:pt x="1" y="851"/>
                      <a:pt x="14" y="1004"/>
                    </a:cubicBezTo>
                    <a:cubicBezTo>
                      <a:pt x="14" y="1046"/>
                      <a:pt x="28" y="1073"/>
                      <a:pt x="56" y="1087"/>
                    </a:cubicBezTo>
                    <a:cubicBezTo>
                      <a:pt x="69" y="1091"/>
                      <a:pt x="82" y="1092"/>
                      <a:pt x="93" y="1092"/>
                    </a:cubicBezTo>
                    <a:cubicBezTo>
                      <a:pt x="130" y="1092"/>
                      <a:pt x="160" y="1074"/>
                      <a:pt x="181" y="1032"/>
                    </a:cubicBezTo>
                    <a:cubicBezTo>
                      <a:pt x="236" y="879"/>
                      <a:pt x="278" y="727"/>
                      <a:pt x="306" y="560"/>
                    </a:cubicBezTo>
                    <a:cubicBezTo>
                      <a:pt x="320" y="394"/>
                      <a:pt x="334" y="227"/>
                      <a:pt x="320" y="61"/>
                    </a:cubicBezTo>
                    <a:cubicBezTo>
                      <a:pt x="320" y="33"/>
                      <a:pt x="292" y="19"/>
                      <a:pt x="278" y="5"/>
                    </a:cubicBezTo>
                    <a:cubicBezTo>
                      <a:pt x="268" y="2"/>
                      <a:pt x="256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4312421" y="1942655"/>
                <a:ext cx="10691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633" extrusionOk="0">
                    <a:moveTo>
                      <a:pt x="261" y="0"/>
                    </a:moveTo>
                    <a:cubicBezTo>
                      <a:pt x="232" y="0"/>
                      <a:pt x="206" y="16"/>
                      <a:pt x="195" y="47"/>
                    </a:cubicBezTo>
                    <a:cubicBezTo>
                      <a:pt x="112" y="297"/>
                      <a:pt x="56" y="547"/>
                      <a:pt x="29" y="796"/>
                    </a:cubicBezTo>
                    <a:cubicBezTo>
                      <a:pt x="1" y="1046"/>
                      <a:pt x="1" y="1310"/>
                      <a:pt x="29" y="1559"/>
                    </a:cubicBezTo>
                    <a:cubicBezTo>
                      <a:pt x="29" y="1587"/>
                      <a:pt x="56" y="1629"/>
                      <a:pt x="98" y="1629"/>
                    </a:cubicBezTo>
                    <a:cubicBezTo>
                      <a:pt x="105" y="1631"/>
                      <a:pt x="113" y="1632"/>
                      <a:pt x="120" y="1632"/>
                    </a:cubicBezTo>
                    <a:cubicBezTo>
                      <a:pt x="154" y="1632"/>
                      <a:pt x="184" y="1607"/>
                      <a:pt x="195" y="1573"/>
                    </a:cubicBezTo>
                    <a:cubicBezTo>
                      <a:pt x="251" y="1324"/>
                      <a:pt x="278" y="1074"/>
                      <a:pt x="306" y="824"/>
                    </a:cubicBezTo>
                    <a:cubicBezTo>
                      <a:pt x="334" y="574"/>
                      <a:pt x="348" y="325"/>
                      <a:pt x="348" y="75"/>
                    </a:cubicBezTo>
                    <a:cubicBezTo>
                      <a:pt x="348" y="33"/>
                      <a:pt x="320" y="6"/>
                      <a:pt x="292" y="6"/>
                    </a:cubicBezTo>
                    <a:cubicBezTo>
                      <a:pt x="282" y="2"/>
                      <a:pt x="271" y="0"/>
                      <a:pt x="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4268953" y="2080864"/>
                <a:ext cx="11121" cy="351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143" extrusionOk="0">
                    <a:moveTo>
                      <a:pt x="273" y="1"/>
                    </a:moveTo>
                    <a:cubicBezTo>
                      <a:pt x="244" y="1"/>
                      <a:pt x="218" y="16"/>
                      <a:pt x="209" y="43"/>
                    </a:cubicBezTo>
                    <a:cubicBezTo>
                      <a:pt x="126" y="196"/>
                      <a:pt x="56" y="362"/>
                      <a:pt x="29" y="542"/>
                    </a:cubicBezTo>
                    <a:cubicBezTo>
                      <a:pt x="1" y="723"/>
                      <a:pt x="1" y="889"/>
                      <a:pt x="29" y="1070"/>
                    </a:cubicBezTo>
                    <a:cubicBezTo>
                      <a:pt x="43" y="1097"/>
                      <a:pt x="56" y="1125"/>
                      <a:pt x="98" y="1139"/>
                    </a:cubicBezTo>
                    <a:cubicBezTo>
                      <a:pt x="105" y="1141"/>
                      <a:pt x="113" y="1143"/>
                      <a:pt x="120" y="1143"/>
                    </a:cubicBezTo>
                    <a:cubicBezTo>
                      <a:pt x="154" y="1143"/>
                      <a:pt x="184" y="1118"/>
                      <a:pt x="195" y="1083"/>
                    </a:cubicBezTo>
                    <a:cubicBezTo>
                      <a:pt x="251" y="917"/>
                      <a:pt x="278" y="750"/>
                      <a:pt x="306" y="584"/>
                    </a:cubicBezTo>
                    <a:cubicBezTo>
                      <a:pt x="334" y="418"/>
                      <a:pt x="348" y="251"/>
                      <a:pt x="362" y="85"/>
                    </a:cubicBezTo>
                    <a:cubicBezTo>
                      <a:pt x="362" y="57"/>
                      <a:pt x="348" y="29"/>
                      <a:pt x="320" y="15"/>
                    </a:cubicBezTo>
                    <a:cubicBezTo>
                      <a:pt x="305" y="5"/>
                      <a:pt x="28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4234454" y="2187831"/>
                <a:ext cx="16220" cy="350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40" extrusionOk="0">
                    <a:moveTo>
                      <a:pt x="453" y="1"/>
                    </a:moveTo>
                    <a:cubicBezTo>
                      <a:pt x="424" y="1"/>
                      <a:pt x="398" y="16"/>
                      <a:pt x="389" y="43"/>
                    </a:cubicBezTo>
                    <a:cubicBezTo>
                      <a:pt x="292" y="182"/>
                      <a:pt x="208" y="348"/>
                      <a:pt x="139" y="515"/>
                    </a:cubicBezTo>
                    <a:cubicBezTo>
                      <a:pt x="70" y="681"/>
                      <a:pt x="28" y="862"/>
                      <a:pt x="0" y="1042"/>
                    </a:cubicBezTo>
                    <a:cubicBezTo>
                      <a:pt x="0" y="1070"/>
                      <a:pt x="14" y="1097"/>
                      <a:pt x="42" y="1125"/>
                    </a:cubicBezTo>
                    <a:cubicBezTo>
                      <a:pt x="52" y="1135"/>
                      <a:pt x="65" y="1140"/>
                      <a:pt x="79" y="1140"/>
                    </a:cubicBezTo>
                    <a:cubicBezTo>
                      <a:pt x="105" y="1140"/>
                      <a:pt x="135" y="1124"/>
                      <a:pt x="153" y="1097"/>
                    </a:cubicBezTo>
                    <a:cubicBezTo>
                      <a:pt x="250" y="945"/>
                      <a:pt x="333" y="778"/>
                      <a:pt x="389" y="612"/>
                    </a:cubicBezTo>
                    <a:cubicBezTo>
                      <a:pt x="458" y="445"/>
                      <a:pt x="500" y="265"/>
                      <a:pt x="527" y="99"/>
                    </a:cubicBezTo>
                    <a:cubicBezTo>
                      <a:pt x="527" y="57"/>
                      <a:pt x="514" y="29"/>
                      <a:pt x="500" y="15"/>
                    </a:cubicBezTo>
                    <a:cubicBezTo>
                      <a:pt x="485" y="5"/>
                      <a:pt x="468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3942092" y="1442318"/>
                <a:ext cx="8970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8" extrusionOk="0">
                    <a:moveTo>
                      <a:pt x="176" y="1"/>
                    </a:moveTo>
                    <a:cubicBezTo>
                      <a:pt x="142" y="1"/>
                      <a:pt x="108" y="16"/>
                      <a:pt x="98" y="48"/>
                    </a:cubicBezTo>
                    <a:cubicBezTo>
                      <a:pt x="42" y="159"/>
                      <a:pt x="14" y="270"/>
                      <a:pt x="14" y="381"/>
                    </a:cubicBezTo>
                    <a:cubicBezTo>
                      <a:pt x="1" y="492"/>
                      <a:pt x="1" y="616"/>
                      <a:pt x="28" y="727"/>
                    </a:cubicBezTo>
                    <a:cubicBezTo>
                      <a:pt x="36" y="779"/>
                      <a:pt x="79" y="808"/>
                      <a:pt x="122" y="808"/>
                    </a:cubicBezTo>
                    <a:cubicBezTo>
                      <a:pt x="159" y="808"/>
                      <a:pt x="196" y="786"/>
                      <a:pt x="209" y="741"/>
                    </a:cubicBezTo>
                    <a:cubicBezTo>
                      <a:pt x="250" y="644"/>
                      <a:pt x="278" y="519"/>
                      <a:pt x="292" y="408"/>
                    </a:cubicBezTo>
                    <a:cubicBezTo>
                      <a:pt x="292" y="297"/>
                      <a:pt x="278" y="173"/>
                      <a:pt x="250" y="62"/>
                    </a:cubicBezTo>
                    <a:cubicBezTo>
                      <a:pt x="250" y="34"/>
                      <a:pt x="223" y="20"/>
                      <a:pt x="209" y="6"/>
                    </a:cubicBezTo>
                    <a:cubicBezTo>
                      <a:pt x="198" y="3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3930172" y="1552327"/>
                <a:ext cx="854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049" extrusionOk="0">
                    <a:moveTo>
                      <a:pt x="152" y="1"/>
                    </a:moveTo>
                    <a:cubicBezTo>
                      <a:pt x="111" y="1"/>
                      <a:pt x="81" y="25"/>
                      <a:pt x="69" y="60"/>
                    </a:cubicBezTo>
                    <a:cubicBezTo>
                      <a:pt x="28" y="212"/>
                      <a:pt x="14" y="365"/>
                      <a:pt x="14" y="518"/>
                    </a:cubicBezTo>
                    <a:cubicBezTo>
                      <a:pt x="0" y="670"/>
                      <a:pt x="14" y="837"/>
                      <a:pt x="56" y="989"/>
                    </a:cubicBezTo>
                    <a:cubicBezTo>
                      <a:pt x="56" y="1017"/>
                      <a:pt x="83" y="1031"/>
                      <a:pt x="111" y="1045"/>
                    </a:cubicBezTo>
                    <a:cubicBezTo>
                      <a:pt x="118" y="1047"/>
                      <a:pt x="126" y="1048"/>
                      <a:pt x="134" y="1048"/>
                    </a:cubicBezTo>
                    <a:cubicBezTo>
                      <a:pt x="171" y="1048"/>
                      <a:pt x="211" y="1023"/>
                      <a:pt x="222" y="989"/>
                    </a:cubicBezTo>
                    <a:cubicBezTo>
                      <a:pt x="264" y="837"/>
                      <a:pt x="278" y="684"/>
                      <a:pt x="278" y="531"/>
                    </a:cubicBezTo>
                    <a:cubicBezTo>
                      <a:pt x="278" y="365"/>
                      <a:pt x="264" y="212"/>
                      <a:pt x="236" y="60"/>
                    </a:cubicBezTo>
                    <a:cubicBezTo>
                      <a:pt x="222" y="32"/>
                      <a:pt x="194" y="18"/>
                      <a:pt x="180" y="4"/>
                    </a:cubicBezTo>
                    <a:cubicBezTo>
                      <a:pt x="171" y="2"/>
                      <a:pt x="161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3909283" y="1708722"/>
                <a:ext cx="9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92" extrusionOk="0">
                    <a:moveTo>
                      <a:pt x="213" y="1"/>
                    </a:moveTo>
                    <a:cubicBezTo>
                      <a:pt x="176" y="1"/>
                      <a:pt x="137" y="26"/>
                      <a:pt x="125" y="60"/>
                    </a:cubicBezTo>
                    <a:cubicBezTo>
                      <a:pt x="70" y="213"/>
                      <a:pt x="42" y="365"/>
                      <a:pt x="28" y="532"/>
                    </a:cubicBezTo>
                    <a:cubicBezTo>
                      <a:pt x="0" y="698"/>
                      <a:pt x="0" y="851"/>
                      <a:pt x="28" y="1017"/>
                    </a:cubicBezTo>
                    <a:cubicBezTo>
                      <a:pt x="28" y="1045"/>
                      <a:pt x="56" y="1073"/>
                      <a:pt x="84" y="1087"/>
                    </a:cubicBezTo>
                    <a:cubicBezTo>
                      <a:pt x="93" y="1090"/>
                      <a:pt x="104" y="1092"/>
                      <a:pt x="115" y="1092"/>
                    </a:cubicBezTo>
                    <a:cubicBezTo>
                      <a:pt x="149" y="1092"/>
                      <a:pt x="184" y="1073"/>
                      <a:pt x="195" y="1031"/>
                    </a:cubicBezTo>
                    <a:cubicBezTo>
                      <a:pt x="250" y="878"/>
                      <a:pt x="278" y="712"/>
                      <a:pt x="292" y="559"/>
                    </a:cubicBezTo>
                    <a:cubicBezTo>
                      <a:pt x="306" y="393"/>
                      <a:pt x="306" y="226"/>
                      <a:pt x="278" y="74"/>
                    </a:cubicBezTo>
                    <a:cubicBezTo>
                      <a:pt x="278" y="46"/>
                      <a:pt x="250" y="18"/>
                      <a:pt x="236" y="5"/>
                    </a:cubicBezTo>
                    <a:cubicBezTo>
                      <a:pt x="229" y="2"/>
                      <a:pt x="2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3924182" y="1828162"/>
                <a:ext cx="8571" cy="3084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04" extrusionOk="0">
                    <a:moveTo>
                      <a:pt x="112" y="1"/>
                    </a:moveTo>
                    <a:cubicBezTo>
                      <a:pt x="70" y="1"/>
                      <a:pt x="29" y="29"/>
                      <a:pt x="29" y="70"/>
                    </a:cubicBezTo>
                    <a:cubicBezTo>
                      <a:pt x="1" y="223"/>
                      <a:pt x="1" y="362"/>
                      <a:pt x="1" y="500"/>
                    </a:cubicBezTo>
                    <a:cubicBezTo>
                      <a:pt x="1" y="653"/>
                      <a:pt x="15" y="792"/>
                      <a:pt x="43" y="930"/>
                    </a:cubicBezTo>
                    <a:cubicBezTo>
                      <a:pt x="56" y="958"/>
                      <a:pt x="70" y="986"/>
                      <a:pt x="98" y="1000"/>
                    </a:cubicBezTo>
                    <a:cubicBezTo>
                      <a:pt x="105" y="1002"/>
                      <a:pt x="113" y="1003"/>
                      <a:pt x="121" y="1003"/>
                    </a:cubicBezTo>
                    <a:cubicBezTo>
                      <a:pt x="158" y="1003"/>
                      <a:pt x="198" y="978"/>
                      <a:pt x="209" y="944"/>
                    </a:cubicBezTo>
                    <a:cubicBezTo>
                      <a:pt x="264" y="805"/>
                      <a:pt x="278" y="653"/>
                      <a:pt x="278" y="500"/>
                    </a:cubicBezTo>
                    <a:cubicBezTo>
                      <a:pt x="264" y="334"/>
                      <a:pt x="237" y="195"/>
                      <a:pt x="181" y="56"/>
                    </a:cubicBezTo>
                    <a:cubicBezTo>
                      <a:pt x="167" y="29"/>
                      <a:pt x="140" y="15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3930172" y="1971255"/>
                <a:ext cx="9216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47" extrusionOk="0">
                    <a:moveTo>
                      <a:pt x="207" y="0"/>
                    </a:moveTo>
                    <a:cubicBezTo>
                      <a:pt x="181" y="0"/>
                      <a:pt x="155" y="14"/>
                      <a:pt x="139" y="46"/>
                    </a:cubicBezTo>
                    <a:cubicBezTo>
                      <a:pt x="42" y="226"/>
                      <a:pt x="0" y="420"/>
                      <a:pt x="0" y="628"/>
                    </a:cubicBezTo>
                    <a:cubicBezTo>
                      <a:pt x="0" y="823"/>
                      <a:pt x="42" y="1017"/>
                      <a:pt x="139" y="1197"/>
                    </a:cubicBezTo>
                    <a:cubicBezTo>
                      <a:pt x="156" y="1231"/>
                      <a:pt x="186" y="1246"/>
                      <a:pt x="216" y="1246"/>
                    </a:cubicBezTo>
                    <a:cubicBezTo>
                      <a:pt x="259" y="1246"/>
                      <a:pt x="300" y="1213"/>
                      <a:pt x="291" y="1156"/>
                    </a:cubicBezTo>
                    <a:cubicBezTo>
                      <a:pt x="291" y="975"/>
                      <a:pt x="278" y="795"/>
                      <a:pt x="264" y="628"/>
                    </a:cubicBezTo>
                    <a:cubicBezTo>
                      <a:pt x="264" y="448"/>
                      <a:pt x="278" y="282"/>
                      <a:pt x="291" y="87"/>
                    </a:cubicBezTo>
                    <a:cubicBezTo>
                      <a:pt x="291" y="36"/>
                      <a:pt x="249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3946792" y="2078652"/>
                <a:ext cx="14070" cy="3695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203" extrusionOk="0">
                    <a:moveTo>
                      <a:pt x="158" y="0"/>
                    </a:moveTo>
                    <a:cubicBezTo>
                      <a:pt x="125" y="0"/>
                      <a:pt x="95" y="23"/>
                      <a:pt x="83" y="46"/>
                    </a:cubicBezTo>
                    <a:cubicBezTo>
                      <a:pt x="14" y="240"/>
                      <a:pt x="0" y="448"/>
                      <a:pt x="42" y="642"/>
                    </a:cubicBezTo>
                    <a:cubicBezTo>
                      <a:pt x="70" y="836"/>
                      <a:pt x="167" y="1031"/>
                      <a:pt x="305" y="1169"/>
                    </a:cubicBezTo>
                    <a:cubicBezTo>
                      <a:pt x="316" y="1190"/>
                      <a:pt x="341" y="1202"/>
                      <a:pt x="364" y="1202"/>
                    </a:cubicBezTo>
                    <a:cubicBezTo>
                      <a:pt x="373" y="1202"/>
                      <a:pt x="381" y="1201"/>
                      <a:pt x="389" y="1197"/>
                    </a:cubicBezTo>
                    <a:cubicBezTo>
                      <a:pt x="430" y="1183"/>
                      <a:pt x="458" y="1128"/>
                      <a:pt x="444" y="1086"/>
                    </a:cubicBezTo>
                    <a:cubicBezTo>
                      <a:pt x="389" y="920"/>
                      <a:pt x="347" y="753"/>
                      <a:pt x="305" y="587"/>
                    </a:cubicBezTo>
                    <a:cubicBezTo>
                      <a:pt x="264" y="420"/>
                      <a:pt x="250" y="254"/>
                      <a:pt x="236" y="87"/>
                    </a:cubicBezTo>
                    <a:lnTo>
                      <a:pt x="236" y="73"/>
                    </a:lnTo>
                    <a:cubicBezTo>
                      <a:pt x="236" y="46"/>
                      <a:pt x="208" y="18"/>
                      <a:pt x="181" y="4"/>
                    </a:cubicBezTo>
                    <a:cubicBezTo>
                      <a:pt x="173" y="1"/>
                      <a:pt x="165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3980031" y="2199781"/>
                <a:ext cx="16650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03" extrusionOk="0">
                    <a:moveTo>
                      <a:pt x="83" y="1"/>
                    </a:moveTo>
                    <a:cubicBezTo>
                      <a:pt x="42" y="1"/>
                      <a:pt x="0" y="29"/>
                      <a:pt x="0" y="70"/>
                    </a:cubicBezTo>
                    <a:cubicBezTo>
                      <a:pt x="0" y="264"/>
                      <a:pt x="28" y="445"/>
                      <a:pt x="97" y="611"/>
                    </a:cubicBezTo>
                    <a:cubicBezTo>
                      <a:pt x="153" y="792"/>
                      <a:pt x="250" y="944"/>
                      <a:pt x="375" y="1083"/>
                    </a:cubicBezTo>
                    <a:cubicBezTo>
                      <a:pt x="394" y="1093"/>
                      <a:pt x="421" y="1103"/>
                      <a:pt x="445" y="1103"/>
                    </a:cubicBezTo>
                    <a:cubicBezTo>
                      <a:pt x="454" y="1103"/>
                      <a:pt x="464" y="1101"/>
                      <a:pt x="472" y="1097"/>
                    </a:cubicBezTo>
                    <a:cubicBezTo>
                      <a:pt x="514" y="1083"/>
                      <a:pt x="541" y="1041"/>
                      <a:pt x="527" y="1000"/>
                    </a:cubicBezTo>
                    <a:cubicBezTo>
                      <a:pt x="472" y="819"/>
                      <a:pt x="416" y="667"/>
                      <a:pt x="347" y="514"/>
                    </a:cubicBezTo>
                    <a:cubicBezTo>
                      <a:pt x="292" y="362"/>
                      <a:pt x="236" y="209"/>
                      <a:pt x="153" y="56"/>
                    </a:cubicBezTo>
                    <a:lnTo>
                      <a:pt x="153" y="42"/>
                    </a:lnTo>
                    <a:cubicBezTo>
                      <a:pt x="139" y="15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3726867" y="1468400"/>
                <a:ext cx="10260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9" extrusionOk="0">
                    <a:moveTo>
                      <a:pt x="104" y="1"/>
                    </a:moveTo>
                    <a:cubicBezTo>
                      <a:pt x="60" y="1"/>
                      <a:pt x="27" y="37"/>
                      <a:pt x="15" y="73"/>
                    </a:cubicBezTo>
                    <a:cubicBezTo>
                      <a:pt x="1" y="156"/>
                      <a:pt x="15" y="253"/>
                      <a:pt x="42" y="336"/>
                    </a:cubicBezTo>
                    <a:cubicBezTo>
                      <a:pt x="56" y="420"/>
                      <a:pt x="98" y="489"/>
                      <a:pt x="153" y="558"/>
                    </a:cubicBezTo>
                    <a:cubicBezTo>
                      <a:pt x="167" y="572"/>
                      <a:pt x="181" y="586"/>
                      <a:pt x="209" y="586"/>
                    </a:cubicBezTo>
                    <a:cubicBezTo>
                      <a:pt x="216" y="588"/>
                      <a:pt x="224" y="589"/>
                      <a:pt x="230" y="589"/>
                    </a:cubicBezTo>
                    <a:cubicBezTo>
                      <a:pt x="275" y="589"/>
                      <a:pt x="308" y="553"/>
                      <a:pt x="320" y="517"/>
                    </a:cubicBezTo>
                    <a:cubicBezTo>
                      <a:pt x="334" y="433"/>
                      <a:pt x="320" y="336"/>
                      <a:pt x="292" y="253"/>
                    </a:cubicBezTo>
                    <a:cubicBezTo>
                      <a:pt x="264" y="170"/>
                      <a:pt x="223" y="100"/>
                      <a:pt x="167" y="31"/>
                    </a:cubicBezTo>
                    <a:cubicBezTo>
                      <a:pt x="153" y="17"/>
                      <a:pt x="140" y="3"/>
                      <a:pt x="126" y="3"/>
                    </a:cubicBezTo>
                    <a:cubicBezTo>
                      <a:pt x="118" y="1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3738818" y="1536997"/>
                <a:ext cx="10260" cy="244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95" extrusionOk="0">
                    <a:moveTo>
                      <a:pt x="116" y="0"/>
                    </a:moveTo>
                    <a:cubicBezTo>
                      <a:pt x="79" y="0"/>
                      <a:pt x="42" y="25"/>
                      <a:pt x="42" y="59"/>
                    </a:cubicBezTo>
                    <a:cubicBezTo>
                      <a:pt x="0" y="184"/>
                      <a:pt x="0" y="309"/>
                      <a:pt x="28" y="420"/>
                    </a:cubicBezTo>
                    <a:cubicBezTo>
                      <a:pt x="42" y="545"/>
                      <a:pt x="97" y="656"/>
                      <a:pt x="167" y="767"/>
                    </a:cubicBezTo>
                    <a:cubicBezTo>
                      <a:pt x="194" y="781"/>
                      <a:pt x="208" y="795"/>
                      <a:pt x="236" y="795"/>
                    </a:cubicBezTo>
                    <a:cubicBezTo>
                      <a:pt x="292" y="795"/>
                      <a:pt x="333" y="753"/>
                      <a:pt x="333" y="711"/>
                    </a:cubicBezTo>
                    <a:cubicBezTo>
                      <a:pt x="333" y="600"/>
                      <a:pt x="319" y="489"/>
                      <a:pt x="292" y="378"/>
                    </a:cubicBezTo>
                    <a:cubicBezTo>
                      <a:pt x="264" y="267"/>
                      <a:pt x="236" y="156"/>
                      <a:pt x="194" y="45"/>
                    </a:cubicBezTo>
                    <a:cubicBezTo>
                      <a:pt x="181" y="18"/>
                      <a:pt x="153" y="4"/>
                      <a:pt x="139" y="4"/>
                    </a:cubicBezTo>
                    <a:cubicBezTo>
                      <a:pt x="132" y="1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3792516" y="1638527"/>
                <a:ext cx="2218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50" extrusionOk="0">
                    <a:moveTo>
                      <a:pt x="83" y="1"/>
                    </a:moveTo>
                    <a:cubicBezTo>
                      <a:pt x="42" y="1"/>
                      <a:pt x="0" y="42"/>
                      <a:pt x="0" y="84"/>
                    </a:cubicBezTo>
                    <a:cubicBezTo>
                      <a:pt x="14" y="250"/>
                      <a:pt x="83" y="403"/>
                      <a:pt x="194" y="528"/>
                    </a:cubicBezTo>
                    <a:cubicBezTo>
                      <a:pt x="305" y="653"/>
                      <a:pt x="458" y="722"/>
                      <a:pt x="625" y="750"/>
                    </a:cubicBezTo>
                    <a:cubicBezTo>
                      <a:pt x="652" y="750"/>
                      <a:pt x="680" y="736"/>
                      <a:pt x="694" y="708"/>
                    </a:cubicBezTo>
                    <a:cubicBezTo>
                      <a:pt x="722" y="666"/>
                      <a:pt x="722" y="611"/>
                      <a:pt x="680" y="583"/>
                    </a:cubicBezTo>
                    <a:cubicBezTo>
                      <a:pt x="583" y="514"/>
                      <a:pt x="486" y="431"/>
                      <a:pt x="403" y="347"/>
                    </a:cubicBezTo>
                    <a:cubicBezTo>
                      <a:pt x="305" y="250"/>
                      <a:pt x="236" y="153"/>
                      <a:pt x="167" y="42"/>
                    </a:cubicBezTo>
                    <a:lnTo>
                      <a:pt x="153" y="42"/>
                    </a:lnTo>
                    <a:cubicBezTo>
                      <a:pt x="139" y="14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3766527" y="1705681"/>
                <a:ext cx="17910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3" extrusionOk="0">
                    <a:moveTo>
                      <a:pt x="94" y="0"/>
                    </a:moveTo>
                    <a:cubicBezTo>
                      <a:pt x="80" y="0"/>
                      <a:pt x="65" y="6"/>
                      <a:pt x="55" y="6"/>
                    </a:cubicBezTo>
                    <a:cubicBezTo>
                      <a:pt x="14" y="34"/>
                      <a:pt x="0" y="90"/>
                      <a:pt x="28" y="131"/>
                    </a:cubicBezTo>
                    <a:cubicBezTo>
                      <a:pt x="69" y="201"/>
                      <a:pt x="139" y="270"/>
                      <a:pt x="208" y="325"/>
                    </a:cubicBezTo>
                    <a:cubicBezTo>
                      <a:pt x="291" y="381"/>
                      <a:pt x="375" y="409"/>
                      <a:pt x="458" y="423"/>
                    </a:cubicBezTo>
                    <a:cubicBezTo>
                      <a:pt x="486" y="423"/>
                      <a:pt x="499" y="423"/>
                      <a:pt x="513" y="409"/>
                    </a:cubicBezTo>
                    <a:cubicBezTo>
                      <a:pt x="569" y="381"/>
                      <a:pt x="583" y="325"/>
                      <a:pt x="555" y="284"/>
                    </a:cubicBezTo>
                    <a:cubicBezTo>
                      <a:pt x="499" y="214"/>
                      <a:pt x="444" y="145"/>
                      <a:pt x="361" y="104"/>
                    </a:cubicBezTo>
                    <a:cubicBezTo>
                      <a:pt x="291" y="48"/>
                      <a:pt x="194" y="20"/>
                      <a:pt x="111" y="6"/>
                    </a:cubicBezTo>
                    <a:cubicBezTo>
                      <a:pt x="106" y="2"/>
                      <a:pt x="100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3706009" y="1603844"/>
                <a:ext cx="11950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9" extrusionOk="0">
                    <a:moveTo>
                      <a:pt x="147" y="1"/>
                    </a:moveTo>
                    <a:cubicBezTo>
                      <a:pt x="113" y="1"/>
                      <a:pt x="76" y="16"/>
                      <a:pt x="56" y="47"/>
                    </a:cubicBezTo>
                    <a:cubicBezTo>
                      <a:pt x="0" y="145"/>
                      <a:pt x="0" y="269"/>
                      <a:pt x="42" y="394"/>
                    </a:cubicBezTo>
                    <a:cubicBezTo>
                      <a:pt x="69" y="505"/>
                      <a:pt x="153" y="602"/>
                      <a:pt x="250" y="658"/>
                    </a:cubicBezTo>
                    <a:cubicBezTo>
                      <a:pt x="264" y="665"/>
                      <a:pt x="274" y="668"/>
                      <a:pt x="284" y="668"/>
                    </a:cubicBezTo>
                    <a:cubicBezTo>
                      <a:pt x="295" y="668"/>
                      <a:pt x="305" y="665"/>
                      <a:pt x="319" y="658"/>
                    </a:cubicBezTo>
                    <a:cubicBezTo>
                      <a:pt x="361" y="644"/>
                      <a:pt x="389" y="588"/>
                      <a:pt x="375" y="547"/>
                    </a:cubicBezTo>
                    <a:cubicBezTo>
                      <a:pt x="347" y="450"/>
                      <a:pt x="319" y="380"/>
                      <a:pt x="291" y="311"/>
                    </a:cubicBezTo>
                    <a:cubicBezTo>
                      <a:pt x="264" y="228"/>
                      <a:pt x="250" y="158"/>
                      <a:pt x="222" y="75"/>
                    </a:cubicBezTo>
                    <a:lnTo>
                      <a:pt x="208" y="61"/>
                    </a:lnTo>
                    <a:cubicBezTo>
                      <a:pt x="208" y="34"/>
                      <a:pt x="194" y="20"/>
                      <a:pt x="180" y="6"/>
                    </a:cubicBezTo>
                    <a:cubicBezTo>
                      <a:pt x="170" y="2"/>
                      <a:pt x="15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3664659" y="1637544"/>
                <a:ext cx="8970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904" extrusionOk="0">
                    <a:moveTo>
                      <a:pt x="114" y="1"/>
                    </a:moveTo>
                    <a:cubicBezTo>
                      <a:pt x="80" y="1"/>
                      <a:pt x="43" y="22"/>
                      <a:pt x="28" y="60"/>
                    </a:cubicBezTo>
                    <a:cubicBezTo>
                      <a:pt x="0" y="185"/>
                      <a:pt x="0" y="324"/>
                      <a:pt x="0" y="463"/>
                    </a:cubicBezTo>
                    <a:cubicBezTo>
                      <a:pt x="14" y="587"/>
                      <a:pt x="42" y="726"/>
                      <a:pt x="84" y="837"/>
                    </a:cubicBezTo>
                    <a:cubicBezTo>
                      <a:pt x="97" y="882"/>
                      <a:pt x="133" y="903"/>
                      <a:pt x="171" y="903"/>
                    </a:cubicBezTo>
                    <a:cubicBezTo>
                      <a:pt x="213" y="903"/>
                      <a:pt x="257" y="875"/>
                      <a:pt x="264" y="823"/>
                    </a:cubicBezTo>
                    <a:cubicBezTo>
                      <a:pt x="292" y="698"/>
                      <a:pt x="292" y="560"/>
                      <a:pt x="278" y="435"/>
                    </a:cubicBezTo>
                    <a:cubicBezTo>
                      <a:pt x="264" y="296"/>
                      <a:pt x="236" y="171"/>
                      <a:pt x="195" y="46"/>
                    </a:cubicBezTo>
                    <a:lnTo>
                      <a:pt x="181" y="46"/>
                    </a:lnTo>
                    <a:cubicBezTo>
                      <a:pt x="168" y="15"/>
                      <a:pt x="142" y="1"/>
                      <a:pt x="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3703858" y="1743374"/>
                <a:ext cx="15391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90" extrusionOk="0">
                    <a:moveTo>
                      <a:pt x="84" y="0"/>
                    </a:moveTo>
                    <a:cubicBezTo>
                      <a:pt x="28" y="14"/>
                      <a:pt x="1" y="56"/>
                      <a:pt x="15" y="111"/>
                    </a:cubicBezTo>
                    <a:cubicBezTo>
                      <a:pt x="42" y="208"/>
                      <a:pt x="84" y="292"/>
                      <a:pt x="139" y="375"/>
                    </a:cubicBezTo>
                    <a:cubicBezTo>
                      <a:pt x="195" y="458"/>
                      <a:pt x="264" y="527"/>
                      <a:pt x="361" y="583"/>
                    </a:cubicBezTo>
                    <a:cubicBezTo>
                      <a:pt x="371" y="583"/>
                      <a:pt x="386" y="589"/>
                      <a:pt x="399" y="589"/>
                    </a:cubicBezTo>
                    <a:cubicBezTo>
                      <a:pt x="406" y="589"/>
                      <a:pt x="412" y="587"/>
                      <a:pt x="417" y="583"/>
                    </a:cubicBezTo>
                    <a:cubicBezTo>
                      <a:pt x="472" y="583"/>
                      <a:pt x="500" y="527"/>
                      <a:pt x="486" y="472"/>
                    </a:cubicBezTo>
                    <a:cubicBezTo>
                      <a:pt x="459" y="375"/>
                      <a:pt x="417" y="292"/>
                      <a:pt x="361" y="208"/>
                    </a:cubicBezTo>
                    <a:cubicBezTo>
                      <a:pt x="292" y="139"/>
                      <a:pt x="223" y="70"/>
                      <a:pt x="139" y="14"/>
                    </a:cubicBezTo>
                    <a:cubicBezTo>
                      <a:pt x="112" y="0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3818505" y="1583968"/>
                <a:ext cx="14531" cy="1708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6" extrusionOk="0">
                    <a:moveTo>
                      <a:pt x="84" y="1"/>
                    </a:moveTo>
                    <a:cubicBezTo>
                      <a:pt x="28" y="1"/>
                      <a:pt x="0" y="42"/>
                      <a:pt x="0" y="84"/>
                    </a:cubicBezTo>
                    <a:cubicBezTo>
                      <a:pt x="0" y="195"/>
                      <a:pt x="28" y="292"/>
                      <a:pt x="98" y="375"/>
                    </a:cubicBezTo>
                    <a:cubicBezTo>
                      <a:pt x="167" y="459"/>
                      <a:pt x="250" y="528"/>
                      <a:pt x="347" y="556"/>
                    </a:cubicBezTo>
                    <a:lnTo>
                      <a:pt x="417" y="556"/>
                    </a:lnTo>
                    <a:cubicBezTo>
                      <a:pt x="458" y="528"/>
                      <a:pt x="472" y="472"/>
                      <a:pt x="458" y="431"/>
                    </a:cubicBezTo>
                    <a:cubicBezTo>
                      <a:pt x="417" y="362"/>
                      <a:pt x="375" y="292"/>
                      <a:pt x="320" y="223"/>
                    </a:cubicBezTo>
                    <a:cubicBezTo>
                      <a:pt x="264" y="153"/>
                      <a:pt x="209" y="84"/>
                      <a:pt x="139" y="29"/>
                    </a:cubicBezTo>
                    <a:lnTo>
                      <a:pt x="125" y="29"/>
                    </a:lnTo>
                    <a:cubicBezTo>
                      <a:pt x="111" y="15"/>
                      <a:pt x="9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3784498" y="1439093"/>
                <a:ext cx="12718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98" extrusionOk="0">
                    <a:moveTo>
                      <a:pt x="136" y="0"/>
                    </a:moveTo>
                    <a:lnTo>
                      <a:pt x="136" y="14"/>
                    </a:lnTo>
                    <a:cubicBezTo>
                      <a:pt x="122" y="5"/>
                      <a:pt x="107" y="1"/>
                      <a:pt x="94" y="1"/>
                    </a:cubicBezTo>
                    <a:cubicBezTo>
                      <a:pt x="42" y="1"/>
                      <a:pt x="1" y="56"/>
                      <a:pt x="12" y="111"/>
                    </a:cubicBezTo>
                    <a:cubicBezTo>
                      <a:pt x="39" y="208"/>
                      <a:pt x="81" y="291"/>
                      <a:pt x="109" y="389"/>
                    </a:cubicBezTo>
                    <a:cubicBezTo>
                      <a:pt x="150" y="472"/>
                      <a:pt x="178" y="569"/>
                      <a:pt x="220" y="652"/>
                    </a:cubicBezTo>
                    <a:cubicBezTo>
                      <a:pt x="233" y="666"/>
                      <a:pt x="247" y="694"/>
                      <a:pt x="275" y="694"/>
                    </a:cubicBezTo>
                    <a:cubicBezTo>
                      <a:pt x="285" y="696"/>
                      <a:pt x="294" y="697"/>
                      <a:pt x="303" y="697"/>
                    </a:cubicBezTo>
                    <a:cubicBezTo>
                      <a:pt x="344" y="697"/>
                      <a:pt x="375" y="673"/>
                      <a:pt x="386" y="638"/>
                    </a:cubicBezTo>
                    <a:cubicBezTo>
                      <a:pt x="414" y="513"/>
                      <a:pt x="414" y="389"/>
                      <a:pt x="358" y="278"/>
                    </a:cubicBezTo>
                    <a:cubicBezTo>
                      <a:pt x="317" y="167"/>
                      <a:pt x="233" y="69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456898" y="1734404"/>
                <a:ext cx="12411" cy="3013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81" extrusionOk="0">
                    <a:moveTo>
                      <a:pt x="318" y="0"/>
                    </a:moveTo>
                    <a:cubicBezTo>
                      <a:pt x="292" y="0"/>
                      <a:pt x="268" y="16"/>
                      <a:pt x="251" y="42"/>
                    </a:cubicBezTo>
                    <a:cubicBezTo>
                      <a:pt x="167" y="167"/>
                      <a:pt x="112" y="306"/>
                      <a:pt x="70" y="445"/>
                    </a:cubicBezTo>
                    <a:cubicBezTo>
                      <a:pt x="29" y="597"/>
                      <a:pt x="1" y="736"/>
                      <a:pt x="1" y="889"/>
                    </a:cubicBezTo>
                    <a:cubicBezTo>
                      <a:pt x="1" y="916"/>
                      <a:pt x="15" y="944"/>
                      <a:pt x="42" y="972"/>
                    </a:cubicBezTo>
                    <a:cubicBezTo>
                      <a:pt x="58" y="977"/>
                      <a:pt x="75" y="980"/>
                      <a:pt x="92" y="980"/>
                    </a:cubicBezTo>
                    <a:cubicBezTo>
                      <a:pt x="121" y="980"/>
                      <a:pt x="150" y="971"/>
                      <a:pt x="167" y="944"/>
                    </a:cubicBezTo>
                    <a:cubicBezTo>
                      <a:pt x="237" y="805"/>
                      <a:pt x="292" y="667"/>
                      <a:pt x="334" y="528"/>
                    </a:cubicBezTo>
                    <a:cubicBezTo>
                      <a:pt x="375" y="375"/>
                      <a:pt x="403" y="223"/>
                      <a:pt x="403" y="84"/>
                    </a:cubicBezTo>
                    <a:cubicBezTo>
                      <a:pt x="403" y="56"/>
                      <a:pt x="389" y="29"/>
                      <a:pt x="361" y="15"/>
                    </a:cubicBezTo>
                    <a:cubicBezTo>
                      <a:pt x="347" y="5"/>
                      <a:pt x="332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4419388" y="1857561"/>
                <a:ext cx="17940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54" extrusionOk="0">
                    <a:moveTo>
                      <a:pt x="516" y="1"/>
                    </a:moveTo>
                    <a:cubicBezTo>
                      <a:pt x="502" y="1"/>
                      <a:pt x="487" y="5"/>
                      <a:pt x="473" y="15"/>
                    </a:cubicBezTo>
                    <a:cubicBezTo>
                      <a:pt x="362" y="70"/>
                      <a:pt x="278" y="154"/>
                      <a:pt x="209" y="237"/>
                    </a:cubicBezTo>
                    <a:cubicBezTo>
                      <a:pt x="126" y="320"/>
                      <a:pt x="56" y="431"/>
                      <a:pt x="15" y="542"/>
                    </a:cubicBezTo>
                    <a:cubicBezTo>
                      <a:pt x="1" y="556"/>
                      <a:pt x="1" y="584"/>
                      <a:pt x="15" y="611"/>
                    </a:cubicBezTo>
                    <a:cubicBezTo>
                      <a:pt x="33" y="638"/>
                      <a:pt x="62" y="654"/>
                      <a:pt x="92" y="654"/>
                    </a:cubicBezTo>
                    <a:cubicBezTo>
                      <a:pt x="108" y="654"/>
                      <a:pt x="125" y="649"/>
                      <a:pt x="140" y="639"/>
                    </a:cubicBezTo>
                    <a:cubicBezTo>
                      <a:pt x="237" y="584"/>
                      <a:pt x="334" y="500"/>
                      <a:pt x="403" y="417"/>
                    </a:cubicBezTo>
                    <a:cubicBezTo>
                      <a:pt x="473" y="320"/>
                      <a:pt x="528" y="223"/>
                      <a:pt x="570" y="112"/>
                    </a:cubicBezTo>
                    <a:cubicBezTo>
                      <a:pt x="584" y="98"/>
                      <a:pt x="584" y="70"/>
                      <a:pt x="584" y="43"/>
                    </a:cubicBezTo>
                    <a:cubicBezTo>
                      <a:pt x="566" y="16"/>
                      <a:pt x="542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4430908" y="2000347"/>
                <a:ext cx="2986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51" extrusionOk="0">
                    <a:moveTo>
                      <a:pt x="875" y="0"/>
                    </a:moveTo>
                    <a:cubicBezTo>
                      <a:pt x="750" y="14"/>
                      <a:pt x="611" y="28"/>
                      <a:pt x="472" y="56"/>
                    </a:cubicBezTo>
                    <a:cubicBezTo>
                      <a:pt x="334" y="84"/>
                      <a:pt x="209" y="111"/>
                      <a:pt x="70" y="153"/>
                    </a:cubicBezTo>
                    <a:cubicBezTo>
                      <a:pt x="42" y="167"/>
                      <a:pt x="28" y="181"/>
                      <a:pt x="14" y="209"/>
                    </a:cubicBezTo>
                    <a:cubicBezTo>
                      <a:pt x="1" y="264"/>
                      <a:pt x="42" y="306"/>
                      <a:pt x="84" y="319"/>
                    </a:cubicBezTo>
                    <a:cubicBezTo>
                      <a:pt x="153" y="340"/>
                      <a:pt x="226" y="351"/>
                      <a:pt x="301" y="351"/>
                    </a:cubicBezTo>
                    <a:cubicBezTo>
                      <a:pt x="375" y="351"/>
                      <a:pt x="451" y="340"/>
                      <a:pt x="528" y="319"/>
                    </a:cubicBezTo>
                    <a:cubicBezTo>
                      <a:pt x="680" y="292"/>
                      <a:pt x="819" y="236"/>
                      <a:pt x="930" y="153"/>
                    </a:cubicBezTo>
                    <a:cubicBezTo>
                      <a:pt x="958" y="139"/>
                      <a:pt x="972" y="111"/>
                      <a:pt x="958" y="84"/>
                    </a:cubicBezTo>
                    <a:cubicBezTo>
                      <a:pt x="958" y="42"/>
                      <a:pt x="930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4438158" y="1925544"/>
                <a:ext cx="20398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5" extrusionOk="0">
                    <a:moveTo>
                      <a:pt x="565" y="0"/>
                    </a:moveTo>
                    <a:cubicBezTo>
                      <a:pt x="553" y="0"/>
                      <a:pt x="540" y="3"/>
                      <a:pt x="528" y="8"/>
                    </a:cubicBezTo>
                    <a:cubicBezTo>
                      <a:pt x="444" y="49"/>
                      <a:pt x="375" y="77"/>
                      <a:pt x="306" y="105"/>
                    </a:cubicBezTo>
                    <a:cubicBezTo>
                      <a:pt x="236" y="133"/>
                      <a:pt x="167" y="146"/>
                      <a:pt x="84" y="174"/>
                    </a:cubicBezTo>
                    <a:lnTo>
                      <a:pt x="70" y="174"/>
                    </a:lnTo>
                    <a:cubicBezTo>
                      <a:pt x="56" y="188"/>
                      <a:pt x="28" y="202"/>
                      <a:pt x="28" y="216"/>
                    </a:cubicBezTo>
                    <a:cubicBezTo>
                      <a:pt x="0" y="257"/>
                      <a:pt x="14" y="313"/>
                      <a:pt x="56" y="341"/>
                    </a:cubicBezTo>
                    <a:cubicBezTo>
                      <a:pt x="115" y="370"/>
                      <a:pt x="179" y="384"/>
                      <a:pt x="242" y="384"/>
                    </a:cubicBezTo>
                    <a:cubicBezTo>
                      <a:pt x="297" y="384"/>
                      <a:pt x="351" y="374"/>
                      <a:pt x="403" y="355"/>
                    </a:cubicBezTo>
                    <a:cubicBezTo>
                      <a:pt x="514" y="299"/>
                      <a:pt x="611" y="216"/>
                      <a:pt x="652" y="105"/>
                    </a:cubicBezTo>
                    <a:cubicBezTo>
                      <a:pt x="664" y="48"/>
                      <a:pt x="619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4148346" y="1320421"/>
                <a:ext cx="23071" cy="3133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20" extrusionOk="0">
                    <a:moveTo>
                      <a:pt x="95" y="1"/>
                    </a:moveTo>
                    <a:cubicBezTo>
                      <a:pt x="87" y="1"/>
                      <a:pt x="78" y="2"/>
                      <a:pt x="70" y="7"/>
                    </a:cubicBezTo>
                    <a:cubicBezTo>
                      <a:pt x="29" y="20"/>
                      <a:pt x="1" y="62"/>
                      <a:pt x="29" y="104"/>
                    </a:cubicBezTo>
                    <a:cubicBezTo>
                      <a:pt x="84" y="270"/>
                      <a:pt x="167" y="437"/>
                      <a:pt x="265" y="575"/>
                    </a:cubicBezTo>
                    <a:cubicBezTo>
                      <a:pt x="348" y="728"/>
                      <a:pt x="459" y="867"/>
                      <a:pt x="584" y="991"/>
                    </a:cubicBezTo>
                    <a:cubicBezTo>
                      <a:pt x="611" y="1019"/>
                      <a:pt x="639" y="1019"/>
                      <a:pt x="681" y="1019"/>
                    </a:cubicBezTo>
                    <a:cubicBezTo>
                      <a:pt x="722" y="991"/>
                      <a:pt x="750" y="950"/>
                      <a:pt x="722" y="908"/>
                    </a:cubicBezTo>
                    <a:cubicBezTo>
                      <a:pt x="667" y="742"/>
                      <a:pt x="584" y="575"/>
                      <a:pt x="487" y="437"/>
                    </a:cubicBezTo>
                    <a:cubicBezTo>
                      <a:pt x="389" y="284"/>
                      <a:pt x="278" y="145"/>
                      <a:pt x="154" y="20"/>
                    </a:cubicBezTo>
                    <a:cubicBezTo>
                      <a:pt x="134" y="11"/>
                      <a:pt x="114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4049489" y="1380479"/>
                <a:ext cx="1367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95" extrusionOk="0">
                    <a:moveTo>
                      <a:pt x="361" y="1"/>
                    </a:moveTo>
                    <a:cubicBezTo>
                      <a:pt x="340" y="1"/>
                      <a:pt x="320" y="8"/>
                      <a:pt x="306" y="21"/>
                    </a:cubicBezTo>
                    <a:cubicBezTo>
                      <a:pt x="222" y="105"/>
                      <a:pt x="153" y="188"/>
                      <a:pt x="111" y="285"/>
                    </a:cubicBezTo>
                    <a:cubicBezTo>
                      <a:pt x="56" y="382"/>
                      <a:pt x="14" y="493"/>
                      <a:pt x="0" y="604"/>
                    </a:cubicBezTo>
                    <a:cubicBezTo>
                      <a:pt x="0" y="618"/>
                      <a:pt x="0" y="646"/>
                      <a:pt x="28" y="673"/>
                    </a:cubicBezTo>
                    <a:cubicBezTo>
                      <a:pt x="42" y="687"/>
                      <a:pt x="63" y="694"/>
                      <a:pt x="85" y="694"/>
                    </a:cubicBezTo>
                    <a:cubicBezTo>
                      <a:pt x="108" y="694"/>
                      <a:pt x="132" y="687"/>
                      <a:pt x="153" y="673"/>
                    </a:cubicBezTo>
                    <a:cubicBezTo>
                      <a:pt x="236" y="590"/>
                      <a:pt x="292" y="507"/>
                      <a:pt x="347" y="396"/>
                    </a:cubicBezTo>
                    <a:cubicBezTo>
                      <a:pt x="389" y="299"/>
                      <a:pt x="431" y="202"/>
                      <a:pt x="444" y="91"/>
                    </a:cubicBezTo>
                    <a:cubicBezTo>
                      <a:pt x="444" y="63"/>
                      <a:pt x="431" y="35"/>
                      <a:pt x="417" y="21"/>
                    </a:cubicBezTo>
                    <a:cubicBezTo>
                      <a:pt x="403" y="8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>
                <a:off x="4235714" y="1310499"/>
                <a:ext cx="20920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05" extrusionOk="0">
                    <a:moveTo>
                      <a:pt x="98" y="0"/>
                    </a:moveTo>
                    <a:cubicBezTo>
                      <a:pt x="84" y="0"/>
                      <a:pt x="70" y="4"/>
                      <a:pt x="56" y="10"/>
                    </a:cubicBezTo>
                    <a:cubicBezTo>
                      <a:pt x="15" y="24"/>
                      <a:pt x="1" y="80"/>
                      <a:pt x="15" y="121"/>
                    </a:cubicBezTo>
                    <a:cubicBezTo>
                      <a:pt x="70" y="232"/>
                      <a:pt x="153" y="343"/>
                      <a:pt x="237" y="440"/>
                    </a:cubicBezTo>
                    <a:cubicBezTo>
                      <a:pt x="320" y="551"/>
                      <a:pt x="417" y="635"/>
                      <a:pt x="528" y="704"/>
                    </a:cubicBezTo>
                    <a:lnTo>
                      <a:pt x="611" y="704"/>
                    </a:lnTo>
                    <a:cubicBezTo>
                      <a:pt x="653" y="676"/>
                      <a:pt x="681" y="621"/>
                      <a:pt x="653" y="579"/>
                    </a:cubicBezTo>
                    <a:cubicBezTo>
                      <a:pt x="597" y="468"/>
                      <a:pt x="528" y="357"/>
                      <a:pt x="431" y="260"/>
                    </a:cubicBezTo>
                    <a:cubicBezTo>
                      <a:pt x="348" y="163"/>
                      <a:pt x="251" y="80"/>
                      <a:pt x="140" y="10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3996220" y="1308226"/>
                <a:ext cx="18340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96" extrusionOk="0">
                    <a:moveTo>
                      <a:pt x="523" y="1"/>
                    </a:moveTo>
                    <a:cubicBezTo>
                      <a:pt x="509" y="1"/>
                      <a:pt x="496" y="5"/>
                      <a:pt x="486" y="15"/>
                    </a:cubicBezTo>
                    <a:cubicBezTo>
                      <a:pt x="375" y="84"/>
                      <a:pt x="278" y="154"/>
                      <a:pt x="208" y="251"/>
                    </a:cubicBezTo>
                    <a:cubicBezTo>
                      <a:pt x="125" y="348"/>
                      <a:pt x="56" y="459"/>
                      <a:pt x="14" y="570"/>
                    </a:cubicBezTo>
                    <a:cubicBezTo>
                      <a:pt x="0" y="598"/>
                      <a:pt x="0" y="625"/>
                      <a:pt x="14" y="653"/>
                    </a:cubicBezTo>
                    <a:cubicBezTo>
                      <a:pt x="32" y="680"/>
                      <a:pt x="62" y="695"/>
                      <a:pt x="92" y="695"/>
                    </a:cubicBezTo>
                    <a:cubicBezTo>
                      <a:pt x="108" y="695"/>
                      <a:pt x="124" y="691"/>
                      <a:pt x="139" y="681"/>
                    </a:cubicBezTo>
                    <a:cubicBezTo>
                      <a:pt x="236" y="612"/>
                      <a:pt x="333" y="528"/>
                      <a:pt x="403" y="431"/>
                    </a:cubicBezTo>
                    <a:cubicBezTo>
                      <a:pt x="486" y="334"/>
                      <a:pt x="555" y="223"/>
                      <a:pt x="597" y="112"/>
                    </a:cubicBezTo>
                    <a:cubicBezTo>
                      <a:pt x="597" y="84"/>
                      <a:pt x="597" y="57"/>
                      <a:pt x="597" y="43"/>
                    </a:cubicBezTo>
                    <a:cubicBezTo>
                      <a:pt x="579" y="16"/>
                      <a:pt x="550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3770301" y="2121614"/>
                <a:ext cx="699021" cy="44843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5" name="Google Shape;1025;p27"/>
            <p:cNvSpPr/>
            <p:nvPr/>
          </p:nvSpPr>
          <p:spPr>
            <a:xfrm>
              <a:off x="888095" y="479571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 rot="-1173075">
              <a:off x="600964" y="4845587"/>
              <a:ext cx="42668" cy="297910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 rot="-1854659">
              <a:off x="379486" y="4845589"/>
              <a:ext cx="42667" cy="29790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1029" name="Google Shape;1029;p27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8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1102" name="Google Shape;1102;p28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103" name="Google Shape;1103;p28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8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115" name="Google Shape;1115;p28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28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124" name="Google Shape;1124;p28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8" name="Google Shape;1128;p28"/>
          <p:cNvSpPr/>
          <p:nvPr/>
        </p:nvSpPr>
        <p:spPr>
          <a:xfrm rot="10800000" flipH="1">
            <a:off x="0" y="-8"/>
            <a:ext cx="9143991" cy="2375929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8"/>
          <p:cNvSpPr txBox="1">
            <a:spLocks noGrp="1"/>
          </p:cNvSpPr>
          <p:nvPr>
            <p:ph type="ctrTitle"/>
          </p:nvPr>
        </p:nvSpPr>
        <p:spPr>
          <a:xfrm>
            <a:off x="71997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0" name="Google Shape;1130;p28"/>
          <p:cNvSpPr txBox="1">
            <a:spLocks noGrp="1"/>
          </p:cNvSpPr>
          <p:nvPr>
            <p:ph type="subTitle" idx="1"/>
          </p:nvPr>
        </p:nvSpPr>
        <p:spPr>
          <a:xfrm>
            <a:off x="715100" y="1734925"/>
            <a:ext cx="4293900" cy="11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1" name="Google Shape;1131;p28"/>
          <p:cNvSpPr txBox="1"/>
          <p:nvPr/>
        </p:nvSpPr>
        <p:spPr>
          <a:xfrm>
            <a:off x="720000" y="3767875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29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1134" name="Google Shape;1134;p29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29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1136" name="Google Shape;1136;p29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8" name="Google Shape;1148;p29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1149" name="Google Shape;1149;p29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3" name="Google Shape;1153;p29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1154" name="Google Shape;1154;p29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30"/>
          <p:cNvGrpSpPr/>
          <p:nvPr/>
        </p:nvGrpSpPr>
        <p:grpSpPr>
          <a:xfrm>
            <a:off x="-85" y="3554575"/>
            <a:ext cx="9144160" cy="1588913"/>
            <a:chOff x="-85" y="3554575"/>
            <a:chExt cx="9144160" cy="1588913"/>
          </a:xfrm>
        </p:grpSpPr>
        <p:sp>
          <p:nvSpPr>
            <p:cNvPr id="1227" name="Google Shape;1227;p30"/>
            <p:cNvSpPr/>
            <p:nvPr/>
          </p:nvSpPr>
          <p:spPr>
            <a:xfrm flipH="1">
              <a:off x="8910934" y="4730804"/>
              <a:ext cx="80997" cy="36421"/>
            </a:xfrm>
            <a:custGeom>
              <a:avLst/>
              <a:gdLst/>
              <a:ahLst/>
              <a:cxnLst/>
              <a:rect l="l" t="t" r="r" b="b"/>
              <a:pathLst>
                <a:path w="1152" h="518" extrusionOk="0">
                  <a:moveTo>
                    <a:pt x="555" y="1"/>
                  </a:moveTo>
                  <a:cubicBezTo>
                    <a:pt x="402" y="15"/>
                    <a:pt x="250" y="43"/>
                    <a:pt x="111" y="112"/>
                  </a:cubicBezTo>
                  <a:cubicBezTo>
                    <a:pt x="83" y="126"/>
                    <a:pt x="56" y="153"/>
                    <a:pt x="42" y="181"/>
                  </a:cubicBezTo>
                  <a:cubicBezTo>
                    <a:pt x="0" y="264"/>
                    <a:pt x="14" y="362"/>
                    <a:pt x="97" y="417"/>
                  </a:cubicBezTo>
                  <a:cubicBezTo>
                    <a:pt x="213" y="487"/>
                    <a:pt x="359" y="518"/>
                    <a:pt x="501" y="518"/>
                  </a:cubicBezTo>
                  <a:cubicBezTo>
                    <a:pt x="528" y="518"/>
                    <a:pt x="556" y="516"/>
                    <a:pt x="583" y="514"/>
                  </a:cubicBezTo>
                  <a:cubicBezTo>
                    <a:pt x="666" y="514"/>
                    <a:pt x="749" y="500"/>
                    <a:pt x="833" y="473"/>
                  </a:cubicBezTo>
                  <a:cubicBezTo>
                    <a:pt x="916" y="445"/>
                    <a:pt x="999" y="403"/>
                    <a:pt x="1068" y="362"/>
                  </a:cubicBezTo>
                  <a:cubicBezTo>
                    <a:pt x="1082" y="334"/>
                    <a:pt x="1110" y="306"/>
                    <a:pt x="1124" y="278"/>
                  </a:cubicBezTo>
                  <a:cubicBezTo>
                    <a:pt x="1152" y="181"/>
                    <a:pt x="1096" y="70"/>
                    <a:pt x="999" y="43"/>
                  </a:cubicBezTo>
                  <a:cubicBezTo>
                    <a:pt x="916" y="15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8" name="Google Shape;1228;p30"/>
            <p:cNvGrpSpPr/>
            <p:nvPr/>
          </p:nvGrpSpPr>
          <p:grpSpPr>
            <a:xfrm flipH="1">
              <a:off x="-85" y="3554575"/>
              <a:ext cx="9144160" cy="1588913"/>
              <a:chOff x="190967" y="2971210"/>
              <a:chExt cx="3995351" cy="694243"/>
            </a:xfrm>
          </p:grpSpPr>
          <p:sp>
            <p:nvSpPr>
              <p:cNvPr id="1229" name="Google Shape;1229;p30"/>
              <p:cNvSpPr/>
              <p:nvPr/>
            </p:nvSpPr>
            <p:spPr>
              <a:xfrm>
                <a:off x="190967" y="2971210"/>
                <a:ext cx="3995351" cy="694243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0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0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30"/>
            <p:cNvSpPr/>
            <p:nvPr/>
          </p:nvSpPr>
          <p:spPr>
            <a:xfrm flipH="1">
              <a:off x="2331553" y="456018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 flipH="1">
              <a:off x="3739078" y="4644805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 flipH="1">
              <a:off x="5353963" y="474352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 flipH="1">
              <a:off x="6447188" y="451707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0"/>
          <p:cNvGrpSpPr/>
          <p:nvPr/>
        </p:nvGrpSpPr>
        <p:grpSpPr>
          <a:xfrm flipH="1">
            <a:off x="9" y="3451649"/>
            <a:ext cx="1223060" cy="1748469"/>
            <a:chOff x="7135804" y="428558"/>
            <a:chExt cx="1224407" cy="1750395"/>
          </a:xfrm>
        </p:grpSpPr>
        <p:sp>
          <p:nvSpPr>
            <p:cNvPr id="1250" name="Google Shape;1250;p30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0"/>
          <p:cNvGrpSpPr/>
          <p:nvPr/>
        </p:nvGrpSpPr>
        <p:grpSpPr>
          <a:xfrm>
            <a:off x="7960485" y="3527770"/>
            <a:ext cx="1183512" cy="1691932"/>
            <a:chOff x="7135804" y="428558"/>
            <a:chExt cx="1224407" cy="1750395"/>
          </a:xfrm>
        </p:grpSpPr>
        <p:sp>
          <p:nvSpPr>
            <p:cNvPr id="1256" name="Google Shape;1256;p30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79" name="Google Shape;79;p4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1415342" y="4921245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4182325" y="4921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 flipH="1">
            <a:off x="6973466" y="1796630"/>
            <a:ext cx="2170534" cy="3398967"/>
            <a:chOff x="9" y="1801151"/>
            <a:chExt cx="2170534" cy="3398967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63325" y="1801151"/>
              <a:ext cx="2107218" cy="3081319"/>
              <a:chOff x="6662556" y="395253"/>
              <a:chExt cx="1356607" cy="1983725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7467099" y="1866739"/>
                <a:ext cx="372870" cy="511344"/>
              </a:xfrm>
              <a:custGeom>
                <a:avLst/>
                <a:gdLst/>
                <a:ahLst/>
                <a:cxnLst/>
                <a:rect l="l" t="t" r="r" b="b"/>
                <a:pathLst>
                  <a:path w="17920" h="24575" extrusionOk="0">
                    <a:moveTo>
                      <a:pt x="87" y="1"/>
                    </a:moveTo>
                    <a:cubicBezTo>
                      <a:pt x="0" y="1088"/>
                      <a:pt x="305" y="2176"/>
                      <a:pt x="1044" y="3045"/>
                    </a:cubicBezTo>
                    <a:cubicBezTo>
                      <a:pt x="1750" y="3908"/>
                      <a:pt x="3058" y="4276"/>
                      <a:pt x="4233" y="4276"/>
                    </a:cubicBezTo>
                    <a:cubicBezTo>
                      <a:pt x="4361" y="4276"/>
                      <a:pt x="4487" y="4272"/>
                      <a:pt x="4611" y="4263"/>
                    </a:cubicBezTo>
                    <a:lnTo>
                      <a:pt x="4611" y="4263"/>
                    </a:lnTo>
                    <a:cubicBezTo>
                      <a:pt x="4132" y="6003"/>
                      <a:pt x="5306" y="7786"/>
                      <a:pt x="7090" y="8091"/>
                    </a:cubicBezTo>
                    <a:cubicBezTo>
                      <a:pt x="6437" y="9874"/>
                      <a:pt x="7873" y="11831"/>
                      <a:pt x="9656" y="12527"/>
                    </a:cubicBezTo>
                    <a:cubicBezTo>
                      <a:pt x="8568" y="13788"/>
                      <a:pt x="8873" y="15702"/>
                      <a:pt x="10308" y="16615"/>
                    </a:cubicBezTo>
                    <a:cubicBezTo>
                      <a:pt x="9482" y="17485"/>
                      <a:pt x="9786" y="20486"/>
                      <a:pt x="10917" y="20965"/>
                    </a:cubicBezTo>
                    <a:cubicBezTo>
                      <a:pt x="10482" y="22356"/>
                      <a:pt x="9525" y="23226"/>
                      <a:pt x="9134" y="24574"/>
                    </a:cubicBezTo>
                    <a:lnTo>
                      <a:pt x="14484" y="24574"/>
                    </a:lnTo>
                    <a:cubicBezTo>
                      <a:pt x="14701" y="23792"/>
                      <a:pt x="15223" y="21617"/>
                      <a:pt x="16093" y="18877"/>
                    </a:cubicBezTo>
                    <a:cubicBezTo>
                      <a:pt x="16310" y="18138"/>
                      <a:pt x="16528" y="17398"/>
                      <a:pt x="16745" y="16702"/>
                    </a:cubicBezTo>
                    <a:cubicBezTo>
                      <a:pt x="17050" y="15789"/>
                      <a:pt x="17267" y="14876"/>
                      <a:pt x="17354" y="13962"/>
                    </a:cubicBezTo>
                    <a:cubicBezTo>
                      <a:pt x="17398" y="12831"/>
                      <a:pt x="17137" y="11744"/>
                      <a:pt x="16702" y="10700"/>
                    </a:cubicBezTo>
                    <a:cubicBezTo>
                      <a:pt x="17919" y="9482"/>
                      <a:pt x="17789" y="7438"/>
                      <a:pt x="16441" y="6394"/>
                    </a:cubicBezTo>
                    <a:cubicBezTo>
                      <a:pt x="17528" y="4611"/>
                      <a:pt x="17180" y="1741"/>
                      <a:pt x="15397" y="697"/>
                    </a:cubicBezTo>
                    <a:cubicBezTo>
                      <a:pt x="15484" y="479"/>
                      <a:pt x="15571" y="218"/>
                      <a:pt x="15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6738586" y="1498217"/>
                <a:ext cx="377386" cy="879866"/>
              </a:xfrm>
              <a:custGeom>
                <a:avLst/>
                <a:gdLst/>
                <a:ahLst/>
                <a:cxnLst/>
                <a:rect l="l" t="t" r="r" b="b"/>
                <a:pathLst>
                  <a:path w="18137" h="42286" extrusionOk="0">
                    <a:moveTo>
                      <a:pt x="4308" y="0"/>
                    </a:moveTo>
                    <a:cubicBezTo>
                      <a:pt x="3196" y="0"/>
                      <a:pt x="2094" y="344"/>
                      <a:pt x="1218" y="1097"/>
                    </a:cubicBezTo>
                    <a:cubicBezTo>
                      <a:pt x="392" y="1837"/>
                      <a:pt x="0" y="2924"/>
                      <a:pt x="131" y="4055"/>
                    </a:cubicBezTo>
                    <a:cubicBezTo>
                      <a:pt x="218" y="4794"/>
                      <a:pt x="827" y="5447"/>
                      <a:pt x="957" y="6230"/>
                    </a:cubicBezTo>
                    <a:cubicBezTo>
                      <a:pt x="1088" y="6969"/>
                      <a:pt x="870" y="7839"/>
                      <a:pt x="1044" y="8709"/>
                    </a:cubicBezTo>
                    <a:cubicBezTo>
                      <a:pt x="1131" y="9144"/>
                      <a:pt x="1175" y="9579"/>
                      <a:pt x="1262" y="10014"/>
                    </a:cubicBezTo>
                    <a:cubicBezTo>
                      <a:pt x="1392" y="11144"/>
                      <a:pt x="1784" y="12275"/>
                      <a:pt x="2392" y="13276"/>
                    </a:cubicBezTo>
                    <a:cubicBezTo>
                      <a:pt x="1871" y="14145"/>
                      <a:pt x="1784" y="15233"/>
                      <a:pt x="2131" y="16190"/>
                    </a:cubicBezTo>
                    <a:cubicBezTo>
                      <a:pt x="2246" y="16381"/>
                      <a:pt x="3239" y="17518"/>
                      <a:pt x="3593" y="17518"/>
                    </a:cubicBezTo>
                    <a:cubicBezTo>
                      <a:pt x="3640" y="17518"/>
                      <a:pt x="3677" y="17497"/>
                      <a:pt x="3697" y="17451"/>
                    </a:cubicBezTo>
                    <a:lnTo>
                      <a:pt x="3697" y="17451"/>
                    </a:lnTo>
                    <a:cubicBezTo>
                      <a:pt x="2958" y="19234"/>
                      <a:pt x="3045" y="21278"/>
                      <a:pt x="3958" y="22975"/>
                    </a:cubicBezTo>
                    <a:cubicBezTo>
                      <a:pt x="4263" y="23627"/>
                      <a:pt x="4741" y="24279"/>
                      <a:pt x="4785" y="24975"/>
                    </a:cubicBezTo>
                    <a:cubicBezTo>
                      <a:pt x="4785" y="25715"/>
                      <a:pt x="4437" y="26280"/>
                      <a:pt x="4393" y="26932"/>
                    </a:cubicBezTo>
                    <a:cubicBezTo>
                      <a:pt x="4306" y="28107"/>
                      <a:pt x="5089" y="29151"/>
                      <a:pt x="6220" y="29455"/>
                    </a:cubicBezTo>
                    <a:cubicBezTo>
                      <a:pt x="5611" y="30934"/>
                      <a:pt x="6133" y="32630"/>
                      <a:pt x="7438" y="33543"/>
                    </a:cubicBezTo>
                    <a:cubicBezTo>
                      <a:pt x="6655" y="34848"/>
                      <a:pt x="7655" y="36588"/>
                      <a:pt x="9090" y="37153"/>
                    </a:cubicBezTo>
                    <a:cubicBezTo>
                      <a:pt x="8525" y="37675"/>
                      <a:pt x="8525" y="38502"/>
                      <a:pt x="9090" y="39024"/>
                    </a:cubicBezTo>
                    <a:cubicBezTo>
                      <a:pt x="8873" y="39980"/>
                      <a:pt x="8481" y="41372"/>
                      <a:pt x="8264" y="42285"/>
                    </a:cubicBezTo>
                    <a:lnTo>
                      <a:pt x="11917" y="42285"/>
                    </a:lnTo>
                    <a:cubicBezTo>
                      <a:pt x="12178" y="41068"/>
                      <a:pt x="12657" y="39719"/>
                      <a:pt x="12874" y="38502"/>
                    </a:cubicBezTo>
                    <a:cubicBezTo>
                      <a:pt x="14701" y="37458"/>
                      <a:pt x="15005" y="34979"/>
                      <a:pt x="13527" y="33500"/>
                    </a:cubicBezTo>
                    <a:cubicBezTo>
                      <a:pt x="14527" y="32195"/>
                      <a:pt x="15005" y="30281"/>
                      <a:pt x="14223" y="28846"/>
                    </a:cubicBezTo>
                    <a:cubicBezTo>
                      <a:pt x="15092" y="27976"/>
                      <a:pt x="15266" y="26628"/>
                      <a:pt x="14657" y="25584"/>
                    </a:cubicBezTo>
                    <a:cubicBezTo>
                      <a:pt x="17528" y="23279"/>
                      <a:pt x="18137" y="19147"/>
                      <a:pt x="16484" y="15885"/>
                    </a:cubicBezTo>
                    <a:cubicBezTo>
                      <a:pt x="14831" y="12580"/>
                      <a:pt x="11743" y="10231"/>
                      <a:pt x="8655" y="8274"/>
                    </a:cubicBezTo>
                    <a:cubicBezTo>
                      <a:pt x="9960" y="6404"/>
                      <a:pt x="9917" y="3881"/>
                      <a:pt x="8612" y="2054"/>
                    </a:cubicBezTo>
                    <a:cubicBezTo>
                      <a:pt x="7625" y="756"/>
                      <a:pt x="5956" y="0"/>
                      <a:pt x="4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6910540" y="2313809"/>
                <a:ext cx="93218" cy="64274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3089" extrusionOk="0">
                    <a:moveTo>
                      <a:pt x="826" y="0"/>
                    </a:moveTo>
                    <a:lnTo>
                      <a:pt x="739" y="87"/>
                    </a:lnTo>
                    <a:cubicBezTo>
                      <a:pt x="522" y="1001"/>
                      <a:pt x="217" y="2262"/>
                      <a:pt x="0" y="3088"/>
                    </a:cubicBezTo>
                    <a:lnTo>
                      <a:pt x="3653" y="3088"/>
                    </a:lnTo>
                    <a:cubicBezTo>
                      <a:pt x="3871" y="2132"/>
                      <a:pt x="4219" y="1044"/>
                      <a:pt x="4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7780210" y="1257578"/>
                <a:ext cx="205453" cy="195632"/>
              </a:xfrm>
              <a:custGeom>
                <a:avLst/>
                <a:gdLst/>
                <a:ahLst/>
                <a:cxnLst/>
                <a:rect l="l" t="t" r="r" b="b"/>
                <a:pathLst>
                  <a:path w="9874" h="9402" extrusionOk="0">
                    <a:moveTo>
                      <a:pt x="2277" y="0"/>
                    </a:moveTo>
                    <a:cubicBezTo>
                      <a:pt x="2157" y="0"/>
                      <a:pt x="2035" y="16"/>
                      <a:pt x="1915" y="49"/>
                    </a:cubicBezTo>
                    <a:cubicBezTo>
                      <a:pt x="1088" y="267"/>
                      <a:pt x="479" y="919"/>
                      <a:pt x="262" y="1702"/>
                    </a:cubicBezTo>
                    <a:cubicBezTo>
                      <a:pt x="44" y="2485"/>
                      <a:pt x="1" y="3311"/>
                      <a:pt x="44" y="4094"/>
                    </a:cubicBezTo>
                    <a:cubicBezTo>
                      <a:pt x="1" y="4921"/>
                      <a:pt x="175" y="5704"/>
                      <a:pt x="610" y="6399"/>
                    </a:cubicBezTo>
                    <a:cubicBezTo>
                      <a:pt x="958" y="6834"/>
                      <a:pt x="1393" y="7139"/>
                      <a:pt x="1915" y="7356"/>
                    </a:cubicBezTo>
                    <a:lnTo>
                      <a:pt x="4350" y="8574"/>
                    </a:lnTo>
                    <a:cubicBezTo>
                      <a:pt x="5133" y="9053"/>
                      <a:pt x="6003" y="9314"/>
                      <a:pt x="6916" y="9400"/>
                    </a:cubicBezTo>
                    <a:cubicBezTo>
                      <a:pt x="6942" y="9401"/>
                      <a:pt x="6968" y="9402"/>
                      <a:pt x="6994" y="9402"/>
                    </a:cubicBezTo>
                    <a:cubicBezTo>
                      <a:pt x="8569" y="9402"/>
                      <a:pt x="9874" y="8112"/>
                      <a:pt x="9874" y="6486"/>
                    </a:cubicBezTo>
                    <a:cubicBezTo>
                      <a:pt x="9832" y="4910"/>
                      <a:pt x="8604" y="3650"/>
                      <a:pt x="7057" y="3650"/>
                    </a:cubicBezTo>
                    <a:cubicBezTo>
                      <a:pt x="6982" y="3650"/>
                      <a:pt x="6906" y="3653"/>
                      <a:pt x="6829" y="3659"/>
                    </a:cubicBezTo>
                    <a:cubicBezTo>
                      <a:pt x="7861" y="2144"/>
                      <a:pt x="6574" y="509"/>
                      <a:pt x="5148" y="509"/>
                    </a:cubicBezTo>
                    <a:cubicBezTo>
                      <a:pt x="4651" y="509"/>
                      <a:pt x="4137" y="708"/>
                      <a:pt x="3698" y="1180"/>
                    </a:cubicBezTo>
                    <a:cubicBezTo>
                      <a:pt x="3551" y="481"/>
                      <a:pt x="2937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6974793" y="401579"/>
                <a:ext cx="95943" cy="160676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7722" extrusionOk="0">
                    <a:moveTo>
                      <a:pt x="0" y="0"/>
                    </a:moveTo>
                    <a:lnTo>
                      <a:pt x="1522" y="6698"/>
                    </a:lnTo>
                    <a:cubicBezTo>
                      <a:pt x="1566" y="7090"/>
                      <a:pt x="1740" y="7394"/>
                      <a:pt x="2001" y="7655"/>
                    </a:cubicBezTo>
                    <a:cubicBezTo>
                      <a:pt x="2102" y="7701"/>
                      <a:pt x="2207" y="7722"/>
                      <a:pt x="2313" y="7722"/>
                    </a:cubicBezTo>
                    <a:cubicBezTo>
                      <a:pt x="2708" y="7722"/>
                      <a:pt x="3118" y="7433"/>
                      <a:pt x="3392" y="7090"/>
                    </a:cubicBezTo>
                    <a:cubicBezTo>
                      <a:pt x="4393" y="5785"/>
                      <a:pt x="4610" y="4002"/>
                      <a:pt x="3914" y="2480"/>
                    </a:cubicBezTo>
                    <a:cubicBezTo>
                      <a:pt x="3175" y="1001"/>
                      <a:pt x="1653" y="4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6854422" y="395253"/>
                <a:ext cx="96859" cy="16013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7696" extrusionOk="0">
                    <a:moveTo>
                      <a:pt x="0" y="0"/>
                    </a:moveTo>
                    <a:lnTo>
                      <a:pt x="1610" y="6698"/>
                    </a:lnTo>
                    <a:cubicBezTo>
                      <a:pt x="1610" y="7046"/>
                      <a:pt x="1784" y="7394"/>
                      <a:pt x="2045" y="7611"/>
                    </a:cubicBezTo>
                    <a:cubicBezTo>
                      <a:pt x="2143" y="7670"/>
                      <a:pt x="2250" y="7696"/>
                      <a:pt x="2360" y="7696"/>
                    </a:cubicBezTo>
                    <a:cubicBezTo>
                      <a:pt x="2739" y="7696"/>
                      <a:pt x="3157" y="7393"/>
                      <a:pt x="3393" y="7089"/>
                    </a:cubicBezTo>
                    <a:cubicBezTo>
                      <a:pt x="4437" y="5741"/>
                      <a:pt x="4654" y="4001"/>
                      <a:pt x="3958" y="2479"/>
                    </a:cubicBezTo>
                    <a:cubicBezTo>
                      <a:pt x="3219" y="957"/>
                      <a:pt x="1697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6697866" y="475237"/>
                <a:ext cx="1321297" cy="1903741"/>
              </a:xfrm>
              <a:custGeom>
                <a:avLst/>
                <a:gdLst/>
                <a:ahLst/>
                <a:cxnLst/>
                <a:rect l="l" t="t" r="r" b="b"/>
                <a:pathLst>
                  <a:path w="63501" h="91493" extrusionOk="0">
                    <a:moveTo>
                      <a:pt x="12878" y="1"/>
                    </a:moveTo>
                    <a:cubicBezTo>
                      <a:pt x="11567" y="1"/>
                      <a:pt x="10259" y="761"/>
                      <a:pt x="9873" y="2419"/>
                    </a:cubicBezTo>
                    <a:cubicBezTo>
                      <a:pt x="9416" y="2019"/>
                      <a:pt x="8828" y="1807"/>
                      <a:pt x="8231" y="1807"/>
                    </a:cubicBezTo>
                    <a:cubicBezTo>
                      <a:pt x="7919" y="1807"/>
                      <a:pt x="7605" y="1865"/>
                      <a:pt x="7307" y="1984"/>
                    </a:cubicBezTo>
                    <a:cubicBezTo>
                      <a:pt x="6481" y="2376"/>
                      <a:pt x="5959" y="3158"/>
                      <a:pt x="5872" y="4072"/>
                    </a:cubicBezTo>
                    <a:cubicBezTo>
                      <a:pt x="5744" y="4055"/>
                      <a:pt x="5618" y="4047"/>
                      <a:pt x="5493" y="4047"/>
                    </a:cubicBezTo>
                    <a:cubicBezTo>
                      <a:pt x="4336" y="4047"/>
                      <a:pt x="3298" y="4756"/>
                      <a:pt x="2827" y="5855"/>
                    </a:cubicBezTo>
                    <a:cubicBezTo>
                      <a:pt x="2349" y="7073"/>
                      <a:pt x="2784" y="8421"/>
                      <a:pt x="3828" y="9204"/>
                    </a:cubicBezTo>
                    <a:cubicBezTo>
                      <a:pt x="2479" y="10987"/>
                      <a:pt x="3001" y="14119"/>
                      <a:pt x="4436" y="15815"/>
                    </a:cubicBezTo>
                    <a:cubicBezTo>
                      <a:pt x="3523" y="16424"/>
                      <a:pt x="2871" y="17337"/>
                      <a:pt x="2653" y="18424"/>
                    </a:cubicBezTo>
                    <a:cubicBezTo>
                      <a:pt x="2436" y="19512"/>
                      <a:pt x="2697" y="20599"/>
                      <a:pt x="3349" y="21469"/>
                    </a:cubicBezTo>
                    <a:cubicBezTo>
                      <a:pt x="2262" y="22513"/>
                      <a:pt x="2001" y="24166"/>
                      <a:pt x="2740" y="25470"/>
                    </a:cubicBezTo>
                    <a:cubicBezTo>
                      <a:pt x="1914" y="26123"/>
                      <a:pt x="1392" y="27080"/>
                      <a:pt x="1348" y="28123"/>
                    </a:cubicBezTo>
                    <a:cubicBezTo>
                      <a:pt x="1305" y="29080"/>
                      <a:pt x="2044" y="30168"/>
                      <a:pt x="2784" y="30820"/>
                    </a:cubicBezTo>
                    <a:cubicBezTo>
                      <a:pt x="1479" y="32255"/>
                      <a:pt x="1305" y="34386"/>
                      <a:pt x="2349" y="35996"/>
                    </a:cubicBezTo>
                    <a:cubicBezTo>
                      <a:pt x="44" y="37518"/>
                      <a:pt x="0" y="40910"/>
                      <a:pt x="2262" y="42520"/>
                    </a:cubicBezTo>
                    <a:cubicBezTo>
                      <a:pt x="1087" y="44825"/>
                      <a:pt x="305" y="47739"/>
                      <a:pt x="2044" y="50001"/>
                    </a:cubicBezTo>
                    <a:cubicBezTo>
                      <a:pt x="870" y="52175"/>
                      <a:pt x="1087" y="54828"/>
                      <a:pt x="2610" y="56785"/>
                    </a:cubicBezTo>
                    <a:cubicBezTo>
                      <a:pt x="1479" y="58587"/>
                      <a:pt x="2931" y="60618"/>
                      <a:pt x="4728" y="60618"/>
                    </a:cubicBezTo>
                    <a:cubicBezTo>
                      <a:pt x="5134" y="60618"/>
                      <a:pt x="5556" y="60515"/>
                      <a:pt x="5971" y="60283"/>
                    </a:cubicBezTo>
                    <a:lnTo>
                      <a:pt x="5971" y="60283"/>
                    </a:lnTo>
                    <a:cubicBezTo>
                      <a:pt x="5425" y="60634"/>
                      <a:pt x="6311" y="62402"/>
                      <a:pt x="6568" y="62744"/>
                    </a:cubicBezTo>
                    <a:cubicBezTo>
                      <a:pt x="7169" y="63466"/>
                      <a:pt x="8066" y="63928"/>
                      <a:pt x="8986" y="63928"/>
                    </a:cubicBezTo>
                    <a:cubicBezTo>
                      <a:pt x="9064" y="63928"/>
                      <a:pt x="9142" y="63925"/>
                      <a:pt x="9221" y="63918"/>
                    </a:cubicBezTo>
                    <a:lnTo>
                      <a:pt x="9221" y="63918"/>
                    </a:lnTo>
                    <a:cubicBezTo>
                      <a:pt x="9090" y="64962"/>
                      <a:pt x="9264" y="66310"/>
                      <a:pt x="10134" y="67006"/>
                    </a:cubicBezTo>
                    <a:cubicBezTo>
                      <a:pt x="10540" y="67311"/>
                      <a:pt x="11034" y="67467"/>
                      <a:pt x="11531" y="67467"/>
                    </a:cubicBezTo>
                    <a:cubicBezTo>
                      <a:pt x="11886" y="67467"/>
                      <a:pt x="12243" y="67387"/>
                      <a:pt x="12570" y="67224"/>
                    </a:cubicBezTo>
                    <a:lnTo>
                      <a:pt x="12570" y="67224"/>
                    </a:lnTo>
                    <a:cubicBezTo>
                      <a:pt x="12396" y="67920"/>
                      <a:pt x="12613" y="68659"/>
                      <a:pt x="13092" y="69181"/>
                    </a:cubicBezTo>
                    <a:cubicBezTo>
                      <a:pt x="13903" y="69895"/>
                      <a:pt x="14932" y="70270"/>
                      <a:pt x="15980" y="70270"/>
                    </a:cubicBezTo>
                    <a:cubicBezTo>
                      <a:pt x="16337" y="70270"/>
                      <a:pt x="16696" y="70226"/>
                      <a:pt x="17049" y="70138"/>
                    </a:cubicBezTo>
                    <a:lnTo>
                      <a:pt x="17049" y="70138"/>
                    </a:lnTo>
                    <a:cubicBezTo>
                      <a:pt x="16136" y="72095"/>
                      <a:pt x="17180" y="74400"/>
                      <a:pt x="19268" y="75009"/>
                    </a:cubicBezTo>
                    <a:cubicBezTo>
                      <a:pt x="18354" y="76488"/>
                      <a:pt x="18876" y="78402"/>
                      <a:pt x="20094" y="79663"/>
                    </a:cubicBezTo>
                    <a:cubicBezTo>
                      <a:pt x="19137" y="81142"/>
                      <a:pt x="19485" y="83099"/>
                      <a:pt x="20877" y="84186"/>
                    </a:cubicBezTo>
                    <a:cubicBezTo>
                      <a:pt x="20094" y="85099"/>
                      <a:pt x="20181" y="87492"/>
                      <a:pt x="21051" y="88318"/>
                    </a:cubicBezTo>
                    <a:cubicBezTo>
                      <a:pt x="20746" y="89492"/>
                      <a:pt x="20224" y="90319"/>
                      <a:pt x="19920" y="91493"/>
                    </a:cubicBezTo>
                    <a:lnTo>
                      <a:pt x="23573" y="91493"/>
                    </a:lnTo>
                    <a:cubicBezTo>
                      <a:pt x="23747" y="90623"/>
                      <a:pt x="24574" y="89188"/>
                      <a:pt x="24748" y="88318"/>
                    </a:cubicBezTo>
                    <a:cubicBezTo>
                      <a:pt x="24766" y="88319"/>
                      <a:pt x="24784" y="88320"/>
                      <a:pt x="24801" y="88320"/>
                    </a:cubicBezTo>
                    <a:cubicBezTo>
                      <a:pt x="25338" y="88320"/>
                      <a:pt x="25706" y="87691"/>
                      <a:pt x="25748" y="87144"/>
                    </a:cubicBezTo>
                    <a:cubicBezTo>
                      <a:pt x="25705" y="86578"/>
                      <a:pt x="25618" y="86013"/>
                      <a:pt x="25531" y="85447"/>
                    </a:cubicBezTo>
                    <a:cubicBezTo>
                      <a:pt x="25444" y="84491"/>
                      <a:pt x="25879" y="83534"/>
                      <a:pt x="26183" y="82620"/>
                    </a:cubicBezTo>
                    <a:cubicBezTo>
                      <a:pt x="26531" y="81707"/>
                      <a:pt x="26792" y="80359"/>
                      <a:pt x="26313" y="79489"/>
                    </a:cubicBezTo>
                    <a:cubicBezTo>
                      <a:pt x="27096" y="78097"/>
                      <a:pt x="27270" y="76488"/>
                      <a:pt x="26792" y="74966"/>
                    </a:cubicBezTo>
                    <a:cubicBezTo>
                      <a:pt x="27792" y="74052"/>
                      <a:pt x="28010" y="72530"/>
                      <a:pt x="27227" y="71356"/>
                    </a:cubicBezTo>
                    <a:cubicBezTo>
                      <a:pt x="28619" y="70616"/>
                      <a:pt x="29575" y="69311"/>
                      <a:pt x="29836" y="67789"/>
                    </a:cubicBezTo>
                    <a:cubicBezTo>
                      <a:pt x="30349" y="68174"/>
                      <a:pt x="30946" y="68358"/>
                      <a:pt x="31534" y="68358"/>
                    </a:cubicBezTo>
                    <a:cubicBezTo>
                      <a:pt x="32343" y="68358"/>
                      <a:pt x="33135" y="68009"/>
                      <a:pt x="33664" y="67354"/>
                    </a:cubicBezTo>
                    <a:cubicBezTo>
                      <a:pt x="34322" y="68164"/>
                      <a:pt x="35451" y="68621"/>
                      <a:pt x="36547" y="68621"/>
                    </a:cubicBezTo>
                    <a:cubicBezTo>
                      <a:pt x="37333" y="68621"/>
                      <a:pt x="38102" y="68385"/>
                      <a:pt x="38666" y="67876"/>
                    </a:cubicBezTo>
                    <a:cubicBezTo>
                      <a:pt x="39244" y="68933"/>
                      <a:pt x="40303" y="69494"/>
                      <a:pt x="41370" y="69494"/>
                    </a:cubicBezTo>
                    <a:cubicBezTo>
                      <a:pt x="42148" y="69494"/>
                      <a:pt x="42932" y="69196"/>
                      <a:pt x="43537" y="68572"/>
                    </a:cubicBezTo>
                    <a:cubicBezTo>
                      <a:pt x="44355" y="69522"/>
                      <a:pt x="45544" y="70052"/>
                      <a:pt x="46768" y="70052"/>
                    </a:cubicBezTo>
                    <a:cubicBezTo>
                      <a:pt x="47170" y="70052"/>
                      <a:pt x="47575" y="69995"/>
                      <a:pt x="47973" y="69877"/>
                    </a:cubicBezTo>
                    <a:lnTo>
                      <a:pt x="47973" y="69877"/>
                    </a:lnTo>
                    <a:cubicBezTo>
                      <a:pt x="47712" y="70921"/>
                      <a:pt x="48017" y="72052"/>
                      <a:pt x="48712" y="72921"/>
                    </a:cubicBezTo>
                    <a:cubicBezTo>
                      <a:pt x="49360" y="73690"/>
                      <a:pt x="50535" y="73970"/>
                      <a:pt x="51571" y="73970"/>
                    </a:cubicBezTo>
                    <a:cubicBezTo>
                      <a:pt x="51649" y="73970"/>
                      <a:pt x="51725" y="73968"/>
                      <a:pt x="51800" y="73965"/>
                    </a:cubicBezTo>
                    <a:lnTo>
                      <a:pt x="51800" y="73965"/>
                    </a:lnTo>
                    <a:cubicBezTo>
                      <a:pt x="51366" y="75444"/>
                      <a:pt x="52366" y="77010"/>
                      <a:pt x="53932" y="77227"/>
                    </a:cubicBezTo>
                    <a:cubicBezTo>
                      <a:pt x="53323" y="78793"/>
                      <a:pt x="54584" y="80489"/>
                      <a:pt x="56106" y="81055"/>
                    </a:cubicBezTo>
                    <a:cubicBezTo>
                      <a:pt x="55149" y="82142"/>
                      <a:pt x="55410" y="83795"/>
                      <a:pt x="56628" y="84578"/>
                    </a:cubicBezTo>
                    <a:cubicBezTo>
                      <a:pt x="55932" y="85317"/>
                      <a:pt x="56193" y="87492"/>
                      <a:pt x="57150" y="87927"/>
                    </a:cubicBezTo>
                    <a:cubicBezTo>
                      <a:pt x="56802" y="89101"/>
                      <a:pt x="55976" y="90319"/>
                      <a:pt x="55628" y="91493"/>
                    </a:cubicBezTo>
                    <a:lnTo>
                      <a:pt x="60195" y="91493"/>
                    </a:lnTo>
                    <a:cubicBezTo>
                      <a:pt x="60586" y="90275"/>
                      <a:pt x="60934" y="88666"/>
                      <a:pt x="61586" y="86491"/>
                    </a:cubicBezTo>
                    <a:cubicBezTo>
                      <a:pt x="61760" y="85882"/>
                      <a:pt x="61978" y="85230"/>
                      <a:pt x="62152" y="84621"/>
                    </a:cubicBezTo>
                    <a:cubicBezTo>
                      <a:pt x="62413" y="83882"/>
                      <a:pt x="62587" y="83055"/>
                      <a:pt x="62674" y="82272"/>
                    </a:cubicBezTo>
                    <a:cubicBezTo>
                      <a:pt x="62674" y="81316"/>
                      <a:pt x="62500" y="80359"/>
                      <a:pt x="62108" y="79445"/>
                    </a:cubicBezTo>
                    <a:cubicBezTo>
                      <a:pt x="63152" y="78402"/>
                      <a:pt x="63022" y="76705"/>
                      <a:pt x="61891" y="75792"/>
                    </a:cubicBezTo>
                    <a:cubicBezTo>
                      <a:pt x="62848" y="74270"/>
                      <a:pt x="62543" y="71791"/>
                      <a:pt x="60978" y="70877"/>
                    </a:cubicBezTo>
                    <a:cubicBezTo>
                      <a:pt x="61543" y="69703"/>
                      <a:pt x="61543" y="68311"/>
                      <a:pt x="60934" y="67137"/>
                    </a:cubicBezTo>
                    <a:cubicBezTo>
                      <a:pt x="62891" y="65876"/>
                      <a:pt x="63500" y="63353"/>
                      <a:pt x="62369" y="61352"/>
                    </a:cubicBezTo>
                    <a:cubicBezTo>
                      <a:pt x="63109" y="59613"/>
                      <a:pt x="62761" y="57177"/>
                      <a:pt x="61673" y="55655"/>
                    </a:cubicBezTo>
                    <a:cubicBezTo>
                      <a:pt x="63196" y="53871"/>
                      <a:pt x="62761" y="51131"/>
                      <a:pt x="60717" y="49957"/>
                    </a:cubicBezTo>
                    <a:cubicBezTo>
                      <a:pt x="61543" y="48304"/>
                      <a:pt x="60586" y="45608"/>
                      <a:pt x="58846" y="44955"/>
                    </a:cubicBezTo>
                    <a:cubicBezTo>
                      <a:pt x="58805" y="42239"/>
                      <a:pt x="56583" y="40107"/>
                      <a:pt x="53949" y="40107"/>
                    </a:cubicBezTo>
                    <a:cubicBezTo>
                      <a:pt x="53799" y="40107"/>
                      <a:pt x="53648" y="40114"/>
                      <a:pt x="53497" y="40128"/>
                    </a:cubicBezTo>
                    <a:cubicBezTo>
                      <a:pt x="53149" y="38997"/>
                      <a:pt x="52279" y="38040"/>
                      <a:pt x="51148" y="37692"/>
                    </a:cubicBezTo>
                    <a:cubicBezTo>
                      <a:pt x="50793" y="37590"/>
                      <a:pt x="50434" y="37541"/>
                      <a:pt x="50078" y="37541"/>
                    </a:cubicBezTo>
                    <a:cubicBezTo>
                      <a:pt x="49216" y="37541"/>
                      <a:pt x="48377" y="37833"/>
                      <a:pt x="47669" y="38388"/>
                    </a:cubicBezTo>
                    <a:cubicBezTo>
                      <a:pt x="46579" y="37368"/>
                      <a:pt x="45192" y="36854"/>
                      <a:pt x="43799" y="36854"/>
                    </a:cubicBezTo>
                    <a:cubicBezTo>
                      <a:pt x="42579" y="36854"/>
                      <a:pt x="41354" y="37248"/>
                      <a:pt x="40318" y="38040"/>
                    </a:cubicBezTo>
                    <a:cubicBezTo>
                      <a:pt x="39796" y="37301"/>
                      <a:pt x="38970" y="36822"/>
                      <a:pt x="38100" y="36735"/>
                    </a:cubicBezTo>
                    <a:cubicBezTo>
                      <a:pt x="38054" y="36733"/>
                      <a:pt x="38008" y="36732"/>
                      <a:pt x="37962" y="36732"/>
                    </a:cubicBezTo>
                    <a:cubicBezTo>
                      <a:pt x="37100" y="36732"/>
                      <a:pt x="36286" y="37116"/>
                      <a:pt x="35708" y="37735"/>
                    </a:cubicBezTo>
                    <a:cubicBezTo>
                      <a:pt x="34743" y="37028"/>
                      <a:pt x="33609" y="36648"/>
                      <a:pt x="32498" y="36648"/>
                    </a:cubicBezTo>
                    <a:cubicBezTo>
                      <a:pt x="31357" y="36648"/>
                      <a:pt x="30240" y="37050"/>
                      <a:pt x="29358" y="37909"/>
                    </a:cubicBezTo>
                    <a:cubicBezTo>
                      <a:pt x="27776" y="36575"/>
                      <a:pt x="25795" y="35861"/>
                      <a:pt x="23779" y="35861"/>
                    </a:cubicBezTo>
                    <a:cubicBezTo>
                      <a:pt x="22969" y="35861"/>
                      <a:pt x="22153" y="35976"/>
                      <a:pt x="21355" y="36213"/>
                    </a:cubicBezTo>
                    <a:cubicBezTo>
                      <a:pt x="22138" y="34952"/>
                      <a:pt x="22008" y="33343"/>
                      <a:pt x="21007" y="32255"/>
                    </a:cubicBezTo>
                    <a:cubicBezTo>
                      <a:pt x="22182" y="30733"/>
                      <a:pt x="22095" y="28297"/>
                      <a:pt x="21094" y="26601"/>
                    </a:cubicBezTo>
                    <a:cubicBezTo>
                      <a:pt x="22138" y="24905"/>
                      <a:pt x="21877" y="22382"/>
                      <a:pt x="20833" y="20686"/>
                    </a:cubicBezTo>
                    <a:cubicBezTo>
                      <a:pt x="21790" y="18816"/>
                      <a:pt x="21573" y="16859"/>
                      <a:pt x="20050" y="15423"/>
                    </a:cubicBezTo>
                    <a:cubicBezTo>
                      <a:pt x="20920" y="14032"/>
                      <a:pt x="21964" y="13118"/>
                      <a:pt x="21964" y="11422"/>
                    </a:cubicBezTo>
                    <a:cubicBezTo>
                      <a:pt x="21964" y="9813"/>
                      <a:pt x="21399" y="8291"/>
                      <a:pt x="20311" y="7116"/>
                    </a:cubicBezTo>
                    <a:cubicBezTo>
                      <a:pt x="20877" y="5942"/>
                      <a:pt x="20616" y="4507"/>
                      <a:pt x="19659" y="3593"/>
                    </a:cubicBezTo>
                    <a:cubicBezTo>
                      <a:pt x="19070" y="3127"/>
                      <a:pt x="18357" y="2883"/>
                      <a:pt x="17637" y="2883"/>
                    </a:cubicBezTo>
                    <a:cubicBezTo>
                      <a:pt x="17079" y="2883"/>
                      <a:pt x="16518" y="3029"/>
                      <a:pt x="16006" y="3332"/>
                    </a:cubicBezTo>
                    <a:cubicBezTo>
                      <a:pt x="16175" y="1201"/>
                      <a:pt x="14524" y="1"/>
                      <a:pt x="12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6895142" y="632355"/>
                <a:ext cx="54328" cy="4648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2234" extrusionOk="0">
                    <a:moveTo>
                      <a:pt x="1523" y="0"/>
                    </a:moveTo>
                    <a:cubicBezTo>
                      <a:pt x="523" y="0"/>
                      <a:pt x="1" y="1175"/>
                      <a:pt x="697" y="1914"/>
                    </a:cubicBezTo>
                    <a:cubicBezTo>
                      <a:pt x="932" y="2135"/>
                      <a:pt x="1211" y="2234"/>
                      <a:pt x="1483" y="2234"/>
                    </a:cubicBezTo>
                    <a:cubicBezTo>
                      <a:pt x="2064" y="2234"/>
                      <a:pt x="2610" y="1783"/>
                      <a:pt x="2610" y="1131"/>
                    </a:cubicBezTo>
                    <a:cubicBezTo>
                      <a:pt x="2610" y="479"/>
                      <a:pt x="2132" y="0"/>
                      <a:pt x="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6662556" y="628380"/>
                <a:ext cx="239848" cy="21517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0341" extrusionOk="0">
                    <a:moveTo>
                      <a:pt x="6903" y="1"/>
                    </a:moveTo>
                    <a:cubicBezTo>
                      <a:pt x="6777" y="1"/>
                      <a:pt x="6651" y="6"/>
                      <a:pt x="6525" y="17"/>
                    </a:cubicBezTo>
                    <a:cubicBezTo>
                      <a:pt x="5220" y="235"/>
                      <a:pt x="4046" y="757"/>
                      <a:pt x="3089" y="1626"/>
                    </a:cubicBezTo>
                    <a:cubicBezTo>
                      <a:pt x="2045" y="2366"/>
                      <a:pt x="1175" y="3366"/>
                      <a:pt x="610" y="4497"/>
                    </a:cubicBezTo>
                    <a:cubicBezTo>
                      <a:pt x="1" y="5671"/>
                      <a:pt x="1" y="7020"/>
                      <a:pt x="610" y="8194"/>
                    </a:cubicBezTo>
                    <a:cubicBezTo>
                      <a:pt x="1306" y="9455"/>
                      <a:pt x="2784" y="10108"/>
                      <a:pt x="4176" y="10282"/>
                    </a:cubicBezTo>
                    <a:cubicBezTo>
                      <a:pt x="4475" y="10321"/>
                      <a:pt x="4776" y="10340"/>
                      <a:pt x="5075" y="10340"/>
                    </a:cubicBezTo>
                    <a:cubicBezTo>
                      <a:pt x="6433" y="10340"/>
                      <a:pt x="7777" y="9942"/>
                      <a:pt x="8917" y="9194"/>
                    </a:cubicBezTo>
                    <a:cubicBezTo>
                      <a:pt x="10309" y="8237"/>
                      <a:pt x="11222" y="6715"/>
                      <a:pt x="11396" y="5062"/>
                    </a:cubicBezTo>
                    <a:cubicBezTo>
                      <a:pt x="11527" y="3366"/>
                      <a:pt x="10744" y="1713"/>
                      <a:pt x="9395" y="757"/>
                    </a:cubicBezTo>
                    <a:cubicBezTo>
                      <a:pt x="8635" y="262"/>
                      <a:pt x="7775" y="1"/>
                      <a:pt x="6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710205" y="699022"/>
                <a:ext cx="55556" cy="32189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547" extrusionOk="0">
                    <a:moveTo>
                      <a:pt x="1387" y="1"/>
                    </a:moveTo>
                    <a:cubicBezTo>
                      <a:pt x="1252" y="1"/>
                      <a:pt x="1112" y="20"/>
                      <a:pt x="973" y="58"/>
                    </a:cubicBezTo>
                    <a:cubicBezTo>
                      <a:pt x="0" y="432"/>
                      <a:pt x="733" y="1546"/>
                      <a:pt x="1593" y="1546"/>
                    </a:cubicBezTo>
                    <a:cubicBezTo>
                      <a:pt x="1733" y="1546"/>
                      <a:pt x="1877" y="1517"/>
                      <a:pt x="2017" y="1450"/>
                    </a:cubicBezTo>
                    <a:cubicBezTo>
                      <a:pt x="2669" y="1189"/>
                      <a:pt x="2582" y="711"/>
                      <a:pt x="2234" y="363"/>
                    </a:cubicBezTo>
                    <a:cubicBezTo>
                      <a:pt x="2018" y="116"/>
                      <a:pt x="1715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6687005" y="727362"/>
                <a:ext cx="102269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959" extrusionOk="0">
                    <a:moveTo>
                      <a:pt x="2479" y="1"/>
                    </a:moveTo>
                    <a:cubicBezTo>
                      <a:pt x="2305" y="1"/>
                      <a:pt x="2175" y="131"/>
                      <a:pt x="2218" y="305"/>
                    </a:cubicBezTo>
                    <a:cubicBezTo>
                      <a:pt x="2175" y="653"/>
                      <a:pt x="1957" y="1001"/>
                      <a:pt x="1609" y="1175"/>
                    </a:cubicBezTo>
                    <a:cubicBezTo>
                      <a:pt x="1493" y="1291"/>
                      <a:pt x="1339" y="1349"/>
                      <a:pt x="1184" y="1349"/>
                    </a:cubicBezTo>
                    <a:cubicBezTo>
                      <a:pt x="1107" y="1349"/>
                      <a:pt x="1030" y="1335"/>
                      <a:pt x="957" y="1306"/>
                    </a:cubicBezTo>
                    <a:cubicBezTo>
                      <a:pt x="740" y="1219"/>
                      <a:pt x="609" y="958"/>
                      <a:pt x="696" y="740"/>
                    </a:cubicBezTo>
                    <a:cubicBezTo>
                      <a:pt x="740" y="566"/>
                      <a:pt x="653" y="436"/>
                      <a:pt x="522" y="392"/>
                    </a:cubicBezTo>
                    <a:cubicBezTo>
                      <a:pt x="491" y="385"/>
                      <a:pt x="462" y="381"/>
                      <a:pt x="434" y="381"/>
                    </a:cubicBezTo>
                    <a:cubicBezTo>
                      <a:pt x="305" y="381"/>
                      <a:pt x="210" y="459"/>
                      <a:pt x="174" y="566"/>
                    </a:cubicBezTo>
                    <a:cubicBezTo>
                      <a:pt x="0" y="1045"/>
                      <a:pt x="261" y="1610"/>
                      <a:pt x="740" y="1828"/>
                    </a:cubicBezTo>
                    <a:cubicBezTo>
                      <a:pt x="880" y="1875"/>
                      <a:pt x="1032" y="1899"/>
                      <a:pt x="1183" y="1899"/>
                    </a:cubicBezTo>
                    <a:cubicBezTo>
                      <a:pt x="1452" y="1899"/>
                      <a:pt x="1719" y="1821"/>
                      <a:pt x="1914" y="1654"/>
                    </a:cubicBezTo>
                    <a:cubicBezTo>
                      <a:pt x="2131" y="1480"/>
                      <a:pt x="2305" y="1306"/>
                      <a:pt x="2479" y="1132"/>
                    </a:cubicBezTo>
                    <a:cubicBezTo>
                      <a:pt x="2653" y="1436"/>
                      <a:pt x="2914" y="1654"/>
                      <a:pt x="3219" y="1828"/>
                    </a:cubicBezTo>
                    <a:cubicBezTo>
                      <a:pt x="3349" y="1915"/>
                      <a:pt x="3523" y="1958"/>
                      <a:pt x="3697" y="1958"/>
                    </a:cubicBezTo>
                    <a:cubicBezTo>
                      <a:pt x="3958" y="1915"/>
                      <a:pt x="4176" y="1871"/>
                      <a:pt x="4350" y="1697"/>
                    </a:cubicBezTo>
                    <a:cubicBezTo>
                      <a:pt x="4741" y="1393"/>
                      <a:pt x="4915" y="914"/>
                      <a:pt x="4784" y="436"/>
                    </a:cubicBezTo>
                    <a:cubicBezTo>
                      <a:pt x="4749" y="329"/>
                      <a:pt x="4654" y="251"/>
                      <a:pt x="4549" y="251"/>
                    </a:cubicBezTo>
                    <a:cubicBezTo>
                      <a:pt x="4526" y="251"/>
                      <a:pt x="4503" y="254"/>
                      <a:pt x="4480" y="262"/>
                    </a:cubicBezTo>
                    <a:cubicBezTo>
                      <a:pt x="4306" y="262"/>
                      <a:pt x="4219" y="436"/>
                      <a:pt x="4263" y="566"/>
                    </a:cubicBezTo>
                    <a:cubicBezTo>
                      <a:pt x="4350" y="827"/>
                      <a:pt x="4219" y="1088"/>
                      <a:pt x="4045" y="1262"/>
                    </a:cubicBezTo>
                    <a:cubicBezTo>
                      <a:pt x="3943" y="1364"/>
                      <a:pt x="3811" y="1406"/>
                      <a:pt x="3685" y="1406"/>
                    </a:cubicBezTo>
                    <a:cubicBezTo>
                      <a:pt x="3595" y="1406"/>
                      <a:pt x="3508" y="1385"/>
                      <a:pt x="3436" y="1349"/>
                    </a:cubicBezTo>
                    <a:cubicBezTo>
                      <a:pt x="3045" y="1132"/>
                      <a:pt x="2784" y="740"/>
                      <a:pt x="2740" y="262"/>
                    </a:cubicBezTo>
                    <a:cubicBezTo>
                      <a:pt x="2740" y="131"/>
                      <a:pt x="2610" y="1"/>
                      <a:pt x="2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7657133" y="2302947"/>
                <a:ext cx="131254" cy="75136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3611" extrusionOk="0">
                    <a:moveTo>
                      <a:pt x="1784" y="1"/>
                    </a:moveTo>
                    <a:cubicBezTo>
                      <a:pt x="1045" y="1175"/>
                      <a:pt x="436" y="2349"/>
                      <a:pt x="1" y="3610"/>
                    </a:cubicBezTo>
                    <a:lnTo>
                      <a:pt x="5351" y="3610"/>
                    </a:lnTo>
                    <a:cubicBezTo>
                      <a:pt x="5524" y="3045"/>
                      <a:pt x="5829" y="1566"/>
                      <a:pt x="6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7855325" y="2304757"/>
                <a:ext cx="114961" cy="7332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524" extrusionOk="0">
                    <a:moveTo>
                      <a:pt x="1523" y="1"/>
                    </a:moveTo>
                    <a:cubicBezTo>
                      <a:pt x="1175" y="1175"/>
                      <a:pt x="349" y="2349"/>
                      <a:pt x="1" y="3523"/>
                    </a:cubicBezTo>
                    <a:lnTo>
                      <a:pt x="4611" y="3523"/>
                    </a:lnTo>
                    <a:cubicBezTo>
                      <a:pt x="4872" y="2610"/>
                      <a:pt x="5133" y="1305"/>
                      <a:pt x="5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110520" y="2311998"/>
                <a:ext cx="100479" cy="660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3176" extrusionOk="0">
                    <a:moveTo>
                      <a:pt x="1175" y="0"/>
                    </a:moveTo>
                    <a:cubicBezTo>
                      <a:pt x="871" y="1175"/>
                      <a:pt x="349" y="2001"/>
                      <a:pt x="1" y="3175"/>
                    </a:cubicBezTo>
                    <a:lnTo>
                      <a:pt x="3698" y="3175"/>
                    </a:lnTo>
                    <a:cubicBezTo>
                      <a:pt x="3872" y="2306"/>
                      <a:pt x="4655" y="870"/>
                      <a:pt x="4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4"/>
            <p:cNvGrpSpPr/>
            <p:nvPr/>
          </p:nvGrpSpPr>
          <p:grpSpPr>
            <a:xfrm flipH="1">
              <a:off x="9" y="3451649"/>
              <a:ext cx="1223060" cy="1748469"/>
              <a:chOff x="7135804" y="428558"/>
              <a:chExt cx="1224407" cy="1750395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7135804" y="428558"/>
                <a:ext cx="1224407" cy="1750395"/>
              </a:xfrm>
              <a:custGeom>
                <a:avLst/>
                <a:gdLst/>
                <a:ahLst/>
                <a:cxnLst/>
                <a:rect l="l" t="t" r="r" b="b"/>
                <a:pathLst>
                  <a:path w="39857" h="56979" extrusionOk="0">
                    <a:moveTo>
                      <a:pt x="39045" y="1"/>
                    </a:moveTo>
                    <a:cubicBezTo>
                      <a:pt x="36908" y="1"/>
                      <a:pt x="34838" y="1169"/>
                      <a:pt x="33545" y="2708"/>
                    </a:cubicBezTo>
                    <a:cubicBezTo>
                      <a:pt x="32074" y="4456"/>
                      <a:pt x="31408" y="6620"/>
                      <a:pt x="30881" y="8743"/>
                    </a:cubicBezTo>
                    <a:cubicBezTo>
                      <a:pt x="29244" y="15263"/>
                      <a:pt x="28606" y="21991"/>
                      <a:pt x="28967" y="28706"/>
                    </a:cubicBezTo>
                    <a:cubicBezTo>
                      <a:pt x="27427" y="26597"/>
                      <a:pt x="26733" y="24044"/>
                      <a:pt x="25138" y="21950"/>
                    </a:cubicBezTo>
                    <a:cubicBezTo>
                      <a:pt x="23909" y="20347"/>
                      <a:pt x="21767" y="19032"/>
                      <a:pt x="19688" y="19032"/>
                    </a:cubicBezTo>
                    <a:cubicBezTo>
                      <a:pt x="19067" y="19032"/>
                      <a:pt x="18452" y="19149"/>
                      <a:pt x="17869" y="19411"/>
                    </a:cubicBezTo>
                    <a:cubicBezTo>
                      <a:pt x="15413" y="20507"/>
                      <a:pt x="14928" y="23351"/>
                      <a:pt x="14747" y="25778"/>
                    </a:cubicBezTo>
                    <a:cubicBezTo>
                      <a:pt x="14484" y="29330"/>
                      <a:pt x="14220" y="32881"/>
                      <a:pt x="13943" y="36433"/>
                    </a:cubicBezTo>
                    <a:cubicBezTo>
                      <a:pt x="12930" y="34768"/>
                      <a:pt x="11890" y="33075"/>
                      <a:pt x="10266" y="31841"/>
                    </a:cubicBezTo>
                    <a:cubicBezTo>
                      <a:pt x="9115" y="30974"/>
                      <a:pt x="7599" y="30388"/>
                      <a:pt x="6118" y="30388"/>
                    </a:cubicBezTo>
                    <a:cubicBezTo>
                      <a:pt x="5511" y="30388"/>
                      <a:pt x="4911" y="30486"/>
                      <a:pt x="4343" y="30703"/>
                    </a:cubicBezTo>
                    <a:cubicBezTo>
                      <a:pt x="1568" y="31758"/>
                      <a:pt x="819" y="34879"/>
                      <a:pt x="583" y="37542"/>
                    </a:cubicBezTo>
                    <a:cubicBezTo>
                      <a:pt x="1" y="43633"/>
                      <a:pt x="14" y="49778"/>
                      <a:pt x="625" y="55868"/>
                    </a:cubicBezTo>
                    <a:lnTo>
                      <a:pt x="39857" y="56978"/>
                    </a:lnTo>
                    <a:lnTo>
                      <a:pt x="39857" y="58"/>
                    </a:lnTo>
                    <a:cubicBezTo>
                      <a:pt x="39586" y="20"/>
                      <a:pt x="39315" y="1"/>
                      <a:pt x="390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7308420" y="827458"/>
                <a:ext cx="1049242" cy="1328456"/>
              </a:xfrm>
              <a:custGeom>
                <a:avLst/>
                <a:gdLst/>
                <a:ahLst/>
                <a:cxnLst/>
                <a:rect l="l" t="t" r="r" b="b"/>
                <a:pathLst>
                  <a:path w="34155" h="43244" extrusionOk="0">
                    <a:moveTo>
                      <a:pt x="33454" y="1"/>
                    </a:moveTo>
                    <a:cubicBezTo>
                      <a:pt x="31616" y="1"/>
                      <a:pt x="29853" y="886"/>
                      <a:pt x="28744" y="2056"/>
                    </a:cubicBezTo>
                    <a:cubicBezTo>
                      <a:pt x="27482" y="3388"/>
                      <a:pt x="26913" y="5025"/>
                      <a:pt x="26469" y="6634"/>
                    </a:cubicBezTo>
                    <a:cubicBezTo>
                      <a:pt x="25068" y="11559"/>
                      <a:pt x="24513" y="16678"/>
                      <a:pt x="24832" y="21783"/>
                    </a:cubicBezTo>
                    <a:cubicBezTo>
                      <a:pt x="23500" y="20174"/>
                      <a:pt x="22904" y="18245"/>
                      <a:pt x="21544" y="16664"/>
                    </a:cubicBezTo>
                    <a:cubicBezTo>
                      <a:pt x="20486" y="15435"/>
                      <a:pt x="18653" y="14436"/>
                      <a:pt x="16872" y="14436"/>
                    </a:cubicBezTo>
                    <a:cubicBezTo>
                      <a:pt x="16341" y="14436"/>
                      <a:pt x="15815" y="14524"/>
                      <a:pt x="15316" y="14722"/>
                    </a:cubicBezTo>
                    <a:cubicBezTo>
                      <a:pt x="13221" y="15554"/>
                      <a:pt x="12805" y="17718"/>
                      <a:pt x="12652" y="19563"/>
                    </a:cubicBezTo>
                    <a:lnTo>
                      <a:pt x="11958" y="27651"/>
                    </a:lnTo>
                    <a:cubicBezTo>
                      <a:pt x="11084" y="26389"/>
                      <a:pt x="10183" y="25085"/>
                      <a:pt x="8795" y="24155"/>
                    </a:cubicBezTo>
                    <a:cubicBezTo>
                      <a:pt x="7813" y="23497"/>
                      <a:pt x="6517" y="23054"/>
                      <a:pt x="5243" y="23054"/>
                    </a:cubicBezTo>
                    <a:cubicBezTo>
                      <a:pt x="4718" y="23054"/>
                      <a:pt x="4198" y="23129"/>
                      <a:pt x="3704" y="23295"/>
                    </a:cubicBezTo>
                    <a:cubicBezTo>
                      <a:pt x="1332" y="24100"/>
                      <a:pt x="708" y="26472"/>
                      <a:pt x="486" y="28497"/>
                    </a:cubicBezTo>
                    <a:cubicBezTo>
                      <a:pt x="0" y="33117"/>
                      <a:pt x="14" y="37778"/>
                      <a:pt x="527" y="42398"/>
                    </a:cubicBezTo>
                    <a:lnTo>
                      <a:pt x="34155" y="43244"/>
                    </a:lnTo>
                    <a:lnTo>
                      <a:pt x="34155" y="44"/>
                    </a:lnTo>
                    <a:cubicBezTo>
                      <a:pt x="33921" y="15"/>
                      <a:pt x="33687" y="1"/>
                      <a:pt x="33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8235335" y="674103"/>
                <a:ext cx="26880" cy="1248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0634" extrusionOk="0">
                    <a:moveTo>
                      <a:pt x="194" y="1"/>
                    </a:moveTo>
                    <a:lnTo>
                      <a:pt x="0" y="15"/>
                    </a:lnTo>
                    <a:lnTo>
                      <a:pt x="42" y="5092"/>
                    </a:lnTo>
                    <a:lnTo>
                      <a:pt x="111" y="10169"/>
                    </a:lnTo>
                    <a:lnTo>
                      <a:pt x="250" y="20324"/>
                    </a:lnTo>
                    <a:lnTo>
                      <a:pt x="444" y="30479"/>
                    </a:lnTo>
                    <a:lnTo>
                      <a:pt x="541" y="35556"/>
                    </a:lnTo>
                    <a:lnTo>
                      <a:pt x="652" y="40634"/>
                    </a:lnTo>
                    <a:lnTo>
                      <a:pt x="874" y="40634"/>
                    </a:lnTo>
                    <a:lnTo>
                      <a:pt x="819" y="35556"/>
                    </a:lnTo>
                    <a:lnTo>
                      <a:pt x="749" y="30479"/>
                    </a:lnTo>
                    <a:lnTo>
                      <a:pt x="597" y="20310"/>
                    </a:lnTo>
                    <a:lnTo>
                      <a:pt x="403" y="10155"/>
                    </a:lnTo>
                    <a:lnTo>
                      <a:pt x="305" y="5078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7798926" y="1182949"/>
                <a:ext cx="132987" cy="660173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21490" extrusionOk="0">
                    <a:moveTo>
                      <a:pt x="195" y="1"/>
                    </a:moveTo>
                    <a:lnTo>
                      <a:pt x="1" y="42"/>
                    </a:lnTo>
                    <a:lnTo>
                      <a:pt x="486" y="2734"/>
                    </a:lnTo>
                    <a:lnTo>
                      <a:pt x="986" y="5411"/>
                    </a:lnTo>
                    <a:lnTo>
                      <a:pt x="1998" y="10780"/>
                    </a:lnTo>
                    <a:lnTo>
                      <a:pt x="3039" y="16148"/>
                    </a:lnTo>
                    <a:lnTo>
                      <a:pt x="3566" y="18826"/>
                    </a:lnTo>
                    <a:lnTo>
                      <a:pt x="4121" y="21489"/>
                    </a:lnTo>
                    <a:lnTo>
                      <a:pt x="4329" y="21462"/>
                    </a:lnTo>
                    <a:lnTo>
                      <a:pt x="3843" y="18770"/>
                    </a:lnTo>
                    <a:lnTo>
                      <a:pt x="3344" y="16079"/>
                    </a:lnTo>
                    <a:lnTo>
                      <a:pt x="2331" y="10710"/>
                    </a:lnTo>
                    <a:lnTo>
                      <a:pt x="1277" y="5355"/>
                    </a:lnTo>
                    <a:lnTo>
                      <a:pt x="750" y="2678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7410687" y="1503851"/>
                <a:ext cx="172616" cy="320532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10434" extrusionOk="0">
                    <a:moveTo>
                      <a:pt x="167" y="1"/>
                    </a:moveTo>
                    <a:lnTo>
                      <a:pt x="1" y="112"/>
                    </a:lnTo>
                    <a:cubicBezTo>
                      <a:pt x="250" y="528"/>
                      <a:pt x="500" y="944"/>
                      <a:pt x="750" y="1360"/>
                    </a:cubicBezTo>
                    <a:cubicBezTo>
                      <a:pt x="999" y="1790"/>
                      <a:pt x="1235" y="2207"/>
                      <a:pt x="1485" y="2623"/>
                    </a:cubicBezTo>
                    <a:cubicBezTo>
                      <a:pt x="1957" y="3483"/>
                      <a:pt x="2414" y="4343"/>
                      <a:pt x="2872" y="5189"/>
                    </a:cubicBezTo>
                    <a:cubicBezTo>
                      <a:pt x="3316" y="6049"/>
                      <a:pt x="3760" y="6923"/>
                      <a:pt x="4176" y="7797"/>
                    </a:cubicBezTo>
                    <a:cubicBezTo>
                      <a:pt x="4606" y="8671"/>
                      <a:pt x="5009" y="9545"/>
                      <a:pt x="5411" y="10433"/>
                    </a:cubicBezTo>
                    <a:lnTo>
                      <a:pt x="5619" y="10350"/>
                    </a:lnTo>
                    <a:cubicBezTo>
                      <a:pt x="5258" y="9448"/>
                      <a:pt x="4884" y="8546"/>
                      <a:pt x="4468" y="7658"/>
                    </a:cubicBezTo>
                    <a:cubicBezTo>
                      <a:pt x="4065" y="6771"/>
                      <a:pt x="3635" y="5883"/>
                      <a:pt x="3177" y="5023"/>
                    </a:cubicBezTo>
                    <a:cubicBezTo>
                      <a:pt x="2720" y="4163"/>
                      <a:pt x="2248" y="3302"/>
                      <a:pt x="1735" y="2470"/>
                    </a:cubicBezTo>
                    <a:cubicBezTo>
                      <a:pt x="1485" y="2054"/>
                      <a:pt x="1235" y="1624"/>
                      <a:pt x="972" y="1222"/>
                    </a:cubicBezTo>
                    <a:cubicBezTo>
                      <a:pt x="708" y="805"/>
                      <a:pt x="431" y="403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3" name="Google Shape;1263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4" name="Google Shape;126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5" name="Google Shape;126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6" name="Google Shape;126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9" name="Google Shape;126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70" name="Google Shape;127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1" name="Google Shape;127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2" name="Google Shape;127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33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1275" name="Google Shape;1275;p33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33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1277" name="Google Shape;1277;p33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9" name="Google Shape;1289;p33"/>
            <p:cNvGrpSpPr/>
            <p:nvPr/>
          </p:nvGrpSpPr>
          <p:grpSpPr>
            <a:xfrm>
              <a:off x="197712" y="4762657"/>
              <a:ext cx="4733336" cy="292730"/>
              <a:chOff x="2383912" y="4547057"/>
              <a:chExt cx="4733336" cy="292730"/>
            </a:xfrm>
          </p:grpSpPr>
          <p:sp>
            <p:nvSpPr>
              <p:cNvPr id="1290" name="Google Shape;1290;p33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4" name="Google Shape;1294;p33"/>
          <p:cNvGrpSpPr/>
          <p:nvPr/>
        </p:nvGrpSpPr>
        <p:grpSpPr>
          <a:xfrm>
            <a:off x="-481851" y="3374876"/>
            <a:ext cx="1328630" cy="1768625"/>
            <a:chOff x="5572187" y="919157"/>
            <a:chExt cx="764591" cy="1017855"/>
          </a:xfrm>
        </p:grpSpPr>
        <p:sp>
          <p:nvSpPr>
            <p:cNvPr id="1295" name="Google Shape;1295;p33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34"/>
          <p:cNvSpPr txBox="1">
            <a:spLocks noGrp="1"/>
          </p:cNvSpPr>
          <p:nvPr>
            <p:ph type="title"/>
          </p:nvPr>
        </p:nvSpPr>
        <p:spPr>
          <a:xfrm>
            <a:off x="927500" y="3362925"/>
            <a:ext cx="4139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8" name="Google Shape;1368;p34"/>
          <p:cNvSpPr txBox="1">
            <a:spLocks noGrp="1"/>
          </p:cNvSpPr>
          <p:nvPr>
            <p:ph type="subTitle" idx="1"/>
          </p:nvPr>
        </p:nvSpPr>
        <p:spPr>
          <a:xfrm>
            <a:off x="927500" y="1248575"/>
            <a:ext cx="41391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venir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venir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369" name="Google Shape;1369;p34"/>
          <p:cNvGrpSpPr/>
          <p:nvPr/>
        </p:nvGrpSpPr>
        <p:grpSpPr>
          <a:xfrm flipH="1">
            <a:off x="4032449" y="4211223"/>
            <a:ext cx="5111192" cy="931078"/>
            <a:chOff x="751" y="4234179"/>
            <a:chExt cx="4991886" cy="909345"/>
          </a:xfrm>
        </p:grpSpPr>
        <p:sp>
          <p:nvSpPr>
            <p:cNvPr id="1370" name="Google Shape;1370;p34"/>
            <p:cNvSpPr/>
            <p:nvPr/>
          </p:nvSpPr>
          <p:spPr>
            <a:xfrm flipH="1">
              <a:off x="751" y="4249319"/>
              <a:ext cx="4991886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1" name="Google Shape;1371;p34"/>
            <p:cNvGrpSpPr/>
            <p:nvPr/>
          </p:nvGrpSpPr>
          <p:grpSpPr>
            <a:xfrm>
              <a:off x="605544" y="4610319"/>
              <a:ext cx="3748489" cy="377113"/>
              <a:chOff x="186595" y="3225739"/>
              <a:chExt cx="1637825" cy="164772"/>
            </a:xfrm>
          </p:grpSpPr>
          <p:sp>
            <p:nvSpPr>
              <p:cNvPr id="1372" name="Google Shape;1372;p34"/>
              <p:cNvSpPr/>
              <p:nvPr/>
            </p:nvSpPr>
            <p:spPr>
              <a:xfrm>
                <a:off x="1564145" y="3307659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4"/>
              <p:cNvSpPr/>
              <p:nvPr/>
            </p:nvSpPr>
            <p:spPr>
              <a:xfrm>
                <a:off x="1542442" y="3364737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4"/>
              <p:cNvSpPr/>
              <p:nvPr/>
            </p:nvSpPr>
            <p:spPr>
              <a:xfrm>
                <a:off x="1662034" y="3364936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1775391" y="3373646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34"/>
            <p:cNvGrpSpPr/>
            <p:nvPr/>
          </p:nvGrpSpPr>
          <p:grpSpPr>
            <a:xfrm>
              <a:off x="197712" y="4234179"/>
              <a:ext cx="3296550" cy="821208"/>
              <a:chOff x="2383912" y="4018579"/>
              <a:chExt cx="3296550" cy="821208"/>
            </a:xfrm>
          </p:grpSpPr>
          <p:sp>
            <p:nvSpPr>
              <p:cNvPr id="1385" name="Google Shape;1385;p34"/>
              <p:cNvSpPr/>
              <p:nvPr/>
            </p:nvSpPr>
            <p:spPr>
              <a:xfrm>
                <a:off x="3537503" y="4018579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9" name="Google Shape;1389;p34"/>
          <p:cNvGrpSpPr/>
          <p:nvPr/>
        </p:nvGrpSpPr>
        <p:grpSpPr>
          <a:xfrm>
            <a:off x="7891794" y="3409930"/>
            <a:ext cx="1252201" cy="1790304"/>
            <a:chOff x="7135804" y="428558"/>
            <a:chExt cx="1224407" cy="1750395"/>
          </a:xfrm>
        </p:grpSpPr>
        <p:sp>
          <p:nvSpPr>
            <p:cNvPr id="1390" name="Google Shape;1390;p34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" name="Google Shape;1396;p35"/>
          <p:cNvGrpSpPr/>
          <p:nvPr/>
        </p:nvGrpSpPr>
        <p:grpSpPr>
          <a:xfrm>
            <a:off x="-85" y="3554575"/>
            <a:ext cx="9144160" cy="1588913"/>
            <a:chOff x="-85" y="3554575"/>
            <a:chExt cx="9144160" cy="1588913"/>
          </a:xfrm>
        </p:grpSpPr>
        <p:sp>
          <p:nvSpPr>
            <p:cNvPr id="1397" name="Google Shape;1397;p35"/>
            <p:cNvSpPr/>
            <p:nvPr/>
          </p:nvSpPr>
          <p:spPr>
            <a:xfrm flipH="1">
              <a:off x="8910934" y="4730804"/>
              <a:ext cx="80997" cy="36421"/>
            </a:xfrm>
            <a:custGeom>
              <a:avLst/>
              <a:gdLst/>
              <a:ahLst/>
              <a:cxnLst/>
              <a:rect l="l" t="t" r="r" b="b"/>
              <a:pathLst>
                <a:path w="1152" h="518" extrusionOk="0">
                  <a:moveTo>
                    <a:pt x="555" y="1"/>
                  </a:moveTo>
                  <a:cubicBezTo>
                    <a:pt x="402" y="15"/>
                    <a:pt x="250" y="43"/>
                    <a:pt x="111" y="112"/>
                  </a:cubicBezTo>
                  <a:cubicBezTo>
                    <a:pt x="83" y="126"/>
                    <a:pt x="56" y="153"/>
                    <a:pt x="42" y="181"/>
                  </a:cubicBezTo>
                  <a:cubicBezTo>
                    <a:pt x="0" y="264"/>
                    <a:pt x="14" y="362"/>
                    <a:pt x="97" y="417"/>
                  </a:cubicBezTo>
                  <a:cubicBezTo>
                    <a:pt x="213" y="487"/>
                    <a:pt x="359" y="518"/>
                    <a:pt x="501" y="518"/>
                  </a:cubicBezTo>
                  <a:cubicBezTo>
                    <a:pt x="528" y="518"/>
                    <a:pt x="556" y="516"/>
                    <a:pt x="583" y="514"/>
                  </a:cubicBezTo>
                  <a:cubicBezTo>
                    <a:pt x="666" y="514"/>
                    <a:pt x="749" y="500"/>
                    <a:pt x="833" y="473"/>
                  </a:cubicBezTo>
                  <a:cubicBezTo>
                    <a:pt x="916" y="445"/>
                    <a:pt x="999" y="403"/>
                    <a:pt x="1068" y="362"/>
                  </a:cubicBezTo>
                  <a:cubicBezTo>
                    <a:pt x="1082" y="334"/>
                    <a:pt x="1110" y="306"/>
                    <a:pt x="1124" y="278"/>
                  </a:cubicBezTo>
                  <a:cubicBezTo>
                    <a:pt x="1152" y="181"/>
                    <a:pt x="1096" y="70"/>
                    <a:pt x="999" y="43"/>
                  </a:cubicBezTo>
                  <a:cubicBezTo>
                    <a:pt x="916" y="15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35"/>
            <p:cNvGrpSpPr/>
            <p:nvPr/>
          </p:nvGrpSpPr>
          <p:grpSpPr>
            <a:xfrm flipH="1">
              <a:off x="-85" y="3554575"/>
              <a:ext cx="9144160" cy="1588913"/>
              <a:chOff x="190967" y="2971210"/>
              <a:chExt cx="3995351" cy="694243"/>
            </a:xfrm>
          </p:grpSpPr>
          <p:sp>
            <p:nvSpPr>
              <p:cNvPr id="1399" name="Google Shape;1399;p35"/>
              <p:cNvSpPr/>
              <p:nvPr/>
            </p:nvSpPr>
            <p:spPr>
              <a:xfrm>
                <a:off x="190967" y="2971210"/>
                <a:ext cx="3995351" cy="694243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5" name="Google Shape;1415;p35"/>
            <p:cNvSpPr/>
            <p:nvPr/>
          </p:nvSpPr>
          <p:spPr>
            <a:xfrm flipH="1">
              <a:off x="2331553" y="456018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5"/>
            <p:cNvSpPr/>
            <p:nvPr/>
          </p:nvSpPr>
          <p:spPr>
            <a:xfrm flipH="1">
              <a:off x="3739078" y="4644805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5"/>
            <p:cNvSpPr/>
            <p:nvPr/>
          </p:nvSpPr>
          <p:spPr>
            <a:xfrm flipH="1">
              <a:off x="5353963" y="474352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5"/>
            <p:cNvSpPr/>
            <p:nvPr/>
          </p:nvSpPr>
          <p:spPr>
            <a:xfrm flipH="1">
              <a:off x="6447188" y="451707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35"/>
          <p:cNvGrpSpPr/>
          <p:nvPr/>
        </p:nvGrpSpPr>
        <p:grpSpPr>
          <a:xfrm flipH="1">
            <a:off x="9" y="3451649"/>
            <a:ext cx="1223060" cy="1748469"/>
            <a:chOff x="7135804" y="428558"/>
            <a:chExt cx="1224407" cy="1750395"/>
          </a:xfrm>
        </p:grpSpPr>
        <p:sp>
          <p:nvSpPr>
            <p:cNvPr id="1420" name="Google Shape;1420;p3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5"/>
          <p:cNvGrpSpPr/>
          <p:nvPr/>
        </p:nvGrpSpPr>
        <p:grpSpPr>
          <a:xfrm>
            <a:off x="7960485" y="3527770"/>
            <a:ext cx="1183512" cy="1691932"/>
            <a:chOff x="7135804" y="428558"/>
            <a:chExt cx="1224407" cy="1750395"/>
          </a:xfrm>
        </p:grpSpPr>
        <p:sp>
          <p:nvSpPr>
            <p:cNvPr id="1426" name="Google Shape;1426;p3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6"/>
          <p:cNvSpPr txBox="1">
            <a:spLocks noGrp="1"/>
          </p:cNvSpPr>
          <p:nvPr>
            <p:ph type="ctrTitle"/>
          </p:nvPr>
        </p:nvSpPr>
        <p:spPr>
          <a:xfrm>
            <a:off x="5184300" y="1473713"/>
            <a:ext cx="3300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33" name="Google Shape;1433;p36"/>
          <p:cNvSpPr txBox="1">
            <a:spLocks noGrp="1"/>
          </p:cNvSpPr>
          <p:nvPr>
            <p:ph type="subTitle" idx="1"/>
          </p:nvPr>
        </p:nvSpPr>
        <p:spPr>
          <a:xfrm>
            <a:off x="5472760" y="2974989"/>
            <a:ext cx="2723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826" y="4824640"/>
            <a:ext cx="9142331" cy="318849"/>
            <a:chOff x="25" y="4824649"/>
            <a:chExt cx="9144160" cy="318913"/>
          </a:xfrm>
        </p:grpSpPr>
        <p:grpSp>
          <p:nvGrpSpPr>
            <p:cNvPr id="117" name="Google Shape;117;p5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5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5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39" name="Google Shape;139;p5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>
            <a:off x="720000" y="2142500"/>
            <a:ext cx="29076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2"/>
          </p:nvPr>
        </p:nvSpPr>
        <p:spPr>
          <a:xfrm>
            <a:off x="5516400" y="2142500"/>
            <a:ext cx="29076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3"/>
          </p:nvPr>
        </p:nvSpPr>
        <p:spPr>
          <a:xfrm>
            <a:off x="720000" y="2547500"/>
            <a:ext cx="29076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"/>
          </p:nvPr>
        </p:nvSpPr>
        <p:spPr>
          <a:xfrm>
            <a:off x="5516400" y="2547500"/>
            <a:ext cx="29076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26" y="4824640"/>
            <a:ext cx="9142331" cy="318849"/>
            <a:chOff x="25" y="4824649"/>
            <a:chExt cx="9144160" cy="318913"/>
          </a:xfrm>
        </p:grpSpPr>
        <p:grpSp>
          <p:nvGrpSpPr>
            <p:cNvPr id="151" name="Google Shape;151;p6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" name="Google Shape;177;p6"/>
          <p:cNvSpPr/>
          <p:nvPr/>
        </p:nvSpPr>
        <p:spPr>
          <a:xfrm>
            <a:off x="-240427" y="28649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904250" y="1542000"/>
            <a:ext cx="4185600" cy="27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183" name="Google Shape;183;p7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415342" y="4921245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4182325" y="4921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742350" y="1315750"/>
            <a:ext cx="2686800" cy="329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8" name="Google Shape;198;p7"/>
          <p:cNvSpPr/>
          <p:nvPr/>
        </p:nvSpPr>
        <p:spPr>
          <a:xfrm>
            <a:off x="-105150" y="321932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 rot="10800000">
            <a:off x="9" y="-2"/>
            <a:ext cx="9143991" cy="3808627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-79" y="4103639"/>
            <a:ext cx="9144160" cy="1039868"/>
            <a:chOff x="-79" y="4103639"/>
            <a:chExt cx="9144160" cy="1039868"/>
          </a:xfrm>
        </p:grpSpPr>
        <p:grpSp>
          <p:nvGrpSpPr>
            <p:cNvPr id="202" name="Google Shape;202;p8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03" name="Google Shape;203;p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8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1917000" y="893475"/>
            <a:ext cx="5310000" cy="28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/>
          <p:nvPr/>
        </p:nvSpPr>
        <p:spPr>
          <a:xfrm rot="10800000">
            <a:off x="9" y="-177"/>
            <a:ext cx="9143991" cy="2707402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flipH="1">
            <a:off x="-81" y="4103649"/>
            <a:ext cx="9144160" cy="1039868"/>
            <a:chOff x="-79" y="4103639"/>
            <a:chExt cx="9144160" cy="1039868"/>
          </a:xfrm>
        </p:grpSpPr>
        <p:grpSp>
          <p:nvGrpSpPr>
            <p:cNvPr id="228" name="Google Shape;228;p9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2501550" y="1273650"/>
            <a:ext cx="4140900" cy="13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ubTitle" idx="1"/>
          </p:nvPr>
        </p:nvSpPr>
        <p:spPr>
          <a:xfrm>
            <a:off x="2501725" y="2735400"/>
            <a:ext cx="41406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>
            <a:spLocks noGrp="1"/>
          </p:cNvSpPr>
          <p:nvPr>
            <p:ph type="title"/>
          </p:nvPr>
        </p:nvSpPr>
        <p:spPr>
          <a:xfrm>
            <a:off x="751100" y="2991575"/>
            <a:ext cx="4486800" cy="9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10"/>
          <p:cNvGrpSpPr/>
          <p:nvPr/>
        </p:nvGrpSpPr>
        <p:grpSpPr>
          <a:xfrm>
            <a:off x="21" y="4689142"/>
            <a:ext cx="9144160" cy="454349"/>
            <a:chOff x="21" y="4689142"/>
            <a:chExt cx="9144160" cy="454349"/>
          </a:xfrm>
        </p:grpSpPr>
        <p:grpSp>
          <p:nvGrpSpPr>
            <p:cNvPr id="255" name="Google Shape;255;p10"/>
            <p:cNvGrpSpPr/>
            <p:nvPr/>
          </p:nvGrpSpPr>
          <p:grpSpPr>
            <a:xfrm>
              <a:off x="21" y="4689142"/>
              <a:ext cx="9144160" cy="454349"/>
              <a:chOff x="21" y="4689142"/>
              <a:chExt cx="9144160" cy="454349"/>
            </a:xfrm>
          </p:grpSpPr>
          <p:grpSp>
            <p:nvGrpSpPr>
              <p:cNvPr id="256" name="Google Shape;256;p10"/>
              <p:cNvGrpSpPr/>
              <p:nvPr/>
            </p:nvGrpSpPr>
            <p:grpSpPr>
              <a:xfrm>
                <a:off x="21" y="4689142"/>
                <a:ext cx="9144160" cy="454349"/>
                <a:chOff x="190965" y="3130536"/>
                <a:chExt cx="3995351" cy="454349"/>
              </a:xfrm>
            </p:grpSpPr>
            <p:sp>
              <p:nvSpPr>
                <p:cNvPr id="257" name="Google Shape;257;p10"/>
                <p:cNvSpPr/>
                <p:nvPr/>
              </p:nvSpPr>
              <p:spPr>
                <a:xfrm>
                  <a:off x="3834892" y="3306369"/>
                  <a:ext cx="20524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0"/>
                <p:cNvSpPr/>
                <p:nvPr/>
              </p:nvSpPr>
              <p:spPr>
                <a:xfrm>
                  <a:off x="3709253" y="3327294"/>
                  <a:ext cx="25056" cy="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" h="602" extrusionOk="0">
                      <a:moveTo>
                        <a:pt x="496" y="1"/>
                      </a:moveTo>
                      <a:cubicBezTo>
                        <a:pt x="390" y="1"/>
                        <a:pt x="284" y="7"/>
                        <a:pt x="181" y="19"/>
                      </a:cubicBezTo>
                      <a:cubicBezTo>
                        <a:pt x="28" y="47"/>
                        <a:pt x="1" y="241"/>
                        <a:pt x="139" y="310"/>
                      </a:cubicBezTo>
                      <a:cubicBezTo>
                        <a:pt x="361" y="435"/>
                        <a:pt x="597" y="504"/>
                        <a:pt x="861" y="546"/>
                      </a:cubicBezTo>
                      <a:cubicBezTo>
                        <a:pt x="985" y="574"/>
                        <a:pt x="1110" y="588"/>
                        <a:pt x="1235" y="601"/>
                      </a:cubicBezTo>
                      <a:cubicBezTo>
                        <a:pt x="1360" y="601"/>
                        <a:pt x="1485" y="601"/>
                        <a:pt x="1610" y="588"/>
                      </a:cubicBezTo>
                      <a:cubicBezTo>
                        <a:pt x="1665" y="574"/>
                        <a:pt x="1707" y="546"/>
                        <a:pt x="1735" y="504"/>
                      </a:cubicBezTo>
                      <a:cubicBezTo>
                        <a:pt x="1776" y="421"/>
                        <a:pt x="1748" y="310"/>
                        <a:pt x="1665" y="269"/>
                      </a:cubicBezTo>
                      <a:cubicBezTo>
                        <a:pt x="1554" y="199"/>
                        <a:pt x="1429" y="158"/>
                        <a:pt x="1318" y="116"/>
                      </a:cubicBezTo>
                      <a:cubicBezTo>
                        <a:pt x="1194" y="88"/>
                        <a:pt x="1069" y="60"/>
                        <a:pt x="944" y="47"/>
                      </a:cubicBezTo>
                      <a:cubicBezTo>
                        <a:pt x="798" y="14"/>
                        <a:pt x="647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0"/>
                <p:cNvSpPr/>
                <p:nvPr/>
              </p:nvSpPr>
              <p:spPr>
                <a:xfrm>
                  <a:off x="3611587" y="3279294"/>
                  <a:ext cx="29438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0"/>
                <p:cNvSpPr/>
                <p:nvPr/>
              </p:nvSpPr>
              <p:spPr>
                <a:xfrm>
                  <a:off x="3020504" y="3212644"/>
                  <a:ext cx="29439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0"/>
                <p:cNvSpPr/>
                <p:nvPr/>
              </p:nvSpPr>
              <p:spPr>
                <a:xfrm>
                  <a:off x="3102380" y="3269719"/>
                  <a:ext cx="2506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0"/>
                <p:cNvSpPr/>
                <p:nvPr/>
              </p:nvSpPr>
              <p:spPr>
                <a:xfrm>
                  <a:off x="3158431" y="3237419"/>
                  <a:ext cx="25057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0"/>
                <p:cNvSpPr/>
                <p:nvPr/>
              </p:nvSpPr>
              <p:spPr>
                <a:xfrm>
                  <a:off x="3271787" y="3278644"/>
                  <a:ext cx="25057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0"/>
                <p:cNvSpPr/>
                <p:nvPr/>
              </p:nvSpPr>
              <p:spPr>
                <a:xfrm>
                  <a:off x="346502" y="3357669"/>
                  <a:ext cx="25058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534" extrusionOk="0">
                      <a:moveTo>
                        <a:pt x="916" y="1"/>
                      </a:moveTo>
                      <a:cubicBezTo>
                        <a:pt x="833" y="1"/>
                        <a:pt x="736" y="1"/>
                        <a:pt x="639" y="15"/>
                      </a:cubicBezTo>
                      <a:cubicBezTo>
                        <a:pt x="444" y="29"/>
                        <a:pt x="264" y="98"/>
                        <a:pt x="98" y="181"/>
                      </a:cubicBezTo>
                      <a:cubicBezTo>
                        <a:pt x="70" y="209"/>
                        <a:pt x="42" y="237"/>
                        <a:pt x="28" y="264"/>
                      </a:cubicBezTo>
                      <a:cubicBezTo>
                        <a:pt x="1" y="348"/>
                        <a:pt x="42" y="445"/>
                        <a:pt x="125" y="473"/>
                      </a:cubicBezTo>
                      <a:cubicBezTo>
                        <a:pt x="263" y="515"/>
                        <a:pt x="409" y="533"/>
                        <a:pt x="557" y="533"/>
                      </a:cubicBezTo>
                      <a:cubicBezTo>
                        <a:pt x="602" y="533"/>
                        <a:pt x="648" y="531"/>
                        <a:pt x="694" y="528"/>
                      </a:cubicBezTo>
                      <a:cubicBezTo>
                        <a:pt x="791" y="514"/>
                        <a:pt x="875" y="500"/>
                        <a:pt x="972" y="486"/>
                      </a:cubicBezTo>
                      <a:cubicBezTo>
                        <a:pt x="1069" y="459"/>
                        <a:pt x="1152" y="431"/>
                        <a:pt x="1235" y="375"/>
                      </a:cubicBezTo>
                      <a:cubicBezTo>
                        <a:pt x="1277" y="362"/>
                        <a:pt x="1305" y="320"/>
                        <a:pt x="1318" y="278"/>
                      </a:cubicBezTo>
                      <a:cubicBezTo>
                        <a:pt x="1346" y="195"/>
                        <a:pt x="1305" y="84"/>
                        <a:pt x="1207" y="56"/>
                      </a:cubicBezTo>
                      <a:cubicBezTo>
                        <a:pt x="1110" y="29"/>
                        <a:pt x="1013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0"/>
                <p:cNvSpPr/>
                <p:nvPr/>
              </p:nvSpPr>
              <p:spPr>
                <a:xfrm>
                  <a:off x="264841" y="3404569"/>
                  <a:ext cx="20526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18" extrusionOk="0">
                      <a:moveTo>
                        <a:pt x="555" y="1"/>
                      </a:moveTo>
                      <a:cubicBezTo>
                        <a:pt x="402" y="15"/>
                        <a:pt x="250" y="43"/>
                        <a:pt x="111" y="112"/>
                      </a:cubicBezTo>
                      <a:cubicBezTo>
                        <a:pt x="83" y="126"/>
                        <a:pt x="56" y="153"/>
                        <a:pt x="42" y="181"/>
                      </a:cubicBezTo>
                      <a:cubicBezTo>
                        <a:pt x="0" y="264"/>
                        <a:pt x="14" y="362"/>
                        <a:pt x="97" y="417"/>
                      </a:cubicBezTo>
                      <a:cubicBezTo>
                        <a:pt x="213" y="487"/>
                        <a:pt x="359" y="518"/>
                        <a:pt x="501" y="518"/>
                      </a:cubicBezTo>
                      <a:cubicBezTo>
                        <a:pt x="528" y="518"/>
                        <a:pt x="556" y="516"/>
                        <a:pt x="583" y="514"/>
                      </a:cubicBezTo>
                      <a:cubicBezTo>
                        <a:pt x="666" y="514"/>
                        <a:pt x="749" y="500"/>
                        <a:pt x="833" y="473"/>
                      </a:cubicBezTo>
                      <a:cubicBezTo>
                        <a:pt x="916" y="445"/>
                        <a:pt x="999" y="403"/>
                        <a:pt x="1068" y="362"/>
                      </a:cubicBezTo>
                      <a:cubicBezTo>
                        <a:pt x="1082" y="334"/>
                        <a:pt x="1110" y="306"/>
                        <a:pt x="1124" y="278"/>
                      </a:cubicBezTo>
                      <a:cubicBezTo>
                        <a:pt x="1152" y="181"/>
                        <a:pt x="1096" y="70"/>
                        <a:pt x="999" y="43"/>
                      </a:cubicBezTo>
                      <a:cubicBezTo>
                        <a:pt x="916" y="15"/>
                        <a:pt x="846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10"/>
                <p:cNvSpPr/>
                <p:nvPr/>
              </p:nvSpPr>
              <p:spPr>
                <a:xfrm>
                  <a:off x="452610" y="3375169"/>
                  <a:ext cx="34781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579" extrusionOk="0">
                      <a:moveTo>
                        <a:pt x="1111" y="1"/>
                      </a:moveTo>
                      <a:cubicBezTo>
                        <a:pt x="986" y="15"/>
                        <a:pt x="889" y="28"/>
                        <a:pt x="778" y="42"/>
                      </a:cubicBezTo>
                      <a:cubicBezTo>
                        <a:pt x="542" y="70"/>
                        <a:pt x="320" y="126"/>
                        <a:pt x="112" y="223"/>
                      </a:cubicBezTo>
                      <a:cubicBezTo>
                        <a:pt x="70" y="237"/>
                        <a:pt x="42" y="278"/>
                        <a:pt x="29" y="320"/>
                      </a:cubicBezTo>
                      <a:cubicBezTo>
                        <a:pt x="1" y="403"/>
                        <a:pt x="42" y="486"/>
                        <a:pt x="126" y="514"/>
                      </a:cubicBezTo>
                      <a:cubicBezTo>
                        <a:pt x="273" y="557"/>
                        <a:pt x="426" y="579"/>
                        <a:pt x="577" y="579"/>
                      </a:cubicBezTo>
                      <a:cubicBezTo>
                        <a:pt x="668" y="579"/>
                        <a:pt x="759" y="571"/>
                        <a:pt x="847" y="556"/>
                      </a:cubicBezTo>
                      <a:cubicBezTo>
                        <a:pt x="958" y="542"/>
                        <a:pt x="1083" y="514"/>
                        <a:pt x="1194" y="486"/>
                      </a:cubicBezTo>
                      <a:cubicBezTo>
                        <a:pt x="1305" y="445"/>
                        <a:pt x="1416" y="389"/>
                        <a:pt x="1527" y="334"/>
                      </a:cubicBezTo>
                      <a:cubicBezTo>
                        <a:pt x="1568" y="306"/>
                        <a:pt x="1596" y="264"/>
                        <a:pt x="1596" y="209"/>
                      </a:cubicBezTo>
                      <a:cubicBezTo>
                        <a:pt x="1610" y="112"/>
                        <a:pt x="1541" y="28"/>
                        <a:pt x="1457" y="15"/>
                      </a:cubicBezTo>
                      <a:cubicBezTo>
                        <a:pt x="1333" y="1"/>
                        <a:pt x="1222" y="1"/>
                        <a:pt x="1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10"/>
                <p:cNvSpPr/>
                <p:nvPr/>
              </p:nvSpPr>
              <p:spPr>
                <a:xfrm>
                  <a:off x="190965" y="3130536"/>
                  <a:ext cx="3995351" cy="454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57" h="14790" extrusionOk="0">
                      <a:moveTo>
                        <a:pt x="64328" y="1"/>
                      </a:moveTo>
                      <a:cubicBezTo>
                        <a:pt x="25845" y="1"/>
                        <a:pt x="0" y="7284"/>
                        <a:pt x="0" y="7284"/>
                      </a:cubicBezTo>
                      <a:lnTo>
                        <a:pt x="0" y="14789"/>
                      </a:lnTo>
                      <a:lnTo>
                        <a:pt x="130057" y="14789"/>
                      </a:lnTo>
                      <a:lnTo>
                        <a:pt x="130057" y="6743"/>
                      </a:lnTo>
                      <a:cubicBezTo>
                        <a:pt x="130057" y="6743"/>
                        <a:pt x="101784" y="1"/>
                        <a:pt x="643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" name="Google Shape;268;p10"/>
              <p:cNvSpPr/>
              <p:nvPr/>
            </p:nvSpPr>
            <p:spPr>
              <a:xfrm>
                <a:off x="4182967" y="47545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930726" y="4860025"/>
                <a:ext cx="7791725" cy="197512"/>
                <a:chOff x="493846" y="3212651"/>
                <a:chExt cx="3404432" cy="86299"/>
              </a:xfrm>
            </p:grpSpPr>
            <p:sp>
              <p:nvSpPr>
                <p:cNvPr id="270" name="Google Shape;270;p10"/>
                <p:cNvSpPr/>
                <p:nvPr/>
              </p:nvSpPr>
              <p:spPr>
                <a:xfrm>
                  <a:off x="3858619" y="3273083"/>
                  <a:ext cx="39660" cy="1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0"/>
                <p:cNvSpPr/>
                <p:nvPr/>
              </p:nvSpPr>
              <p:spPr>
                <a:xfrm>
                  <a:off x="3606261" y="3279282"/>
                  <a:ext cx="4009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0"/>
                <p:cNvSpPr/>
                <p:nvPr/>
              </p:nvSpPr>
              <p:spPr>
                <a:xfrm>
                  <a:off x="3016037" y="3212651"/>
                  <a:ext cx="38369" cy="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0"/>
                <p:cNvSpPr/>
                <p:nvPr/>
              </p:nvSpPr>
              <p:spPr>
                <a:xfrm>
                  <a:off x="3091885" y="3269728"/>
                  <a:ext cx="46049" cy="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0"/>
                <p:cNvSpPr/>
                <p:nvPr/>
              </p:nvSpPr>
              <p:spPr>
                <a:xfrm>
                  <a:off x="3146444" y="3237411"/>
                  <a:ext cx="49029" cy="1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0"/>
                <p:cNvSpPr/>
                <p:nvPr/>
              </p:nvSpPr>
              <p:spPr>
                <a:xfrm>
                  <a:off x="3259801" y="3278637"/>
                  <a:ext cx="49029" cy="1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0"/>
                <p:cNvSpPr/>
                <p:nvPr/>
              </p:nvSpPr>
              <p:spPr>
                <a:xfrm>
                  <a:off x="1479059" y="3226444"/>
                  <a:ext cx="37509" cy="1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538" extrusionOk="0">
                      <a:moveTo>
                        <a:pt x="819" y="0"/>
                      </a:moveTo>
                      <a:cubicBezTo>
                        <a:pt x="735" y="0"/>
                        <a:pt x="652" y="0"/>
                        <a:pt x="569" y="14"/>
                      </a:cubicBezTo>
                      <a:cubicBezTo>
                        <a:pt x="388" y="42"/>
                        <a:pt x="236" y="97"/>
                        <a:pt x="83" y="194"/>
                      </a:cubicBezTo>
                      <a:cubicBezTo>
                        <a:pt x="56" y="208"/>
                        <a:pt x="42" y="236"/>
                        <a:pt x="28" y="264"/>
                      </a:cubicBezTo>
                      <a:cubicBezTo>
                        <a:pt x="0" y="361"/>
                        <a:pt x="42" y="444"/>
                        <a:pt x="125" y="486"/>
                      </a:cubicBezTo>
                      <a:cubicBezTo>
                        <a:pt x="250" y="520"/>
                        <a:pt x="378" y="538"/>
                        <a:pt x="505" y="538"/>
                      </a:cubicBezTo>
                      <a:cubicBezTo>
                        <a:pt x="631" y="538"/>
                        <a:pt x="756" y="520"/>
                        <a:pt x="874" y="486"/>
                      </a:cubicBezTo>
                      <a:cubicBezTo>
                        <a:pt x="957" y="458"/>
                        <a:pt x="1040" y="416"/>
                        <a:pt x="1110" y="375"/>
                      </a:cubicBezTo>
                      <a:cubicBezTo>
                        <a:pt x="1151" y="347"/>
                        <a:pt x="1165" y="319"/>
                        <a:pt x="1179" y="278"/>
                      </a:cubicBezTo>
                      <a:cubicBezTo>
                        <a:pt x="1221" y="194"/>
                        <a:pt x="1179" y="83"/>
                        <a:pt x="1068" y="42"/>
                      </a:cubicBezTo>
                      <a:cubicBezTo>
                        <a:pt x="985" y="14"/>
                        <a:pt x="902" y="0"/>
                        <a:pt x="8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0"/>
                <p:cNvSpPr/>
                <p:nvPr/>
              </p:nvSpPr>
              <p:spPr>
                <a:xfrm>
                  <a:off x="1380172" y="3224969"/>
                  <a:ext cx="29430" cy="1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20" extrusionOk="0">
                      <a:moveTo>
                        <a:pt x="524" y="1"/>
                      </a:moveTo>
                      <a:cubicBezTo>
                        <a:pt x="506" y="1"/>
                        <a:pt x="488" y="2"/>
                        <a:pt x="472" y="6"/>
                      </a:cubicBezTo>
                      <a:cubicBezTo>
                        <a:pt x="334" y="6"/>
                        <a:pt x="209" y="48"/>
                        <a:pt x="98" y="117"/>
                      </a:cubicBezTo>
                      <a:cubicBezTo>
                        <a:pt x="84" y="131"/>
                        <a:pt x="70" y="145"/>
                        <a:pt x="56" y="173"/>
                      </a:cubicBezTo>
                      <a:cubicBezTo>
                        <a:pt x="1" y="256"/>
                        <a:pt x="14" y="367"/>
                        <a:pt x="98" y="409"/>
                      </a:cubicBezTo>
                      <a:cubicBezTo>
                        <a:pt x="209" y="478"/>
                        <a:pt x="347" y="520"/>
                        <a:pt x="472" y="520"/>
                      </a:cubicBezTo>
                      <a:cubicBezTo>
                        <a:pt x="542" y="520"/>
                        <a:pt x="597" y="506"/>
                        <a:pt x="666" y="492"/>
                      </a:cubicBezTo>
                      <a:cubicBezTo>
                        <a:pt x="736" y="478"/>
                        <a:pt x="791" y="450"/>
                        <a:pt x="847" y="409"/>
                      </a:cubicBezTo>
                      <a:cubicBezTo>
                        <a:pt x="861" y="395"/>
                        <a:pt x="875" y="381"/>
                        <a:pt x="888" y="367"/>
                      </a:cubicBezTo>
                      <a:cubicBezTo>
                        <a:pt x="958" y="270"/>
                        <a:pt x="930" y="145"/>
                        <a:pt x="847" y="90"/>
                      </a:cubicBezTo>
                      <a:cubicBezTo>
                        <a:pt x="777" y="48"/>
                        <a:pt x="722" y="20"/>
                        <a:pt x="653" y="20"/>
                      </a:cubicBezTo>
                      <a:cubicBezTo>
                        <a:pt x="613" y="11"/>
                        <a:pt x="567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0"/>
                <p:cNvSpPr/>
                <p:nvPr/>
              </p:nvSpPr>
              <p:spPr>
                <a:xfrm>
                  <a:off x="1265955" y="3270312"/>
                  <a:ext cx="29860" cy="1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515" extrusionOk="0">
                      <a:moveTo>
                        <a:pt x="472" y="1"/>
                      </a:moveTo>
                      <a:cubicBezTo>
                        <a:pt x="361" y="15"/>
                        <a:pt x="264" y="29"/>
                        <a:pt x="153" y="70"/>
                      </a:cubicBezTo>
                      <a:lnTo>
                        <a:pt x="126" y="56"/>
                      </a:lnTo>
                      <a:cubicBezTo>
                        <a:pt x="112" y="70"/>
                        <a:pt x="84" y="84"/>
                        <a:pt x="70" y="98"/>
                      </a:cubicBezTo>
                      <a:cubicBezTo>
                        <a:pt x="1" y="154"/>
                        <a:pt x="1" y="265"/>
                        <a:pt x="56" y="334"/>
                      </a:cubicBezTo>
                      <a:cubicBezTo>
                        <a:pt x="167" y="445"/>
                        <a:pt x="320" y="514"/>
                        <a:pt x="486" y="514"/>
                      </a:cubicBezTo>
                      <a:cubicBezTo>
                        <a:pt x="639" y="514"/>
                        <a:pt x="791" y="459"/>
                        <a:pt x="902" y="334"/>
                      </a:cubicBezTo>
                      <a:cubicBezTo>
                        <a:pt x="930" y="320"/>
                        <a:pt x="930" y="292"/>
                        <a:pt x="944" y="278"/>
                      </a:cubicBezTo>
                      <a:cubicBezTo>
                        <a:pt x="972" y="181"/>
                        <a:pt x="916" y="70"/>
                        <a:pt x="819" y="43"/>
                      </a:cubicBezTo>
                      <a:lnTo>
                        <a:pt x="791" y="43"/>
                      </a:lnTo>
                      <a:cubicBezTo>
                        <a:pt x="694" y="15"/>
                        <a:pt x="583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0"/>
                <p:cNvSpPr/>
                <p:nvPr/>
              </p:nvSpPr>
              <p:spPr>
                <a:xfrm>
                  <a:off x="1181567" y="3247303"/>
                  <a:ext cx="43930" cy="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531" extrusionOk="0">
                      <a:moveTo>
                        <a:pt x="708" y="1"/>
                      </a:moveTo>
                      <a:cubicBezTo>
                        <a:pt x="514" y="15"/>
                        <a:pt x="320" y="56"/>
                        <a:pt x="140" y="112"/>
                      </a:cubicBezTo>
                      <a:lnTo>
                        <a:pt x="126" y="126"/>
                      </a:lnTo>
                      <a:cubicBezTo>
                        <a:pt x="98" y="140"/>
                        <a:pt x="56" y="167"/>
                        <a:pt x="43" y="209"/>
                      </a:cubicBezTo>
                      <a:cubicBezTo>
                        <a:pt x="1" y="278"/>
                        <a:pt x="43" y="375"/>
                        <a:pt x="126" y="417"/>
                      </a:cubicBezTo>
                      <a:cubicBezTo>
                        <a:pt x="283" y="490"/>
                        <a:pt x="472" y="531"/>
                        <a:pt x="656" y="531"/>
                      </a:cubicBezTo>
                      <a:cubicBezTo>
                        <a:pt x="683" y="531"/>
                        <a:pt x="710" y="530"/>
                        <a:pt x="736" y="528"/>
                      </a:cubicBezTo>
                      <a:cubicBezTo>
                        <a:pt x="833" y="528"/>
                        <a:pt x="930" y="514"/>
                        <a:pt x="1041" y="486"/>
                      </a:cubicBezTo>
                      <a:cubicBezTo>
                        <a:pt x="1138" y="459"/>
                        <a:pt x="1236" y="417"/>
                        <a:pt x="1333" y="362"/>
                      </a:cubicBezTo>
                      <a:cubicBezTo>
                        <a:pt x="1360" y="348"/>
                        <a:pt x="1388" y="306"/>
                        <a:pt x="1402" y="264"/>
                      </a:cubicBezTo>
                      <a:cubicBezTo>
                        <a:pt x="1430" y="167"/>
                        <a:pt x="1374" y="70"/>
                        <a:pt x="1277" y="42"/>
                      </a:cubicBezTo>
                      <a:cubicBezTo>
                        <a:pt x="1194" y="29"/>
                        <a:pt x="1083" y="15"/>
                        <a:pt x="9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0"/>
                <p:cNvSpPr/>
                <p:nvPr/>
              </p:nvSpPr>
              <p:spPr>
                <a:xfrm>
                  <a:off x="493846" y="3282207"/>
                  <a:ext cx="42240" cy="1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545" extrusionOk="0">
                      <a:moveTo>
                        <a:pt x="944" y="0"/>
                      </a:moveTo>
                      <a:cubicBezTo>
                        <a:pt x="847" y="0"/>
                        <a:pt x="764" y="0"/>
                        <a:pt x="667" y="14"/>
                      </a:cubicBezTo>
                      <a:cubicBezTo>
                        <a:pt x="486" y="42"/>
                        <a:pt x="306" y="84"/>
                        <a:pt x="139" y="153"/>
                      </a:cubicBezTo>
                      <a:lnTo>
                        <a:pt x="125" y="167"/>
                      </a:lnTo>
                      <a:cubicBezTo>
                        <a:pt x="1" y="222"/>
                        <a:pt x="1" y="403"/>
                        <a:pt x="125" y="458"/>
                      </a:cubicBezTo>
                      <a:cubicBezTo>
                        <a:pt x="287" y="516"/>
                        <a:pt x="459" y="545"/>
                        <a:pt x="624" y="545"/>
                      </a:cubicBezTo>
                      <a:cubicBezTo>
                        <a:pt x="657" y="545"/>
                        <a:pt x="690" y="544"/>
                        <a:pt x="722" y="542"/>
                      </a:cubicBezTo>
                      <a:cubicBezTo>
                        <a:pt x="819" y="528"/>
                        <a:pt x="916" y="500"/>
                        <a:pt x="1013" y="472"/>
                      </a:cubicBezTo>
                      <a:cubicBezTo>
                        <a:pt x="1110" y="444"/>
                        <a:pt x="1208" y="403"/>
                        <a:pt x="1291" y="347"/>
                      </a:cubicBezTo>
                      <a:cubicBezTo>
                        <a:pt x="1319" y="320"/>
                        <a:pt x="1346" y="278"/>
                        <a:pt x="1346" y="236"/>
                      </a:cubicBezTo>
                      <a:cubicBezTo>
                        <a:pt x="1374" y="139"/>
                        <a:pt x="1319" y="42"/>
                        <a:pt x="1221" y="28"/>
                      </a:cubicBezTo>
                      <a:cubicBezTo>
                        <a:pt x="1124" y="0"/>
                        <a:pt x="1027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1" name="Google Shape;281;p10"/>
            <p:cNvSpPr/>
            <p:nvPr/>
          </p:nvSpPr>
          <p:spPr>
            <a:xfrm flipH="1">
              <a:off x="5542594" y="4822687"/>
              <a:ext cx="372639" cy="187276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7"/>
          <p:cNvSpPr/>
          <p:nvPr/>
        </p:nvSpPr>
        <p:spPr>
          <a:xfrm>
            <a:off x="7842248" y="11832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7"/>
          <p:cNvGrpSpPr/>
          <p:nvPr/>
        </p:nvGrpSpPr>
        <p:grpSpPr>
          <a:xfrm>
            <a:off x="7024178" y="1531138"/>
            <a:ext cx="2119835" cy="3099768"/>
            <a:chOff x="6662556" y="395253"/>
            <a:chExt cx="1356607" cy="1983725"/>
          </a:xfrm>
        </p:grpSpPr>
        <p:sp>
          <p:nvSpPr>
            <p:cNvPr id="1440" name="Google Shape;1440;p37"/>
            <p:cNvSpPr/>
            <p:nvPr/>
          </p:nvSpPr>
          <p:spPr>
            <a:xfrm>
              <a:off x="7467099" y="1866739"/>
              <a:ext cx="372870" cy="511344"/>
            </a:xfrm>
            <a:custGeom>
              <a:avLst/>
              <a:gdLst/>
              <a:ahLst/>
              <a:cxnLst/>
              <a:rect l="l" t="t" r="r" b="b"/>
              <a:pathLst>
                <a:path w="17920" h="24575" extrusionOk="0">
                  <a:moveTo>
                    <a:pt x="87" y="1"/>
                  </a:moveTo>
                  <a:cubicBezTo>
                    <a:pt x="0" y="1088"/>
                    <a:pt x="305" y="2176"/>
                    <a:pt x="1044" y="3045"/>
                  </a:cubicBezTo>
                  <a:cubicBezTo>
                    <a:pt x="1750" y="3908"/>
                    <a:pt x="3058" y="4276"/>
                    <a:pt x="4233" y="4276"/>
                  </a:cubicBezTo>
                  <a:cubicBezTo>
                    <a:pt x="4361" y="4276"/>
                    <a:pt x="4487" y="4272"/>
                    <a:pt x="4611" y="4263"/>
                  </a:cubicBezTo>
                  <a:lnTo>
                    <a:pt x="4611" y="4263"/>
                  </a:lnTo>
                  <a:cubicBezTo>
                    <a:pt x="4132" y="6003"/>
                    <a:pt x="5306" y="7786"/>
                    <a:pt x="7090" y="8091"/>
                  </a:cubicBezTo>
                  <a:cubicBezTo>
                    <a:pt x="6437" y="9874"/>
                    <a:pt x="7873" y="11831"/>
                    <a:pt x="9656" y="12527"/>
                  </a:cubicBezTo>
                  <a:cubicBezTo>
                    <a:pt x="8568" y="13788"/>
                    <a:pt x="8873" y="15702"/>
                    <a:pt x="10308" y="16615"/>
                  </a:cubicBezTo>
                  <a:cubicBezTo>
                    <a:pt x="9482" y="17485"/>
                    <a:pt x="9786" y="20486"/>
                    <a:pt x="10917" y="20965"/>
                  </a:cubicBezTo>
                  <a:cubicBezTo>
                    <a:pt x="10482" y="22356"/>
                    <a:pt x="9525" y="23226"/>
                    <a:pt x="9134" y="24574"/>
                  </a:cubicBezTo>
                  <a:lnTo>
                    <a:pt x="14484" y="24574"/>
                  </a:lnTo>
                  <a:cubicBezTo>
                    <a:pt x="14701" y="23792"/>
                    <a:pt x="15223" y="21617"/>
                    <a:pt x="16093" y="18877"/>
                  </a:cubicBezTo>
                  <a:cubicBezTo>
                    <a:pt x="16310" y="18138"/>
                    <a:pt x="16528" y="17398"/>
                    <a:pt x="16745" y="16702"/>
                  </a:cubicBezTo>
                  <a:cubicBezTo>
                    <a:pt x="17050" y="15789"/>
                    <a:pt x="17267" y="14876"/>
                    <a:pt x="17354" y="13962"/>
                  </a:cubicBezTo>
                  <a:cubicBezTo>
                    <a:pt x="17398" y="12831"/>
                    <a:pt x="17137" y="11744"/>
                    <a:pt x="16702" y="10700"/>
                  </a:cubicBezTo>
                  <a:cubicBezTo>
                    <a:pt x="17919" y="9482"/>
                    <a:pt x="17789" y="7438"/>
                    <a:pt x="16441" y="6394"/>
                  </a:cubicBezTo>
                  <a:cubicBezTo>
                    <a:pt x="17528" y="4611"/>
                    <a:pt x="17180" y="1741"/>
                    <a:pt x="15397" y="697"/>
                  </a:cubicBezTo>
                  <a:cubicBezTo>
                    <a:pt x="15484" y="479"/>
                    <a:pt x="15571" y="218"/>
                    <a:pt x="15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738586" y="1498217"/>
              <a:ext cx="377386" cy="879866"/>
            </a:xfrm>
            <a:custGeom>
              <a:avLst/>
              <a:gdLst/>
              <a:ahLst/>
              <a:cxnLst/>
              <a:rect l="l" t="t" r="r" b="b"/>
              <a:pathLst>
                <a:path w="18137" h="42286" extrusionOk="0">
                  <a:moveTo>
                    <a:pt x="4308" y="0"/>
                  </a:moveTo>
                  <a:cubicBezTo>
                    <a:pt x="3196" y="0"/>
                    <a:pt x="2094" y="344"/>
                    <a:pt x="1218" y="1097"/>
                  </a:cubicBezTo>
                  <a:cubicBezTo>
                    <a:pt x="392" y="1837"/>
                    <a:pt x="0" y="2924"/>
                    <a:pt x="131" y="4055"/>
                  </a:cubicBezTo>
                  <a:cubicBezTo>
                    <a:pt x="218" y="4794"/>
                    <a:pt x="827" y="5447"/>
                    <a:pt x="957" y="6230"/>
                  </a:cubicBezTo>
                  <a:cubicBezTo>
                    <a:pt x="1088" y="6969"/>
                    <a:pt x="870" y="7839"/>
                    <a:pt x="1044" y="8709"/>
                  </a:cubicBezTo>
                  <a:cubicBezTo>
                    <a:pt x="1131" y="9144"/>
                    <a:pt x="1175" y="9579"/>
                    <a:pt x="1262" y="10014"/>
                  </a:cubicBezTo>
                  <a:cubicBezTo>
                    <a:pt x="1392" y="11144"/>
                    <a:pt x="1784" y="12275"/>
                    <a:pt x="2392" y="13276"/>
                  </a:cubicBezTo>
                  <a:cubicBezTo>
                    <a:pt x="1871" y="14145"/>
                    <a:pt x="1784" y="15233"/>
                    <a:pt x="2131" y="16190"/>
                  </a:cubicBezTo>
                  <a:cubicBezTo>
                    <a:pt x="2246" y="16381"/>
                    <a:pt x="3239" y="17518"/>
                    <a:pt x="3593" y="17518"/>
                  </a:cubicBezTo>
                  <a:cubicBezTo>
                    <a:pt x="3640" y="17518"/>
                    <a:pt x="3677" y="17497"/>
                    <a:pt x="3697" y="17451"/>
                  </a:cubicBezTo>
                  <a:lnTo>
                    <a:pt x="3697" y="17451"/>
                  </a:lnTo>
                  <a:cubicBezTo>
                    <a:pt x="2958" y="19234"/>
                    <a:pt x="3045" y="21278"/>
                    <a:pt x="3958" y="22975"/>
                  </a:cubicBezTo>
                  <a:cubicBezTo>
                    <a:pt x="4263" y="23627"/>
                    <a:pt x="4741" y="24279"/>
                    <a:pt x="4785" y="24975"/>
                  </a:cubicBezTo>
                  <a:cubicBezTo>
                    <a:pt x="4785" y="25715"/>
                    <a:pt x="4437" y="26280"/>
                    <a:pt x="4393" y="26932"/>
                  </a:cubicBezTo>
                  <a:cubicBezTo>
                    <a:pt x="4306" y="28107"/>
                    <a:pt x="5089" y="29151"/>
                    <a:pt x="6220" y="29455"/>
                  </a:cubicBezTo>
                  <a:cubicBezTo>
                    <a:pt x="5611" y="30934"/>
                    <a:pt x="6133" y="32630"/>
                    <a:pt x="7438" y="33543"/>
                  </a:cubicBezTo>
                  <a:cubicBezTo>
                    <a:pt x="6655" y="34848"/>
                    <a:pt x="7655" y="36588"/>
                    <a:pt x="9090" y="37153"/>
                  </a:cubicBezTo>
                  <a:cubicBezTo>
                    <a:pt x="8525" y="37675"/>
                    <a:pt x="8525" y="38502"/>
                    <a:pt x="9090" y="39024"/>
                  </a:cubicBezTo>
                  <a:cubicBezTo>
                    <a:pt x="8873" y="39980"/>
                    <a:pt x="8481" y="41372"/>
                    <a:pt x="8264" y="42285"/>
                  </a:cubicBezTo>
                  <a:lnTo>
                    <a:pt x="11917" y="42285"/>
                  </a:lnTo>
                  <a:cubicBezTo>
                    <a:pt x="12178" y="41068"/>
                    <a:pt x="12657" y="39719"/>
                    <a:pt x="12874" y="38502"/>
                  </a:cubicBezTo>
                  <a:cubicBezTo>
                    <a:pt x="14701" y="37458"/>
                    <a:pt x="15005" y="34979"/>
                    <a:pt x="13527" y="33500"/>
                  </a:cubicBezTo>
                  <a:cubicBezTo>
                    <a:pt x="14527" y="32195"/>
                    <a:pt x="15005" y="30281"/>
                    <a:pt x="14223" y="28846"/>
                  </a:cubicBezTo>
                  <a:cubicBezTo>
                    <a:pt x="15092" y="27976"/>
                    <a:pt x="15266" y="26628"/>
                    <a:pt x="14657" y="25584"/>
                  </a:cubicBezTo>
                  <a:cubicBezTo>
                    <a:pt x="17528" y="23279"/>
                    <a:pt x="18137" y="19147"/>
                    <a:pt x="16484" y="15885"/>
                  </a:cubicBezTo>
                  <a:cubicBezTo>
                    <a:pt x="14831" y="12580"/>
                    <a:pt x="11743" y="10231"/>
                    <a:pt x="8655" y="8274"/>
                  </a:cubicBezTo>
                  <a:cubicBezTo>
                    <a:pt x="9960" y="6404"/>
                    <a:pt x="9917" y="3881"/>
                    <a:pt x="8612" y="2054"/>
                  </a:cubicBezTo>
                  <a:cubicBezTo>
                    <a:pt x="7625" y="756"/>
                    <a:pt x="5956" y="0"/>
                    <a:pt x="4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6910540" y="2313809"/>
              <a:ext cx="93218" cy="64274"/>
            </a:xfrm>
            <a:custGeom>
              <a:avLst/>
              <a:gdLst/>
              <a:ahLst/>
              <a:cxnLst/>
              <a:rect l="l" t="t" r="r" b="b"/>
              <a:pathLst>
                <a:path w="4480" h="3089" extrusionOk="0">
                  <a:moveTo>
                    <a:pt x="826" y="0"/>
                  </a:moveTo>
                  <a:lnTo>
                    <a:pt x="739" y="87"/>
                  </a:lnTo>
                  <a:cubicBezTo>
                    <a:pt x="522" y="1001"/>
                    <a:pt x="217" y="2262"/>
                    <a:pt x="0" y="3088"/>
                  </a:cubicBezTo>
                  <a:lnTo>
                    <a:pt x="3653" y="3088"/>
                  </a:lnTo>
                  <a:cubicBezTo>
                    <a:pt x="3871" y="2132"/>
                    <a:pt x="4219" y="1044"/>
                    <a:pt x="4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7780210" y="1257578"/>
              <a:ext cx="205453" cy="195632"/>
            </a:xfrm>
            <a:custGeom>
              <a:avLst/>
              <a:gdLst/>
              <a:ahLst/>
              <a:cxnLst/>
              <a:rect l="l" t="t" r="r" b="b"/>
              <a:pathLst>
                <a:path w="9874" h="9402" extrusionOk="0">
                  <a:moveTo>
                    <a:pt x="2277" y="0"/>
                  </a:moveTo>
                  <a:cubicBezTo>
                    <a:pt x="2157" y="0"/>
                    <a:pt x="2035" y="16"/>
                    <a:pt x="1915" y="49"/>
                  </a:cubicBezTo>
                  <a:cubicBezTo>
                    <a:pt x="1088" y="267"/>
                    <a:pt x="479" y="919"/>
                    <a:pt x="262" y="1702"/>
                  </a:cubicBezTo>
                  <a:cubicBezTo>
                    <a:pt x="44" y="2485"/>
                    <a:pt x="1" y="3311"/>
                    <a:pt x="44" y="4094"/>
                  </a:cubicBezTo>
                  <a:cubicBezTo>
                    <a:pt x="1" y="4921"/>
                    <a:pt x="175" y="5704"/>
                    <a:pt x="610" y="6399"/>
                  </a:cubicBezTo>
                  <a:cubicBezTo>
                    <a:pt x="958" y="6834"/>
                    <a:pt x="1393" y="7139"/>
                    <a:pt x="1915" y="7356"/>
                  </a:cubicBezTo>
                  <a:lnTo>
                    <a:pt x="4350" y="8574"/>
                  </a:lnTo>
                  <a:cubicBezTo>
                    <a:pt x="5133" y="9053"/>
                    <a:pt x="6003" y="9314"/>
                    <a:pt x="6916" y="9400"/>
                  </a:cubicBezTo>
                  <a:cubicBezTo>
                    <a:pt x="6942" y="9401"/>
                    <a:pt x="6968" y="9402"/>
                    <a:pt x="6994" y="9402"/>
                  </a:cubicBezTo>
                  <a:cubicBezTo>
                    <a:pt x="8569" y="9402"/>
                    <a:pt x="9874" y="8112"/>
                    <a:pt x="9874" y="6486"/>
                  </a:cubicBezTo>
                  <a:cubicBezTo>
                    <a:pt x="9832" y="4910"/>
                    <a:pt x="8604" y="3650"/>
                    <a:pt x="7057" y="3650"/>
                  </a:cubicBezTo>
                  <a:cubicBezTo>
                    <a:pt x="6982" y="3650"/>
                    <a:pt x="6906" y="3653"/>
                    <a:pt x="6829" y="3659"/>
                  </a:cubicBezTo>
                  <a:cubicBezTo>
                    <a:pt x="7861" y="2144"/>
                    <a:pt x="6574" y="509"/>
                    <a:pt x="5148" y="509"/>
                  </a:cubicBezTo>
                  <a:cubicBezTo>
                    <a:pt x="4651" y="509"/>
                    <a:pt x="4137" y="708"/>
                    <a:pt x="3698" y="1180"/>
                  </a:cubicBezTo>
                  <a:cubicBezTo>
                    <a:pt x="3551" y="481"/>
                    <a:pt x="2937" y="0"/>
                    <a:pt x="2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974793" y="401579"/>
              <a:ext cx="95943" cy="160676"/>
            </a:xfrm>
            <a:custGeom>
              <a:avLst/>
              <a:gdLst/>
              <a:ahLst/>
              <a:cxnLst/>
              <a:rect l="l" t="t" r="r" b="b"/>
              <a:pathLst>
                <a:path w="4611" h="7722" extrusionOk="0">
                  <a:moveTo>
                    <a:pt x="0" y="0"/>
                  </a:moveTo>
                  <a:lnTo>
                    <a:pt x="1522" y="6698"/>
                  </a:lnTo>
                  <a:cubicBezTo>
                    <a:pt x="1566" y="7090"/>
                    <a:pt x="1740" y="7394"/>
                    <a:pt x="2001" y="7655"/>
                  </a:cubicBezTo>
                  <a:cubicBezTo>
                    <a:pt x="2102" y="7701"/>
                    <a:pt x="2207" y="7722"/>
                    <a:pt x="2313" y="7722"/>
                  </a:cubicBezTo>
                  <a:cubicBezTo>
                    <a:pt x="2708" y="7722"/>
                    <a:pt x="3118" y="7433"/>
                    <a:pt x="3392" y="7090"/>
                  </a:cubicBezTo>
                  <a:cubicBezTo>
                    <a:pt x="4393" y="5785"/>
                    <a:pt x="4610" y="4002"/>
                    <a:pt x="3914" y="2480"/>
                  </a:cubicBezTo>
                  <a:cubicBezTo>
                    <a:pt x="3175" y="1001"/>
                    <a:pt x="1653" y="4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854422" y="395253"/>
              <a:ext cx="96859" cy="160135"/>
            </a:xfrm>
            <a:custGeom>
              <a:avLst/>
              <a:gdLst/>
              <a:ahLst/>
              <a:cxnLst/>
              <a:rect l="l" t="t" r="r" b="b"/>
              <a:pathLst>
                <a:path w="4655" h="7696" extrusionOk="0">
                  <a:moveTo>
                    <a:pt x="0" y="0"/>
                  </a:moveTo>
                  <a:lnTo>
                    <a:pt x="1610" y="6698"/>
                  </a:lnTo>
                  <a:cubicBezTo>
                    <a:pt x="1610" y="7046"/>
                    <a:pt x="1784" y="7394"/>
                    <a:pt x="2045" y="7611"/>
                  </a:cubicBezTo>
                  <a:cubicBezTo>
                    <a:pt x="2143" y="7670"/>
                    <a:pt x="2250" y="7696"/>
                    <a:pt x="2360" y="7696"/>
                  </a:cubicBezTo>
                  <a:cubicBezTo>
                    <a:pt x="2739" y="7696"/>
                    <a:pt x="3157" y="7393"/>
                    <a:pt x="3393" y="7089"/>
                  </a:cubicBezTo>
                  <a:cubicBezTo>
                    <a:pt x="4437" y="5741"/>
                    <a:pt x="4654" y="4001"/>
                    <a:pt x="3958" y="2479"/>
                  </a:cubicBezTo>
                  <a:cubicBezTo>
                    <a:pt x="3219" y="957"/>
                    <a:pt x="1697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6697866" y="475237"/>
              <a:ext cx="1321297" cy="1903741"/>
            </a:xfrm>
            <a:custGeom>
              <a:avLst/>
              <a:gdLst/>
              <a:ahLst/>
              <a:cxnLst/>
              <a:rect l="l" t="t" r="r" b="b"/>
              <a:pathLst>
                <a:path w="63501" h="91493" extrusionOk="0">
                  <a:moveTo>
                    <a:pt x="12878" y="1"/>
                  </a:moveTo>
                  <a:cubicBezTo>
                    <a:pt x="11567" y="1"/>
                    <a:pt x="10259" y="761"/>
                    <a:pt x="9873" y="2419"/>
                  </a:cubicBezTo>
                  <a:cubicBezTo>
                    <a:pt x="9416" y="2019"/>
                    <a:pt x="8828" y="1807"/>
                    <a:pt x="8231" y="1807"/>
                  </a:cubicBezTo>
                  <a:cubicBezTo>
                    <a:pt x="7919" y="1807"/>
                    <a:pt x="7605" y="1865"/>
                    <a:pt x="7307" y="1984"/>
                  </a:cubicBezTo>
                  <a:cubicBezTo>
                    <a:pt x="6481" y="2376"/>
                    <a:pt x="5959" y="3158"/>
                    <a:pt x="5872" y="4072"/>
                  </a:cubicBezTo>
                  <a:cubicBezTo>
                    <a:pt x="5744" y="4055"/>
                    <a:pt x="5618" y="4047"/>
                    <a:pt x="5493" y="4047"/>
                  </a:cubicBezTo>
                  <a:cubicBezTo>
                    <a:pt x="4336" y="4047"/>
                    <a:pt x="3298" y="4756"/>
                    <a:pt x="2827" y="5855"/>
                  </a:cubicBezTo>
                  <a:cubicBezTo>
                    <a:pt x="2349" y="7073"/>
                    <a:pt x="2784" y="8421"/>
                    <a:pt x="3828" y="9204"/>
                  </a:cubicBezTo>
                  <a:cubicBezTo>
                    <a:pt x="2479" y="10987"/>
                    <a:pt x="3001" y="14119"/>
                    <a:pt x="4436" y="15815"/>
                  </a:cubicBezTo>
                  <a:cubicBezTo>
                    <a:pt x="3523" y="16424"/>
                    <a:pt x="2871" y="17337"/>
                    <a:pt x="2653" y="18424"/>
                  </a:cubicBezTo>
                  <a:cubicBezTo>
                    <a:pt x="2436" y="19512"/>
                    <a:pt x="2697" y="20599"/>
                    <a:pt x="3349" y="21469"/>
                  </a:cubicBezTo>
                  <a:cubicBezTo>
                    <a:pt x="2262" y="22513"/>
                    <a:pt x="2001" y="24166"/>
                    <a:pt x="2740" y="25470"/>
                  </a:cubicBezTo>
                  <a:cubicBezTo>
                    <a:pt x="1914" y="26123"/>
                    <a:pt x="1392" y="27080"/>
                    <a:pt x="1348" y="28123"/>
                  </a:cubicBezTo>
                  <a:cubicBezTo>
                    <a:pt x="1305" y="29080"/>
                    <a:pt x="2044" y="30168"/>
                    <a:pt x="2784" y="30820"/>
                  </a:cubicBezTo>
                  <a:cubicBezTo>
                    <a:pt x="1479" y="32255"/>
                    <a:pt x="1305" y="34386"/>
                    <a:pt x="2349" y="35996"/>
                  </a:cubicBezTo>
                  <a:cubicBezTo>
                    <a:pt x="44" y="37518"/>
                    <a:pt x="0" y="40910"/>
                    <a:pt x="2262" y="42520"/>
                  </a:cubicBezTo>
                  <a:cubicBezTo>
                    <a:pt x="1087" y="44825"/>
                    <a:pt x="305" y="47739"/>
                    <a:pt x="2044" y="50001"/>
                  </a:cubicBezTo>
                  <a:cubicBezTo>
                    <a:pt x="870" y="52175"/>
                    <a:pt x="1087" y="54828"/>
                    <a:pt x="2610" y="56785"/>
                  </a:cubicBezTo>
                  <a:cubicBezTo>
                    <a:pt x="1479" y="58587"/>
                    <a:pt x="2931" y="60618"/>
                    <a:pt x="4728" y="60618"/>
                  </a:cubicBezTo>
                  <a:cubicBezTo>
                    <a:pt x="5134" y="60618"/>
                    <a:pt x="5556" y="60515"/>
                    <a:pt x="5971" y="60283"/>
                  </a:cubicBezTo>
                  <a:lnTo>
                    <a:pt x="5971" y="60283"/>
                  </a:lnTo>
                  <a:cubicBezTo>
                    <a:pt x="5425" y="60634"/>
                    <a:pt x="6311" y="62402"/>
                    <a:pt x="6568" y="62744"/>
                  </a:cubicBezTo>
                  <a:cubicBezTo>
                    <a:pt x="7169" y="63466"/>
                    <a:pt x="8066" y="63928"/>
                    <a:pt x="8986" y="63928"/>
                  </a:cubicBezTo>
                  <a:cubicBezTo>
                    <a:pt x="9064" y="63928"/>
                    <a:pt x="9142" y="63925"/>
                    <a:pt x="9221" y="63918"/>
                  </a:cubicBezTo>
                  <a:lnTo>
                    <a:pt x="9221" y="63918"/>
                  </a:lnTo>
                  <a:cubicBezTo>
                    <a:pt x="9090" y="64962"/>
                    <a:pt x="9264" y="66310"/>
                    <a:pt x="10134" y="67006"/>
                  </a:cubicBezTo>
                  <a:cubicBezTo>
                    <a:pt x="10540" y="67311"/>
                    <a:pt x="11034" y="67467"/>
                    <a:pt x="11531" y="67467"/>
                  </a:cubicBezTo>
                  <a:cubicBezTo>
                    <a:pt x="11886" y="67467"/>
                    <a:pt x="12243" y="67387"/>
                    <a:pt x="12570" y="67224"/>
                  </a:cubicBezTo>
                  <a:lnTo>
                    <a:pt x="12570" y="67224"/>
                  </a:lnTo>
                  <a:cubicBezTo>
                    <a:pt x="12396" y="67920"/>
                    <a:pt x="12613" y="68659"/>
                    <a:pt x="13092" y="69181"/>
                  </a:cubicBezTo>
                  <a:cubicBezTo>
                    <a:pt x="13903" y="69895"/>
                    <a:pt x="14932" y="70270"/>
                    <a:pt x="15980" y="70270"/>
                  </a:cubicBezTo>
                  <a:cubicBezTo>
                    <a:pt x="16337" y="70270"/>
                    <a:pt x="16696" y="70226"/>
                    <a:pt x="17049" y="70138"/>
                  </a:cubicBezTo>
                  <a:lnTo>
                    <a:pt x="17049" y="70138"/>
                  </a:lnTo>
                  <a:cubicBezTo>
                    <a:pt x="16136" y="72095"/>
                    <a:pt x="17180" y="74400"/>
                    <a:pt x="19268" y="75009"/>
                  </a:cubicBezTo>
                  <a:cubicBezTo>
                    <a:pt x="18354" y="76488"/>
                    <a:pt x="18876" y="78402"/>
                    <a:pt x="20094" y="79663"/>
                  </a:cubicBezTo>
                  <a:cubicBezTo>
                    <a:pt x="19137" y="81142"/>
                    <a:pt x="19485" y="83099"/>
                    <a:pt x="20877" y="84186"/>
                  </a:cubicBezTo>
                  <a:cubicBezTo>
                    <a:pt x="20094" y="85099"/>
                    <a:pt x="20181" y="87492"/>
                    <a:pt x="21051" y="88318"/>
                  </a:cubicBezTo>
                  <a:cubicBezTo>
                    <a:pt x="20746" y="89492"/>
                    <a:pt x="20224" y="90319"/>
                    <a:pt x="19920" y="91493"/>
                  </a:cubicBezTo>
                  <a:lnTo>
                    <a:pt x="23573" y="91493"/>
                  </a:lnTo>
                  <a:cubicBezTo>
                    <a:pt x="23747" y="90623"/>
                    <a:pt x="24574" y="89188"/>
                    <a:pt x="24748" y="88318"/>
                  </a:cubicBezTo>
                  <a:cubicBezTo>
                    <a:pt x="24766" y="88319"/>
                    <a:pt x="24784" y="88320"/>
                    <a:pt x="24801" y="88320"/>
                  </a:cubicBezTo>
                  <a:cubicBezTo>
                    <a:pt x="25338" y="88320"/>
                    <a:pt x="25706" y="87691"/>
                    <a:pt x="25748" y="87144"/>
                  </a:cubicBezTo>
                  <a:cubicBezTo>
                    <a:pt x="25705" y="86578"/>
                    <a:pt x="25618" y="86013"/>
                    <a:pt x="25531" y="85447"/>
                  </a:cubicBezTo>
                  <a:cubicBezTo>
                    <a:pt x="25444" y="84491"/>
                    <a:pt x="25879" y="83534"/>
                    <a:pt x="26183" y="82620"/>
                  </a:cubicBezTo>
                  <a:cubicBezTo>
                    <a:pt x="26531" y="81707"/>
                    <a:pt x="26792" y="80359"/>
                    <a:pt x="26313" y="79489"/>
                  </a:cubicBezTo>
                  <a:cubicBezTo>
                    <a:pt x="27096" y="78097"/>
                    <a:pt x="27270" y="76488"/>
                    <a:pt x="26792" y="74966"/>
                  </a:cubicBezTo>
                  <a:cubicBezTo>
                    <a:pt x="27792" y="74052"/>
                    <a:pt x="28010" y="72530"/>
                    <a:pt x="27227" y="71356"/>
                  </a:cubicBezTo>
                  <a:cubicBezTo>
                    <a:pt x="28619" y="70616"/>
                    <a:pt x="29575" y="69311"/>
                    <a:pt x="29836" y="67789"/>
                  </a:cubicBezTo>
                  <a:cubicBezTo>
                    <a:pt x="30349" y="68174"/>
                    <a:pt x="30946" y="68358"/>
                    <a:pt x="31534" y="68358"/>
                  </a:cubicBezTo>
                  <a:cubicBezTo>
                    <a:pt x="32343" y="68358"/>
                    <a:pt x="33135" y="68009"/>
                    <a:pt x="33664" y="67354"/>
                  </a:cubicBezTo>
                  <a:cubicBezTo>
                    <a:pt x="34322" y="68164"/>
                    <a:pt x="35451" y="68621"/>
                    <a:pt x="36547" y="68621"/>
                  </a:cubicBezTo>
                  <a:cubicBezTo>
                    <a:pt x="37333" y="68621"/>
                    <a:pt x="38102" y="68385"/>
                    <a:pt x="38666" y="67876"/>
                  </a:cubicBezTo>
                  <a:cubicBezTo>
                    <a:pt x="39244" y="68933"/>
                    <a:pt x="40303" y="69494"/>
                    <a:pt x="41370" y="69494"/>
                  </a:cubicBezTo>
                  <a:cubicBezTo>
                    <a:pt x="42148" y="69494"/>
                    <a:pt x="42932" y="69196"/>
                    <a:pt x="43537" y="68572"/>
                  </a:cubicBezTo>
                  <a:cubicBezTo>
                    <a:pt x="44355" y="69522"/>
                    <a:pt x="45544" y="70052"/>
                    <a:pt x="46768" y="70052"/>
                  </a:cubicBezTo>
                  <a:cubicBezTo>
                    <a:pt x="47170" y="70052"/>
                    <a:pt x="47575" y="69995"/>
                    <a:pt x="47973" y="69877"/>
                  </a:cubicBezTo>
                  <a:lnTo>
                    <a:pt x="47973" y="69877"/>
                  </a:lnTo>
                  <a:cubicBezTo>
                    <a:pt x="47712" y="70921"/>
                    <a:pt x="48017" y="72052"/>
                    <a:pt x="48712" y="72921"/>
                  </a:cubicBezTo>
                  <a:cubicBezTo>
                    <a:pt x="49360" y="73690"/>
                    <a:pt x="50535" y="73970"/>
                    <a:pt x="51571" y="73970"/>
                  </a:cubicBezTo>
                  <a:cubicBezTo>
                    <a:pt x="51649" y="73970"/>
                    <a:pt x="51725" y="73968"/>
                    <a:pt x="51800" y="73965"/>
                  </a:cubicBezTo>
                  <a:lnTo>
                    <a:pt x="51800" y="73965"/>
                  </a:lnTo>
                  <a:cubicBezTo>
                    <a:pt x="51366" y="75444"/>
                    <a:pt x="52366" y="77010"/>
                    <a:pt x="53932" y="77227"/>
                  </a:cubicBezTo>
                  <a:cubicBezTo>
                    <a:pt x="53323" y="78793"/>
                    <a:pt x="54584" y="80489"/>
                    <a:pt x="56106" y="81055"/>
                  </a:cubicBezTo>
                  <a:cubicBezTo>
                    <a:pt x="55149" y="82142"/>
                    <a:pt x="55410" y="83795"/>
                    <a:pt x="56628" y="84578"/>
                  </a:cubicBezTo>
                  <a:cubicBezTo>
                    <a:pt x="55932" y="85317"/>
                    <a:pt x="56193" y="87492"/>
                    <a:pt x="57150" y="87927"/>
                  </a:cubicBezTo>
                  <a:cubicBezTo>
                    <a:pt x="56802" y="89101"/>
                    <a:pt x="55976" y="90319"/>
                    <a:pt x="55628" y="91493"/>
                  </a:cubicBezTo>
                  <a:lnTo>
                    <a:pt x="60195" y="91493"/>
                  </a:lnTo>
                  <a:cubicBezTo>
                    <a:pt x="60586" y="90275"/>
                    <a:pt x="60934" y="88666"/>
                    <a:pt x="61586" y="86491"/>
                  </a:cubicBezTo>
                  <a:cubicBezTo>
                    <a:pt x="61760" y="85882"/>
                    <a:pt x="61978" y="85230"/>
                    <a:pt x="62152" y="84621"/>
                  </a:cubicBezTo>
                  <a:cubicBezTo>
                    <a:pt x="62413" y="83882"/>
                    <a:pt x="62587" y="83055"/>
                    <a:pt x="62674" y="82272"/>
                  </a:cubicBezTo>
                  <a:cubicBezTo>
                    <a:pt x="62674" y="81316"/>
                    <a:pt x="62500" y="80359"/>
                    <a:pt x="62108" y="79445"/>
                  </a:cubicBezTo>
                  <a:cubicBezTo>
                    <a:pt x="63152" y="78402"/>
                    <a:pt x="63022" y="76705"/>
                    <a:pt x="61891" y="75792"/>
                  </a:cubicBezTo>
                  <a:cubicBezTo>
                    <a:pt x="62848" y="74270"/>
                    <a:pt x="62543" y="71791"/>
                    <a:pt x="60978" y="70877"/>
                  </a:cubicBezTo>
                  <a:cubicBezTo>
                    <a:pt x="61543" y="69703"/>
                    <a:pt x="61543" y="68311"/>
                    <a:pt x="60934" y="67137"/>
                  </a:cubicBezTo>
                  <a:cubicBezTo>
                    <a:pt x="62891" y="65876"/>
                    <a:pt x="63500" y="63353"/>
                    <a:pt x="62369" y="61352"/>
                  </a:cubicBezTo>
                  <a:cubicBezTo>
                    <a:pt x="63109" y="59613"/>
                    <a:pt x="62761" y="57177"/>
                    <a:pt x="61673" y="55655"/>
                  </a:cubicBezTo>
                  <a:cubicBezTo>
                    <a:pt x="63196" y="53871"/>
                    <a:pt x="62761" y="51131"/>
                    <a:pt x="60717" y="49957"/>
                  </a:cubicBezTo>
                  <a:cubicBezTo>
                    <a:pt x="61543" y="48304"/>
                    <a:pt x="60586" y="45608"/>
                    <a:pt x="58846" y="44955"/>
                  </a:cubicBezTo>
                  <a:cubicBezTo>
                    <a:pt x="58805" y="42239"/>
                    <a:pt x="56583" y="40107"/>
                    <a:pt x="53949" y="40107"/>
                  </a:cubicBezTo>
                  <a:cubicBezTo>
                    <a:pt x="53799" y="40107"/>
                    <a:pt x="53648" y="40114"/>
                    <a:pt x="53497" y="40128"/>
                  </a:cubicBezTo>
                  <a:cubicBezTo>
                    <a:pt x="53149" y="38997"/>
                    <a:pt x="52279" y="38040"/>
                    <a:pt x="51148" y="37692"/>
                  </a:cubicBezTo>
                  <a:cubicBezTo>
                    <a:pt x="50793" y="37590"/>
                    <a:pt x="50434" y="37541"/>
                    <a:pt x="50078" y="37541"/>
                  </a:cubicBezTo>
                  <a:cubicBezTo>
                    <a:pt x="49216" y="37541"/>
                    <a:pt x="48377" y="37833"/>
                    <a:pt x="47669" y="38388"/>
                  </a:cubicBezTo>
                  <a:cubicBezTo>
                    <a:pt x="46579" y="37368"/>
                    <a:pt x="45192" y="36854"/>
                    <a:pt x="43799" y="36854"/>
                  </a:cubicBezTo>
                  <a:cubicBezTo>
                    <a:pt x="42579" y="36854"/>
                    <a:pt x="41354" y="37248"/>
                    <a:pt x="40318" y="38040"/>
                  </a:cubicBezTo>
                  <a:cubicBezTo>
                    <a:pt x="39796" y="37301"/>
                    <a:pt x="38970" y="36822"/>
                    <a:pt x="38100" y="36735"/>
                  </a:cubicBezTo>
                  <a:cubicBezTo>
                    <a:pt x="38054" y="36733"/>
                    <a:pt x="38008" y="36732"/>
                    <a:pt x="37962" y="36732"/>
                  </a:cubicBezTo>
                  <a:cubicBezTo>
                    <a:pt x="37100" y="36732"/>
                    <a:pt x="36286" y="37116"/>
                    <a:pt x="35708" y="37735"/>
                  </a:cubicBezTo>
                  <a:cubicBezTo>
                    <a:pt x="34743" y="37028"/>
                    <a:pt x="33609" y="36648"/>
                    <a:pt x="32498" y="36648"/>
                  </a:cubicBezTo>
                  <a:cubicBezTo>
                    <a:pt x="31357" y="36648"/>
                    <a:pt x="30240" y="37050"/>
                    <a:pt x="29358" y="37909"/>
                  </a:cubicBezTo>
                  <a:cubicBezTo>
                    <a:pt x="27776" y="36575"/>
                    <a:pt x="25795" y="35861"/>
                    <a:pt x="23779" y="35861"/>
                  </a:cubicBezTo>
                  <a:cubicBezTo>
                    <a:pt x="22969" y="35861"/>
                    <a:pt x="22153" y="35976"/>
                    <a:pt x="21355" y="36213"/>
                  </a:cubicBezTo>
                  <a:cubicBezTo>
                    <a:pt x="22138" y="34952"/>
                    <a:pt x="22008" y="33343"/>
                    <a:pt x="21007" y="32255"/>
                  </a:cubicBezTo>
                  <a:cubicBezTo>
                    <a:pt x="22182" y="30733"/>
                    <a:pt x="22095" y="28297"/>
                    <a:pt x="21094" y="26601"/>
                  </a:cubicBezTo>
                  <a:cubicBezTo>
                    <a:pt x="22138" y="24905"/>
                    <a:pt x="21877" y="22382"/>
                    <a:pt x="20833" y="20686"/>
                  </a:cubicBezTo>
                  <a:cubicBezTo>
                    <a:pt x="21790" y="18816"/>
                    <a:pt x="21573" y="16859"/>
                    <a:pt x="20050" y="15423"/>
                  </a:cubicBezTo>
                  <a:cubicBezTo>
                    <a:pt x="20920" y="14032"/>
                    <a:pt x="21964" y="13118"/>
                    <a:pt x="21964" y="11422"/>
                  </a:cubicBezTo>
                  <a:cubicBezTo>
                    <a:pt x="21964" y="9813"/>
                    <a:pt x="21399" y="8291"/>
                    <a:pt x="20311" y="7116"/>
                  </a:cubicBezTo>
                  <a:cubicBezTo>
                    <a:pt x="20877" y="5942"/>
                    <a:pt x="20616" y="4507"/>
                    <a:pt x="19659" y="3593"/>
                  </a:cubicBezTo>
                  <a:cubicBezTo>
                    <a:pt x="19070" y="3127"/>
                    <a:pt x="18357" y="2883"/>
                    <a:pt x="17637" y="2883"/>
                  </a:cubicBezTo>
                  <a:cubicBezTo>
                    <a:pt x="17079" y="2883"/>
                    <a:pt x="16518" y="3029"/>
                    <a:pt x="16006" y="3332"/>
                  </a:cubicBezTo>
                  <a:cubicBezTo>
                    <a:pt x="16175" y="1201"/>
                    <a:pt x="14524" y="1"/>
                    <a:pt x="1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6895142" y="632355"/>
              <a:ext cx="54328" cy="46484"/>
            </a:xfrm>
            <a:custGeom>
              <a:avLst/>
              <a:gdLst/>
              <a:ahLst/>
              <a:cxnLst/>
              <a:rect l="l" t="t" r="r" b="b"/>
              <a:pathLst>
                <a:path w="2611" h="2234" extrusionOk="0">
                  <a:moveTo>
                    <a:pt x="1523" y="0"/>
                  </a:moveTo>
                  <a:cubicBezTo>
                    <a:pt x="523" y="0"/>
                    <a:pt x="1" y="1175"/>
                    <a:pt x="697" y="1914"/>
                  </a:cubicBezTo>
                  <a:cubicBezTo>
                    <a:pt x="932" y="2135"/>
                    <a:pt x="1211" y="2234"/>
                    <a:pt x="1483" y="2234"/>
                  </a:cubicBezTo>
                  <a:cubicBezTo>
                    <a:pt x="2064" y="2234"/>
                    <a:pt x="2610" y="1783"/>
                    <a:pt x="2610" y="1131"/>
                  </a:cubicBezTo>
                  <a:cubicBezTo>
                    <a:pt x="2610" y="479"/>
                    <a:pt x="2132" y="0"/>
                    <a:pt x="1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6662556" y="628380"/>
              <a:ext cx="239848" cy="215170"/>
            </a:xfrm>
            <a:custGeom>
              <a:avLst/>
              <a:gdLst/>
              <a:ahLst/>
              <a:cxnLst/>
              <a:rect l="l" t="t" r="r" b="b"/>
              <a:pathLst>
                <a:path w="11527" h="10341" extrusionOk="0">
                  <a:moveTo>
                    <a:pt x="6903" y="1"/>
                  </a:moveTo>
                  <a:cubicBezTo>
                    <a:pt x="6777" y="1"/>
                    <a:pt x="6651" y="6"/>
                    <a:pt x="6525" y="17"/>
                  </a:cubicBezTo>
                  <a:cubicBezTo>
                    <a:pt x="5220" y="235"/>
                    <a:pt x="4046" y="757"/>
                    <a:pt x="3089" y="1626"/>
                  </a:cubicBezTo>
                  <a:cubicBezTo>
                    <a:pt x="2045" y="2366"/>
                    <a:pt x="1175" y="3366"/>
                    <a:pt x="610" y="4497"/>
                  </a:cubicBezTo>
                  <a:cubicBezTo>
                    <a:pt x="1" y="5671"/>
                    <a:pt x="1" y="7020"/>
                    <a:pt x="610" y="8194"/>
                  </a:cubicBezTo>
                  <a:cubicBezTo>
                    <a:pt x="1306" y="9455"/>
                    <a:pt x="2784" y="10108"/>
                    <a:pt x="4176" y="10282"/>
                  </a:cubicBezTo>
                  <a:cubicBezTo>
                    <a:pt x="4475" y="10321"/>
                    <a:pt x="4776" y="10340"/>
                    <a:pt x="5075" y="10340"/>
                  </a:cubicBezTo>
                  <a:cubicBezTo>
                    <a:pt x="6433" y="10340"/>
                    <a:pt x="7777" y="9942"/>
                    <a:pt x="8917" y="9194"/>
                  </a:cubicBezTo>
                  <a:cubicBezTo>
                    <a:pt x="10309" y="8237"/>
                    <a:pt x="11222" y="6715"/>
                    <a:pt x="11396" y="5062"/>
                  </a:cubicBezTo>
                  <a:cubicBezTo>
                    <a:pt x="11527" y="3366"/>
                    <a:pt x="10744" y="1713"/>
                    <a:pt x="9395" y="757"/>
                  </a:cubicBezTo>
                  <a:cubicBezTo>
                    <a:pt x="8635" y="262"/>
                    <a:pt x="7775" y="1"/>
                    <a:pt x="6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710205" y="699022"/>
              <a:ext cx="55556" cy="32189"/>
            </a:xfrm>
            <a:custGeom>
              <a:avLst/>
              <a:gdLst/>
              <a:ahLst/>
              <a:cxnLst/>
              <a:rect l="l" t="t" r="r" b="b"/>
              <a:pathLst>
                <a:path w="2670" h="1547" extrusionOk="0">
                  <a:moveTo>
                    <a:pt x="1387" y="1"/>
                  </a:moveTo>
                  <a:cubicBezTo>
                    <a:pt x="1252" y="1"/>
                    <a:pt x="1112" y="20"/>
                    <a:pt x="973" y="58"/>
                  </a:cubicBezTo>
                  <a:cubicBezTo>
                    <a:pt x="0" y="432"/>
                    <a:pt x="733" y="1546"/>
                    <a:pt x="1593" y="1546"/>
                  </a:cubicBezTo>
                  <a:cubicBezTo>
                    <a:pt x="1733" y="1546"/>
                    <a:pt x="1877" y="1517"/>
                    <a:pt x="2017" y="1450"/>
                  </a:cubicBezTo>
                  <a:cubicBezTo>
                    <a:pt x="2669" y="1189"/>
                    <a:pt x="2582" y="711"/>
                    <a:pt x="2234" y="363"/>
                  </a:cubicBezTo>
                  <a:cubicBezTo>
                    <a:pt x="2018" y="116"/>
                    <a:pt x="1715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687005" y="727362"/>
              <a:ext cx="102269" cy="40762"/>
            </a:xfrm>
            <a:custGeom>
              <a:avLst/>
              <a:gdLst/>
              <a:ahLst/>
              <a:cxnLst/>
              <a:rect l="l" t="t" r="r" b="b"/>
              <a:pathLst>
                <a:path w="4915" h="1959" extrusionOk="0">
                  <a:moveTo>
                    <a:pt x="2479" y="1"/>
                  </a:moveTo>
                  <a:cubicBezTo>
                    <a:pt x="2305" y="1"/>
                    <a:pt x="2175" y="131"/>
                    <a:pt x="2218" y="305"/>
                  </a:cubicBezTo>
                  <a:cubicBezTo>
                    <a:pt x="2175" y="653"/>
                    <a:pt x="1957" y="1001"/>
                    <a:pt x="1609" y="1175"/>
                  </a:cubicBezTo>
                  <a:cubicBezTo>
                    <a:pt x="1493" y="1291"/>
                    <a:pt x="1339" y="1349"/>
                    <a:pt x="1184" y="1349"/>
                  </a:cubicBezTo>
                  <a:cubicBezTo>
                    <a:pt x="1107" y="1349"/>
                    <a:pt x="1030" y="1335"/>
                    <a:pt x="957" y="1306"/>
                  </a:cubicBezTo>
                  <a:cubicBezTo>
                    <a:pt x="740" y="1219"/>
                    <a:pt x="609" y="958"/>
                    <a:pt x="696" y="740"/>
                  </a:cubicBezTo>
                  <a:cubicBezTo>
                    <a:pt x="740" y="566"/>
                    <a:pt x="653" y="436"/>
                    <a:pt x="522" y="392"/>
                  </a:cubicBezTo>
                  <a:cubicBezTo>
                    <a:pt x="491" y="385"/>
                    <a:pt x="462" y="381"/>
                    <a:pt x="434" y="381"/>
                  </a:cubicBezTo>
                  <a:cubicBezTo>
                    <a:pt x="305" y="381"/>
                    <a:pt x="210" y="459"/>
                    <a:pt x="174" y="566"/>
                  </a:cubicBezTo>
                  <a:cubicBezTo>
                    <a:pt x="0" y="1045"/>
                    <a:pt x="261" y="1610"/>
                    <a:pt x="740" y="1828"/>
                  </a:cubicBezTo>
                  <a:cubicBezTo>
                    <a:pt x="880" y="1875"/>
                    <a:pt x="1032" y="1899"/>
                    <a:pt x="1183" y="1899"/>
                  </a:cubicBezTo>
                  <a:cubicBezTo>
                    <a:pt x="1452" y="1899"/>
                    <a:pt x="1719" y="1821"/>
                    <a:pt x="1914" y="1654"/>
                  </a:cubicBezTo>
                  <a:cubicBezTo>
                    <a:pt x="2131" y="1480"/>
                    <a:pt x="2305" y="1306"/>
                    <a:pt x="2479" y="1132"/>
                  </a:cubicBezTo>
                  <a:cubicBezTo>
                    <a:pt x="2653" y="1436"/>
                    <a:pt x="2914" y="1654"/>
                    <a:pt x="3219" y="1828"/>
                  </a:cubicBezTo>
                  <a:cubicBezTo>
                    <a:pt x="3349" y="1915"/>
                    <a:pt x="3523" y="1958"/>
                    <a:pt x="3697" y="1958"/>
                  </a:cubicBezTo>
                  <a:cubicBezTo>
                    <a:pt x="3958" y="1915"/>
                    <a:pt x="4176" y="1871"/>
                    <a:pt x="4350" y="1697"/>
                  </a:cubicBezTo>
                  <a:cubicBezTo>
                    <a:pt x="4741" y="1393"/>
                    <a:pt x="4915" y="914"/>
                    <a:pt x="4784" y="436"/>
                  </a:cubicBezTo>
                  <a:cubicBezTo>
                    <a:pt x="4749" y="329"/>
                    <a:pt x="4654" y="251"/>
                    <a:pt x="4549" y="251"/>
                  </a:cubicBezTo>
                  <a:cubicBezTo>
                    <a:pt x="4526" y="251"/>
                    <a:pt x="4503" y="254"/>
                    <a:pt x="4480" y="262"/>
                  </a:cubicBezTo>
                  <a:cubicBezTo>
                    <a:pt x="4306" y="262"/>
                    <a:pt x="4219" y="436"/>
                    <a:pt x="4263" y="566"/>
                  </a:cubicBezTo>
                  <a:cubicBezTo>
                    <a:pt x="4350" y="827"/>
                    <a:pt x="4219" y="1088"/>
                    <a:pt x="4045" y="1262"/>
                  </a:cubicBezTo>
                  <a:cubicBezTo>
                    <a:pt x="3943" y="1364"/>
                    <a:pt x="3811" y="1406"/>
                    <a:pt x="3685" y="1406"/>
                  </a:cubicBezTo>
                  <a:cubicBezTo>
                    <a:pt x="3595" y="1406"/>
                    <a:pt x="3508" y="1385"/>
                    <a:pt x="3436" y="1349"/>
                  </a:cubicBezTo>
                  <a:cubicBezTo>
                    <a:pt x="3045" y="1132"/>
                    <a:pt x="2784" y="740"/>
                    <a:pt x="2740" y="262"/>
                  </a:cubicBezTo>
                  <a:cubicBezTo>
                    <a:pt x="2740" y="131"/>
                    <a:pt x="2610" y="1"/>
                    <a:pt x="2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7657133" y="2302947"/>
              <a:ext cx="131254" cy="75136"/>
            </a:xfrm>
            <a:custGeom>
              <a:avLst/>
              <a:gdLst/>
              <a:ahLst/>
              <a:cxnLst/>
              <a:rect l="l" t="t" r="r" b="b"/>
              <a:pathLst>
                <a:path w="6308" h="3611" extrusionOk="0">
                  <a:moveTo>
                    <a:pt x="1784" y="1"/>
                  </a:moveTo>
                  <a:cubicBezTo>
                    <a:pt x="1045" y="1175"/>
                    <a:pt x="436" y="2349"/>
                    <a:pt x="1" y="3610"/>
                  </a:cubicBezTo>
                  <a:lnTo>
                    <a:pt x="5351" y="3610"/>
                  </a:lnTo>
                  <a:cubicBezTo>
                    <a:pt x="5524" y="3045"/>
                    <a:pt x="5829" y="1566"/>
                    <a:pt x="6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7855325" y="2304757"/>
              <a:ext cx="114961" cy="73326"/>
            </a:xfrm>
            <a:custGeom>
              <a:avLst/>
              <a:gdLst/>
              <a:ahLst/>
              <a:cxnLst/>
              <a:rect l="l" t="t" r="r" b="b"/>
              <a:pathLst>
                <a:path w="5525" h="3524" extrusionOk="0">
                  <a:moveTo>
                    <a:pt x="1523" y="1"/>
                  </a:moveTo>
                  <a:cubicBezTo>
                    <a:pt x="1175" y="1175"/>
                    <a:pt x="349" y="2349"/>
                    <a:pt x="1" y="3523"/>
                  </a:cubicBezTo>
                  <a:lnTo>
                    <a:pt x="4611" y="3523"/>
                  </a:lnTo>
                  <a:cubicBezTo>
                    <a:pt x="4872" y="2610"/>
                    <a:pt x="5133" y="1305"/>
                    <a:pt x="5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7110520" y="2311998"/>
              <a:ext cx="100479" cy="66085"/>
            </a:xfrm>
            <a:custGeom>
              <a:avLst/>
              <a:gdLst/>
              <a:ahLst/>
              <a:cxnLst/>
              <a:rect l="l" t="t" r="r" b="b"/>
              <a:pathLst>
                <a:path w="4829" h="3176" extrusionOk="0">
                  <a:moveTo>
                    <a:pt x="1175" y="0"/>
                  </a:moveTo>
                  <a:cubicBezTo>
                    <a:pt x="871" y="1175"/>
                    <a:pt x="349" y="2001"/>
                    <a:pt x="1" y="3175"/>
                  </a:cubicBezTo>
                  <a:lnTo>
                    <a:pt x="3698" y="3175"/>
                  </a:lnTo>
                  <a:cubicBezTo>
                    <a:pt x="3872" y="2306"/>
                    <a:pt x="4655" y="870"/>
                    <a:pt x="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7"/>
          <p:cNvGrpSpPr/>
          <p:nvPr/>
        </p:nvGrpSpPr>
        <p:grpSpPr>
          <a:xfrm>
            <a:off x="7960629" y="3458733"/>
            <a:ext cx="1224407" cy="1750395"/>
            <a:chOff x="7135804" y="428558"/>
            <a:chExt cx="1224407" cy="1750395"/>
          </a:xfrm>
        </p:grpSpPr>
        <p:sp>
          <p:nvSpPr>
            <p:cNvPr id="1455" name="Google Shape;1455;p37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37"/>
          <p:cNvGrpSpPr/>
          <p:nvPr/>
        </p:nvGrpSpPr>
        <p:grpSpPr>
          <a:xfrm flipH="1">
            <a:off x="51067" y="1684650"/>
            <a:ext cx="2068752" cy="3055244"/>
            <a:chOff x="4352314" y="395961"/>
            <a:chExt cx="1342125" cy="1982122"/>
          </a:xfrm>
        </p:grpSpPr>
        <p:sp>
          <p:nvSpPr>
            <p:cNvPr id="1461" name="Google Shape;1461;p37"/>
            <p:cNvSpPr/>
            <p:nvPr/>
          </p:nvSpPr>
          <p:spPr>
            <a:xfrm>
              <a:off x="4511596" y="1683029"/>
              <a:ext cx="315858" cy="408181"/>
            </a:xfrm>
            <a:custGeom>
              <a:avLst/>
              <a:gdLst/>
              <a:ahLst/>
              <a:cxnLst/>
              <a:rect l="l" t="t" r="r" b="b"/>
              <a:pathLst>
                <a:path w="15180" h="19617" extrusionOk="0">
                  <a:moveTo>
                    <a:pt x="3567" y="1"/>
                  </a:moveTo>
                  <a:cubicBezTo>
                    <a:pt x="1479" y="1"/>
                    <a:pt x="0" y="1567"/>
                    <a:pt x="435" y="3654"/>
                  </a:cubicBezTo>
                  <a:cubicBezTo>
                    <a:pt x="696" y="4785"/>
                    <a:pt x="1436" y="5698"/>
                    <a:pt x="2480" y="6220"/>
                  </a:cubicBezTo>
                  <a:cubicBezTo>
                    <a:pt x="1697" y="8003"/>
                    <a:pt x="2784" y="10048"/>
                    <a:pt x="4741" y="10309"/>
                  </a:cubicBezTo>
                  <a:cubicBezTo>
                    <a:pt x="3915" y="11918"/>
                    <a:pt x="4567" y="13875"/>
                    <a:pt x="6177" y="14701"/>
                  </a:cubicBezTo>
                  <a:cubicBezTo>
                    <a:pt x="6168" y="14699"/>
                    <a:pt x="6160" y="14697"/>
                    <a:pt x="6151" y="14697"/>
                  </a:cubicBezTo>
                  <a:cubicBezTo>
                    <a:pt x="5896" y="14697"/>
                    <a:pt x="5613" y="15925"/>
                    <a:pt x="5655" y="16093"/>
                  </a:cubicBezTo>
                  <a:cubicBezTo>
                    <a:pt x="5698" y="16746"/>
                    <a:pt x="6046" y="17311"/>
                    <a:pt x="6524" y="17746"/>
                  </a:cubicBezTo>
                  <a:cubicBezTo>
                    <a:pt x="6967" y="18086"/>
                    <a:pt x="7489" y="18267"/>
                    <a:pt x="8029" y="18267"/>
                  </a:cubicBezTo>
                  <a:cubicBezTo>
                    <a:pt x="8179" y="18267"/>
                    <a:pt x="8330" y="18253"/>
                    <a:pt x="8482" y="18224"/>
                  </a:cubicBezTo>
                  <a:cubicBezTo>
                    <a:pt x="8694" y="19160"/>
                    <a:pt x="9457" y="19617"/>
                    <a:pt x="10217" y="19617"/>
                  </a:cubicBezTo>
                  <a:cubicBezTo>
                    <a:pt x="11013" y="19617"/>
                    <a:pt x="11805" y="19116"/>
                    <a:pt x="11961" y="18137"/>
                  </a:cubicBezTo>
                  <a:cubicBezTo>
                    <a:pt x="12188" y="18213"/>
                    <a:pt x="12426" y="18252"/>
                    <a:pt x="12664" y="18252"/>
                  </a:cubicBezTo>
                  <a:cubicBezTo>
                    <a:pt x="13108" y="18252"/>
                    <a:pt x="13550" y="18116"/>
                    <a:pt x="13918" y="17833"/>
                  </a:cubicBezTo>
                  <a:cubicBezTo>
                    <a:pt x="15180" y="16833"/>
                    <a:pt x="14962" y="13658"/>
                    <a:pt x="14832" y="12222"/>
                  </a:cubicBezTo>
                  <a:cubicBezTo>
                    <a:pt x="14788" y="11265"/>
                    <a:pt x="14527" y="10309"/>
                    <a:pt x="14136" y="9439"/>
                  </a:cubicBezTo>
                  <a:cubicBezTo>
                    <a:pt x="14005" y="9134"/>
                    <a:pt x="12353" y="7177"/>
                    <a:pt x="12353" y="7177"/>
                  </a:cubicBezTo>
                  <a:cubicBezTo>
                    <a:pt x="12787" y="5568"/>
                    <a:pt x="11831" y="3959"/>
                    <a:pt x="10656" y="2828"/>
                  </a:cubicBezTo>
                  <a:cubicBezTo>
                    <a:pt x="8699" y="1045"/>
                    <a:pt x="6177" y="1"/>
                    <a:pt x="3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222005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cubicBezTo>
                    <a:pt x="610" y="4611"/>
                    <a:pt x="1175" y="9221"/>
                    <a:pt x="1784" y="13831"/>
                  </a:cubicBezTo>
                  <a:cubicBezTo>
                    <a:pt x="1349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98" y="392"/>
                  </a:cubicBezTo>
                  <a:cubicBezTo>
                    <a:pt x="3002" y="218"/>
                    <a:pt x="1653" y="1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234677" y="2332806"/>
              <a:ext cx="102290" cy="45277"/>
            </a:xfrm>
            <a:custGeom>
              <a:avLst/>
              <a:gdLst/>
              <a:ahLst/>
              <a:cxnLst/>
              <a:rect l="l" t="t" r="r" b="b"/>
              <a:pathLst>
                <a:path w="4916" h="2176" extrusionOk="0">
                  <a:moveTo>
                    <a:pt x="1175" y="1"/>
                  </a:moveTo>
                  <a:lnTo>
                    <a:pt x="1" y="2175"/>
                  </a:lnTo>
                  <a:lnTo>
                    <a:pt x="4915" y="2175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4660910" y="2044123"/>
              <a:ext cx="116772" cy="333960"/>
            </a:xfrm>
            <a:custGeom>
              <a:avLst/>
              <a:gdLst/>
              <a:ahLst/>
              <a:cxnLst/>
              <a:rect l="l" t="t" r="r" b="b"/>
              <a:pathLst>
                <a:path w="5612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610" y="4611"/>
                    <a:pt x="1219" y="9221"/>
                    <a:pt x="1784" y="13831"/>
                  </a:cubicBezTo>
                  <a:cubicBezTo>
                    <a:pt x="1393" y="14571"/>
                    <a:pt x="1088" y="15354"/>
                    <a:pt x="653" y="16049"/>
                  </a:cubicBezTo>
                  <a:lnTo>
                    <a:pt x="5611" y="16049"/>
                  </a:lnTo>
                  <a:cubicBezTo>
                    <a:pt x="5568" y="15484"/>
                    <a:pt x="5568" y="14658"/>
                    <a:pt x="5568" y="14049"/>
                  </a:cubicBezTo>
                  <a:cubicBezTo>
                    <a:pt x="5394" y="9482"/>
                    <a:pt x="5003" y="4959"/>
                    <a:pt x="4698" y="392"/>
                  </a:cubicBezTo>
                  <a:cubicBezTo>
                    <a:pt x="3045" y="218"/>
                    <a:pt x="1697" y="1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4674498" y="2332806"/>
              <a:ext cx="103184" cy="45277"/>
            </a:xfrm>
            <a:custGeom>
              <a:avLst/>
              <a:gdLst/>
              <a:ahLst/>
              <a:cxnLst/>
              <a:rect l="l" t="t" r="r" b="b"/>
              <a:pathLst>
                <a:path w="4959" h="2176" extrusionOk="0">
                  <a:moveTo>
                    <a:pt x="1175" y="1"/>
                  </a:moveTo>
                  <a:lnTo>
                    <a:pt x="0" y="2175"/>
                  </a:lnTo>
                  <a:lnTo>
                    <a:pt x="4958" y="2175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107980" y="1841749"/>
              <a:ext cx="244363" cy="259990"/>
            </a:xfrm>
            <a:custGeom>
              <a:avLst/>
              <a:gdLst/>
              <a:ahLst/>
              <a:cxnLst/>
              <a:rect l="l" t="t" r="r" b="b"/>
              <a:pathLst>
                <a:path w="11744" h="12495" extrusionOk="0">
                  <a:moveTo>
                    <a:pt x="3924" y="0"/>
                  </a:moveTo>
                  <a:cubicBezTo>
                    <a:pt x="3026" y="0"/>
                    <a:pt x="2132" y="109"/>
                    <a:pt x="1262" y="332"/>
                  </a:cubicBezTo>
                  <a:cubicBezTo>
                    <a:pt x="870" y="419"/>
                    <a:pt x="522" y="593"/>
                    <a:pt x="218" y="897"/>
                  </a:cubicBezTo>
                  <a:cubicBezTo>
                    <a:pt x="0" y="1202"/>
                    <a:pt x="44" y="1767"/>
                    <a:pt x="435" y="1898"/>
                  </a:cubicBezTo>
                  <a:cubicBezTo>
                    <a:pt x="87" y="4420"/>
                    <a:pt x="1523" y="6856"/>
                    <a:pt x="3915" y="7769"/>
                  </a:cubicBezTo>
                  <a:cubicBezTo>
                    <a:pt x="3329" y="9645"/>
                    <a:pt x="4779" y="11451"/>
                    <a:pt x="6626" y="11451"/>
                  </a:cubicBezTo>
                  <a:cubicBezTo>
                    <a:pt x="6834" y="11451"/>
                    <a:pt x="7048" y="11428"/>
                    <a:pt x="7264" y="11379"/>
                  </a:cubicBezTo>
                  <a:cubicBezTo>
                    <a:pt x="7583" y="12052"/>
                    <a:pt x="8276" y="12494"/>
                    <a:pt x="9016" y="12494"/>
                  </a:cubicBezTo>
                  <a:cubicBezTo>
                    <a:pt x="9185" y="12494"/>
                    <a:pt x="9356" y="12472"/>
                    <a:pt x="9525" y="12423"/>
                  </a:cubicBezTo>
                  <a:cubicBezTo>
                    <a:pt x="10395" y="12119"/>
                    <a:pt x="11091" y="11423"/>
                    <a:pt x="11352" y="10553"/>
                  </a:cubicBezTo>
                  <a:cubicBezTo>
                    <a:pt x="11657" y="9683"/>
                    <a:pt x="11744" y="8770"/>
                    <a:pt x="11700" y="7856"/>
                  </a:cubicBezTo>
                  <a:cubicBezTo>
                    <a:pt x="11744" y="6247"/>
                    <a:pt x="11352" y="4681"/>
                    <a:pt x="10613" y="3290"/>
                  </a:cubicBezTo>
                  <a:cubicBezTo>
                    <a:pt x="9699" y="1767"/>
                    <a:pt x="8177" y="723"/>
                    <a:pt x="6481" y="289"/>
                  </a:cubicBezTo>
                  <a:cubicBezTo>
                    <a:pt x="5634" y="98"/>
                    <a:pt x="4777" y="0"/>
                    <a:pt x="3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16368" y="1228718"/>
              <a:ext cx="278071" cy="250938"/>
            </a:xfrm>
            <a:custGeom>
              <a:avLst/>
              <a:gdLst/>
              <a:ahLst/>
              <a:cxnLst/>
              <a:rect l="l" t="t" r="r" b="b"/>
              <a:pathLst>
                <a:path w="13364" h="12060" extrusionOk="0">
                  <a:moveTo>
                    <a:pt x="6548" y="0"/>
                  </a:moveTo>
                  <a:cubicBezTo>
                    <a:pt x="5062" y="0"/>
                    <a:pt x="3928" y="1287"/>
                    <a:pt x="4099" y="2785"/>
                  </a:cubicBezTo>
                  <a:cubicBezTo>
                    <a:pt x="3736" y="2549"/>
                    <a:pt x="3350" y="2444"/>
                    <a:pt x="2977" y="2444"/>
                  </a:cubicBezTo>
                  <a:cubicBezTo>
                    <a:pt x="1697" y="2444"/>
                    <a:pt x="563" y="3676"/>
                    <a:pt x="967" y="5090"/>
                  </a:cubicBezTo>
                  <a:cubicBezTo>
                    <a:pt x="1" y="5610"/>
                    <a:pt x="496" y="6957"/>
                    <a:pt x="1394" y="6957"/>
                  </a:cubicBezTo>
                  <a:cubicBezTo>
                    <a:pt x="1546" y="6957"/>
                    <a:pt x="1710" y="6918"/>
                    <a:pt x="1881" y="6830"/>
                  </a:cubicBezTo>
                  <a:lnTo>
                    <a:pt x="1881" y="6830"/>
                  </a:lnTo>
                  <a:cubicBezTo>
                    <a:pt x="622" y="9541"/>
                    <a:pt x="2812" y="12060"/>
                    <a:pt x="5234" y="12060"/>
                  </a:cubicBezTo>
                  <a:cubicBezTo>
                    <a:pt x="6076" y="12060"/>
                    <a:pt x="6946" y="11755"/>
                    <a:pt x="7709" y="11048"/>
                  </a:cubicBezTo>
                  <a:cubicBezTo>
                    <a:pt x="8448" y="11451"/>
                    <a:pt x="9264" y="11673"/>
                    <a:pt x="10098" y="11673"/>
                  </a:cubicBezTo>
                  <a:cubicBezTo>
                    <a:pt x="10345" y="11673"/>
                    <a:pt x="10593" y="11654"/>
                    <a:pt x="10840" y="11614"/>
                  </a:cubicBezTo>
                  <a:cubicBezTo>
                    <a:pt x="11928" y="11396"/>
                    <a:pt x="12798" y="10570"/>
                    <a:pt x="13102" y="9526"/>
                  </a:cubicBezTo>
                  <a:cubicBezTo>
                    <a:pt x="13363" y="8439"/>
                    <a:pt x="12711" y="7308"/>
                    <a:pt x="11667" y="7004"/>
                  </a:cubicBezTo>
                  <a:cubicBezTo>
                    <a:pt x="13012" y="5224"/>
                    <a:pt x="11659" y="2796"/>
                    <a:pt x="9603" y="2796"/>
                  </a:cubicBezTo>
                  <a:cubicBezTo>
                    <a:pt x="9399" y="2796"/>
                    <a:pt x="9187" y="2821"/>
                    <a:pt x="8970" y="2872"/>
                  </a:cubicBezTo>
                  <a:cubicBezTo>
                    <a:pt x="9231" y="1393"/>
                    <a:pt x="8100" y="45"/>
                    <a:pt x="6622" y="1"/>
                  </a:cubicBezTo>
                  <a:cubicBezTo>
                    <a:pt x="6597" y="0"/>
                    <a:pt x="6572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561367" y="395961"/>
              <a:ext cx="95943" cy="167625"/>
            </a:xfrm>
            <a:custGeom>
              <a:avLst/>
              <a:gdLst/>
              <a:ahLst/>
              <a:cxnLst/>
              <a:rect l="l" t="t" r="r" b="b"/>
              <a:pathLst>
                <a:path w="4611" h="8056" extrusionOk="0">
                  <a:moveTo>
                    <a:pt x="3013" y="1"/>
                  </a:moveTo>
                  <a:cubicBezTo>
                    <a:pt x="2981" y="1"/>
                    <a:pt x="2949" y="4"/>
                    <a:pt x="2915" y="9"/>
                  </a:cubicBezTo>
                  <a:cubicBezTo>
                    <a:pt x="2175" y="140"/>
                    <a:pt x="1871" y="1967"/>
                    <a:pt x="1697" y="2576"/>
                  </a:cubicBezTo>
                  <a:cubicBezTo>
                    <a:pt x="1218" y="3967"/>
                    <a:pt x="740" y="5403"/>
                    <a:pt x="218" y="6838"/>
                  </a:cubicBezTo>
                  <a:cubicBezTo>
                    <a:pt x="1" y="7534"/>
                    <a:pt x="1131" y="8012"/>
                    <a:pt x="1827" y="8056"/>
                  </a:cubicBezTo>
                  <a:cubicBezTo>
                    <a:pt x="2567" y="8056"/>
                    <a:pt x="3306" y="7708"/>
                    <a:pt x="3741" y="7099"/>
                  </a:cubicBezTo>
                  <a:cubicBezTo>
                    <a:pt x="4132" y="6533"/>
                    <a:pt x="4437" y="5838"/>
                    <a:pt x="4480" y="5098"/>
                  </a:cubicBezTo>
                  <a:cubicBezTo>
                    <a:pt x="4611" y="3967"/>
                    <a:pt x="4480" y="2793"/>
                    <a:pt x="4089" y="1706"/>
                  </a:cubicBezTo>
                  <a:cubicBezTo>
                    <a:pt x="3923" y="1249"/>
                    <a:pt x="3678" y="1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4724269" y="423114"/>
              <a:ext cx="95943" cy="167625"/>
            </a:xfrm>
            <a:custGeom>
              <a:avLst/>
              <a:gdLst/>
              <a:ahLst/>
              <a:cxnLst/>
              <a:rect l="l" t="t" r="r" b="b"/>
              <a:pathLst>
                <a:path w="4611" h="8056" extrusionOk="0">
                  <a:moveTo>
                    <a:pt x="2970" y="0"/>
                  </a:moveTo>
                  <a:cubicBezTo>
                    <a:pt x="2938" y="0"/>
                    <a:pt x="2905" y="3"/>
                    <a:pt x="2871" y="9"/>
                  </a:cubicBezTo>
                  <a:cubicBezTo>
                    <a:pt x="2132" y="140"/>
                    <a:pt x="1871" y="1966"/>
                    <a:pt x="1697" y="2575"/>
                  </a:cubicBezTo>
                  <a:cubicBezTo>
                    <a:pt x="1175" y="3967"/>
                    <a:pt x="696" y="5402"/>
                    <a:pt x="218" y="6838"/>
                  </a:cubicBezTo>
                  <a:cubicBezTo>
                    <a:pt x="0" y="7534"/>
                    <a:pt x="1131" y="8012"/>
                    <a:pt x="1827" y="8056"/>
                  </a:cubicBezTo>
                  <a:cubicBezTo>
                    <a:pt x="2566" y="8056"/>
                    <a:pt x="3262" y="7708"/>
                    <a:pt x="3697" y="7099"/>
                  </a:cubicBezTo>
                  <a:cubicBezTo>
                    <a:pt x="4132" y="6533"/>
                    <a:pt x="4393" y="5837"/>
                    <a:pt x="4480" y="5098"/>
                  </a:cubicBezTo>
                  <a:cubicBezTo>
                    <a:pt x="4611" y="3967"/>
                    <a:pt x="4437" y="2793"/>
                    <a:pt x="4045" y="1706"/>
                  </a:cubicBezTo>
                  <a:cubicBezTo>
                    <a:pt x="3921" y="1249"/>
                    <a:pt x="3638" y="0"/>
                    <a:pt x="2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4429240" y="493881"/>
              <a:ext cx="1247992" cy="1609210"/>
            </a:xfrm>
            <a:custGeom>
              <a:avLst/>
              <a:gdLst/>
              <a:ahLst/>
              <a:cxnLst/>
              <a:rect l="l" t="t" r="r" b="b"/>
              <a:pathLst>
                <a:path w="59978" h="77338" extrusionOk="0">
                  <a:moveTo>
                    <a:pt x="10961" y="1"/>
                  </a:moveTo>
                  <a:cubicBezTo>
                    <a:pt x="9917" y="1"/>
                    <a:pt x="8699" y="523"/>
                    <a:pt x="8395" y="1523"/>
                  </a:cubicBezTo>
                  <a:cubicBezTo>
                    <a:pt x="7845" y="762"/>
                    <a:pt x="7086" y="435"/>
                    <a:pt x="6336" y="435"/>
                  </a:cubicBezTo>
                  <a:cubicBezTo>
                    <a:pt x="4773" y="435"/>
                    <a:pt x="3255" y="1859"/>
                    <a:pt x="3785" y="3741"/>
                  </a:cubicBezTo>
                  <a:cubicBezTo>
                    <a:pt x="2610" y="4046"/>
                    <a:pt x="1610" y="4872"/>
                    <a:pt x="1175" y="6003"/>
                  </a:cubicBezTo>
                  <a:cubicBezTo>
                    <a:pt x="740" y="7090"/>
                    <a:pt x="1175" y="8351"/>
                    <a:pt x="1827" y="9308"/>
                  </a:cubicBezTo>
                  <a:cubicBezTo>
                    <a:pt x="697" y="10439"/>
                    <a:pt x="610" y="12222"/>
                    <a:pt x="1653" y="13440"/>
                  </a:cubicBezTo>
                  <a:cubicBezTo>
                    <a:pt x="957" y="14353"/>
                    <a:pt x="957" y="15571"/>
                    <a:pt x="1653" y="16485"/>
                  </a:cubicBezTo>
                  <a:cubicBezTo>
                    <a:pt x="740" y="17702"/>
                    <a:pt x="783" y="19355"/>
                    <a:pt x="1784" y="20486"/>
                  </a:cubicBezTo>
                  <a:cubicBezTo>
                    <a:pt x="305" y="22835"/>
                    <a:pt x="262" y="25792"/>
                    <a:pt x="1740" y="28097"/>
                  </a:cubicBezTo>
                  <a:cubicBezTo>
                    <a:pt x="1697" y="28097"/>
                    <a:pt x="1784" y="28489"/>
                    <a:pt x="1740" y="28489"/>
                  </a:cubicBezTo>
                  <a:cubicBezTo>
                    <a:pt x="1001" y="29837"/>
                    <a:pt x="1001" y="31490"/>
                    <a:pt x="1827" y="32795"/>
                  </a:cubicBezTo>
                  <a:cubicBezTo>
                    <a:pt x="1001" y="33664"/>
                    <a:pt x="479" y="34795"/>
                    <a:pt x="392" y="36013"/>
                  </a:cubicBezTo>
                  <a:cubicBezTo>
                    <a:pt x="305" y="37100"/>
                    <a:pt x="610" y="38231"/>
                    <a:pt x="1262" y="39145"/>
                  </a:cubicBezTo>
                  <a:cubicBezTo>
                    <a:pt x="1" y="41276"/>
                    <a:pt x="175" y="43929"/>
                    <a:pt x="1653" y="45886"/>
                  </a:cubicBezTo>
                  <a:cubicBezTo>
                    <a:pt x="827" y="47278"/>
                    <a:pt x="914" y="49018"/>
                    <a:pt x="1871" y="50279"/>
                  </a:cubicBezTo>
                  <a:cubicBezTo>
                    <a:pt x="1610" y="51323"/>
                    <a:pt x="1523" y="52367"/>
                    <a:pt x="1697" y="53410"/>
                  </a:cubicBezTo>
                  <a:cubicBezTo>
                    <a:pt x="1740" y="53758"/>
                    <a:pt x="1914" y="54106"/>
                    <a:pt x="2088" y="54411"/>
                  </a:cubicBezTo>
                  <a:cubicBezTo>
                    <a:pt x="2306" y="54759"/>
                    <a:pt x="2654" y="54976"/>
                    <a:pt x="3045" y="54976"/>
                  </a:cubicBezTo>
                  <a:cubicBezTo>
                    <a:pt x="2741" y="56063"/>
                    <a:pt x="2915" y="57194"/>
                    <a:pt x="3524" y="58108"/>
                  </a:cubicBezTo>
                  <a:cubicBezTo>
                    <a:pt x="4176" y="58977"/>
                    <a:pt x="5176" y="59499"/>
                    <a:pt x="6264" y="59499"/>
                  </a:cubicBezTo>
                  <a:cubicBezTo>
                    <a:pt x="6177" y="60587"/>
                    <a:pt x="6090" y="61805"/>
                    <a:pt x="6786" y="62718"/>
                  </a:cubicBezTo>
                  <a:cubicBezTo>
                    <a:pt x="7265" y="63317"/>
                    <a:pt x="8054" y="63731"/>
                    <a:pt x="8798" y="63731"/>
                  </a:cubicBezTo>
                  <a:cubicBezTo>
                    <a:pt x="9133" y="63731"/>
                    <a:pt x="9459" y="63647"/>
                    <a:pt x="9743" y="63457"/>
                  </a:cubicBezTo>
                  <a:cubicBezTo>
                    <a:pt x="9904" y="65265"/>
                    <a:pt x="11431" y="66497"/>
                    <a:pt x="13079" y="66497"/>
                  </a:cubicBezTo>
                  <a:cubicBezTo>
                    <a:pt x="13652" y="66497"/>
                    <a:pt x="14239" y="66349"/>
                    <a:pt x="14788" y="66023"/>
                  </a:cubicBezTo>
                  <a:lnTo>
                    <a:pt x="14788" y="66023"/>
                  </a:lnTo>
                  <a:cubicBezTo>
                    <a:pt x="14484" y="67633"/>
                    <a:pt x="14962" y="69285"/>
                    <a:pt x="16354" y="70112"/>
                  </a:cubicBezTo>
                  <a:cubicBezTo>
                    <a:pt x="15615" y="71460"/>
                    <a:pt x="16224" y="73156"/>
                    <a:pt x="17615" y="73765"/>
                  </a:cubicBezTo>
                  <a:cubicBezTo>
                    <a:pt x="17528" y="74287"/>
                    <a:pt x="17180" y="74939"/>
                    <a:pt x="17224" y="75461"/>
                  </a:cubicBezTo>
                  <a:cubicBezTo>
                    <a:pt x="17267" y="75983"/>
                    <a:pt x="17485" y="76505"/>
                    <a:pt x="17876" y="76897"/>
                  </a:cubicBezTo>
                  <a:cubicBezTo>
                    <a:pt x="18137" y="77190"/>
                    <a:pt x="18521" y="77337"/>
                    <a:pt x="18916" y="77337"/>
                  </a:cubicBezTo>
                  <a:cubicBezTo>
                    <a:pt x="19048" y="77337"/>
                    <a:pt x="19181" y="77321"/>
                    <a:pt x="19312" y="77288"/>
                  </a:cubicBezTo>
                  <a:cubicBezTo>
                    <a:pt x="19833" y="77158"/>
                    <a:pt x="20181" y="76636"/>
                    <a:pt x="20094" y="76070"/>
                  </a:cubicBezTo>
                  <a:lnTo>
                    <a:pt x="20094" y="76070"/>
                  </a:lnTo>
                  <a:cubicBezTo>
                    <a:pt x="20326" y="76870"/>
                    <a:pt x="20995" y="77262"/>
                    <a:pt x="21659" y="77262"/>
                  </a:cubicBezTo>
                  <a:cubicBezTo>
                    <a:pt x="22367" y="77262"/>
                    <a:pt x="23069" y="76815"/>
                    <a:pt x="23226" y="75940"/>
                  </a:cubicBezTo>
                  <a:cubicBezTo>
                    <a:pt x="23435" y="76268"/>
                    <a:pt x="23806" y="76452"/>
                    <a:pt x="24174" y="76452"/>
                  </a:cubicBezTo>
                  <a:cubicBezTo>
                    <a:pt x="24343" y="76452"/>
                    <a:pt x="24511" y="76413"/>
                    <a:pt x="24661" y="76331"/>
                  </a:cubicBezTo>
                  <a:cubicBezTo>
                    <a:pt x="25140" y="75983"/>
                    <a:pt x="25401" y="75461"/>
                    <a:pt x="25401" y="74939"/>
                  </a:cubicBezTo>
                  <a:cubicBezTo>
                    <a:pt x="25444" y="74374"/>
                    <a:pt x="25357" y="73809"/>
                    <a:pt x="25183" y="73287"/>
                  </a:cubicBezTo>
                  <a:cubicBezTo>
                    <a:pt x="26183" y="73287"/>
                    <a:pt x="26966" y="73156"/>
                    <a:pt x="27575" y="72373"/>
                  </a:cubicBezTo>
                  <a:cubicBezTo>
                    <a:pt x="28184" y="71590"/>
                    <a:pt x="28402" y="70547"/>
                    <a:pt x="28141" y="69590"/>
                  </a:cubicBezTo>
                  <a:lnTo>
                    <a:pt x="28141" y="69590"/>
                  </a:lnTo>
                  <a:cubicBezTo>
                    <a:pt x="28467" y="69753"/>
                    <a:pt x="28843" y="69841"/>
                    <a:pt x="29222" y="69841"/>
                  </a:cubicBezTo>
                  <a:cubicBezTo>
                    <a:pt x="29551" y="69841"/>
                    <a:pt x="29882" y="69775"/>
                    <a:pt x="30185" y="69633"/>
                  </a:cubicBezTo>
                  <a:cubicBezTo>
                    <a:pt x="30837" y="69372"/>
                    <a:pt x="31359" y="68807"/>
                    <a:pt x="31577" y="68111"/>
                  </a:cubicBezTo>
                  <a:cubicBezTo>
                    <a:pt x="31968" y="68720"/>
                    <a:pt x="32577" y="69111"/>
                    <a:pt x="33273" y="69285"/>
                  </a:cubicBezTo>
                  <a:cubicBezTo>
                    <a:pt x="33447" y="69318"/>
                    <a:pt x="33624" y="69334"/>
                    <a:pt x="33800" y="69334"/>
                  </a:cubicBezTo>
                  <a:cubicBezTo>
                    <a:pt x="34330" y="69334"/>
                    <a:pt x="34860" y="69187"/>
                    <a:pt x="35317" y="68894"/>
                  </a:cubicBezTo>
                  <a:cubicBezTo>
                    <a:pt x="35752" y="69503"/>
                    <a:pt x="36448" y="69851"/>
                    <a:pt x="37144" y="69894"/>
                  </a:cubicBezTo>
                  <a:cubicBezTo>
                    <a:pt x="37249" y="69905"/>
                    <a:pt x="37354" y="69911"/>
                    <a:pt x="37458" y="69911"/>
                  </a:cubicBezTo>
                  <a:cubicBezTo>
                    <a:pt x="38177" y="69911"/>
                    <a:pt x="38874" y="69654"/>
                    <a:pt x="39405" y="69198"/>
                  </a:cubicBezTo>
                  <a:lnTo>
                    <a:pt x="39405" y="69198"/>
                  </a:lnTo>
                  <a:cubicBezTo>
                    <a:pt x="39275" y="70025"/>
                    <a:pt x="39492" y="70895"/>
                    <a:pt x="40014" y="71590"/>
                  </a:cubicBezTo>
                  <a:cubicBezTo>
                    <a:pt x="40493" y="72286"/>
                    <a:pt x="41276" y="72765"/>
                    <a:pt x="42102" y="72895"/>
                  </a:cubicBezTo>
                  <a:cubicBezTo>
                    <a:pt x="41954" y="74189"/>
                    <a:pt x="43031" y="75262"/>
                    <a:pt x="44239" y="75262"/>
                  </a:cubicBezTo>
                  <a:cubicBezTo>
                    <a:pt x="44452" y="75262"/>
                    <a:pt x="44670" y="75229"/>
                    <a:pt x="44886" y="75157"/>
                  </a:cubicBezTo>
                  <a:cubicBezTo>
                    <a:pt x="45016" y="75940"/>
                    <a:pt x="45581" y="76592"/>
                    <a:pt x="46321" y="76810"/>
                  </a:cubicBezTo>
                  <a:cubicBezTo>
                    <a:pt x="46513" y="76866"/>
                    <a:pt x="46706" y="76893"/>
                    <a:pt x="46894" y="76893"/>
                  </a:cubicBezTo>
                  <a:cubicBezTo>
                    <a:pt x="47430" y="76893"/>
                    <a:pt x="47935" y="76674"/>
                    <a:pt x="48321" y="76288"/>
                  </a:cubicBezTo>
                  <a:cubicBezTo>
                    <a:pt x="48680" y="76560"/>
                    <a:pt x="49165" y="76695"/>
                    <a:pt x="49657" y="76695"/>
                  </a:cubicBezTo>
                  <a:cubicBezTo>
                    <a:pt x="50658" y="76695"/>
                    <a:pt x="51685" y="76135"/>
                    <a:pt x="51714" y="75026"/>
                  </a:cubicBezTo>
                  <a:cubicBezTo>
                    <a:pt x="53106" y="74244"/>
                    <a:pt x="53584" y="72504"/>
                    <a:pt x="52714" y="71156"/>
                  </a:cubicBezTo>
                  <a:cubicBezTo>
                    <a:pt x="54324" y="70329"/>
                    <a:pt x="55237" y="68589"/>
                    <a:pt x="55019" y="66850"/>
                  </a:cubicBezTo>
                  <a:cubicBezTo>
                    <a:pt x="55019" y="66806"/>
                    <a:pt x="55976" y="66067"/>
                    <a:pt x="56107" y="65936"/>
                  </a:cubicBezTo>
                  <a:cubicBezTo>
                    <a:pt x="56455" y="65545"/>
                    <a:pt x="56759" y="65067"/>
                    <a:pt x="56977" y="64588"/>
                  </a:cubicBezTo>
                  <a:cubicBezTo>
                    <a:pt x="57368" y="63631"/>
                    <a:pt x="57716" y="62413"/>
                    <a:pt x="57368" y="61413"/>
                  </a:cubicBezTo>
                  <a:cubicBezTo>
                    <a:pt x="57933" y="60674"/>
                    <a:pt x="58194" y="59760"/>
                    <a:pt x="58107" y="58803"/>
                  </a:cubicBezTo>
                  <a:cubicBezTo>
                    <a:pt x="58107" y="57890"/>
                    <a:pt x="57760" y="56933"/>
                    <a:pt x="57151" y="56237"/>
                  </a:cubicBezTo>
                  <a:cubicBezTo>
                    <a:pt x="58107" y="54846"/>
                    <a:pt x="58412" y="53106"/>
                    <a:pt x="57977" y="51497"/>
                  </a:cubicBezTo>
                  <a:cubicBezTo>
                    <a:pt x="59717" y="50453"/>
                    <a:pt x="59978" y="48017"/>
                    <a:pt x="58455" y="46669"/>
                  </a:cubicBezTo>
                  <a:cubicBezTo>
                    <a:pt x="58629" y="45016"/>
                    <a:pt x="57412" y="43537"/>
                    <a:pt x="55759" y="43407"/>
                  </a:cubicBezTo>
                  <a:cubicBezTo>
                    <a:pt x="55264" y="41182"/>
                    <a:pt x="53308" y="39675"/>
                    <a:pt x="51147" y="39675"/>
                  </a:cubicBezTo>
                  <a:cubicBezTo>
                    <a:pt x="50646" y="39675"/>
                    <a:pt x="50134" y="39756"/>
                    <a:pt x="49626" y="39927"/>
                  </a:cubicBezTo>
                  <a:cubicBezTo>
                    <a:pt x="48539" y="38840"/>
                    <a:pt x="47321" y="37796"/>
                    <a:pt x="45755" y="37579"/>
                  </a:cubicBezTo>
                  <a:cubicBezTo>
                    <a:pt x="45570" y="37549"/>
                    <a:pt x="45385" y="37535"/>
                    <a:pt x="45201" y="37535"/>
                  </a:cubicBezTo>
                  <a:cubicBezTo>
                    <a:pt x="44307" y="37535"/>
                    <a:pt x="43447" y="37879"/>
                    <a:pt x="42798" y="38492"/>
                  </a:cubicBezTo>
                  <a:cubicBezTo>
                    <a:pt x="42294" y="37610"/>
                    <a:pt x="41342" y="37011"/>
                    <a:pt x="40337" y="37011"/>
                  </a:cubicBezTo>
                  <a:cubicBezTo>
                    <a:pt x="40302" y="37011"/>
                    <a:pt x="40267" y="37012"/>
                    <a:pt x="40232" y="37013"/>
                  </a:cubicBezTo>
                  <a:cubicBezTo>
                    <a:pt x="39144" y="37057"/>
                    <a:pt x="38231" y="37709"/>
                    <a:pt x="37796" y="38710"/>
                  </a:cubicBezTo>
                  <a:cubicBezTo>
                    <a:pt x="37194" y="37845"/>
                    <a:pt x="36202" y="37370"/>
                    <a:pt x="35157" y="37370"/>
                  </a:cubicBezTo>
                  <a:cubicBezTo>
                    <a:pt x="34994" y="37370"/>
                    <a:pt x="34829" y="37381"/>
                    <a:pt x="34665" y="37405"/>
                  </a:cubicBezTo>
                  <a:cubicBezTo>
                    <a:pt x="34012" y="37492"/>
                    <a:pt x="33360" y="37796"/>
                    <a:pt x="32838" y="38231"/>
                  </a:cubicBezTo>
                  <a:cubicBezTo>
                    <a:pt x="32099" y="37492"/>
                    <a:pt x="31098" y="37100"/>
                    <a:pt x="30054" y="37100"/>
                  </a:cubicBezTo>
                  <a:cubicBezTo>
                    <a:pt x="29011" y="37100"/>
                    <a:pt x="28054" y="37492"/>
                    <a:pt x="27314" y="38188"/>
                  </a:cubicBezTo>
                  <a:cubicBezTo>
                    <a:pt x="26856" y="37071"/>
                    <a:pt x="25794" y="36425"/>
                    <a:pt x="24700" y="36425"/>
                  </a:cubicBezTo>
                  <a:cubicBezTo>
                    <a:pt x="24133" y="36425"/>
                    <a:pt x="23557" y="36599"/>
                    <a:pt x="23052" y="36970"/>
                  </a:cubicBezTo>
                  <a:cubicBezTo>
                    <a:pt x="22195" y="36078"/>
                    <a:pt x="21046" y="35595"/>
                    <a:pt x="19868" y="35595"/>
                  </a:cubicBezTo>
                  <a:cubicBezTo>
                    <a:pt x="19610" y="35595"/>
                    <a:pt x="19351" y="35618"/>
                    <a:pt x="19094" y="35665"/>
                  </a:cubicBezTo>
                  <a:cubicBezTo>
                    <a:pt x="19616" y="33969"/>
                    <a:pt x="19181" y="32099"/>
                    <a:pt x="17920" y="30794"/>
                  </a:cubicBezTo>
                  <a:cubicBezTo>
                    <a:pt x="18442" y="29228"/>
                    <a:pt x="17789" y="27445"/>
                    <a:pt x="16311" y="26619"/>
                  </a:cubicBezTo>
                  <a:cubicBezTo>
                    <a:pt x="16615" y="25705"/>
                    <a:pt x="16485" y="24748"/>
                    <a:pt x="16050" y="23878"/>
                  </a:cubicBezTo>
                  <a:cubicBezTo>
                    <a:pt x="16789" y="23226"/>
                    <a:pt x="17267" y="22313"/>
                    <a:pt x="17354" y="21356"/>
                  </a:cubicBezTo>
                  <a:cubicBezTo>
                    <a:pt x="17398" y="20356"/>
                    <a:pt x="17093" y="19355"/>
                    <a:pt x="16441" y="18616"/>
                  </a:cubicBezTo>
                  <a:cubicBezTo>
                    <a:pt x="17180" y="17702"/>
                    <a:pt x="17485" y="16180"/>
                    <a:pt x="16832" y="15180"/>
                  </a:cubicBezTo>
                  <a:cubicBezTo>
                    <a:pt x="18094" y="13875"/>
                    <a:pt x="18050" y="11831"/>
                    <a:pt x="16745" y="10570"/>
                  </a:cubicBezTo>
                  <a:cubicBezTo>
                    <a:pt x="17354" y="10439"/>
                    <a:pt x="17833" y="10004"/>
                    <a:pt x="18007" y="9395"/>
                  </a:cubicBezTo>
                  <a:cubicBezTo>
                    <a:pt x="18268" y="8699"/>
                    <a:pt x="18311" y="7960"/>
                    <a:pt x="18050" y="7264"/>
                  </a:cubicBezTo>
                  <a:cubicBezTo>
                    <a:pt x="17702" y="6612"/>
                    <a:pt x="17137" y="6090"/>
                    <a:pt x="16441" y="5829"/>
                  </a:cubicBezTo>
                  <a:cubicBezTo>
                    <a:pt x="17527" y="3889"/>
                    <a:pt x="16052" y="1637"/>
                    <a:pt x="14023" y="1637"/>
                  </a:cubicBezTo>
                  <a:cubicBezTo>
                    <a:pt x="13778" y="1637"/>
                    <a:pt x="13524" y="1670"/>
                    <a:pt x="13266" y="1740"/>
                  </a:cubicBezTo>
                  <a:cubicBezTo>
                    <a:pt x="12962" y="740"/>
                    <a:pt x="12005" y="44"/>
                    <a:pt x="10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4584900" y="670349"/>
              <a:ext cx="54328" cy="46505"/>
            </a:xfrm>
            <a:custGeom>
              <a:avLst/>
              <a:gdLst/>
              <a:ahLst/>
              <a:cxnLst/>
              <a:rect l="l" t="t" r="r" b="b"/>
              <a:pathLst>
                <a:path w="2611" h="2235" extrusionOk="0">
                  <a:moveTo>
                    <a:pt x="1523" y="1"/>
                  </a:moveTo>
                  <a:cubicBezTo>
                    <a:pt x="522" y="1"/>
                    <a:pt x="0" y="1175"/>
                    <a:pt x="696" y="1915"/>
                  </a:cubicBezTo>
                  <a:cubicBezTo>
                    <a:pt x="932" y="2136"/>
                    <a:pt x="1211" y="2234"/>
                    <a:pt x="1483" y="2234"/>
                  </a:cubicBezTo>
                  <a:cubicBezTo>
                    <a:pt x="2064" y="2234"/>
                    <a:pt x="2610" y="1784"/>
                    <a:pt x="2610" y="1132"/>
                  </a:cubicBezTo>
                  <a:cubicBezTo>
                    <a:pt x="2610" y="479"/>
                    <a:pt x="2132" y="1"/>
                    <a:pt x="1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4352314" y="666396"/>
              <a:ext cx="239848" cy="215170"/>
            </a:xfrm>
            <a:custGeom>
              <a:avLst/>
              <a:gdLst/>
              <a:ahLst/>
              <a:cxnLst/>
              <a:rect l="l" t="t" r="r" b="b"/>
              <a:pathLst>
                <a:path w="11527" h="10341" extrusionOk="0">
                  <a:moveTo>
                    <a:pt x="6873" y="1"/>
                  </a:moveTo>
                  <a:cubicBezTo>
                    <a:pt x="6744" y="1"/>
                    <a:pt x="6613" y="6"/>
                    <a:pt x="6481" y="17"/>
                  </a:cubicBezTo>
                  <a:cubicBezTo>
                    <a:pt x="5220" y="234"/>
                    <a:pt x="4046" y="756"/>
                    <a:pt x="3089" y="1626"/>
                  </a:cubicBezTo>
                  <a:cubicBezTo>
                    <a:pt x="2001" y="2366"/>
                    <a:pt x="1175" y="3366"/>
                    <a:pt x="610" y="4497"/>
                  </a:cubicBezTo>
                  <a:cubicBezTo>
                    <a:pt x="1" y="5671"/>
                    <a:pt x="1" y="7019"/>
                    <a:pt x="610" y="8194"/>
                  </a:cubicBezTo>
                  <a:cubicBezTo>
                    <a:pt x="1305" y="9455"/>
                    <a:pt x="2784" y="10107"/>
                    <a:pt x="4176" y="10281"/>
                  </a:cubicBezTo>
                  <a:cubicBezTo>
                    <a:pt x="4475" y="10321"/>
                    <a:pt x="4775" y="10340"/>
                    <a:pt x="5075" y="10340"/>
                  </a:cubicBezTo>
                  <a:cubicBezTo>
                    <a:pt x="6433" y="10340"/>
                    <a:pt x="7777" y="9942"/>
                    <a:pt x="8917" y="9194"/>
                  </a:cubicBezTo>
                  <a:cubicBezTo>
                    <a:pt x="10309" y="8237"/>
                    <a:pt x="11222" y="6715"/>
                    <a:pt x="11396" y="5062"/>
                  </a:cubicBezTo>
                  <a:cubicBezTo>
                    <a:pt x="11526" y="3366"/>
                    <a:pt x="10744" y="1713"/>
                    <a:pt x="9395" y="756"/>
                  </a:cubicBezTo>
                  <a:cubicBezTo>
                    <a:pt x="8635" y="262"/>
                    <a:pt x="7775" y="1"/>
                    <a:pt x="6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4399173" y="737037"/>
              <a:ext cx="56326" cy="32189"/>
            </a:xfrm>
            <a:custGeom>
              <a:avLst/>
              <a:gdLst/>
              <a:ahLst/>
              <a:cxnLst/>
              <a:rect l="l" t="t" r="r" b="b"/>
              <a:pathLst>
                <a:path w="2707" h="1547" extrusionOk="0">
                  <a:moveTo>
                    <a:pt x="1406" y="0"/>
                  </a:moveTo>
                  <a:cubicBezTo>
                    <a:pt x="1272" y="0"/>
                    <a:pt x="1137" y="20"/>
                    <a:pt x="1011" y="58"/>
                  </a:cubicBezTo>
                  <a:cubicBezTo>
                    <a:pt x="1" y="432"/>
                    <a:pt x="760" y="1546"/>
                    <a:pt x="1629" y="1546"/>
                  </a:cubicBezTo>
                  <a:cubicBezTo>
                    <a:pt x="1770" y="1546"/>
                    <a:pt x="1915" y="1517"/>
                    <a:pt x="2055" y="1450"/>
                  </a:cubicBezTo>
                  <a:cubicBezTo>
                    <a:pt x="2707" y="1189"/>
                    <a:pt x="2620" y="710"/>
                    <a:pt x="2272" y="362"/>
                  </a:cubicBezTo>
                  <a:cubicBezTo>
                    <a:pt x="2056" y="116"/>
                    <a:pt x="1731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4377658" y="765377"/>
              <a:ext cx="102290" cy="40741"/>
            </a:xfrm>
            <a:custGeom>
              <a:avLst/>
              <a:gdLst/>
              <a:ahLst/>
              <a:cxnLst/>
              <a:rect l="l" t="t" r="r" b="b"/>
              <a:pathLst>
                <a:path w="4916" h="1958" extrusionOk="0">
                  <a:moveTo>
                    <a:pt x="2436" y="1"/>
                  </a:moveTo>
                  <a:cubicBezTo>
                    <a:pt x="2306" y="1"/>
                    <a:pt x="2175" y="131"/>
                    <a:pt x="2175" y="262"/>
                  </a:cubicBezTo>
                  <a:cubicBezTo>
                    <a:pt x="2132" y="653"/>
                    <a:pt x="1914" y="958"/>
                    <a:pt x="1610" y="1175"/>
                  </a:cubicBezTo>
                  <a:cubicBezTo>
                    <a:pt x="1479" y="1273"/>
                    <a:pt x="1300" y="1322"/>
                    <a:pt x="1127" y="1322"/>
                  </a:cubicBezTo>
                  <a:cubicBezTo>
                    <a:pt x="1069" y="1322"/>
                    <a:pt x="1012" y="1316"/>
                    <a:pt x="957" y="1305"/>
                  </a:cubicBezTo>
                  <a:cubicBezTo>
                    <a:pt x="740" y="1175"/>
                    <a:pt x="609" y="958"/>
                    <a:pt x="696" y="697"/>
                  </a:cubicBezTo>
                  <a:cubicBezTo>
                    <a:pt x="696" y="566"/>
                    <a:pt x="609" y="436"/>
                    <a:pt x="479" y="392"/>
                  </a:cubicBezTo>
                  <a:cubicBezTo>
                    <a:pt x="456" y="384"/>
                    <a:pt x="431" y="381"/>
                    <a:pt x="406" y="381"/>
                  </a:cubicBezTo>
                  <a:cubicBezTo>
                    <a:pt x="291" y="381"/>
                    <a:pt x="167" y="459"/>
                    <a:pt x="131" y="566"/>
                  </a:cubicBezTo>
                  <a:cubicBezTo>
                    <a:pt x="1" y="1045"/>
                    <a:pt x="218" y="1566"/>
                    <a:pt x="696" y="1827"/>
                  </a:cubicBezTo>
                  <a:cubicBezTo>
                    <a:pt x="837" y="1874"/>
                    <a:pt x="983" y="1899"/>
                    <a:pt x="1129" y="1899"/>
                  </a:cubicBezTo>
                  <a:cubicBezTo>
                    <a:pt x="1389" y="1899"/>
                    <a:pt x="1648" y="1821"/>
                    <a:pt x="1871" y="1653"/>
                  </a:cubicBezTo>
                  <a:cubicBezTo>
                    <a:pt x="2088" y="1479"/>
                    <a:pt x="2262" y="1305"/>
                    <a:pt x="2436" y="1132"/>
                  </a:cubicBezTo>
                  <a:cubicBezTo>
                    <a:pt x="2610" y="1436"/>
                    <a:pt x="2828" y="1653"/>
                    <a:pt x="3176" y="1827"/>
                  </a:cubicBezTo>
                  <a:cubicBezTo>
                    <a:pt x="3306" y="1914"/>
                    <a:pt x="3480" y="1958"/>
                    <a:pt x="3654" y="1958"/>
                  </a:cubicBezTo>
                  <a:cubicBezTo>
                    <a:pt x="3915" y="1958"/>
                    <a:pt x="4132" y="1871"/>
                    <a:pt x="4350" y="1697"/>
                  </a:cubicBezTo>
                  <a:cubicBezTo>
                    <a:pt x="4741" y="1392"/>
                    <a:pt x="4915" y="914"/>
                    <a:pt x="4785" y="436"/>
                  </a:cubicBezTo>
                  <a:cubicBezTo>
                    <a:pt x="4749" y="293"/>
                    <a:pt x="4641" y="231"/>
                    <a:pt x="4531" y="231"/>
                  </a:cubicBezTo>
                  <a:cubicBezTo>
                    <a:pt x="4373" y="231"/>
                    <a:pt x="4211" y="361"/>
                    <a:pt x="4263" y="566"/>
                  </a:cubicBezTo>
                  <a:cubicBezTo>
                    <a:pt x="4306" y="827"/>
                    <a:pt x="4219" y="1132"/>
                    <a:pt x="4002" y="1262"/>
                  </a:cubicBezTo>
                  <a:cubicBezTo>
                    <a:pt x="3900" y="1364"/>
                    <a:pt x="3768" y="1406"/>
                    <a:pt x="3642" y="1406"/>
                  </a:cubicBezTo>
                  <a:cubicBezTo>
                    <a:pt x="3552" y="1406"/>
                    <a:pt x="3465" y="1385"/>
                    <a:pt x="3393" y="1349"/>
                  </a:cubicBezTo>
                  <a:cubicBezTo>
                    <a:pt x="3002" y="1088"/>
                    <a:pt x="2741" y="697"/>
                    <a:pt x="2741" y="262"/>
                  </a:cubicBezTo>
                  <a:cubicBezTo>
                    <a:pt x="2697" y="131"/>
                    <a:pt x="2610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398474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566" y="4611"/>
                    <a:pt x="1175" y="9221"/>
                    <a:pt x="1784" y="13831"/>
                  </a:cubicBezTo>
                  <a:cubicBezTo>
                    <a:pt x="1349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55" y="392"/>
                  </a:cubicBezTo>
                  <a:cubicBezTo>
                    <a:pt x="3002" y="218"/>
                    <a:pt x="1654" y="17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412061" y="2332806"/>
              <a:ext cx="102269" cy="45277"/>
            </a:xfrm>
            <a:custGeom>
              <a:avLst/>
              <a:gdLst/>
              <a:ahLst/>
              <a:cxnLst/>
              <a:rect l="l" t="t" r="r" b="b"/>
              <a:pathLst>
                <a:path w="4915" h="2176" extrusionOk="0">
                  <a:moveTo>
                    <a:pt x="1131" y="1"/>
                  </a:moveTo>
                  <a:lnTo>
                    <a:pt x="0" y="2175"/>
                  </a:lnTo>
                  <a:lnTo>
                    <a:pt x="4915" y="217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4816571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610" y="4611"/>
                    <a:pt x="1218" y="9221"/>
                    <a:pt x="1784" y="13831"/>
                  </a:cubicBezTo>
                  <a:cubicBezTo>
                    <a:pt x="1392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98" y="392"/>
                  </a:cubicBezTo>
                  <a:cubicBezTo>
                    <a:pt x="3045" y="218"/>
                    <a:pt x="1653" y="17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4830158" y="2332806"/>
              <a:ext cx="102269" cy="45277"/>
            </a:xfrm>
            <a:custGeom>
              <a:avLst/>
              <a:gdLst/>
              <a:ahLst/>
              <a:cxnLst/>
              <a:rect l="l" t="t" r="r" b="b"/>
              <a:pathLst>
                <a:path w="4915" h="2176" extrusionOk="0">
                  <a:moveTo>
                    <a:pt x="1131" y="1"/>
                  </a:moveTo>
                  <a:lnTo>
                    <a:pt x="0" y="2175"/>
                  </a:lnTo>
                  <a:lnTo>
                    <a:pt x="4915" y="217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37"/>
          <p:cNvSpPr txBox="1">
            <a:spLocks noGrp="1"/>
          </p:cNvSpPr>
          <p:nvPr>
            <p:ph type="ctrTitle"/>
          </p:nvPr>
        </p:nvSpPr>
        <p:spPr>
          <a:xfrm>
            <a:off x="1412025" y="1378050"/>
            <a:ext cx="61593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Star Llama </a:t>
            </a:r>
            <a:endParaRPr/>
          </a:p>
        </p:txBody>
      </p:sp>
      <p:grpSp>
        <p:nvGrpSpPr>
          <p:cNvPr id="1480" name="Google Shape;1480;p37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1481" name="Google Shape;1481;p37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37"/>
          <p:cNvSpPr/>
          <p:nvPr/>
        </p:nvSpPr>
        <p:spPr>
          <a:xfrm rot="-5400000">
            <a:off x="85458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7">
            <a:hlinkClick r:id="" action="ppaction://hlinkshowjump?jump=nextslide"/>
          </p:cNvPr>
          <p:cNvSpPr/>
          <p:nvPr/>
        </p:nvSpPr>
        <p:spPr>
          <a:xfrm>
            <a:off x="8574000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37"/>
          <p:cNvCxnSpPr/>
          <p:nvPr/>
        </p:nvCxnSpPr>
        <p:spPr>
          <a:xfrm>
            <a:off x="2198400" y="2210050"/>
            <a:ext cx="4747200" cy="0"/>
          </a:xfrm>
          <a:prstGeom prst="straightConnector1">
            <a:avLst/>
          </a:prstGeom>
          <a:noFill/>
          <a:ln w="7620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54"/>
          <p:cNvSpPr/>
          <p:nvPr/>
        </p:nvSpPr>
        <p:spPr>
          <a:xfrm>
            <a:off x="1673352" y="216717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SUMMATIVE ASSESSMENT I IRS I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54"/>
          <p:cNvSpPr/>
          <p:nvPr/>
        </p:nvSpPr>
        <p:spPr>
          <a:xfrm>
            <a:off x="1672650" y="1369552"/>
            <a:ext cx="5796900" cy="2470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star llama drank for a short time</a:t>
            </a: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star llama didn’t jump back to the sky 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True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False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wool was soft and warm</a:t>
            </a:r>
            <a:endParaRPr sz="16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True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False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 </a:t>
            </a:r>
            <a:endParaRPr sz="9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165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D2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70"/>
          <p:cNvSpPr/>
          <p:nvPr/>
        </p:nvSpPr>
        <p:spPr>
          <a:xfrm>
            <a:off x="1673352" y="216717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CLOSURE I 1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70"/>
          <p:cNvSpPr/>
          <p:nvPr/>
        </p:nvSpPr>
        <p:spPr>
          <a:xfrm>
            <a:off x="1672643" y="2026354"/>
            <a:ext cx="5796900" cy="7626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a word you learnt today and write a sentence.</a:t>
            </a:r>
            <a:endParaRPr sz="15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70"/>
          <p:cNvSpPr/>
          <p:nvPr/>
        </p:nvSpPr>
        <p:spPr>
          <a:xfrm>
            <a:off x="-148978" y="1903052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70"/>
          <p:cNvSpPr/>
          <p:nvPr/>
        </p:nvSpPr>
        <p:spPr>
          <a:xfrm>
            <a:off x="3063651" y="3180136"/>
            <a:ext cx="2691300" cy="5901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Mini-Boards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8"/>
          <p:cNvSpPr/>
          <p:nvPr/>
        </p:nvSpPr>
        <p:spPr>
          <a:xfrm>
            <a:off x="1673352" y="594123"/>
            <a:ext cx="57972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LET’S BEGIN WITH THE END IN MIND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38"/>
          <p:cNvSpPr txBox="1"/>
          <p:nvPr/>
        </p:nvSpPr>
        <p:spPr>
          <a:xfrm>
            <a:off x="534838" y="1742536"/>
            <a:ext cx="83871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By the end of today's class, students will: </a:t>
            </a:r>
            <a:r>
              <a:rPr lang="en" sz="2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​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38"/>
          <p:cNvSpPr txBox="1"/>
          <p:nvPr/>
        </p:nvSpPr>
        <p:spPr>
          <a:xfrm>
            <a:off x="524056" y="2400300"/>
            <a:ext cx="810660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Gill Sans"/>
              <a:buAutoNum type="arabicPeriod"/>
            </a:pPr>
            <a:r>
              <a:rPr lang="en" sz="2300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23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identify the new genre</a:t>
            </a:r>
            <a:endParaRPr sz="23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810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Gill Sans"/>
              <a:buAutoNum type="arabicPeriod"/>
            </a:pPr>
            <a:r>
              <a:rPr lang="en" sz="2300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answer  </a:t>
            </a:r>
            <a:r>
              <a:rPr lang="en" sz="23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questions about the story and predict what will happen </a:t>
            </a:r>
            <a:r>
              <a:rPr lang="en" sz="2300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next</a:t>
            </a:r>
            <a:r>
              <a:rPr lang="en" sz="23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3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9"/>
          <p:cNvSpPr txBox="1">
            <a:spLocks noGrp="1"/>
          </p:cNvSpPr>
          <p:nvPr>
            <p:ph type="title"/>
          </p:nvPr>
        </p:nvSpPr>
        <p:spPr>
          <a:xfrm>
            <a:off x="1634550" y="120835"/>
            <a:ext cx="5874900" cy="7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latin typeface="Comic Sans MS"/>
                <a:sym typeface="Comic Sans MS"/>
              </a:rPr>
              <a:t>Lead </a:t>
            </a:r>
            <a:r>
              <a:rPr lang="en" dirty="0" smtClean="0">
                <a:latin typeface="Comic Sans MS"/>
                <a:sym typeface="Comic Sans MS"/>
              </a:rPr>
              <a:t>in ( Round Robin)</a:t>
            </a:r>
            <a:endParaRPr dirty="0"/>
          </a:p>
        </p:txBody>
      </p:sp>
      <p:sp>
        <p:nvSpPr>
          <p:cNvPr id="1503" name="Google Shape;1503;p39"/>
          <p:cNvSpPr txBox="1"/>
          <p:nvPr/>
        </p:nvSpPr>
        <p:spPr>
          <a:xfrm>
            <a:off x="152566" y="1308068"/>
            <a:ext cx="87575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</a:t>
            </a:r>
            <a:r>
              <a:rPr lang="en" sz="1600" dirty="0" smtClean="0">
                <a:latin typeface="Comic Sans MS"/>
                <a:ea typeface="Comic Sans MS"/>
                <a:cs typeface="Comic Sans MS"/>
                <a:sym typeface="Comic Sans MS"/>
              </a:rPr>
              <a:t>If you wish that something would fall from the sky ,what would it be? Why?</a:t>
            </a:r>
            <a:r>
              <a:rPr lang="en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Businessman falling from the sky hi-res stock photography and images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 bwMode="auto">
          <a:xfrm>
            <a:off x="509012" y="2354468"/>
            <a:ext cx="2251075" cy="21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1 Candy Falling Sky Stock Photos - Free &amp; Royalty-Free Stock Photos from 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83" y="2700384"/>
            <a:ext cx="2161716" cy="1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Photo | Cat flying in air or Cute Cat Falling from the 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89" y="2301758"/>
            <a:ext cx="1876699" cy="18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236" y="1531088"/>
            <a:ext cx="659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shape did the star that fell from the sky took?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85860" y="4465674"/>
            <a:ext cx="1297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39" y="88975"/>
            <a:ext cx="3429000" cy="4812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17" t="41380" r="37186" b="19167"/>
          <a:stretch/>
        </p:blipFill>
        <p:spPr>
          <a:xfrm>
            <a:off x="790576" y="828675"/>
            <a:ext cx="7181850" cy="39818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91400" y="94317"/>
            <a:ext cx="1752600" cy="884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P36</a:t>
            </a:r>
          </a:p>
        </p:txBody>
      </p:sp>
    </p:spTree>
    <p:extLst>
      <p:ext uri="{BB962C8B-B14F-4D97-AF65-F5344CB8AC3E}">
        <p14:creationId xmlns:p14="http://schemas.microsoft.com/office/powerpoint/2010/main" val="1784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9"/>
          <p:cNvSpPr/>
          <p:nvPr/>
        </p:nvSpPr>
        <p:spPr>
          <a:xfrm>
            <a:off x="698225" y="1273075"/>
            <a:ext cx="53376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1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221E1F"/>
                </a:solidFill>
                <a:highlight>
                  <a:schemeClr val="dk2"/>
                </a:highlight>
                <a:latin typeface="Calibri"/>
                <a:ea typeface="Calibri"/>
                <a:cs typeface="Calibri"/>
                <a:sym typeface="Calibri"/>
              </a:rPr>
              <a:t>Listen: </a:t>
            </a:r>
            <a:endParaRPr sz="2300" b="1" dirty="0">
              <a:solidFill>
                <a:srgbClr val="221E1F"/>
              </a:solidFill>
              <a:highlight>
                <a:schemeClr val="dk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highlight>
                <a:schemeClr val="dk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49"/>
          <p:cNvSpPr/>
          <p:nvPr/>
        </p:nvSpPr>
        <p:spPr>
          <a:xfrm>
            <a:off x="1663900" y="259525"/>
            <a:ext cx="6332700" cy="615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r>
              <a:rPr lang="en" sz="2100" b="1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36  </a:t>
            </a:r>
            <a:r>
              <a:rPr lang="en" sz="2100" b="1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minute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9" t="26616" r="32734" b="29687"/>
          <a:stretch/>
        </p:blipFill>
        <p:spPr bwMode="auto">
          <a:xfrm>
            <a:off x="4830250" y="875125"/>
            <a:ext cx="3628481" cy="427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S_L4_AUD_U01_p0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68" end="30561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4638" y="209577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50"/>
          <p:cNvSpPr/>
          <p:nvPr/>
        </p:nvSpPr>
        <p:spPr>
          <a:xfrm>
            <a:off x="1663900" y="259525"/>
            <a:ext cx="6332700" cy="615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Formative assessment l Rally 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Robin</a:t>
            </a: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mins</a:t>
            </a: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4" name="Google Shape;1604;p50"/>
          <p:cNvPicPr preferRelativeResize="0"/>
          <p:nvPr/>
        </p:nvPicPr>
        <p:blipFill rotWithShape="1">
          <a:blip r:embed="rId3">
            <a:alphaModFix/>
          </a:blip>
          <a:srcRect l="45433" t="24722" r="33100" b="36048"/>
          <a:stretch/>
        </p:blipFill>
        <p:spPr>
          <a:xfrm>
            <a:off x="5386651" y="1143077"/>
            <a:ext cx="3036201" cy="311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9" t="26616" r="32734" b="29687"/>
          <a:stretch/>
        </p:blipFill>
        <p:spPr bwMode="auto">
          <a:xfrm>
            <a:off x="5265679" y="875125"/>
            <a:ext cx="3628481" cy="427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343" y="120492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1-How did the llama react when she looked at the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boy?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2-What happened when the llama jump to sky?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3-Describe the wool.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D2"/>
        </a:solidFill>
        <a:effectLst/>
      </p:bgPr>
    </p:bg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53"/>
          <p:cNvSpPr/>
          <p:nvPr/>
        </p:nvSpPr>
        <p:spPr>
          <a:xfrm>
            <a:off x="1673352" y="98104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DIFFERENTIATION </a:t>
            </a: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I 2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53"/>
          <p:cNvSpPr/>
          <p:nvPr/>
        </p:nvSpPr>
        <p:spPr>
          <a:xfrm>
            <a:off x="886266" y="1244904"/>
            <a:ext cx="3704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</a:t>
            </a: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feel if you were in his shoes</a:t>
            </a: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918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53"/>
          <p:cNvSpPr txBox="1"/>
          <p:nvPr/>
        </p:nvSpPr>
        <p:spPr>
          <a:xfrm>
            <a:off x="885412" y="2869001"/>
            <a:ext cx="3713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wool feel?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53"/>
          <p:cNvSpPr/>
          <p:nvPr/>
        </p:nvSpPr>
        <p:spPr>
          <a:xfrm>
            <a:off x="4603635" y="1244904"/>
            <a:ext cx="36504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lang="en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" sz="15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</a:t>
            </a:r>
            <a:endParaRPr lang="en" sz="15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lang="en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ts val="1500"/>
            </a:pP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 looked at the sad Inca boy</a:t>
            </a:r>
            <a:endParaRPr lang="en-US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53"/>
          <p:cNvSpPr txBox="1"/>
          <p:nvPr/>
        </p:nvSpPr>
        <p:spPr>
          <a:xfrm>
            <a:off x="4599112" y="2869001"/>
            <a:ext cx="3659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llama looked at the sad Inca boy.(      )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51"/>
          <p:cNvGrpSpPr/>
          <p:nvPr/>
        </p:nvGrpSpPr>
        <p:grpSpPr>
          <a:xfrm>
            <a:off x="4856449" y="55"/>
            <a:ext cx="1387619" cy="2484856"/>
            <a:chOff x="912725" y="2818850"/>
            <a:chExt cx="708475" cy="1268625"/>
          </a:xfrm>
        </p:grpSpPr>
        <p:sp>
          <p:nvSpPr>
            <p:cNvPr id="1610" name="Google Shape;1610;p51"/>
            <p:cNvSpPr/>
            <p:nvPr/>
          </p:nvSpPr>
          <p:spPr>
            <a:xfrm>
              <a:off x="1221400" y="3995125"/>
              <a:ext cx="15075" cy="92350"/>
            </a:xfrm>
            <a:custGeom>
              <a:avLst/>
              <a:gdLst/>
              <a:ahLst/>
              <a:cxnLst/>
              <a:rect l="l" t="t" r="r" b="b"/>
              <a:pathLst>
                <a:path w="603" h="3694" extrusionOk="0">
                  <a:moveTo>
                    <a:pt x="18" y="2724"/>
                  </a:moveTo>
                  <a:lnTo>
                    <a:pt x="18" y="2290"/>
                  </a:lnTo>
                  <a:cubicBezTo>
                    <a:pt x="1" y="2073"/>
                    <a:pt x="34" y="1872"/>
                    <a:pt x="101" y="1672"/>
                  </a:cubicBezTo>
                  <a:cubicBezTo>
                    <a:pt x="201" y="1304"/>
                    <a:pt x="218" y="936"/>
                    <a:pt x="268" y="569"/>
                  </a:cubicBezTo>
                  <a:cubicBezTo>
                    <a:pt x="285" y="435"/>
                    <a:pt x="302" y="318"/>
                    <a:pt x="318" y="184"/>
                  </a:cubicBezTo>
                  <a:cubicBezTo>
                    <a:pt x="335" y="151"/>
                    <a:pt x="335" y="118"/>
                    <a:pt x="352" y="84"/>
                  </a:cubicBezTo>
                  <a:cubicBezTo>
                    <a:pt x="369" y="34"/>
                    <a:pt x="435" y="1"/>
                    <a:pt x="486" y="17"/>
                  </a:cubicBezTo>
                  <a:cubicBezTo>
                    <a:pt x="519" y="34"/>
                    <a:pt x="569" y="67"/>
                    <a:pt x="569" y="101"/>
                  </a:cubicBezTo>
                  <a:cubicBezTo>
                    <a:pt x="586" y="151"/>
                    <a:pt x="586" y="201"/>
                    <a:pt x="569" y="268"/>
                  </a:cubicBezTo>
                  <a:cubicBezTo>
                    <a:pt x="536" y="552"/>
                    <a:pt x="502" y="836"/>
                    <a:pt x="469" y="1120"/>
                  </a:cubicBezTo>
                  <a:cubicBezTo>
                    <a:pt x="469" y="1220"/>
                    <a:pt x="469" y="1321"/>
                    <a:pt x="486" y="1421"/>
                  </a:cubicBezTo>
                  <a:cubicBezTo>
                    <a:pt x="602" y="2006"/>
                    <a:pt x="602" y="2607"/>
                    <a:pt x="586" y="3192"/>
                  </a:cubicBezTo>
                  <a:cubicBezTo>
                    <a:pt x="586" y="3276"/>
                    <a:pt x="586" y="3359"/>
                    <a:pt x="569" y="3426"/>
                  </a:cubicBezTo>
                  <a:cubicBezTo>
                    <a:pt x="519" y="3593"/>
                    <a:pt x="385" y="3693"/>
                    <a:pt x="252" y="3693"/>
                  </a:cubicBezTo>
                  <a:cubicBezTo>
                    <a:pt x="101" y="3677"/>
                    <a:pt x="1" y="3526"/>
                    <a:pt x="1" y="3376"/>
                  </a:cubicBezTo>
                  <a:cubicBezTo>
                    <a:pt x="1" y="3159"/>
                    <a:pt x="1" y="2941"/>
                    <a:pt x="1" y="272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1354675" y="3993450"/>
              <a:ext cx="33000" cy="68950"/>
            </a:xfrm>
            <a:custGeom>
              <a:avLst/>
              <a:gdLst/>
              <a:ahLst/>
              <a:cxnLst/>
              <a:rect l="l" t="t" r="r" b="b"/>
              <a:pathLst>
                <a:path w="1320" h="2758" extrusionOk="0">
                  <a:moveTo>
                    <a:pt x="50" y="1"/>
                  </a:moveTo>
                  <a:cubicBezTo>
                    <a:pt x="117" y="51"/>
                    <a:pt x="150" y="68"/>
                    <a:pt x="184" y="101"/>
                  </a:cubicBezTo>
                  <a:cubicBezTo>
                    <a:pt x="451" y="385"/>
                    <a:pt x="702" y="686"/>
                    <a:pt x="835" y="1070"/>
                  </a:cubicBezTo>
                  <a:cubicBezTo>
                    <a:pt x="902" y="1287"/>
                    <a:pt x="1019" y="1488"/>
                    <a:pt x="1119" y="1688"/>
                  </a:cubicBezTo>
                  <a:cubicBezTo>
                    <a:pt x="1203" y="1872"/>
                    <a:pt x="1253" y="2056"/>
                    <a:pt x="1303" y="2256"/>
                  </a:cubicBezTo>
                  <a:cubicBezTo>
                    <a:pt x="1320" y="2373"/>
                    <a:pt x="1303" y="2490"/>
                    <a:pt x="1253" y="2607"/>
                  </a:cubicBezTo>
                  <a:cubicBezTo>
                    <a:pt x="1203" y="2691"/>
                    <a:pt x="1136" y="2741"/>
                    <a:pt x="1036" y="2758"/>
                  </a:cubicBezTo>
                  <a:cubicBezTo>
                    <a:pt x="936" y="2758"/>
                    <a:pt x="869" y="2708"/>
                    <a:pt x="819" y="2607"/>
                  </a:cubicBezTo>
                  <a:cubicBezTo>
                    <a:pt x="802" y="2557"/>
                    <a:pt x="769" y="2507"/>
                    <a:pt x="752" y="2440"/>
                  </a:cubicBezTo>
                  <a:cubicBezTo>
                    <a:pt x="602" y="1822"/>
                    <a:pt x="368" y="1221"/>
                    <a:pt x="100" y="636"/>
                  </a:cubicBezTo>
                  <a:cubicBezTo>
                    <a:pt x="17" y="419"/>
                    <a:pt x="0" y="335"/>
                    <a:pt x="50" y="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912725" y="3698125"/>
              <a:ext cx="66025" cy="23425"/>
            </a:xfrm>
            <a:custGeom>
              <a:avLst/>
              <a:gdLst/>
              <a:ahLst/>
              <a:cxnLst/>
              <a:rect l="l" t="t" r="r" b="b"/>
              <a:pathLst>
                <a:path w="2641" h="937" extrusionOk="0">
                  <a:moveTo>
                    <a:pt x="2640" y="753"/>
                  </a:moveTo>
                  <a:cubicBezTo>
                    <a:pt x="2523" y="937"/>
                    <a:pt x="2356" y="937"/>
                    <a:pt x="2172" y="903"/>
                  </a:cubicBezTo>
                  <a:cubicBezTo>
                    <a:pt x="1755" y="836"/>
                    <a:pt x="1354" y="769"/>
                    <a:pt x="953" y="653"/>
                  </a:cubicBezTo>
                  <a:cubicBezTo>
                    <a:pt x="719" y="586"/>
                    <a:pt x="502" y="502"/>
                    <a:pt x="251" y="519"/>
                  </a:cubicBezTo>
                  <a:cubicBezTo>
                    <a:pt x="84" y="536"/>
                    <a:pt x="0" y="352"/>
                    <a:pt x="67" y="201"/>
                  </a:cubicBezTo>
                  <a:cubicBezTo>
                    <a:pt x="117" y="118"/>
                    <a:pt x="184" y="34"/>
                    <a:pt x="301" y="18"/>
                  </a:cubicBezTo>
                  <a:cubicBezTo>
                    <a:pt x="385" y="1"/>
                    <a:pt x="485" y="1"/>
                    <a:pt x="568" y="18"/>
                  </a:cubicBezTo>
                  <a:cubicBezTo>
                    <a:pt x="719" y="34"/>
                    <a:pt x="869" y="68"/>
                    <a:pt x="1020" y="101"/>
                  </a:cubicBezTo>
                  <a:cubicBezTo>
                    <a:pt x="1320" y="168"/>
                    <a:pt x="1621" y="235"/>
                    <a:pt x="1922" y="318"/>
                  </a:cubicBezTo>
                  <a:cubicBezTo>
                    <a:pt x="2039" y="335"/>
                    <a:pt x="2156" y="368"/>
                    <a:pt x="2256" y="419"/>
                  </a:cubicBezTo>
                  <a:cubicBezTo>
                    <a:pt x="2423" y="469"/>
                    <a:pt x="2557" y="569"/>
                    <a:pt x="2640" y="75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050975" y="3964625"/>
              <a:ext cx="65200" cy="51825"/>
            </a:xfrm>
            <a:custGeom>
              <a:avLst/>
              <a:gdLst/>
              <a:ahLst/>
              <a:cxnLst/>
              <a:rect l="l" t="t" r="r" b="b"/>
              <a:pathLst>
                <a:path w="2608" h="2073" extrusionOk="0">
                  <a:moveTo>
                    <a:pt x="235" y="2073"/>
                  </a:moveTo>
                  <a:cubicBezTo>
                    <a:pt x="101" y="2073"/>
                    <a:pt x="1" y="1956"/>
                    <a:pt x="34" y="1839"/>
                  </a:cubicBezTo>
                  <a:cubicBezTo>
                    <a:pt x="68" y="1755"/>
                    <a:pt x="101" y="1688"/>
                    <a:pt x="151" y="1622"/>
                  </a:cubicBezTo>
                  <a:cubicBezTo>
                    <a:pt x="185" y="1588"/>
                    <a:pt x="218" y="1572"/>
                    <a:pt x="252" y="1538"/>
                  </a:cubicBezTo>
                  <a:cubicBezTo>
                    <a:pt x="853" y="1137"/>
                    <a:pt x="1421" y="703"/>
                    <a:pt x="2039" y="318"/>
                  </a:cubicBezTo>
                  <a:cubicBezTo>
                    <a:pt x="2156" y="252"/>
                    <a:pt x="2273" y="151"/>
                    <a:pt x="2390" y="68"/>
                  </a:cubicBezTo>
                  <a:cubicBezTo>
                    <a:pt x="2474" y="1"/>
                    <a:pt x="2541" y="1"/>
                    <a:pt x="2574" y="68"/>
                  </a:cubicBezTo>
                  <a:cubicBezTo>
                    <a:pt x="2607" y="118"/>
                    <a:pt x="2591" y="168"/>
                    <a:pt x="2524" y="218"/>
                  </a:cubicBezTo>
                  <a:cubicBezTo>
                    <a:pt x="2240" y="419"/>
                    <a:pt x="2039" y="686"/>
                    <a:pt x="1822" y="953"/>
                  </a:cubicBezTo>
                  <a:cubicBezTo>
                    <a:pt x="1688" y="1104"/>
                    <a:pt x="1538" y="1237"/>
                    <a:pt x="1388" y="1354"/>
                  </a:cubicBezTo>
                  <a:cubicBezTo>
                    <a:pt x="1104" y="1555"/>
                    <a:pt x="820" y="1755"/>
                    <a:pt x="536" y="1956"/>
                  </a:cubicBezTo>
                  <a:cubicBezTo>
                    <a:pt x="452" y="2023"/>
                    <a:pt x="352" y="2073"/>
                    <a:pt x="235" y="207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546400" y="3724450"/>
              <a:ext cx="74800" cy="27600"/>
            </a:xfrm>
            <a:custGeom>
              <a:avLst/>
              <a:gdLst/>
              <a:ahLst/>
              <a:cxnLst/>
              <a:rect l="l" t="t" r="r" b="b"/>
              <a:pathLst>
                <a:path w="2992" h="1104" extrusionOk="0">
                  <a:moveTo>
                    <a:pt x="0" y="1103"/>
                  </a:moveTo>
                  <a:cubicBezTo>
                    <a:pt x="17" y="1070"/>
                    <a:pt x="34" y="1036"/>
                    <a:pt x="50" y="1020"/>
                  </a:cubicBezTo>
                  <a:cubicBezTo>
                    <a:pt x="117" y="1003"/>
                    <a:pt x="184" y="986"/>
                    <a:pt x="234" y="986"/>
                  </a:cubicBezTo>
                  <a:cubicBezTo>
                    <a:pt x="351" y="953"/>
                    <a:pt x="451" y="920"/>
                    <a:pt x="535" y="836"/>
                  </a:cubicBezTo>
                  <a:cubicBezTo>
                    <a:pt x="652" y="702"/>
                    <a:pt x="819" y="619"/>
                    <a:pt x="1003" y="569"/>
                  </a:cubicBezTo>
                  <a:cubicBezTo>
                    <a:pt x="1337" y="452"/>
                    <a:pt x="1671" y="335"/>
                    <a:pt x="2005" y="218"/>
                  </a:cubicBezTo>
                  <a:cubicBezTo>
                    <a:pt x="2172" y="151"/>
                    <a:pt x="2356" y="101"/>
                    <a:pt x="2523" y="51"/>
                  </a:cubicBezTo>
                  <a:cubicBezTo>
                    <a:pt x="2640" y="1"/>
                    <a:pt x="2757" y="34"/>
                    <a:pt x="2857" y="101"/>
                  </a:cubicBezTo>
                  <a:cubicBezTo>
                    <a:pt x="2991" y="168"/>
                    <a:pt x="2991" y="335"/>
                    <a:pt x="2874" y="402"/>
                  </a:cubicBezTo>
                  <a:cubicBezTo>
                    <a:pt x="2757" y="468"/>
                    <a:pt x="2640" y="535"/>
                    <a:pt x="2523" y="569"/>
                  </a:cubicBezTo>
                  <a:cubicBezTo>
                    <a:pt x="2222" y="686"/>
                    <a:pt x="1905" y="803"/>
                    <a:pt x="1604" y="903"/>
                  </a:cubicBezTo>
                  <a:cubicBezTo>
                    <a:pt x="1270" y="1020"/>
                    <a:pt x="953" y="1070"/>
                    <a:pt x="602" y="1053"/>
                  </a:cubicBezTo>
                  <a:cubicBezTo>
                    <a:pt x="485" y="1053"/>
                    <a:pt x="351" y="1087"/>
                    <a:pt x="217" y="1087"/>
                  </a:cubicBezTo>
                  <a:cubicBezTo>
                    <a:pt x="167" y="1103"/>
                    <a:pt x="84" y="1103"/>
                    <a:pt x="0" y="110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540550" y="3863125"/>
              <a:ext cx="75625" cy="24675"/>
            </a:xfrm>
            <a:custGeom>
              <a:avLst/>
              <a:gdLst/>
              <a:ahLst/>
              <a:cxnLst/>
              <a:rect l="l" t="t" r="r" b="b"/>
              <a:pathLst>
                <a:path w="3025" h="987" extrusionOk="0">
                  <a:moveTo>
                    <a:pt x="0" y="34"/>
                  </a:moveTo>
                  <a:cubicBezTo>
                    <a:pt x="101" y="17"/>
                    <a:pt x="134" y="1"/>
                    <a:pt x="151" y="1"/>
                  </a:cubicBezTo>
                  <a:cubicBezTo>
                    <a:pt x="234" y="1"/>
                    <a:pt x="318" y="1"/>
                    <a:pt x="401" y="17"/>
                  </a:cubicBezTo>
                  <a:cubicBezTo>
                    <a:pt x="635" y="51"/>
                    <a:pt x="852" y="68"/>
                    <a:pt x="1086" y="68"/>
                  </a:cubicBezTo>
                  <a:cubicBezTo>
                    <a:pt x="1571" y="51"/>
                    <a:pt x="2039" y="118"/>
                    <a:pt x="2507" y="268"/>
                  </a:cubicBezTo>
                  <a:cubicBezTo>
                    <a:pt x="2624" y="318"/>
                    <a:pt x="2757" y="385"/>
                    <a:pt x="2874" y="452"/>
                  </a:cubicBezTo>
                  <a:cubicBezTo>
                    <a:pt x="2941" y="502"/>
                    <a:pt x="2991" y="569"/>
                    <a:pt x="2991" y="652"/>
                  </a:cubicBezTo>
                  <a:cubicBezTo>
                    <a:pt x="3025" y="836"/>
                    <a:pt x="2874" y="987"/>
                    <a:pt x="2674" y="953"/>
                  </a:cubicBezTo>
                  <a:cubicBezTo>
                    <a:pt x="2657" y="936"/>
                    <a:pt x="2624" y="936"/>
                    <a:pt x="2607" y="920"/>
                  </a:cubicBezTo>
                  <a:cubicBezTo>
                    <a:pt x="2373" y="803"/>
                    <a:pt x="2122" y="736"/>
                    <a:pt x="1872" y="686"/>
                  </a:cubicBezTo>
                  <a:cubicBezTo>
                    <a:pt x="1538" y="602"/>
                    <a:pt x="1220" y="502"/>
                    <a:pt x="919" y="302"/>
                  </a:cubicBezTo>
                  <a:cubicBezTo>
                    <a:pt x="786" y="201"/>
                    <a:pt x="619" y="168"/>
                    <a:pt x="451" y="151"/>
                  </a:cubicBezTo>
                  <a:cubicBezTo>
                    <a:pt x="318" y="151"/>
                    <a:pt x="184" y="151"/>
                    <a:pt x="0" y="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485825" y="3544825"/>
              <a:ext cx="56825" cy="33875"/>
            </a:xfrm>
            <a:custGeom>
              <a:avLst/>
              <a:gdLst/>
              <a:ahLst/>
              <a:cxnLst/>
              <a:rect l="l" t="t" r="r" b="b"/>
              <a:pathLst>
                <a:path w="2273" h="1355" extrusionOk="0">
                  <a:moveTo>
                    <a:pt x="2273" y="252"/>
                  </a:moveTo>
                  <a:cubicBezTo>
                    <a:pt x="2256" y="268"/>
                    <a:pt x="2239" y="335"/>
                    <a:pt x="2189" y="368"/>
                  </a:cubicBezTo>
                  <a:cubicBezTo>
                    <a:pt x="2139" y="419"/>
                    <a:pt x="2089" y="452"/>
                    <a:pt x="2022" y="485"/>
                  </a:cubicBezTo>
                  <a:cubicBezTo>
                    <a:pt x="1437" y="786"/>
                    <a:pt x="853" y="1070"/>
                    <a:pt x="251" y="1321"/>
                  </a:cubicBezTo>
                  <a:cubicBezTo>
                    <a:pt x="234" y="1321"/>
                    <a:pt x="218" y="1338"/>
                    <a:pt x="184" y="1338"/>
                  </a:cubicBezTo>
                  <a:cubicBezTo>
                    <a:pt x="134" y="1354"/>
                    <a:pt x="67" y="1321"/>
                    <a:pt x="34" y="1254"/>
                  </a:cubicBezTo>
                  <a:cubicBezTo>
                    <a:pt x="1" y="1204"/>
                    <a:pt x="17" y="1137"/>
                    <a:pt x="51" y="1104"/>
                  </a:cubicBezTo>
                  <a:cubicBezTo>
                    <a:pt x="251" y="886"/>
                    <a:pt x="452" y="669"/>
                    <a:pt x="736" y="536"/>
                  </a:cubicBezTo>
                  <a:cubicBezTo>
                    <a:pt x="1070" y="385"/>
                    <a:pt x="1404" y="218"/>
                    <a:pt x="1738" y="68"/>
                  </a:cubicBezTo>
                  <a:cubicBezTo>
                    <a:pt x="1872" y="1"/>
                    <a:pt x="1989" y="1"/>
                    <a:pt x="2122" y="51"/>
                  </a:cubicBezTo>
                  <a:cubicBezTo>
                    <a:pt x="2206" y="68"/>
                    <a:pt x="2273" y="151"/>
                    <a:pt x="2273" y="25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1479975" y="3945000"/>
              <a:ext cx="55575" cy="43050"/>
            </a:xfrm>
            <a:custGeom>
              <a:avLst/>
              <a:gdLst/>
              <a:ahLst/>
              <a:cxnLst/>
              <a:rect l="l" t="t" r="r" b="b"/>
              <a:pathLst>
                <a:path w="2223" h="1722" extrusionOk="0">
                  <a:moveTo>
                    <a:pt x="1889" y="1705"/>
                  </a:moveTo>
                  <a:cubicBezTo>
                    <a:pt x="1822" y="1671"/>
                    <a:pt x="1705" y="1621"/>
                    <a:pt x="1605" y="1555"/>
                  </a:cubicBezTo>
                  <a:cubicBezTo>
                    <a:pt x="1287" y="1354"/>
                    <a:pt x="1003" y="1103"/>
                    <a:pt x="736" y="836"/>
                  </a:cubicBezTo>
                  <a:cubicBezTo>
                    <a:pt x="535" y="636"/>
                    <a:pt x="301" y="418"/>
                    <a:pt x="101" y="218"/>
                  </a:cubicBezTo>
                  <a:cubicBezTo>
                    <a:pt x="67" y="184"/>
                    <a:pt x="17" y="151"/>
                    <a:pt x="1" y="118"/>
                  </a:cubicBezTo>
                  <a:cubicBezTo>
                    <a:pt x="1" y="84"/>
                    <a:pt x="1" y="51"/>
                    <a:pt x="17" y="17"/>
                  </a:cubicBezTo>
                  <a:cubicBezTo>
                    <a:pt x="34" y="1"/>
                    <a:pt x="67" y="1"/>
                    <a:pt x="84" y="1"/>
                  </a:cubicBezTo>
                  <a:cubicBezTo>
                    <a:pt x="118" y="17"/>
                    <a:pt x="151" y="34"/>
                    <a:pt x="184" y="67"/>
                  </a:cubicBezTo>
                  <a:cubicBezTo>
                    <a:pt x="351" y="251"/>
                    <a:pt x="585" y="335"/>
                    <a:pt x="803" y="435"/>
                  </a:cubicBezTo>
                  <a:cubicBezTo>
                    <a:pt x="1204" y="602"/>
                    <a:pt x="1554" y="803"/>
                    <a:pt x="1905" y="1053"/>
                  </a:cubicBezTo>
                  <a:cubicBezTo>
                    <a:pt x="2039" y="1154"/>
                    <a:pt x="2139" y="1287"/>
                    <a:pt x="2173" y="1438"/>
                  </a:cubicBezTo>
                  <a:cubicBezTo>
                    <a:pt x="2223" y="1605"/>
                    <a:pt x="2106" y="1722"/>
                    <a:pt x="1889" y="1705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948225" y="3859800"/>
              <a:ext cx="50575" cy="28000"/>
            </a:xfrm>
            <a:custGeom>
              <a:avLst/>
              <a:gdLst/>
              <a:ahLst/>
              <a:cxnLst/>
              <a:rect l="l" t="t" r="r" b="b"/>
              <a:pathLst>
                <a:path w="2023" h="1120" extrusionOk="0">
                  <a:moveTo>
                    <a:pt x="301" y="1120"/>
                  </a:moveTo>
                  <a:cubicBezTo>
                    <a:pt x="168" y="1120"/>
                    <a:pt x="84" y="1086"/>
                    <a:pt x="51" y="1003"/>
                  </a:cubicBezTo>
                  <a:cubicBezTo>
                    <a:pt x="1" y="919"/>
                    <a:pt x="17" y="802"/>
                    <a:pt x="118" y="735"/>
                  </a:cubicBezTo>
                  <a:cubicBezTo>
                    <a:pt x="201" y="668"/>
                    <a:pt x="285" y="602"/>
                    <a:pt x="385" y="551"/>
                  </a:cubicBezTo>
                  <a:cubicBezTo>
                    <a:pt x="602" y="468"/>
                    <a:pt x="803" y="368"/>
                    <a:pt x="1020" y="284"/>
                  </a:cubicBezTo>
                  <a:cubicBezTo>
                    <a:pt x="1270" y="201"/>
                    <a:pt x="1538" y="117"/>
                    <a:pt x="1788" y="34"/>
                  </a:cubicBezTo>
                  <a:cubicBezTo>
                    <a:pt x="1872" y="0"/>
                    <a:pt x="1972" y="50"/>
                    <a:pt x="1989" y="117"/>
                  </a:cubicBezTo>
                  <a:cubicBezTo>
                    <a:pt x="2022" y="201"/>
                    <a:pt x="2006" y="301"/>
                    <a:pt x="1922" y="334"/>
                  </a:cubicBezTo>
                  <a:cubicBezTo>
                    <a:pt x="1638" y="451"/>
                    <a:pt x="1438" y="702"/>
                    <a:pt x="1153" y="819"/>
                  </a:cubicBezTo>
                  <a:cubicBezTo>
                    <a:pt x="953" y="902"/>
                    <a:pt x="752" y="1003"/>
                    <a:pt x="535" y="1086"/>
                  </a:cubicBezTo>
                  <a:cubicBezTo>
                    <a:pt x="452" y="1103"/>
                    <a:pt x="351" y="1120"/>
                    <a:pt x="301" y="112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994600" y="3546100"/>
              <a:ext cx="43875" cy="39275"/>
            </a:xfrm>
            <a:custGeom>
              <a:avLst/>
              <a:gdLst/>
              <a:ahLst/>
              <a:cxnLst/>
              <a:rect l="l" t="t" r="r" b="b"/>
              <a:pathLst>
                <a:path w="1755" h="1571" extrusionOk="0">
                  <a:moveTo>
                    <a:pt x="1755" y="1487"/>
                  </a:moveTo>
                  <a:cubicBezTo>
                    <a:pt x="1705" y="1520"/>
                    <a:pt x="1671" y="1554"/>
                    <a:pt x="1638" y="1554"/>
                  </a:cubicBezTo>
                  <a:cubicBezTo>
                    <a:pt x="1604" y="1571"/>
                    <a:pt x="1571" y="1537"/>
                    <a:pt x="1537" y="1537"/>
                  </a:cubicBezTo>
                  <a:cubicBezTo>
                    <a:pt x="1420" y="1487"/>
                    <a:pt x="1320" y="1437"/>
                    <a:pt x="1203" y="1404"/>
                  </a:cubicBezTo>
                  <a:cubicBezTo>
                    <a:pt x="953" y="1320"/>
                    <a:pt x="769" y="1186"/>
                    <a:pt x="585" y="1003"/>
                  </a:cubicBezTo>
                  <a:cubicBezTo>
                    <a:pt x="435" y="835"/>
                    <a:pt x="284" y="668"/>
                    <a:pt x="134" y="485"/>
                  </a:cubicBezTo>
                  <a:cubicBezTo>
                    <a:pt x="117" y="451"/>
                    <a:pt x="84" y="418"/>
                    <a:pt x="67" y="384"/>
                  </a:cubicBezTo>
                  <a:cubicBezTo>
                    <a:pt x="0" y="284"/>
                    <a:pt x="17" y="167"/>
                    <a:pt x="100" y="100"/>
                  </a:cubicBezTo>
                  <a:cubicBezTo>
                    <a:pt x="167" y="17"/>
                    <a:pt x="284" y="0"/>
                    <a:pt x="401" y="67"/>
                  </a:cubicBezTo>
                  <a:cubicBezTo>
                    <a:pt x="451" y="84"/>
                    <a:pt x="501" y="134"/>
                    <a:pt x="535" y="184"/>
                  </a:cubicBezTo>
                  <a:cubicBezTo>
                    <a:pt x="635" y="284"/>
                    <a:pt x="735" y="401"/>
                    <a:pt x="836" y="501"/>
                  </a:cubicBezTo>
                  <a:cubicBezTo>
                    <a:pt x="1019" y="718"/>
                    <a:pt x="1203" y="952"/>
                    <a:pt x="1404" y="1170"/>
                  </a:cubicBezTo>
                  <a:cubicBezTo>
                    <a:pt x="1471" y="1236"/>
                    <a:pt x="1571" y="1303"/>
                    <a:pt x="1654" y="1370"/>
                  </a:cubicBezTo>
                  <a:cubicBezTo>
                    <a:pt x="1688" y="1404"/>
                    <a:pt x="1705" y="1437"/>
                    <a:pt x="1755" y="14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045975" y="3437825"/>
              <a:ext cx="442800" cy="508000"/>
            </a:xfrm>
            <a:custGeom>
              <a:avLst/>
              <a:gdLst/>
              <a:ahLst/>
              <a:cxnLst/>
              <a:rect l="l" t="t" r="r" b="b"/>
              <a:pathLst>
                <a:path w="17712" h="20320" extrusionOk="0">
                  <a:moveTo>
                    <a:pt x="7432" y="0"/>
                  </a:moveTo>
                  <a:cubicBezTo>
                    <a:pt x="6997" y="0"/>
                    <a:pt x="6573" y="52"/>
                    <a:pt x="6149" y="154"/>
                  </a:cubicBezTo>
                  <a:cubicBezTo>
                    <a:pt x="5882" y="237"/>
                    <a:pt x="5648" y="388"/>
                    <a:pt x="5431" y="572"/>
                  </a:cubicBezTo>
                  <a:cubicBezTo>
                    <a:pt x="5381" y="605"/>
                    <a:pt x="5347" y="672"/>
                    <a:pt x="5330" y="722"/>
                  </a:cubicBezTo>
                  <a:cubicBezTo>
                    <a:pt x="5230" y="1039"/>
                    <a:pt x="5130" y="1357"/>
                    <a:pt x="5130" y="1691"/>
                  </a:cubicBezTo>
                  <a:cubicBezTo>
                    <a:pt x="5130" y="1741"/>
                    <a:pt x="5130" y="1791"/>
                    <a:pt x="5113" y="1841"/>
                  </a:cubicBezTo>
                  <a:cubicBezTo>
                    <a:pt x="4996" y="2426"/>
                    <a:pt x="4762" y="2961"/>
                    <a:pt x="4495" y="3479"/>
                  </a:cubicBezTo>
                  <a:cubicBezTo>
                    <a:pt x="4395" y="3663"/>
                    <a:pt x="4278" y="3863"/>
                    <a:pt x="4194" y="4047"/>
                  </a:cubicBezTo>
                  <a:cubicBezTo>
                    <a:pt x="4010" y="4431"/>
                    <a:pt x="3793" y="4765"/>
                    <a:pt x="3526" y="5083"/>
                  </a:cubicBezTo>
                  <a:cubicBezTo>
                    <a:pt x="3075" y="5668"/>
                    <a:pt x="2607" y="6252"/>
                    <a:pt x="2139" y="6837"/>
                  </a:cubicBezTo>
                  <a:cubicBezTo>
                    <a:pt x="2039" y="6954"/>
                    <a:pt x="1939" y="7088"/>
                    <a:pt x="1822" y="7188"/>
                  </a:cubicBezTo>
                  <a:cubicBezTo>
                    <a:pt x="1554" y="7372"/>
                    <a:pt x="1370" y="7623"/>
                    <a:pt x="1153" y="7856"/>
                  </a:cubicBezTo>
                  <a:cubicBezTo>
                    <a:pt x="1036" y="7990"/>
                    <a:pt x="936" y="8141"/>
                    <a:pt x="853" y="8291"/>
                  </a:cubicBezTo>
                  <a:cubicBezTo>
                    <a:pt x="652" y="8642"/>
                    <a:pt x="485" y="8993"/>
                    <a:pt x="318" y="9360"/>
                  </a:cubicBezTo>
                  <a:cubicBezTo>
                    <a:pt x="251" y="9511"/>
                    <a:pt x="201" y="9694"/>
                    <a:pt x="167" y="9862"/>
                  </a:cubicBezTo>
                  <a:cubicBezTo>
                    <a:pt x="134" y="10179"/>
                    <a:pt x="34" y="10480"/>
                    <a:pt x="67" y="10814"/>
                  </a:cubicBezTo>
                  <a:cubicBezTo>
                    <a:pt x="67" y="10831"/>
                    <a:pt x="51" y="10864"/>
                    <a:pt x="51" y="10897"/>
                  </a:cubicBezTo>
                  <a:cubicBezTo>
                    <a:pt x="0" y="11065"/>
                    <a:pt x="0" y="11248"/>
                    <a:pt x="0" y="11432"/>
                  </a:cubicBezTo>
                  <a:cubicBezTo>
                    <a:pt x="0" y="11900"/>
                    <a:pt x="17" y="12385"/>
                    <a:pt x="17" y="12852"/>
                  </a:cubicBezTo>
                  <a:cubicBezTo>
                    <a:pt x="17" y="12936"/>
                    <a:pt x="17" y="13003"/>
                    <a:pt x="34" y="13070"/>
                  </a:cubicBezTo>
                  <a:cubicBezTo>
                    <a:pt x="101" y="13337"/>
                    <a:pt x="117" y="13604"/>
                    <a:pt x="134" y="13888"/>
                  </a:cubicBezTo>
                  <a:cubicBezTo>
                    <a:pt x="134" y="14089"/>
                    <a:pt x="167" y="14306"/>
                    <a:pt x="301" y="14490"/>
                  </a:cubicBezTo>
                  <a:cubicBezTo>
                    <a:pt x="435" y="14657"/>
                    <a:pt x="485" y="14857"/>
                    <a:pt x="552" y="15058"/>
                  </a:cubicBezTo>
                  <a:cubicBezTo>
                    <a:pt x="602" y="15242"/>
                    <a:pt x="669" y="15425"/>
                    <a:pt x="719" y="15609"/>
                  </a:cubicBezTo>
                  <a:cubicBezTo>
                    <a:pt x="752" y="15760"/>
                    <a:pt x="836" y="15893"/>
                    <a:pt x="936" y="16010"/>
                  </a:cubicBezTo>
                  <a:cubicBezTo>
                    <a:pt x="1036" y="16111"/>
                    <a:pt x="1103" y="16227"/>
                    <a:pt x="1153" y="16344"/>
                  </a:cubicBezTo>
                  <a:cubicBezTo>
                    <a:pt x="1237" y="16578"/>
                    <a:pt x="1370" y="16796"/>
                    <a:pt x="1504" y="16996"/>
                  </a:cubicBezTo>
                  <a:cubicBezTo>
                    <a:pt x="1738" y="17380"/>
                    <a:pt x="1989" y="17715"/>
                    <a:pt x="2340" y="17999"/>
                  </a:cubicBezTo>
                  <a:cubicBezTo>
                    <a:pt x="2724" y="18299"/>
                    <a:pt x="3158" y="18533"/>
                    <a:pt x="3543" y="18851"/>
                  </a:cubicBezTo>
                  <a:cubicBezTo>
                    <a:pt x="3593" y="18884"/>
                    <a:pt x="3643" y="18901"/>
                    <a:pt x="3693" y="18918"/>
                  </a:cubicBezTo>
                  <a:cubicBezTo>
                    <a:pt x="3994" y="19085"/>
                    <a:pt x="4294" y="19235"/>
                    <a:pt x="4579" y="19402"/>
                  </a:cubicBezTo>
                  <a:cubicBezTo>
                    <a:pt x="5046" y="19669"/>
                    <a:pt x="5548" y="19870"/>
                    <a:pt x="6066" y="20020"/>
                  </a:cubicBezTo>
                  <a:cubicBezTo>
                    <a:pt x="6183" y="20037"/>
                    <a:pt x="6316" y="20054"/>
                    <a:pt x="6450" y="20070"/>
                  </a:cubicBezTo>
                  <a:cubicBezTo>
                    <a:pt x="6751" y="20137"/>
                    <a:pt x="7051" y="20137"/>
                    <a:pt x="7369" y="20137"/>
                  </a:cubicBezTo>
                  <a:cubicBezTo>
                    <a:pt x="7519" y="20137"/>
                    <a:pt x="7686" y="20154"/>
                    <a:pt x="7820" y="20204"/>
                  </a:cubicBezTo>
                  <a:cubicBezTo>
                    <a:pt x="8020" y="20254"/>
                    <a:pt x="8221" y="20254"/>
                    <a:pt x="8422" y="20254"/>
                  </a:cubicBezTo>
                  <a:lnTo>
                    <a:pt x="9056" y="20254"/>
                  </a:lnTo>
                  <a:cubicBezTo>
                    <a:pt x="9157" y="20254"/>
                    <a:pt x="9257" y="20271"/>
                    <a:pt x="9357" y="20271"/>
                  </a:cubicBezTo>
                  <a:cubicBezTo>
                    <a:pt x="9588" y="20308"/>
                    <a:pt x="9824" y="20319"/>
                    <a:pt x="10060" y="20319"/>
                  </a:cubicBezTo>
                  <a:cubicBezTo>
                    <a:pt x="10250" y="20319"/>
                    <a:pt x="10440" y="20312"/>
                    <a:pt x="10627" y="20304"/>
                  </a:cubicBezTo>
                  <a:cubicBezTo>
                    <a:pt x="10811" y="20288"/>
                    <a:pt x="10995" y="20254"/>
                    <a:pt x="11145" y="20137"/>
                  </a:cubicBezTo>
                  <a:cubicBezTo>
                    <a:pt x="11212" y="20087"/>
                    <a:pt x="11279" y="20070"/>
                    <a:pt x="11346" y="20070"/>
                  </a:cubicBezTo>
                  <a:cubicBezTo>
                    <a:pt x="11412" y="20070"/>
                    <a:pt x="11479" y="20054"/>
                    <a:pt x="11529" y="20037"/>
                  </a:cubicBezTo>
                  <a:cubicBezTo>
                    <a:pt x="12081" y="19903"/>
                    <a:pt x="12599" y="19703"/>
                    <a:pt x="13066" y="19402"/>
                  </a:cubicBezTo>
                  <a:cubicBezTo>
                    <a:pt x="13133" y="19369"/>
                    <a:pt x="13200" y="19352"/>
                    <a:pt x="13267" y="19302"/>
                  </a:cubicBezTo>
                  <a:cubicBezTo>
                    <a:pt x="13568" y="19151"/>
                    <a:pt x="13868" y="18984"/>
                    <a:pt x="14186" y="18817"/>
                  </a:cubicBezTo>
                  <a:cubicBezTo>
                    <a:pt x="14236" y="18784"/>
                    <a:pt x="14270" y="18750"/>
                    <a:pt x="14320" y="18717"/>
                  </a:cubicBezTo>
                  <a:cubicBezTo>
                    <a:pt x="14470" y="18600"/>
                    <a:pt x="14620" y="18500"/>
                    <a:pt x="14771" y="18366"/>
                  </a:cubicBezTo>
                  <a:cubicBezTo>
                    <a:pt x="14854" y="18299"/>
                    <a:pt x="14938" y="18232"/>
                    <a:pt x="14988" y="18132"/>
                  </a:cubicBezTo>
                  <a:cubicBezTo>
                    <a:pt x="15055" y="17999"/>
                    <a:pt x="15155" y="17932"/>
                    <a:pt x="15289" y="17848"/>
                  </a:cubicBezTo>
                  <a:cubicBezTo>
                    <a:pt x="15556" y="17698"/>
                    <a:pt x="15757" y="17464"/>
                    <a:pt x="15907" y="17197"/>
                  </a:cubicBezTo>
                  <a:cubicBezTo>
                    <a:pt x="15957" y="17096"/>
                    <a:pt x="16024" y="17013"/>
                    <a:pt x="16091" y="16946"/>
                  </a:cubicBezTo>
                  <a:cubicBezTo>
                    <a:pt x="16224" y="16829"/>
                    <a:pt x="16291" y="16695"/>
                    <a:pt x="16375" y="16545"/>
                  </a:cubicBezTo>
                  <a:cubicBezTo>
                    <a:pt x="16475" y="16378"/>
                    <a:pt x="16575" y="16211"/>
                    <a:pt x="16709" y="16044"/>
                  </a:cubicBezTo>
                  <a:cubicBezTo>
                    <a:pt x="16826" y="15893"/>
                    <a:pt x="16926" y="15743"/>
                    <a:pt x="16976" y="15559"/>
                  </a:cubicBezTo>
                  <a:cubicBezTo>
                    <a:pt x="17077" y="15258"/>
                    <a:pt x="17160" y="14958"/>
                    <a:pt x="17260" y="14674"/>
                  </a:cubicBezTo>
                  <a:cubicBezTo>
                    <a:pt x="17277" y="14590"/>
                    <a:pt x="17294" y="14506"/>
                    <a:pt x="17344" y="14440"/>
                  </a:cubicBezTo>
                  <a:cubicBezTo>
                    <a:pt x="17511" y="14189"/>
                    <a:pt x="17595" y="13905"/>
                    <a:pt x="17611" y="13588"/>
                  </a:cubicBezTo>
                  <a:cubicBezTo>
                    <a:pt x="17611" y="13554"/>
                    <a:pt x="17611" y="13521"/>
                    <a:pt x="17628" y="13487"/>
                  </a:cubicBezTo>
                  <a:cubicBezTo>
                    <a:pt x="17711" y="13270"/>
                    <a:pt x="17711" y="13053"/>
                    <a:pt x="17695" y="12836"/>
                  </a:cubicBezTo>
                  <a:cubicBezTo>
                    <a:pt x="17695" y="12451"/>
                    <a:pt x="17661" y="12084"/>
                    <a:pt x="17678" y="11716"/>
                  </a:cubicBezTo>
                  <a:cubicBezTo>
                    <a:pt x="17711" y="11248"/>
                    <a:pt x="17595" y="10780"/>
                    <a:pt x="17595" y="10329"/>
                  </a:cubicBezTo>
                  <a:cubicBezTo>
                    <a:pt x="17595" y="10279"/>
                    <a:pt x="17561" y="10229"/>
                    <a:pt x="17561" y="10196"/>
                  </a:cubicBezTo>
                  <a:cubicBezTo>
                    <a:pt x="17544" y="10129"/>
                    <a:pt x="17528" y="10062"/>
                    <a:pt x="17528" y="9995"/>
                  </a:cubicBezTo>
                  <a:cubicBezTo>
                    <a:pt x="17511" y="9745"/>
                    <a:pt x="17444" y="9494"/>
                    <a:pt x="17327" y="9277"/>
                  </a:cubicBezTo>
                  <a:cubicBezTo>
                    <a:pt x="17194" y="9009"/>
                    <a:pt x="17060" y="8742"/>
                    <a:pt x="16943" y="8491"/>
                  </a:cubicBezTo>
                  <a:cubicBezTo>
                    <a:pt x="16709" y="8007"/>
                    <a:pt x="16358" y="7639"/>
                    <a:pt x="15974" y="7272"/>
                  </a:cubicBezTo>
                  <a:cubicBezTo>
                    <a:pt x="15823" y="7138"/>
                    <a:pt x="15673" y="7004"/>
                    <a:pt x="15556" y="6854"/>
                  </a:cubicBezTo>
                  <a:cubicBezTo>
                    <a:pt x="15105" y="6286"/>
                    <a:pt x="14654" y="5718"/>
                    <a:pt x="14203" y="5166"/>
                  </a:cubicBezTo>
                  <a:cubicBezTo>
                    <a:pt x="13902" y="4782"/>
                    <a:pt x="13635" y="4398"/>
                    <a:pt x="13451" y="3963"/>
                  </a:cubicBezTo>
                  <a:cubicBezTo>
                    <a:pt x="13401" y="3846"/>
                    <a:pt x="13334" y="3729"/>
                    <a:pt x="13267" y="3629"/>
                  </a:cubicBezTo>
                  <a:cubicBezTo>
                    <a:pt x="13033" y="3212"/>
                    <a:pt x="12833" y="2760"/>
                    <a:pt x="12682" y="2309"/>
                  </a:cubicBezTo>
                  <a:cubicBezTo>
                    <a:pt x="12632" y="2109"/>
                    <a:pt x="12565" y="1908"/>
                    <a:pt x="12549" y="1724"/>
                  </a:cubicBezTo>
                  <a:cubicBezTo>
                    <a:pt x="12549" y="1374"/>
                    <a:pt x="12448" y="1056"/>
                    <a:pt x="12365" y="739"/>
                  </a:cubicBezTo>
                  <a:cubicBezTo>
                    <a:pt x="12348" y="672"/>
                    <a:pt x="12315" y="622"/>
                    <a:pt x="12264" y="572"/>
                  </a:cubicBezTo>
                  <a:cubicBezTo>
                    <a:pt x="12081" y="404"/>
                    <a:pt x="11863" y="254"/>
                    <a:pt x="11613" y="187"/>
                  </a:cubicBezTo>
                  <a:cubicBezTo>
                    <a:pt x="11479" y="154"/>
                    <a:pt x="11346" y="120"/>
                    <a:pt x="11212" y="87"/>
                  </a:cubicBezTo>
                  <a:cubicBezTo>
                    <a:pt x="10928" y="20"/>
                    <a:pt x="10644" y="3"/>
                    <a:pt x="10343" y="3"/>
                  </a:cubicBezTo>
                  <a:lnTo>
                    <a:pt x="7619" y="3"/>
                  </a:lnTo>
                  <a:cubicBezTo>
                    <a:pt x="7557" y="1"/>
                    <a:pt x="7494" y="0"/>
                    <a:pt x="7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059350" y="3446850"/>
              <a:ext cx="426500" cy="490650"/>
            </a:xfrm>
            <a:custGeom>
              <a:avLst/>
              <a:gdLst/>
              <a:ahLst/>
              <a:cxnLst/>
              <a:rect l="l" t="t" r="r" b="b"/>
              <a:pathLst>
                <a:path w="17060" h="19626" extrusionOk="0">
                  <a:moveTo>
                    <a:pt x="6207" y="0"/>
                  </a:moveTo>
                  <a:cubicBezTo>
                    <a:pt x="5842" y="0"/>
                    <a:pt x="5508" y="112"/>
                    <a:pt x="5213" y="495"/>
                  </a:cubicBezTo>
                  <a:cubicBezTo>
                    <a:pt x="4612" y="1280"/>
                    <a:pt x="4461" y="2316"/>
                    <a:pt x="4144" y="3218"/>
                  </a:cubicBezTo>
                  <a:cubicBezTo>
                    <a:pt x="3676" y="4521"/>
                    <a:pt x="2774" y="5557"/>
                    <a:pt x="1905" y="6593"/>
                  </a:cubicBezTo>
                  <a:cubicBezTo>
                    <a:pt x="1170" y="7462"/>
                    <a:pt x="835" y="8197"/>
                    <a:pt x="518" y="9283"/>
                  </a:cubicBezTo>
                  <a:cubicBezTo>
                    <a:pt x="201" y="10436"/>
                    <a:pt x="0" y="11422"/>
                    <a:pt x="0" y="12625"/>
                  </a:cubicBezTo>
                  <a:cubicBezTo>
                    <a:pt x="0" y="13761"/>
                    <a:pt x="334" y="14613"/>
                    <a:pt x="869" y="15616"/>
                  </a:cubicBezTo>
                  <a:cubicBezTo>
                    <a:pt x="1420" y="16635"/>
                    <a:pt x="2139" y="17387"/>
                    <a:pt x="3024" y="18122"/>
                  </a:cubicBezTo>
                  <a:cubicBezTo>
                    <a:pt x="3893" y="18841"/>
                    <a:pt x="4779" y="19492"/>
                    <a:pt x="5932" y="19592"/>
                  </a:cubicBezTo>
                  <a:cubicBezTo>
                    <a:pt x="6205" y="19615"/>
                    <a:pt x="6474" y="19626"/>
                    <a:pt x="6740" y="19626"/>
                  </a:cubicBezTo>
                  <a:cubicBezTo>
                    <a:pt x="7646" y="19626"/>
                    <a:pt x="8520" y="19502"/>
                    <a:pt x="9424" y="19308"/>
                  </a:cubicBezTo>
                  <a:cubicBezTo>
                    <a:pt x="10660" y="19058"/>
                    <a:pt x="11780" y="18907"/>
                    <a:pt x="12832" y="18156"/>
                  </a:cubicBezTo>
                  <a:cubicBezTo>
                    <a:pt x="14620" y="16886"/>
                    <a:pt x="15673" y="14931"/>
                    <a:pt x="16508" y="12942"/>
                  </a:cubicBezTo>
                  <a:cubicBezTo>
                    <a:pt x="16892" y="12040"/>
                    <a:pt x="17060" y="10854"/>
                    <a:pt x="16876" y="9885"/>
                  </a:cubicBezTo>
                  <a:cubicBezTo>
                    <a:pt x="16692" y="8916"/>
                    <a:pt x="16090" y="8314"/>
                    <a:pt x="15405" y="7646"/>
                  </a:cubicBezTo>
                  <a:cubicBezTo>
                    <a:pt x="14520" y="6794"/>
                    <a:pt x="13467" y="5925"/>
                    <a:pt x="13033" y="4739"/>
                  </a:cubicBezTo>
                  <a:cubicBezTo>
                    <a:pt x="12615" y="3586"/>
                    <a:pt x="12465" y="2383"/>
                    <a:pt x="11780" y="1347"/>
                  </a:cubicBezTo>
                  <a:cubicBezTo>
                    <a:pt x="11111" y="328"/>
                    <a:pt x="10092" y="94"/>
                    <a:pt x="8956" y="43"/>
                  </a:cubicBezTo>
                  <a:cubicBezTo>
                    <a:pt x="8890" y="40"/>
                    <a:pt x="8822" y="38"/>
                    <a:pt x="8753" y="38"/>
                  </a:cubicBezTo>
                  <a:cubicBezTo>
                    <a:pt x="8279" y="38"/>
                    <a:pt x="7739" y="116"/>
                    <a:pt x="7235" y="116"/>
                  </a:cubicBezTo>
                  <a:cubicBezTo>
                    <a:pt x="7162" y="116"/>
                    <a:pt x="7089" y="114"/>
                    <a:pt x="7018" y="110"/>
                  </a:cubicBezTo>
                  <a:cubicBezTo>
                    <a:pt x="6735" y="55"/>
                    <a:pt x="6464" y="0"/>
                    <a:pt x="6207" y="0"/>
                  </a:cubicBezTo>
                  <a:close/>
                </a:path>
              </a:pathLst>
            </a:custGeom>
            <a:solidFill>
              <a:srgbClr val="EEB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259850" y="2818850"/>
              <a:ext cx="11725" cy="467850"/>
            </a:xfrm>
            <a:custGeom>
              <a:avLst/>
              <a:gdLst/>
              <a:ahLst/>
              <a:cxnLst/>
              <a:rect l="l" t="t" r="r" b="b"/>
              <a:pathLst>
                <a:path w="469" h="18714" extrusionOk="0">
                  <a:moveTo>
                    <a:pt x="468" y="10460"/>
                  </a:moveTo>
                  <a:cubicBezTo>
                    <a:pt x="468" y="12749"/>
                    <a:pt x="468" y="15021"/>
                    <a:pt x="468" y="17310"/>
                  </a:cubicBezTo>
                  <a:cubicBezTo>
                    <a:pt x="468" y="17611"/>
                    <a:pt x="451" y="17912"/>
                    <a:pt x="435" y="18213"/>
                  </a:cubicBezTo>
                  <a:cubicBezTo>
                    <a:pt x="418" y="18346"/>
                    <a:pt x="368" y="18497"/>
                    <a:pt x="334" y="18630"/>
                  </a:cubicBezTo>
                  <a:cubicBezTo>
                    <a:pt x="318" y="18681"/>
                    <a:pt x="268" y="18714"/>
                    <a:pt x="217" y="18714"/>
                  </a:cubicBezTo>
                  <a:cubicBezTo>
                    <a:pt x="201" y="18697"/>
                    <a:pt x="151" y="18664"/>
                    <a:pt x="151" y="18630"/>
                  </a:cubicBezTo>
                  <a:cubicBezTo>
                    <a:pt x="100" y="18497"/>
                    <a:pt x="50" y="18346"/>
                    <a:pt x="34" y="18196"/>
                  </a:cubicBezTo>
                  <a:cubicBezTo>
                    <a:pt x="17" y="17812"/>
                    <a:pt x="0" y="17444"/>
                    <a:pt x="0" y="17060"/>
                  </a:cubicBezTo>
                  <a:cubicBezTo>
                    <a:pt x="0" y="14320"/>
                    <a:pt x="0" y="10009"/>
                    <a:pt x="0" y="7269"/>
                  </a:cubicBezTo>
                  <a:cubicBezTo>
                    <a:pt x="17" y="5447"/>
                    <a:pt x="34" y="2173"/>
                    <a:pt x="50" y="351"/>
                  </a:cubicBezTo>
                  <a:cubicBezTo>
                    <a:pt x="50" y="184"/>
                    <a:pt x="50" y="535"/>
                    <a:pt x="67" y="351"/>
                  </a:cubicBezTo>
                  <a:cubicBezTo>
                    <a:pt x="67" y="285"/>
                    <a:pt x="67" y="435"/>
                    <a:pt x="84" y="351"/>
                  </a:cubicBezTo>
                  <a:cubicBezTo>
                    <a:pt x="100" y="251"/>
                    <a:pt x="151" y="351"/>
                    <a:pt x="234" y="351"/>
                  </a:cubicBezTo>
                  <a:cubicBezTo>
                    <a:pt x="301" y="351"/>
                    <a:pt x="368" y="268"/>
                    <a:pt x="368" y="351"/>
                  </a:cubicBezTo>
                  <a:cubicBezTo>
                    <a:pt x="384" y="418"/>
                    <a:pt x="384" y="301"/>
                    <a:pt x="384" y="351"/>
                  </a:cubicBezTo>
                  <a:cubicBezTo>
                    <a:pt x="401" y="702"/>
                    <a:pt x="418" y="0"/>
                    <a:pt x="418" y="351"/>
                  </a:cubicBezTo>
                  <a:cubicBezTo>
                    <a:pt x="435" y="2557"/>
                    <a:pt x="451" y="8271"/>
                    <a:pt x="468" y="10460"/>
                  </a:cubicBezTo>
                  <a:cubicBezTo>
                    <a:pt x="468" y="10460"/>
                    <a:pt x="468" y="10460"/>
                    <a:pt x="468" y="1046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194675" y="3396800"/>
              <a:ext cx="144150" cy="36950"/>
            </a:xfrm>
            <a:custGeom>
              <a:avLst/>
              <a:gdLst/>
              <a:ahLst/>
              <a:cxnLst/>
              <a:rect l="l" t="t" r="r" b="b"/>
              <a:pathLst>
                <a:path w="5766" h="1478" extrusionOk="0">
                  <a:moveTo>
                    <a:pt x="2739" y="0"/>
                  </a:moveTo>
                  <a:cubicBezTo>
                    <a:pt x="2455" y="0"/>
                    <a:pt x="2172" y="15"/>
                    <a:pt x="1889" y="24"/>
                  </a:cubicBezTo>
                  <a:cubicBezTo>
                    <a:pt x="1797" y="32"/>
                    <a:pt x="1705" y="36"/>
                    <a:pt x="1613" y="36"/>
                  </a:cubicBezTo>
                  <a:cubicBezTo>
                    <a:pt x="1521" y="36"/>
                    <a:pt x="1429" y="32"/>
                    <a:pt x="1337" y="24"/>
                  </a:cubicBezTo>
                  <a:cubicBezTo>
                    <a:pt x="1260" y="13"/>
                    <a:pt x="1183" y="9"/>
                    <a:pt x="1108" y="9"/>
                  </a:cubicBezTo>
                  <a:cubicBezTo>
                    <a:pt x="942" y="9"/>
                    <a:pt x="780" y="29"/>
                    <a:pt x="619" y="40"/>
                  </a:cubicBezTo>
                  <a:cubicBezTo>
                    <a:pt x="468" y="191"/>
                    <a:pt x="335" y="341"/>
                    <a:pt x="184" y="475"/>
                  </a:cubicBezTo>
                  <a:cubicBezTo>
                    <a:pt x="118" y="558"/>
                    <a:pt x="34" y="642"/>
                    <a:pt x="34" y="759"/>
                  </a:cubicBezTo>
                  <a:cubicBezTo>
                    <a:pt x="17" y="943"/>
                    <a:pt x="17" y="1127"/>
                    <a:pt x="1" y="1310"/>
                  </a:cubicBezTo>
                  <a:cubicBezTo>
                    <a:pt x="1" y="1360"/>
                    <a:pt x="34" y="1411"/>
                    <a:pt x="51" y="1477"/>
                  </a:cubicBezTo>
                  <a:cubicBezTo>
                    <a:pt x="134" y="1461"/>
                    <a:pt x="201" y="1461"/>
                    <a:pt x="268" y="1427"/>
                  </a:cubicBezTo>
                  <a:cubicBezTo>
                    <a:pt x="602" y="1327"/>
                    <a:pt x="953" y="1294"/>
                    <a:pt x="1287" y="1294"/>
                  </a:cubicBezTo>
                  <a:cubicBezTo>
                    <a:pt x="1627" y="1299"/>
                    <a:pt x="1967" y="1301"/>
                    <a:pt x="2306" y="1301"/>
                  </a:cubicBezTo>
                  <a:cubicBezTo>
                    <a:pt x="2984" y="1301"/>
                    <a:pt x="3660" y="1294"/>
                    <a:pt x="4328" y="1294"/>
                  </a:cubicBezTo>
                  <a:cubicBezTo>
                    <a:pt x="4746" y="1294"/>
                    <a:pt x="5147" y="1310"/>
                    <a:pt x="5548" y="1444"/>
                  </a:cubicBezTo>
                  <a:cubicBezTo>
                    <a:pt x="5573" y="1461"/>
                    <a:pt x="5602" y="1465"/>
                    <a:pt x="5636" y="1465"/>
                  </a:cubicBezTo>
                  <a:cubicBezTo>
                    <a:pt x="5669" y="1465"/>
                    <a:pt x="5707" y="1461"/>
                    <a:pt x="5748" y="1461"/>
                  </a:cubicBezTo>
                  <a:cubicBezTo>
                    <a:pt x="5748" y="1377"/>
                    <a:pt x="5765" y="1310"/>
                    <a:pt x="5765" y="1243"/>
                  </a:cubicBezTo>
                  <a:cubicBezTo>
                    <a:pt x="5765" y="1093"/>
                    <a:pt x="5748" y="943"/>
                    <a:pt x="5748" y="809"/>
                  </a:cubicBezTo>
                  <a:cubicBezTo>
                    <a:pt x="5732" y="592"/>
                    <a:pt x="5598" y="441"/>
                    <a:pt x="5398" y="375"/>
                  </a:cubicBezTo>
                  <a:cubicBezTo>
                    <a:pt x="5197" y="308"/>
                    <a:pt x="4980" y="241"/>
                    <a:pt x="4779" y="208"/>
                  </a:cubicBezTo>
                  <a:cubicBezTo>
                    <a:pt x="4328" y="141"/>
                    <a:pt x="3894" y="91"/>
                    <a:pt x="3443" y="40"/>
                  </a:cubicBezTo>
                  <a:cubicBezTo>
                    <a:pt x="3208" y="10"/>
                    <a:pt x="2973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207625" y="3358600"/>
              <a:ext cx="118650" cy="37550"/>
            </a:xfrm>
            <a:custGeom>
              <a:avLst/>
              <a:gdLst/>
              <a:ahLst/>
              <a:cxnLst/>
              <a:rect l="l" t="t" r="r" b="b"/>
              <a:pathLst>
                <a:path w="4746" h="1502" extrusionOk="0">
                  <a:moveTo>
                    <a:pt x="1397" y="0"/>
                  </a:moveTo>
                  <a:cubicBezTo>
                    <a:pt x="1132" y="0"/>
                    <a:pt x="867" y="20"/>
                    <a:pt x="602" y="31"/>
                  </a:cubicBezTo>
                  <a:cubicBezTo>
                    <a:pt x="335" y="48"/>
                    <a:pt x="218" y="265"/>
                    <a:pt x="34" y="399"/>
                  </a:cubicBezTo>
                  <a:cubicBezTo>
                    <a:pt x="17" y="416"/>
                    <a:pt x="17" y="432"/>
                    <a:pt x="17" y="449"/>
                  </a:cubicBezTo>
                  <a:cubicBezTo>
                    <a:pt x="17" y="616"/>
                    <a:pt x="1" y="783"/>
                    <a:pt x="34" y="950"/>
                  </a:cubicBezTo>
                  <a:cubicBezTo>
                    <a:pt x="84" y="1117"/>
                    <a:pt x="134" y="1284"/>
                    <a:pt x="134" y="1502"/>
                  </a:cubicBezTo>
                  <a:cubicBezTo>
                    <a:pt x="251" y="1468"/>
                    <a:pt x="351" y="1452"/>
                    <a:pt x="435" y="1435"/>
                  </a:cubicBezTo>
                  <a:cubicBezTo>
                    <a:pt x="719" y="1368"/>
                    <a:pt x="1003" y="1284"/>
                    <a:pt x="1304" y="1234"/>
                  </a:cubicBezTo>
                  <a:cubicBezTo>
                    <a:pt x="1612" y="1199"/>
                    <a:pt x="1926" y="1178"/>
                    <a:pt x="2241" y="1178"/>
                  </a:cubicBezTo>
                  <a:cubicBezTo>
                    <a:pt x="2523" y="1178"/>
                    <a:pt x="2807" y="1195"/>
                    <a:pt x="3092" y="1234"/>
                  </a:cubicBezTo>
                  <a:cubicBezTo>
                    <a:pt x="3560" y="1301"/>
                    <a:pt x="4044" y="1335"/>
                    <a:pt x="4495" y="1452"/>
                  </a:cubicBezTo>
                  <a:lnTo>
                    <a:pt x="4579" y="1452"/>
                  </a:lnTo>
                  <a:cubicBezTo>
                    <a:pt x="4595" y="1318"/>
                    <a:pt x="4612" y="1201"/>
                    <a:pt x="4646" y="1101"/>
                  </a:cubicBezTo>
                  <a:cubicBezTo>
                    <a:pt x="4746" y="900"/>
                    <a:pt x="4729" y="683"/>
                    <a:pt x="4712" y="482"/>
                  </a:cubicBezTo>
                  <a:cubicBezTo>
                    <a:pt x="4679" y="466"/>
                    <a:pt x="4646" y="432"/>
                    <a:pt x="4612" y="416"/>
                  </a:cubicBezTo>
                  <a:cubicBezTo>
                    <a:pt x="4495" y="382"/>
                    <a:pt x="4395" y="332"/>
                    <a:pt x="4278" y="299"/>
                  </a:cubicBezTo>
                  <a:cubicBezTo>
                    <a:pt x="3576" y="115"/>
                    <a:pt x="2858" y="15"/>
                    <a:pt x="2139" y="15"/>
                  </a:cubicBezTo>
                  <a:lnTo>
                    <a:pt x="1755" y="15"/>
                  </a:lnTo>
                  <a:cubicBezTo>
                    <a:pt x="1636" y="4"/>
                    <a:pt x="1517" y="0"/>
                    <a:pt x="1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218075" y="3307975"/>
              <a:ext cx="97775" cy="51000"/>
            </a:xfrm>
            <a:custGeom>
              <a:avLst/>
              <a:gdLst/>
              <a:ahLst/>
              <a:cxnLst/>
              <a:rect l="l" t="t" r="r" b="b"/>
              <a:pathLst>
                <a:path w="3911" h="2040" extrusionOk="0">
                  <a:moveTo>
                    <a:pt x="1880" y="0"/>
                  </a:moveTo>
                  <a:cubicBezTo>
                    <a:pt x="1706" y="0"/>
                    <a:pt x="1533" y="10"/>
                    <a:pt x="1370" y="85"/>
                  </a:cubicBezTo>
                  <a:cubicBezTo>
                    <a:pt x="1354" y="93"/>
                    <a:pt x="1333" y="93"/>
                    <a:pt x="1310" y="93"/>
                  </a:cubicBezTo>
                  <a:cubicBezTo>
                    <a:pt x="1287" y="93"/>
                    <a:pt x="1262" y="93"/>
                    <a:pt x="1237" y="101"/>
                  </a:cubicBezTo>
                  <a:cubicBezTo>
                    <a:pt x="986" y="168"/>
                    <a:pt x="719" y="218"/>
                    <a:pt x="535" y="419"/>
                  </a:cubicBezTo>
                  <a:cubicBezTo>
                    <a:pt x="451" y="519"/>
                    <a:pt x="351" y="603"/>
                    <a:pt x="251" y="669"/>
                  </a:cubicBezTo>
                  <a:cubicBezTo>
                    <a:pt x="84" y="786"/>
                    <a:pt x="34" y="937"/>
                    <a:pt x="34" y="1121"/>
                  </a:cubicBezTo>
                  <a:cubicBezTo>
                    <a:pt x="34" y="1338"/>
                    <a:pt x="34" y="1555"/>
                    <a:pt x="34" y="1772"/>
                  </a:cubicBezTo>
                  <a:cubicBezTo>
                    <a:pt x="34" y="1822"/>
                    <a:pt x="0" y="1889"/>
                    <a:pt x="67" y="1923"/>
                  </a:cubicBezTo>
                  <a:cubicBezTo>
                    <a:pt x="101" y="1923"/>
                    <a:pt x="151" y="1906"/>
                    <a:pt x="184" y="1906"/>
                  </a:cubicBezTo>
                  <a:cubicBezTo>
                    <a:pt x="451" y="1806"/>
                    <a:pt x="702" y="1789"/>
                    <a:pt x="969" y="1789"/>
                  </a:cubicBezTo>
                  <a:cubicBezTo>
                    <a:pt x="1220" y="1789"/>
                    <a:pt x="1471" y="1772"/>
                    <a:pt x="1705" y="1772"/>
                  </a:cubicBezTo>
                  <a:cubicBezTo>
                    <a:pt x="1766" y="1770"/>
                    <a:pt x="1828" y="1769"/>
                    <a:pt x="1889" y="1769"/>
                  </a:cubicBezTo>
                  <a:cubicBezTo>
                    <a:pt x="2295" y="1769"/>
                    <a:pt x="2702" y="1814"/>
                    <a:pt x="3108" y="1872"/>
                  </a:cubicBezTo>
                  <a:cubicBezTo>
                    <a:pt x="3359" y="1923"/>
                    <a:pt x="3626" y="1989"/>
                    <a:pt x="3910" y="2040"/>
                  </a:cubicBezTo>
                  <a:cubicBezTo>
                    <a:pt x="3893" y="1939"/>
                    <a:pt x="3877" y="1839"/>
                    <a:pt x="3877" y="1756"/>
                  </a:cubicBezTo>
                  <a:cubicBezTo>
                    <a:pt x="3893" y="1555"/>
                    <a:pt x="3776" y="1471"/>
                    <a:pt x="3626" y="1405"/>
                  </a:cubicBezTo>
                  <a:cubicBezTo>
                    <a:pt x="3559" y="1388"/>
                    <a:pt x="3509" y="1371"/>
                    <a:pt x="3442" y="1355"/>
                  </a:cubicBezTo>
                  <a:cubicBezTo>
                    <a:pt x="3075" y="1254"/>
                    <a:pt x="2724" y="1171"/>
                    <a:pt x="2340" y="1171"/>
                  </a:cubicBezTo>
                  <a:cubicBezTo>
                    <a:pt x="2223" y="1171"/>
                    <a:pt x="2101" y="1175"/>
                    <a:pt x="1982" y="1175"/>
                  </a:cubicBezTo>
                  <a:cubicBezTo>
                    <a:pt x="1863" y="1175"/>
                    <a:pt x="1746" y="1171"/>
                    <a:pt x="1638" y="1154"/>
                  </a:cubicBezTo>
                  <a:cubicBezTo>
                    <a:pt x="1442" y="1121"/>
                    <a:pt x="1246" y="1096"/>
                    <a:pt x="1050" y="1096"/>
                  </a:cubicBezTo>
                  <a:cubicBezTo>
                    <a:pt x="945" y="1096"/>
                    <a:pt x="840" y="1103"/>
                    <a:pt x="735" y="1121"/>
                  </a:cubicBezTo>
                  <a:cubicBezTo>
                    <a:pt x="713" y="1128"/>
                    <a:pt x="691" y="1136"/>
                    <a:pt x="670" y="1136"/>
                  </a:cubicBezTo>
                  <a:cubicBezTo>
                    <a:pt x="644" y="1136"/>
                    <a:pt x="620" y="1124"/>
                    <a:pt x="602" y="1087"/>
                  </a:cubicBezTo>
                  <a:cubicBezTo>
                    <a:pt x="619" y="1020"/>
                    <a:pt x="669" y="1020"/>
                    <a:pt x="719" y="1020"/>
                  </a:cubicBezTo>
                  <a:cubicBezTo>
                    <a:pt x="936" y="987"/>
                    <a:pt x="1136" y="954"/>
                    <a:pt x="1337" y="903"/>
                  </a:cubicBezTo>
                  <a:cubicBezTo>
                    <a:pt x="1504" y="870"/>
                    <a:pt x="1654" y="853"/>
                    <a:pt x="1805" y="853"/>
                  </a:cubicBezTo>
                  <a:cubicBezTo>
                    <a:pt x="1955" y="853"/>
                    <a:pt x="2089" y="837"/>
                    <a:pt x="2239" y="837"/>
                  </a:cubicBezTo>
                  <a:cubicBezTo>
                    <a:pt x="2284" y="835"/>
                    <a:pt x="2328" y="834"/>
                    <a:pt x="2372" y="834"/>
                  </a:cubicBezTo>
                  <a:cubicBezTo>
                    <a:pt x="2857" y="834"/>
                    <a:pt x="3317" y="919"/>
                    <a:pt x="3776" y="1087"/>
                  </a:cubicBezTo>
                  <a:cubicBezTo>
                    <a:pt x="3793" y="1104"/>
                    <a:pt x="3810" y="1104"/>
                    <a:pt x="3843" y="1104"/>
                  </a:cubicBezTo>
                  <a:cubicBezTo>
                    <a:pt x="3877" y="1004"/>
                    <a:pt x="3877" y="903"/>
                    <a:pt x="3810" y="837"/>
                  </a:cubicBezTo>
                  <a:cubicBezTo>
                    <a:pt x="3576" y="603"/>
                    <a:pt x="3359" y="369"/>
                    <a:pt x="3058" y="218"/>
                  </a:cubicBezTo>
                  <a:cubicBezTo>
                    <a:pt x="3041" y="202"/>
                    <a:pt x="3008" y="202"/>
                    <a:pt x="2974" y="185"/>
                  </a:cubicBezTo>
                  <a:cubicBezTo>
                    <a:pt x="2807" y="152"/>
                    <a:pt x="2624" y="118"/>
                    <a:pt x="2456" y="51"/>
                  </a:cubicBezTo>
                  <a:cubicBezTo>
                    <a:pt x="2323" y="18"/>
                    <a:pt x="2189" y="1"/>
                    <a:pt x="2055" y="1"/>
                  </a:cubicBezTo>
                  <a:cubicBezTo>
                    <a:pt x="1997" y="1"/>
                    <a:pt x="1939" y="0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237275" y="3285025"/>
              <a:ext cx="58925" cy="20475"/>
            </a:xfrm>
            <a:custGeom>
              <a:avLst/>
              <a:gdLst/>
              <a:ahLst/>
              <a:cxnLst/>
              <a:rect l="l" t="t" r="r" b="b"/>
              <a:pathLst>
                <a:path w="2357" h="819" extrusionOk="0">
                  <a:moveTo>
                    <a:pt x="1221" y="0"/>
                  </a:moveTo>
                  <a:cubicBezTo>
                    <a:pt x="1054" y="0"/>
                    <a:pt x="903" y="34"/>
                    <a:pt x="736" y="50"/>
                  </a:cubicBezTo>
                  <a:cubicBezTo>
                    <a:pt x="711" y="59"/>
                    <a:pt x="682" y="59"/>
                    <a:pt x="653" y="59"/>
                  </a:cubicBezTo>
                  <a:cubicBezTo>
                    <a:pt x="623" y="59"/>
                    <a:pt x="594" y="59"/>
                    <a:pt x="569" y="67"/>
                  </a:cubicBezTo>
                  <a:cubicBezTo>
                    <a:pt x="519" y="84"/>
                    <a:pt x="469" y="100"/>
                    <a:pt x="419" y="134"/>
                  </a:cubicBezTo>
                  <a:cubicBezTo>
                    <a:pt x="201" y="301"/>
                    <a:pt x="34" y="501"/>
                    <a:pt x="1" y="819"/>
                  </a:cubicBezTo>
                  <a:cubicBezTo>
                    <a:pt x="268" y="752"/>
                    <a:pt x="485" y="702"/>
                    <a:pt x="719" y="635"/>
                  </a:cubicBezTo>
                  <a:cubicBezTo>
                    <a:pt x="786" y="618"/>
                    <a:pt x="853" y="618"/>
                    <a:pt x="920" y="618"/>
                  </a:cubicBezTo>
                  <a:lnTo>
                    <a:pt x="1455" y="618"/>
                  </a:lnTo>
                  <a:cubicBezTo>
                    <a:pt x="1521" y="618"/>
                    <a:pt x="1572" y="618"/>
                    <a:pt x="1622" y="635"/>
                  </a:cubicBezTo>
                  <a:cubicBezTo>
                    <a:pt x="1839" y="685"/>
                    <a:pt x="2056" y="752"/>
                    <a:pt x="2290" y="802"/>
                  </a:cubicBezTo>
                  <a:cubicBezTo>
                    <a:pt x="2296" y="808"/>
                    <a:pt x="2303" y="810"/>
                    <a:pt x="2311" y="810"/>
                  </a:cubicBezTo>
                  <a:cubicBezTo>
                    <a:pt x="2327" y="810"/>
                    <a:pt x="2346" y="802"/>
                    <a:pt x="2357" y="802"/>
                  </a:cubicBezTo>
                  <a:cubicBezTo>
                    <a:pt x="2323" y="568"/>
                    <a:pt x="2223" y="368"/>
                    <a:pt x="2039" y="217"/>
                  </a:cubicBezTo>
                  <a:cubicBezTo>
                    <a:pt x="1956" y="117"/>
                    <a:pt x="1839" y="67"/>
                    <a:pt x="1705" y="50"/>
                  </a:cubicBezTo>
                  <a:cubicBezTo>
                    <a:pt x="1538" y="34"/>
                    <a:pt x="1388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234725" y="3288325"/>
              <a:ext cx="58950" cy="22575"/>
            </a:xfrm>
            <a:custGeom>
              <a:avLst/>
              <a:gdLst/>
              <a:ahLst/>
              <a:cxnLst/>
              <a:rect l="l" t="t" r="r" b="b"/>
              <a:pathLst>
                <a:path w="2358" h="903" extrusionOk="0">
                  <a:moveTo>
                    <a:pt x="1376" y="0"/>
                  </a:moveTo>
                  <a:cubicBezTo>
                    <a:pt x="1283" y="0"/>
                    <a:pt x="1188" y="15"/>
                    <a:pt x="1105" y="35"/>
                  </a:cubicBezTo>
                  <a:cubicBezTo>
                    <a:pt x="788" y="85"/>
                    <a:pt x="487" y="202"/>
                    <a:pt x="237" y="386"/>
                  </a:cubicBezTo>
                  <a:cubicBezTo>
                    <a:pt x="1" y="552"/>
                    <a:pt x="145" y="903"/>
                    <a:pt x="363" y="903"/>
                  </a:cubicBezTo>
                  <a:cubicBezTo>
                    <a:pt x="408" y="903"/>
                    <a:pt x="456" y="888"/>
                    <a:pt x="504" y="854"/>
                  </a:cubicBezTo>
                  <a:cubicBezTo>
                    <a:pt x="738" y="687"/>
                    <a:pt x="988" y="570"/>
                    <a:pt x="1273" y="537"/>
                  </a:cubicBezTo>
                  <a:cubicBezTo>
                    <a:pt x="1293" y="534"/>
                    <a:pt x="1314" y="532"/>
                    <a:pt x="1335" y="532"/>
                  </a:cubicBezTo>
                  <a:cubicBezTo>
                    <a:pt x="1565" y="532"/>
                    <a:pt x="1795" y="688"/>
                    <a:pt x="2024" y="704"/>
                  </a:cubicBezTo>
                  <a:cubicBezTo>
                    <a:pt x="2039" y="706"/>
                    <a:pt x="2054" y="707"/>
                    <a:pt x="2067" y="707"/>
                  </a:cubicBezTo>
                  <a:cubicBezTo>
                    <a:pt x="2358" y="707"/>
                    <a:pt x="2344" y="218"/>
                    <a:pt x="2024" y="186"/>
                  </a:cubicBezTo>
                  <a:cubicBezTo>
                    <a:pt x="1857" y="169"/>
                    <a:pt x="1707" y="69"/>
                    <a:pt x="1540" y="19"/>
                  </a:cubicBezTo>
                  <a:cubicBezTo>
                    <a:pt x="1489" y="6"/>
                    <a:pt x="1433" y="0"/>
                    <a:pt x="1376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221825" y="3313650"/>
              <a:ext cx="90750" cy="26675"/>
            </a:xfrm>
            <a:custGeom>
              <a:avLst/>
              <a:gdLst/>
              <a:ahLst/>
              <a:cxnLst/>
              <a:rect l="l" t="t" r="r" b="b"/>
              <a:pathLst>
                <a:path w="3630" h="1067" extrusionOk="0">
                  <a:moveTo>
                    <a:pt x="1493" y="1"/>
                  </a:moveTo>
                  <a:cubicBezTo>
                    <a:pt x="1043" y="1"/>
                    <a:pt x="232" y="213"/>
                    <a:pt x="51" y="576"/>
                  </a:cubicBezTo>
                  <a:cubicBezTo>
                    <a:pt x="1" y="676"/>
                    <a:pt x="1" y="827"/>
                    <a:pt x="84" y="910"/>
                  </a:cubicBezTo>
                  <a:cubicBezTo>
                    <a:pt x="101" y="910"/>
                    <a:pt x="101" y="910"/>
                    <a:pt x="101" y="927"/>
                  </a:cubicBezTo>
                  <a:cubicBezTo>
                    <a:pt x="157" y="968"/>
                    <a:pt x="217" y="986"/>
                    <a:pt x="274" y="986"/>
                  </a:cubicBezTo>
                  <a:cubicBezTo>
                    <a:pt x="403" y="986"/>
                    <a:pt x="517" y="897"/>
                    <a:pt x="552" y="793"/>
                  </a:cubicBezTo>
                  <a:cubicBezTo>
                    <a:pt x="738" y="638"/>
                    <a:pt x="1326" y="541"/>
                    <a:pt x="1571" y="541"/>
                  </a:cubicBezTo>
                  <a:cubicBezTo>
                    <a:pt x="1590" y="541"/>
                    <a:pt x="1607" y="542"/>
                    <a:pt x="1621" y="543"/>
                  </a:cubicBezTo>
                  <a:cubicBezTo>
                    <a:pt x="1905" y="576"/>
                    <a:pt x="2941" y="643"/>
                    <a:pt x="3075" y="927"/>
                  </a:cubicBezTo>
                  <a:cubicBezTo>
                    <a:pt x="3117" y="1026"/>
                    <a:pt x="3190" y="1066"/>
                    <a:pt x="3268" y="1066"/>
                  </a:cubicBezTo>
                  <a:cubicBezTo>
                    <a:pt x="3440" y="1066"/>
                    <a:pt x="3630" y="867"/>
                    <a:pt x="3526" y="660"/>
                  </a:cubicBezTo>
                  <a:cubicBezTo>
                    <a:pt x="3292" y="108"/>
                    <a:pt x="2123" y="75"/>
                    <a:pt x="1621" y="8"/>
                  </a:cubicBezTo>
                  <a:cubicBezTo>
                    <a:pt x="1583" y="3"/>
                    <a:pt x="1540" y="1"/>
                    <a:pt x="14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1214725" y="3337450"/>
              <a:ext cx="95275" cy="20100"/>
            </a:xfrm>
            <a:custGeom>
              <a:avLst/>
              <a:gdLst/>
              <a:ahLst/>
              <a:cxnLst/>
              <a:rect l="l" t="t" r="r" b="b"/>
              <a:pathLst>
                <a:path w="3811" h="804" extrusionOk="0">
                  <a:moveTo>
                    <a:pt x="1705" y="1"/>
                  </a:moveTo>
                  <a:cubicBezTo>
                    <a:pt x="1201" y="1"/>
                    <a:pt x="705" y="71"/>
                    <a:pt x="201" y="242"/>
                  </a:cubicBezTo>
                  <a:cubicBezTo>
                    <a:pt x="101" y="276"/>
                    <a:pt x="1" y="376"/>
                    <a:pt x="17" y="510"/>
                  </a:cubicBezTo>
                  <a:cubicBezTo>
                    <a:pt x="17" y="510"/>
                    <a:pt x="17" y="526"/>
                    <a:pt x="17" y="543"/>
                  </a:cubicBezTo>
                  <a:cubicBezTo>
                    <a:pt x="39" y="712"/>
                    <a:pt x="187" y="801"/>
                    <a:pt x="323" y="801"/>
                  </a:cubicBezTo>
                  <a:cubicBezTo>
                    <a:pt x="401" y="801"/>
                    <a:pt x="476" y="771"/>
                    <a:pt x="519" y="710"/>
                  </a:cubicBezTo>
                  <a:cubicBezTo>
                    <a:pt x="909" y="593"/>
                    <a:pt x="1299" y="527"/>
                    <a:pt x="1705" y="527"/>
                  </a:cubicBezTo>
                  <a:cubicBezTo>
                    <a:pt x="1821" y="527"/>
                    <a:pt x="1937" y="532"/>
                    <a:pt x="2056" y="543"/>
                  </a:cubicBezTo>
                  <a:cubicBezTo>
                    <a:pt x="2306" y="577"/>
                    <a:pt x="3075" y="543"/>
                    <a:pt x="3309" y="693"/>
                  </a:cubicBezTo>
                  <a:cubicBezTo>
                    <a:pt x="3362" y="762"/>
                    <a:pt x="3455" y="803"/>
                    <a:pt x="3543" y="803"/>
                  </a:cubicBezTo>
                  <a:cubicBezTo>
                    <a:pt x="3649" y="803"/>
                    <a:pt x="3750" y="746"/>
                    <a:pt x="3777" y="610"/>
                  </a:cubicBezTo>
                  <a:cubicBezTo>
                    <a:pt x="3777" y="610"/>
                    <a:pt x="3777" y="610"/>
                    <a:pt x="3793" y="593"/>
                  </a:cubicBezTo>
                  <a:cubicBezTo>
                    <a:pt x="3810" y="510"/>
                    <a:pt x="3793" y="409"/>
                    <a:pt x="3727" y="343"/>
                  </a:cubicBezTo>
                  <a:cubicBezTo>
                    <a:pt x="3426" y="59"/>
                    <a:pt x="2774" y="92"/>
                    <a:pt x="2407" y="42"/>
                  </a:cubicBezTo>
                  <a:cubicBezTo>
                    <a:pt x="2170" y="16"/>
                    <a:pt x="1937" y="1"/>
                    <a:pt x="170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208875" y="3370575"/>
              <a:ext cx="112900" cy="30000"/>
            </a:xfrm>
            <a:custGeom>
              <a:avLst/>
              <a:gdLst/>
              <a:ahLst/>
              <a:cxnLst/>
              <a:rect l="l" t="t" r="r" b="b"/>
              <a:pathLst>
                <a:path w="4516" h="1200" extrusionOk="0">
                  <a:moveTo>
                    <a:pt x="2393" y="1"/>
                  </a:moveTo>
                  <a:cubicBezTo>
                    <a:pt x="1770" y="1"/>
                    <a:pt x="1152" y="51"/>
                    <a:pt x="535" y="137"/>
                  </a:cubicBezTo>
                  <a:lnTo>
                    <a:pt x="519" y="137"/>
                  </a:lnTo>
                  <a:cubicBezTo>
                    <a:pt x="502" y="137"/>
                    <a:pt x="469" y="137"/>
                    <a:pt x="452" y="154"/>
                  </a:cubicBezTo>
                  <a:cubicBezTo>
                    <a:pt x="301" y="171"/>
                    <a:pt x="251" y="271"/>
                    <a:pt x="251" y="388"/>
                  </a:cubicBezTo>
                  <a:cubicBezTo>
                    <a:pt x="1" y="471"/>
                    <a:pt x="34" y="906"/>
                    <a:pt x="335" y="906"/>
                  </a:cubicBezTo>
                  <a:cubicBezTo>
                    <a:pt x="987" y="889"/>
                    <a:pt x="1638" y="856"/>
                    <a:pt x="2290" y="839"/>
                  </a:cubicBezTo>
                  <a:cubicBezTo>
                    <a:pt x="2908" y="839"/>
                    <a:pt x="3510" y="1023"/>
                    <a:pt x="4111" y="1190"/>
                  </a:cubicBezTo>
                  <a:cubicBezTo>
                    <a:pt x="4135" y="1196"/>
                    <a:pt x="4159" y="1199"/>
                    <a:pt x="4181" y="1199"/>
                  </a:cubicBezTo>
                  <a:cubicBezTo>
                    <a:pt x="4391" y="1199"/>
                    <a:pt x="4516" y="938"/>
                    <a:pt x="4395" y="772"/>
                  </a:cubicBezTo>
                  <a:cubicBezTo>
                    <a:pt x="4445" y="672"/>
                    <a:pt x="4462" y="555"/>
                    <a:pt x="4362" y="455"/>
                  </a:cubicBezTo>
                  <a:cubicBezTo>
                    <a:pt x="4044" y="104"/>
                    <a:pt x="3510" y="37"/>
                    <a:pt x="3058" y="20"/>
                  </a:cubicBezTo>
                  <a:cubicBezTo>
                    <a:pt x="2836" y="7"/>
                    <a:pt x="2614" y="1"/>
                    <a:pt x="23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200525" y="3399750"/>
              <a:ext cx="138550" cy="35150"/>
            </a:xfrm>
            <a:custGeom>
              <a:avLst/>
              <a:gdLst/>
              <a:ahLst/>
              <a:cxnLst/>
              <a:rect l="l" t="t" r="r" b="b"/>
              <a:pathLst>
                <a:path w="5542" h="1406" extrusionOk="0">
                  <a:moveTo>
                    <a:pt x="3363" y="0"/>
                  </a:moveTo>
                  <a:cubicBezTo>
                    <a:pt x="2944" y="0"/>
                    <a:pt x="2546" y="33"/>
                    <a:pt x="2273" y="39"/>
                  </a:cubicBezTo>
                  <a:cubicBezTo>
                    <a:pt x="2218" y="39"/>
                    <a:pt x="2123" y="38"/>
                    <a:pt x="2002" y="38"/>
                  </a:cubicBezTo>
                  <a:cubicBezTo>
                    <a:pt x="1384" y="38"/>
                    <a:pt x="106" y="84"/>
                    <a:pt x="301" y="658"/>
                  </a:cubicBezTo>
                  <a:cubicBezTo>
                    <a:pt x="251" y="674"/>
                    <a:pt x="218" y="691"/>
                    <a:pt x="184" y="724"/>
                  </a:cubicBezTo>
                  <a:cubicBezTo>
                    <a:pt x="17" y="825"/>
                    <a:pt x="1" y="1176"/>
                    <a:pt x="251" y="1209"/>
                  </a:cubicBezTo>
                  <a:cubicBezTo>
                    <a:pt x="1220" y="1343"/>
                    <a:pt x="2189" y="1376"/>
                    <a:pt x="3175" y="1393"/>
                  </a:cubicBezTo>
                  <a:cubicBezTo>
                    <a:pt x="3333" y="1399"/>
                    <a:pt x="3496" y="1405"/>
                    <a:pt x="3660" y="1405"/>
                  </a:cubicBezTo>
                  <a:cubicBezTo>
                    <a:pt x="3929" y="1405"/>
                    <a:pt x="4202" y="1388"/>
                    <a:pt x="4462" y="1326"/>
                  </a:cubicBezTo>
                  <a:lnTo>
                    <a:pt x="4796" y="1326"/>
                  </a:lnTo>
                  <a:cubicBezTo>
                    <a:pt x="4863" y="1326"/>
                    <a:pt x="4896" y="1309"/>
                    <a:pt x="4930" y="1293"/>
                  </a:cubicBezTo>
                  <a:cubicBezTo>
                    <a:pt x="4946" y="1293"/>
                    <a:pt x="4963" y="1309"/>
                    <a:pt x="4963" y="1309"/>
                  </a:cubicBezTo>
                  <a:cubicBezTo>
                    <a:pt x="5023" y="1362"/>
                    <a:pt x="5089" y="1384"/>
                    <a:pt x="5151" y="1384"/>
                  </a:cubicBezTo>
                  <a:cubicBezTo>
                    <a:pt x="5365" y="1384"/>
                    <a:pt x="5541" y="1123"/>
                    <a:pt x="5347" y="942"/>
                  </a:cubicBezTo>
                  <a:cubicBezTo>
                    <a:pt x="5314" y="908"/>
                    <a:pt x="5280" y="875"/>
                    <a:pt x="5230" y="858"/>
                  </a:cubicBezTo>
                  <a:cubicBezTo>
                    <a:pt x="5247" y="808"/>
                    <a:pt x="5230" y="741"/>
                    <a:pt x="5214" y="691"/>
                  </a:cubicBezTo>
                  <a:cubicBezTo>
                    <a:pt x="4944" y="110"/>
                    <a:pt x="4120" y="0"/>
                    <a:pt x="336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035525" y="3275825"/>
              <a:ext cx="462450" cy="679225"/>
            </a:xfrm>
            <a:custGeom>
              <a:avLst/>
              <a:gdLst/>
              <a:ahLst/>
              <a:cxnLst/>
              <a:rect l="l" t="t" r="r" b="b"/>
              <a:pathLst>
                <a:path w="18498" h="27169" extrusionOk="0">
                  <a:moveTo>
                    <a:pt x="12415" y="6433"/>
                  </a:moveTo>
                  <a:cubicBezTo>
                    <a:pt x="12582" y="6483"/>
                    <a:pt x="12716" y="6600"/>
                    <a:pt x="12900" y="6617"/>
                  </a:cubicBezTo>
                  <a:cubicBezTo>
                    <a:pt x="12950" y="6617"/>
                    <a:pt x="13033" y="6651"/>
                    <a:pt x="13050" y="6701"/>
                  </a:cubicBezTo>
                  <a:cubicBezTo>
                    <a:pt x="13150" y="6868"/>
                    <a:pt x="13301" y="7018"/>
                    <a:pt x="13301" y="7235"/>
                  </a:cubicBezTo>
                  <a:cubicBezTo>
                    <a:pt x="13301" y="7302"/>
                    <a:pt x="13317" y="7386"/>
                    <a:pt x="13301" y="7453"/>
                  </a:cubicBezTo>
                  <a:cubicBezTo>
                    <a:pt x="13301" y="7586"/>
                    <a:pt x="13317" y="7703"/>
                    <a:pt x="13384" y="7820"/>
                  </a:cubicBezTo>
                  <a:cubicBezTo>
                    <a:pt x="13434" y="7887"/>
                    <a:pt x="13434" y="7971"/>
                    <a:pt x="13451" y="8054"/>
                  </a:cubicBezTo>
                  <a:cubicBezTo>
                    <a:pt x="13451" y="8121"/>
                    <a:pt x="13451" y="8188"/>
                    <a:pt x="13451" y="8255"/>
                  </a:cubicBezTo>
                  <a:cubicBezTo>
                    <a:pt x="13418" y="8555"/>
                    <a:pt x="13535" y="8839"/>
                    <a:pt x="13652" y="9107"/>
                  </a:cubicBezTo>
                  <a:cubicBezTo>
                    <a:pt x="13685" y="9174"/>
                    <a:pt x="13718" y="9240"/>
                    <a:pt x="13735" y="9307"/>
                  </a:cubicBezTo>
                  <a:cubicBezTo>
                    <a:pt x="13802" y="9458"/>
                    <a:pt x="13869" y="9608"/>
                    <a:pt x="13936" y="9758"/>
                  </a:cubicBezTo>
                  <a:cubicBezTo>
                    <a:pt x="13969" y="9842"/>
                    <a:pt x="14002" y="9925"/>
                    <a:pt x="14069" y="9959"/>
                  </a:cubicBezTo>
                  <a:cubicBezTo>
                    <a:pt x="14220" y="10076"/>
                    <a:pt x="14303" y="10243"/>
                    <a:pt x="14370" y="10410"/>
                  </a:cubicBezTo>
                  <a:cubicBezTo>
                    <a:pt x="14403" y="10494"/>
                    <a:pt x="14454" y="10560"/>
                    <a:pt x="14487" y="10627"/>
                  </a:cubicBezTo>
                  <a:cubicBezTo>
                    <a:pt x="14520" y="10677"/>
                    <a:pt x="14571" y="10711"/>
                    <a:pt x="14587" y="10761"/>
                  </a:cubicBezTo>
                  <a:cubicBezTo>
                    <a:pt x="14704" y="11012"/>
                    <a:pt x="14905" y="11195"/>
                    <a:pt x="15105" y="11396"/>
                  </a:cubicBezTo>
                  <a:cubicBezTo>
                    <a:pt x="15155" y="11446"/>
                    <a:pt x="15205" y="11513"/>
                    <a:pt x="15256" y="11580"/>
                  </a:cubicBezTo>
                  <a:cubicBezTo>
                    <a:pt x="15339" y="11713"/>
                    <a:pt x="15406" y="11847"/>
                    <a:pt x="15473" y="11997"/>
                  </a:cubicBezTo>
                  <a:cubicBezTo>
                    <a:pt x="15606" y="12215"/>
                    <a:pt x="15757" y="12398"/>
                    <a:pt x="15941" y="12582"/>
                  </a:cubicBezTo>
                  <a:cubicBezTo>
                    <a:pt x="16342" y="12966"/>
                    <a:pt x="16726" y="13367"/>
                    <a:pt x="17077" y="13785"/>
                  </a:cubicBezTo>
                  <a:cubicBezTo>
                    <a:pt x="17344" y="14103"/>
                    <a:pt x="17578" y="14470"/>
                    <a:pt x="17779" y="14854"/>
                  </a:cubicBezTo>
                  <a:cubicBezTo>
                    <a:pt x="17929" y="15088"/>
                    <a:pt x="17996" y="15372"/>
                    <a:pt x="18096" y="15623"/>
                  </a:cubicBezTo>
                  <a:cubicBezTo>
                    <a:pt x="18180" y="15840"/>
                    <a:pt x="18246" y="16041"/>
                    <a:pt x="18330" y="16241"/>
                  </a:cubicBezTo>
                  <a:cubicBezTo>
                    <a:pt x="18397" y="16425"/>
                    <a:pt x="18430" y="16609"/>
                    <a:pt x="18430" y="16809"/>
                  </a:cubicBezTo>
                  <a:cubicBezTo>
                    <a:pt x="18430" y="17060"/>
                    <a:pt x="18414" y="17327"/>
                    <a:pt x="18414" y="17578"/>
                  </a:cubicBezTo>
                  <a:cubicBezTo>
                    <a:pt x="18414" y="17778"/>
                    <a:pt x="18414" y="17979"/>
                    <a:pt x="18430" y="18179"/>
                  </a:cubicBezTo>
                  <a:cubicBezTo>
                    <a:pt x="18497" y="18681"/>
                    <a:pt x="18497" y="19182"/>
                    <a:pt x="18447" y="19683"/>
                  </a:cubicBezTo>
                  <a:cubicBezTo>
                    <a:pt x="18414" y="20068"/>
                    <a:pt x="18330" y="20452"/>
                    <a:pt x="18213" y="20819"/>
                  </a:cubicBezTo>
                  <a:cubicBezTo>
                    <a:pt x="18113" y="21154"/>
                    <a:pt x="17979" y="21471"/>
                    <a:pt x="17829" y="21788"/>
                  </a:cubicBezTo>
                  <a:cubicBezTo>
                    <a:pt x="17645" y="22173"/>
                    <a:pt x="17411" y="22507"/>
                    <a:pt x="17277" y="22908"/>
                  </a:cubicBezTo>
                  <a:cubicBezTo>
                    <a:pt x="17277" y="22925"/>
                    <a:pt x="17261" y="22941"/>
                    <a:pt x="17261" y="22958"/>
                  </a:cubicBezTo>
                  <a:cubicBezTo>
                    <a:pt x="17094" y="23209"/>
                    <a:pt x="16926" y="23459"/>
                    <a:pt x="16743" y="23710"/>
                  </a:cubicBezTo>
                  <a:cubicBezTo>
                    <a:pt x="16726" y="23760"/>
                    <a:pt x="16676" y="23794"/>
                    <a:pt x="16642" y="23844"/>
                  </a:cubicBezTo>
                  <a:cubicBezTo>
                    <a:pt x="16342" y="24378"/>
                    <a:pt x="15907" y="24779"/>
                    <a:pt x="15439" y="25164"/>
                  </a:cubicBezTo>
                  <a:cubicBezTo>
                    <a:pt x="15289" y="25264"/>
                    <a:pt x="15155" y="25381"/>
                    <a:pt x="15005" y="25498"/>
                  </a:cubicBezTo>
                  <a:cubicBezTo>
                    <a:pt x="14938" y="25548"/>
                    <a:pt x="14871" y="25598"/>
                    <a:pt x="14804" y="25631"/>
                  </a:cubicBezTo>
                  <a:cubicBezTo>
                    <a:pt x="14487" y="25815"/>
                    <a:pt x="14170" y="25982"/>
                    <a:pt x="13852" y="26166"/>
                  </a:cubicBezTo>
                  <a:cubicBezTo>
                    <a:pt x="13652" y="26266"/>
                    <a:pt x="13451" y="26367"/>
                    <a:pt x="13267" y="26467"/>
                  </a:cubicBezTo>
                  <a:cubicBezTo>
                    <a:pt x="12866" y="26684"/>
                    <a:pt x="12415" y="26801"/>
                    <a:pt x="11981" y="26918"/>
                  </a:cubicBezTo>
                  <a:cubicBezTo>
                    <a:pt x="11914" y="26935"/>
                    <a:pt x="11847" y="26935"/>
                    <a:pt x="11797" y="26951"/>
                  </a:cubicBezTo>
                  <a:cubicBezTo>
                    <a:pt x="11747" y="26951"/>
                    <a:pt x="11713" y="26951"/>
                    <a:pt x="11680" y="26968"/>
                  </a:cubicBezTo>
                  <a:cubicBezTo>
                    <a:pt x="11413" y="27135"/>
                    <a:pt x="11095" y="27152"/>
                    <a:pt x="10794" y="27152"/>
                  </a:cubicBezTo>
                  <a:cubicBezTo>
                    <a:pt x="10026" y="27169"/>
                    <a:pt x="9257" y="27152"/>
                    <a:pt x="8489" y="27152"/>
                  </a:cubicBezTo>
                  <a:cubicBezTo>
                    <a:pt x="8322" y="27152"/>
                    <a:pt x="8154" y="27135"/>
                    <a:pt x="8004" y="27085"/>
                  </a:cubicBezTo>
                  <a:cubicBezTo>
                    <a:pt x="7820" y="27035"/>
                    <a:pt x="7636" y="27002"/>
                    <a:pt x="7436" y="26985"/>
                  </a:cubicBezTo>
                  <a:cubicBezTo>
                    <a:pt x="7336" y="26985"/>
                    <a:pt x="7219" y="26968"/>
                    <a:pt x="7119" y="26951"/>
                  </a:cubicBezTo>
                  <a:cubicBezTo>
                    <a:pt x="7035" y="26951"/>
                    <a:pt x="6951" y="26935"/>
                    <a:pt x="6868" y="26951"/>
                  </a:cubicBezTo>
                  <a:cubicBezTo>
                    <a:pt x="6684" y="26968"/>
                    <a:pt x="6517" y="26918"/>
                    <a:pt x="6333" y="26885"/>
                  </a:cubicBezTo>
                  <a:cubicBezTo>
                    <a:pt x="5815" y="26734"/>
                    <a:pt x="5314" y="26534"/>
                    <a:pt x="4846" y="26266"/>
                  </a:cubicBezTo>
                  <a:cubicBezTo>
                    <a:pt x="4529" y="26083"/>
                    <a:pt x="4211" y="25932"/>
                    <a:pt x="3910" y="25765"/>
                  </a:cubicBezTo>
                  <a:cubicBezTo>
                    <a:pt x="3743" y="25682"/>
                    <a:pt x="3593" y="25581"/>
                    <a:pt x="3443" y="25464"/>
                  </a:cubicBezTo>
                  <a:cubicBezTo>
                    <a:pt x="3326" y="25364"/>
                    <a:pt x="3209" y="25264"/>
                    <a:pt x="3075" y="25180"/>
                  </a:cubicBezTo>
                  <a:cubicBezTo>
                    <a:pt x="2691" y="24896"/>
                    <a:pt x="2373" y="24562"/>
                    <a:pt x="2073" y="24178"/>
                  </a:cubicBezTo>
                  <a:cubicBezTo>
                    <a:pt x="1989" y="24094"/>
                    <a:pt x="1939" y="23994"/>
                    <a:pt x="1872" y="23894"/>
                  </a:cubicBezTo>
                  <a:cubicBezTo>
                    <a:pt x="1855" y="23860"/>
                    <a:pt x="1855" y="23844"/>
                    <a:pt x="1839" y="23827"/>
                  </a:cubicBezTo>
                  <a:cubicBezTo>
                    <a:pt x="1621" y="23626"/>
                    <a:pt x="1504" y="23359"/>
                    <a:pt x="1337" y="23125"/>
                  </a:cubicBezTo>
                  <a:cubicBezTo>
                    <a:pt x="1287" y="23042"/>
                    <a:pt x="1237" y="22958"/>
                    <a:pt x="1204" y="22875"/>
                  </a:cubicBezTo>
                  <a:cubicBezTo>
                    <a:pt x="1137" y="22674"/>
                    <a:pt x="1020" y="22507"/>
                    <a:pt x="936" y="22323"/>
                  </a:cubicBezTo>
                  <a:cubicBezTo>
                    <a:pt x="585" y="21672"/>
                    <a:pt x="268" y="21003"/>
                    <a:pt x="134" y="20268"/>
                  </a:cubicBezTo>
                  <a:cubicBezTo>
                    <a:pt x="34" y="19783"/>
                    <a:pt x="1" y="19299"/>
                    <a:pt x="17" y="18798"/>
                  </a:cubicBezTo>
                  <a:cubicBezTo>
                    <a:pt x="17" y="18564"/>
                    <a:pt x="51" y="18313"/>
                    <a:pt x="68" y="18062"/>
                  </a:cubicBezTo>
                  <a:cubicBezTo>
                    <a:pt x="84" y="17929"/>
                    <a:pt x="84" y="17795"/>
                    <a:pt x="84" y="17661"/>
                  </a:cubicBezTo>
                  <a:cubicBezTo>
                    <a:pt x="84" y="17411"/>
                    <a:pt x="68" y="17144"/>
                    <a:pt x="68" y="16893"/>
                  </a:cubicBezTo>
                  <a:cubicBezTo>
                    <a:pt x="68" y="16642"/>
                    <a:pt x="101" y="16408"/>
                    <a:pt x="201" y="16174"/>
                  </a:cubicBezTo>
                  <a:cubicBezTo>
                    <a:pt x="335" y="15824"/>
                    <a:pt x="452" y="15473"/>
                    <a:pt x="585" y="15122"/>
                  </a:cubicBezTo>
                  <a:cubicBezTo>
                    <a:pt x="619" y="15038"/>
                    <a:pt x="652" y="14971"/>
                    <a:pt x="686" y="14905"/>
                  </a:cubicBezTo>
                  <a:cubicBezTo>
                    <a:pt x="920" y="14487"/>
                    <a:pt x="1170" y="14086"/>
                    <a:pt x="1471" y="13718"/>
                  </a:cubicBezTo>
                  <a:cubicBezTo>
                    <a:pt x="1805" y="13351"/>
                    <a:pt x="2139" y="13017"/>
                    <a:pt x="2474" y="12666"/>
                  </a:cubicBezTo>
                  <a:cubicBezTo>
                    <a:pt x="2507" y="12632"/>
                    <a:pt x="2524" y="12582"/>
                    <a:pt x="2574" y="12565"/>
                  </a:cubicBezTo>
                  <a:cubicBezTo>
                    <a:pt x="2758" y="12448"/>
                    <a:pt x="2858" y="12265"/>
                    <a:pt x="2958" y="12081"/>
                  </a:cubicBezTo>
                  <a:cubicBezTo>
                    <a:pt x="3058" y="11930"/>
                    <a:pt x="3142" y="11747"/>
                    <a:pt x="3242" y="11596"/>
                  </a:cubicBezTo>
                  <a:cubicBezTo>
                    <a:pt x="3309" y="11496"/>
                    <a:pt x="3376" y="11413"/>
                    <a:pt x="3459" y="11346"/>
                  </a:cubicBezTo>
                  <a:cubicBezTo>
                    <a:pt x="3777" y="11028"/>
                    <a:pt x="4027" y="10661"/>
                    <a:pt x="4211" y="10243"/>
                  </a:cubicBezTo>
                  <a:cubicBezTo>
                    <a:pt x="4228" y="10193"/>
                    <a:pt x="4261" y="10126"/>
                    <a:pt x="4311" y="10093"/>
                  </a:cubicBezTo>
                  <a:cubicBezTo>
                    <a:pt x="4529" y="9925"/>
                    <a:pt x="4629" y="9675"/>
                    <a:pt x="4729" y="9424"/>
                  </a:cubicBezTo>
                  <a:cubicBezTo>
                    <a:pt x="4813" y="9207"/>
                    <a:pt x="4896" y="8973"/>
                    <a:pt x="4997" y="8739"/>
                  </a:cubicBezTo>
                  <a:cubicBezTo>
                    <a:pt x="5030" y="8639"/>
                    <a:pt x="5047" y="8555"/>
                    <a:pt x="5047" y="8455"/>
                  </a:cubicBezTo>
                  <a:cubicBezTo>
                    <a:pt x="5047" y="8338"/>
                    <a:pt x="5047" y="8204"/>
                    <a:pt x="5047" y="8088"/>
                  </a:cubicBezTo>
                  <a:cubicBezTo>
                    <a:pt x="5063" y="8004"/>
                    <a:pt x="5063" y="7904"/>
                    <a:pt x="5113" y="7837"/>
                  </a:cubicBezTo>
                  <a:cubicBezTo>
                    <a:pt x="5180" y="7720"/>
                    <a:pt x="5197" y="7586"/>
                    <a:pt x="5180" y="7469"/>
                  </a:cubicBezTo>
                  <a:cubicBezTo>
                    <a:pt x="5147" y="7202"/>
                    <a:pt x="5281" y="6985"/>
                    <a:pt x="5398" y="6768"/>
                  </a:cubicBezTo>
                  <a:cubicBezTo>
                    <a:pt x="5431" y="6684"/>
                    <a:pt x="5514" y="6634"/>
                    <a:pt x="5615" y="6634"/>
                  </a:cubicBezTo>
                  <a:cubicBezTo>
                    <a:pt x="5782" y="6617"/>
                    <a:pt x="5916" y="6483"/>
                    <a:pt x="6099" y="6450"/>
                  </a:cubicBezTo>
                  <a:cubicBezTo>
                    <a:pt x="6016" y="6166"/>
                    <a:pt x="6016" y="5882"/>
                    <a:pt x="5999" y="5598"/>
                  </a:cubicBezTo>
                  <a:cubicBezTo>
                    <a:pt x="5966" y="5364"/>
                    <a:pt x="6049" y="5164"/>
                    <a:pt x="6216" y="4996"/>
                  </a:cubicBezTo>
                  <a:cubicBezTo>
                    <a:pt x="6317" y="4896"/>
                    <a:pt x="6433" y="4813"/>
                    <a:pt x="6484" y="4679"/>
                  </a:cubicBezTo>
                  <a:cubicBezTo>
                    <a:pt x="6484" y="4646"/>
                    <a:pt x="6484" y="4629"/>
                    <a:pt x="6484" y="4612"/>
                  </a:cubicBezTo>
                  <a:cubicBezTo>
                    <a:pt x="6317" y="4311"/>
                    <a:pt x="6333" y="3977"/>
                    <a:pt x="6350" y="3660"/>
                  </a:cubicBezTo>
                  <a:cubicBezTo>
                    <a:pt x="6350" y="3509"/>
                    <a:pt x="6433" y="3376"/>
                    <a:pt x="6550" y="3292"/>
                  </a:cubicBezTo>
                  <a:cubicBezTo>
                    <a:pt x="6584" y="3275"/>
                    <a:pt x="6617" y="3242"/>
                    <a:pt x="6651" y="3225"/>
                  </a:cubicBezTo>
                  <a:cubicBezTo>
                    <a:pt x="6734" y="3175"/>
                    <a:pt x="6768" y="3092"/>
                    <a:pt x="6768" y="2991"/>
                  </a:cubicBezTo>
                  <a:cubicBezTo>
                    <a:pt x="6768" y="2858"/>
                    <a:pt x="6768" y="2724"/>
                    <a:pt x="6768" y="2590"/>
                  </a:cubicBezTo>
                  <a:cubicBezTo>
                    <a:pt x="6768" y="2473"/>
                    <a:pt x="6751" y="2340"/>
                    <a:pt x="6768" y="2223"/>
                  </a:cubicBezTo>
                  <a:cubicBezTo>
                    <a:pt x="6801" y="1939"/>
                    <a:pt x="6918" y="1705"/>
                    <a:pt x="7169" y="1554"/>
                  </a:cubicBezTo>
                  <a:cubicBezTo>
                    <a:pt x="7352" y="1454"/>
                    <a:pt x="7536" y="1354"/>
                    <a:pt x="7737" y="1254"/>
                  </a:cubicBezTo>
                  <a:cubicBezTo>
                    <a:pt x="7753" y="1153"/>
                    <a:pt x="7787" y="1037"/>
                    <a:pt x="7804" y="920"/>
                  </a:cubicBezTo>
                  <a:cubicBezTo>
                    <a:pt x="7870" y="552"/>
                    <a:pt x="8104" y="301"/>
                    <a:pt x="8422" y="118"/>
                  </a:cubicBezTo>
                  <a:cubicBezTo>
                    <a:pt x="8539" y="51"/>
                    <a:pt x="8656" y="17"/>
                    <a:pt x="8806" y="17"/>
                  </a:cubicBezTo>
                  <a:cubicBezTo>
                    <a:pt x="8956" y="34"/>
                    <a:pt x="9090" y="34"/>
                    <a:pt x="9241" y="17"/>
                  </a:cubicBezTo>
                  <a:cubicBezTo>
                    <a:pt x="9508" y="1"/>
                    <a:pt x="9742" y="51"/>
                    <a:pt x="9992" y="134"/>
                  </a:cubicBezTo>
                  <a:cubicBezTo>
                    <a:pt x="10360" y="235"/>
                    <a:pt x="10560" y="485"/>
                    <a:pt x="10677" y="819"/>
                  </a:cubicBezTo>
                  <a:cubicBezTo>
                    <a:pt x="10711" y="953"/>
                    <a:pt x="10744" y="1103"/>
                    <a:pt x="10778" y="1254"/>
                  </a:cubicBezTo>
                  <a:cubicBezTo>
                    <a:pt x="10928" y="1337"/>
                    <a:pt x="11095" y="1438"/>
                    <a:pt x="11262" y="1521"/>
                  </a:cubicBezTo>
                  <a:cubicBezTo>
                    <a:pt x="11580" y="1688"/>
                    <a:pt x="11713" y="1989"/>
                    <a:pt x="11730" y="2323"/>
                  </a:cubicBezTo>
                  <a:cubicBezTo>
                    <a:pt x="11747" y="2473"/>
                    <a:pt x="11730" y="2607"/>
                    <a:pt x="11730" y="2741"/>
                  </a:cubicBezTo>
                  <a:cubicBezTo>
                    <a:pt x="11730" y="2808"/>
                    <a:pt x="11730" y="2874"/>
                    <a:pt x="11730" y="2925"/>
                  </a:cubicBezTo>
                  <a:cubicBezTo>
                    <a:pt x="11713" y="3075"/>
                    <a:pt x="11764" y="3192"/>
                    <a:pt x="11914" y="3275"/>
                  </a:cubicBezTo>
                  <a:cubicBezTo>
                    <a:pt x="12081" y="3376"/>
                    <a:pt x="12148" y="3526"/>
                    <a:pt x="12148" y="3727"/>
                  </a:cubicBezTo>
                  <a:cubicBezTo>
                    <a:pt x="12148" y="3844"/>
                    <a:pt x="12148" y="3944"/>
                    <a:pt x="12148" y="4061"/>
                  </a:cubicBezTo>
                  <a:cubicBezTo>
                    <a:pt x="12148" y="4228"/>
                    <a:pt x="12131" y="4395"/>
                    <a:pt x="12048" y="4529"/>
                  </a:cubicBezTo>
                  <a:cubicBezTo>
                    <a:pt x="11997" y="4646"/>
                    <a:pt x="12014" y="4729"/>
                    <a:pt x="12098" y="4813"/>
                  </a:cubicBezTo>
                  <a:cubicBezTo>
                    <a:pt x="12165" y="4879"/>
                    <a:pt x="12248" y="4963"/>
                    <a:pt x="12315" y="5047"/>
                  </a:cubicBezTo>
                  <a:cubicBezTo>
                    <a:pt x="12465" y="5197"/>
                    <a:pt x="12532" y="5381"/>
                    <a:pt x="12499" y="5598"/>
                  </a:cubicBezTo>
                  <a:cubicBezTo>
                    <a:pt x="12482" y="5865"/>
                    <a:pt x="12449" y="6133"/>
                    <a:pt x="12415" y="6433"/>
                  </a:cubicBezTo>
                  <a:close/>
                  <a:moveTo>
                    <a:pt x="9257" y="6483"/>
                  </a:moveTo>
                  <a:cubicBezTo>
                    <a:pt x="9257" y="6483"/>
                    <a:pt x="9257" y="6483"/>
                    <a:pt x="9257" y="6483"/>
                  </a:cubicBezTo>
                  <a:cubicBezTo>
                    <a:pt x="8856" y="6483"/>
                    <a:pt x="8438" y="6483"/>
                    <a:pt x="8021" y="6483"/>
                  </a:cubicBezTo>
                  <a:cubicBezTo>
                    <a:pt x="7536" y="6467"/>
                    <a:pt x="7052" y="6517"/>
                    <a:pt x="6567" y="6634"/>
                  </a:cubicBezTo>
                  <a:cubicBezTo>
                    <a:pt x="6283" y="6717"/>
                    <a:pt x="6049" y="6868"/>
                    <a:pt x="5832" y="7052"/>
                  </a:cubicBezTo>
                  <a:cubicBezTo>
                    <a:pt x="5799" y="7085"/>
                    <a:pt x="5748" y="7152"/>
                    <a:pt x="5732" y="7202"/>
                  </a:cubicBezTo>
                  <a:cubicBezTo>
                    <a:pt x="5648" y="7519"/>
                    <a:pt x="5548" y="7837"/>
                    <a:pt x="5548" y="8171"/>
                  </a:cubicBezTo>
                  <a:cubicBezTo>
                    <a:pt x="5548" y="8221"/>
                    <a:pt x="5531" y="8271"/>
                    <a:pt x="5531" y="8321"/>
                  </a:cubicBezTo>
                  <a:cubicBezTo>
                    <a:pt x="5398" y="8906"/>
                    <a:pt x="5180" y="9441"/>
                    <a:pt x="4913" y="9959"/>
                  </a:cubicBezTo>
                  <a:cubicBezTo>
                    <a:pt x="4813" y="10143"/>
                    <a:pt x="4696" y="10343"/>
                    <a:pt x="4596" y="10527"/>
                  </a:cubicBezTo>
                  <a:cubicBezTo>
                    <a:pt x="4428" y="10911"/>
                    <a:pt x="4195" y="11245"/>
                    <a:pt x="3944" y="11563"/>
                  </a:cubicBezTo>
                  <a:cubicBezTo>
                    <a:pt x="3476" y="12148"/>
                    <a:pt x="3008" y="12732"/>
                    <a:pt x="2540" y="13317"/>
                  </a:cubicBezTo>
                  <a:cubicBezTo>
                    <a:pt x="2440" y="13434"/>
                    <a:pt x="2357" y="13568"/>
                    <a:pt x="2223" y="13668"/>
                  </a:cubicBezTo>
                  <a:cubicBezTo>
                    <a:pt x="1972" y="13852"/>
                    <a:pt x="1772" y="14103"/>
                    <a:pt x="1555" y="14336"/>
                  </a:cubicBezTo>
                  <a:cubicBezTo>
                    <a:pt x="1438" y="14470"/>
                    <a:pt x="1337" y="14604"/>
                    <a:pt x="1254" y="14771"/>
                  </a:cubicBezTo>
                  <a:cubicBezTo>
                    <a:pt x="1070" y="15122"/>
                    <a:pt x="886" y="15473"/>
                    <a:pt x="719" y="15840"/>
                  </a:cubicBezTo>
                  <a:cubicBezTo>
                    <a:pt x="652" y="15991"/>
                    <a:pt x="602" y="16174"/>
                    <a:pt x="585" y="16342"/>
                  </a:cubicBezTo>
                  <a:cubicBezTo>
                    <a:pt x="535" y="16659"/>
                    <a:pt x="452" y="16960"/>
                    <a:pt x="469" y="17294"/>
                  </a:cubicBezTo>
                  <a:cubicBezTo>
                    <a:pt x="469" y="17311"/>
                    <a:pt x="469" y="17344"/>
                    <a:pt x="469" y="17361"/>
                  </a:cubicBezTo>
                  <a:cubicBezTo>
                    <a:pt x="402" y="17545"/>
                    <a:pt x="418" y="17728"/>
                    <a:pt x="418" y="17912"/>
                  </a:cubicBezTo>
                  <a:cubicBezTo>
                    <a:pt x="418" y="18380"/>
                    <a:pt x="418" y="18865"/>
                    <a:pt x="435" y="19332"/>
                  </a:cubicBezTo>
                  <a:cubicBezTo>
                    <a:pt x="435" y="19399"/>
                    <a:pt x="418" y="19483"/>
                    <a:pt x="452" y="19550"/>
                  </a:cubicBezTo>
                  <a:cubicBezTo>
                    <a:pt x="519" y="19817"/>
                    <a:pt x="535" y="20084"/>
                    <a:pt x="535" y="20368"/>
                  </a:cubicBezTo>
                  <a:cubicBezTo>
                    <a:pt x="552" y="20569"/>
                    <a:pt x="585" y="20786"/>
                    <a:pt x="702" y="20970"/>
                  </a:cubicBezTo>
                  <a:cubicBezTo>
                    <a:pt x="836" y="21137"/>
                    <a:pt x="903" y="21337"/>
                    <a:pt x="953" y="21538"/>
                  </a:cubicBezTo>
                  <a:cubicBezTo>
                    <a:pt x="1020" y="21722"/>
                    <a:pt x="1070" y="21905"/>
                    <a:pt x="1120" y="22089"/>
                  </a:cubicBezTo>
                  <a:cubicBezTo>
                    <a:pt x="1170" y="22240"/>
                    <a:pt x="1237" y="22373"/>
                    <a:pt x="1354" y="22490"/>
                  </a:cubicBezTo>
                  <a:cubicBezTo>
                    <a:pt x="1454" y="22591"/>
                    <a:pt x="1521" y="22707"/>
                    <a:pt x="1571" y="22824"/>
                  </a:cubicBezTo>
                  <a:cubicBezTo>
                    <a:pt x="1655" y="23058"/>
                    <a:pt x="1772" y="23276"/>
                    <a:pt x="1905" y="23476"/>
                  </a:cubicBezTo>
                  <a:cubicBezTo>
                    <a:pt x="2139" y="23860"/>
                    <a:pt x="2407" y="24195"/>
                    <a:pt x="2758" y="24479"/>
                  </a:cubicBezTo>
                  <a:cubicBezTo>
                    <a:pt x="3142" y="24779"/>
                    <a:pt x="3576" y="25013"/>
                    <a:pt x="3961" y="25331"/>
                  </a:cubicBezTo>
                  <a:cubicBezTo>
                    <a:pt x="3994" y="25364"/>
                    <a:pt x="4044" y="25381"/>
                    <a:pt x="4094" y="25398"/>
                  </a:cubicBezTo>
                  <a:cubicBezTo>
                    <a:pt x="4395" y="25565"/>
                    <a:pt x="4696" y="25715"/>
                    <a:pt x="4997" y="25882"/>
                  </a:cubicBezTo>
                  <a:cubicBezTo>
                    <a:pt x="5464" y="26149"/>
                    <a:pt x="5949" y="26350"/>
                    <a:pt x="6484" y="26500"/>
                  </a:cubicBezTo>
                  <a:cubicBezTo>
                    <a:pt x="6601" y="26517"/>
                    <a:pt x="6734" y="26534"/>
                    <a:pt x="6851" y="26550"/>
                  </a:cubicBezTo>
                  <a:cubicBezTo>
                    <a:pt x="7152" y="26617"/>
                    <a:pt x="7469" y="26617"/>
                    <a:pt x="7770" y="26617"/>
                  </a:cubicBezTo>
                  <a:cubicBezTo>
                    <a:pt x="7937" y="26617"/>
                    <a:pt x="8088" y="26634"/>
                    <a:pt x="8238" y="26684"/>
                  </a:cubicBezTo>
                  <a:cubicBezTo>
                    <a:pt x="8438" y="26734"/>
                    <a:pt x="8639" y="26734"/>
                    <a:pt x="8840" y="26734"/>
                  </a:cubicBezTo>
                  <a:cubicBezTo>
                    <a:pt x="9040" y="26734"/>
                    <a:pt x="9257" y="26734"/>
                    <a:pt x="9458" y="26734"/>
                  </a:cubicBezTo>
                  <a:cubicBezTo>
                    <a:pt x="9558" y="26734"/>
                    <a:pt x="9658" y="26751"/>
                    <a:pt x="9758" y="26751"/>
                  </a:cubicBezTo>
                  <a:cubicBezTo>
                    <a:pt x="10193" y="26818"/>
                    <a:pt x="10611" y="26801"/>
                    <a:pt x="11045" y="26784"/>
                  </a:cubicBezTo>
                  <a:cubicBezTo>
                    <a:pt x="11229" y="26768"/>
                    <a:pt x="11413" y="26734"/>
                    <a:pt x="11563" y="26617"/>
                  </a:cubicBezTo>
                  <a:cubicBezTo>
                    <a:pt x="11613" y="26567"/>
                    <a:pt x="11680" y="26550"/>
                    <a:pt x="11764" y="26550"/>
                  </a:cubicBezTo>
                  <a:cubicBezTo>
                    <a:pt x="11814" y="26550"/>
                    <a:pt x="11880" y="26534"/>
                    <a:pt x="11947" y="26517"/>
                  </a:cubicBezTo>
                  <a:cubicBezTo>
                    <a:pt x="12482" y="26383"/>
                    <a:pt x="13000" y="26183"/>
                    <a:pt x="13484" y="25882"/>
                  </a:cubicBezTo>
                  <a:cubicBezTo>
                    <a:pt x="13551" y="25849"/>
                    <a:pt x="13618" y="25832"/>
                    <a:pt x="13685" y="25782"/>
                  </a:cubicBezTo>
                  <a:cubicBezTo>
                    <a:pt x="13986" y="25631"/>
                    <a:pt x="14286" y="25464"/>
                    <a:pt x="14587" y="25297"/>
                  </a:cubicBezTo>
                  <a:cubicBezTo>
                    <a:pt x="14637" y="25264"/>
                    <a:pt x="14688" y="25230"/>
                    <a:pt x="14721" y="25197"/>
                  </a:cubicBezTo>
                  <a:cubicBezTo>
                    <a:pt x="14871" y="25080"/>
                    <a:pt x="15038" y="24980"/>
                    <a:pt x="15172" y="24846"/>
                  </a:cubicBezTo>
                  <a:cubicBezTo>
                    <a:pt x="15256" y="24779"/>
                    <a:pt x="15356" y="24712"/>
                    <a:pt x="15406" y="24612"/>
                  </a:cubicBezTo>
                  <a:cubicBezTo>
                    <a:pt x="15473" y="24479"/>
                    <a:pt x="15573" y="24412"/>
                    <a:pt x="15690" y="24328"/>
                  </a:cubicBezTo>
                  <a:cubicBezTo>
                    <a:pt x="15957" y="24178"/>
                    <a:pt x="16175" y="23944"/>
                    <a:pt x="16325" y="23677"/>
                  </a:cubicBezTo>
                  <a:cubicBezTo>
                    <a:pt x="16375" y="23576"/>
                    <a:pt x="16425" y="23493"/>
                    <a:pt x="16509" y="23426"/>
                  </a:cubicBezTo>
                  <a:cubicBezTo>
                    <a:pt x="16626" y="23309"/>
                    <a:pt x="16709" y="23175"/>
                    <a:pt x="16793" y="23025"/>
                  </a:cubicBezTo>
                  <a:cubicBezTo>
                    <a:pt x="16893" y="22858"/>
                    <a:pt x="16993" y="22691"/>
                    <a:pt x="17110" y="22524"/>
                  </a:cubicBezTo>
                  <a:cubicBezTo>
                    <a:pt x="17244" y="22373"/>
                    <a:pt x="17344" y="22223"/>
                    <a:pt x="17394" y="22039"/>
                  </a:cubicBezTo>
                  <a:cubicBezTo>
                    <a:pt x="17478" y="21738"/>
                    <a:pt x="17578" y="21438"/>
                    <a:pt x="17662" y="21154"/>
                  </a:cubicBezTo>
                  <a:cubicBezTo>
                    <a:pt x="17695" y="21070"/>
                    <a:pt x="17712" y="20986"/>
                    <a:pt x="17762" y="20920"/>
                  </a:cubicBezTo>
                  <a:cubicBezTo>
                    <a:pt x="17929" y="20669"/>
                    <a:pt x="18013" y="20385"/>
                    <a:pt x="18029" y="20068"/>
                  </a:cubicBezTo>
                  <a:cubicBezTo>
                    <a:pt x="18029" y="20034"/>
                    <a:pt x="18029" y="20001"/>
                    <a:pt x="18046" y="19967"/>
                  </a:cubicBezTo>
                  <a:cubicBezTo>
                    <a:pt x="18129" y="19750"/>
                    <a:pt x="18113" y="19533"/>
                    <a:pt x="18113" y="19316"/>
                  </a:cubicBezTo>
                  <a:cubicBezTo>
                    <a:pt x="18113" y="18948"/>
                    <a:pt x="18079" y="18564"/>
                    <a:pt x="18096" y="18196"/>
                  </a:cubicBezTo>
                  <a:cubicBezTo>
                    <a:pt x="18113" y="17728"/>
                    <a:pt x="18013" y="17277"/>
                    <a:pt x="17996" y="16809"/>
                  </a:cubicBezTo>
                  <a:cubicBezTo>
                    <a:pt x="17996" y="16759"/>
                    <a:pt x="17979" y="16726"/>
                    <a:pt x="17979" y="16676"/>
                  </a:cubicBezTo>
                  <a:cubicBezTo>
                    <a:pt x="17962" y="16609"/>
                    <a:pt x="17946" y="16559"/>
                    <a:pt x="17946" y="16492"/>
                  </a:cubicBezTo>
                  <a:cubicBezTo>
                    <a:pt x="17929" y="16225"/>
                    <a:pt x="17845" y="15991"/>
                    <a:pt x="17745" y="15757"/>
                  </a:cubicBezTo>
                  <a:cubicBezTo>
                    <a:pt x="17612" y="15489"/>
                    <a:pt x="17478" y="15239"/>
                    <a:pt x="17344" y="14971"/>
                  </a:cubicBezTo>
                  <a:cubicBezTo>
                    <a:pt x="17127" y="14487"/>
                    <a:pt x="16759" y="14119"/>
                    <a:pt x="16375" y="13768"/>
                  </a:cubicBezTo>
                  <a:cubicBezTo>
                    <a:pt x="16241" y="13635"/>
                    <a:pt x="16091" y="13484"/>
                    <a:pt x="15974" y="13334"/>
                  </a:cubicBezTo>
                  <a:cubicBezTo>
                    <a:pt x="15506" y="12783"/>
                    <a:pt x="15072" y="12215"/>
                    <a:pt x="14621" y="11646"/>
                  </a:cubicBezTo>
                  <a:cubicBezTo>
                    <a:pt x="14320" y="11279"/>
                    <a:pt x="14053" y="10895"/>
                    <a:pt x="13852" y="10443"/>
                  </a:cubicBezTo>
                  <a:cubicBezTo>
                    <a:pt x="13802" y="10326"/>
                    <a:pt x="13752" y="10226"/>
                    <a:pt x="13685" y="10109"/>
                  </a:cubicBezTo>
                  <a:cubicBezTo>
                    <a:pt x="13434" y="9692"/>
                    <a:pt x="13234" y="9257"/>
                    <a:pt x="13100" y="8789"/>
                  </a:cubicBezTo>
                  <a:cubicBezTo>
                    <a:pt x="13050" y="8605"/>
                    <a:pt x="12967" y="8405"/>
                    <a:pt x="12967" y="8204"/>
                  </a:cubicBezTo>
                  <a:cubicBezTo>
                    <a:pt x="12950" y="7870"/>
                    <a:pt x="12866" y="7553"/>
                    <a:pt x="12783" y="7219"/>
                  </a:cubicBezTo>
                  <a:cubicBezTo>
                    <a:pt x="12766" y="7169"/>
                    <a:pt x="12716" y="7102"/>
                    <a:pt x="12682" y="7068"/>
                  </a:cubicBezTo>
                  <a:cubicBezTo>
                    <a:pt x="12482" y="6884"/>
                    <a:pt x="12281" y="6751"/>
                    <a:pt x="12031" y="6667"/>
                  </a:cubicBezTo>
                  <a:cubicBezTo>
                    <a:pt x="11897" y="6634"/>
                    <a:pt x="11764" y="6600"/>
                    <a:pt x="11630" y="6584"/>
                  </a:cubicBezTo>
                  <a:cubicBezTo>
                    <a:pt x="11346" y="6500"/>
                    <a:pt x="11045" y="6500"/>
                    <a:pt x="10761" y="6483"/>
                  </a:cubicBezTo>
                  <a:cubicBezTo>
                    <a:pt x="10260" y="6483"/>
                    <a:pt x="9758" y="6483"/>
                    <a:pt x="9257" y="6483"/>
                  </a:cubicBezTo>
                  <a:close/>
                  <a:moveTo>
                    <a:pt x="6985" y="4879"/>
                  </a:moveTo>
                  <a:cubicBezTo>
                    <a:pt x="6834" y="5030"/>
                    <a:pt x="6701" y="5180"/>
                    <a:pt x="6550" y="5314"/>
                  </a:cubicBezTo>
                  <a:cubicBezTo>
                    <a:pt x="6484" y="5397"/>
                    <a:pt x="6400" y="5481"/>
                    <a:pt x="6400" y="5598"/>
                  </a:cubicBezTo>
                  <a:cubicBezTo>
                    <a:pt x="6383" y="5782"/>
                    <a:pt x="6383" y="5966"/>
                    <a:pt x="6367" y="6149"/>
                  </a:cubicBezTo>
                  <a:cubicBezTo>
                    <a:pt x="6367" y="6199"/>
                    <a:pt x="6400" y="6250"/>
                    <a:pt x="6417" y="6316"/>
                  </a:cubicBezTo>
                  <a:cubicBezTo>
                    <a:pt x="6500" y="6300"/>
                    <a:pt x="6567" y="6300"/>
                    <a:pt x="6634" y="6266"/>
                  </a:cubicBezTo>
                  <a:cubicBezTo>
                    <a:pt x="6968" y="6166"/>
                    <a:pt x="7302" y="6133"/>
                    <a:pt x="7653" y="6133"/>
                  </a:cubicBezTo>
                  <a:cubicBezTo>
                    <a:pt x="8672" y="6133"/>
                    <a:pt x="9675" y="6133"/>
                    <a:pt x="10694" y="6133"/>
                  </a:cubicBezTo>
                  <a:cubicBezTo>
                    <a:pt x="11112" y="6133"/>
                    <a:pt x="11513" y="6133"/>
                    <a:pt x="11897" y="6283"/>
                  </a:cubicBezTo>
                  <a:cubicBezTo>
                    <a:pt x="11964" y="6300"/>
                    <a:pt x="12031" y="6300"/>
                    <a:pt x="12098" y="6300"/>
                  </a:cubicBezTo>
                  <a:cubicBezTo>
                    <a:pt x="12114" y="6216"/>
                    <a:pt x="12131" y="6149"/>
                    <a:pt x="12131" y="6082"/>
                  </a:cubicBezTo>
                  <a:cubicBezTo>
                    <a:pt x="12131" y="5932"/>
                    <a:pt x="12114" y="5782"/>
                    <a:pt x="12098" y="5631"/>
                  </a:cubicBezTo>
                  <a:cubicBezTo>
                    <a:pt x="12098" y="5414"/>
                    <a:pt x="11964" y="5280"/>
                    <a:pt x="11764" y="5214"/>
                  </a:cubicBezTo>
                  <a:cubicBezTo>
                    <a:pt x="11563" y="5147"/>
                    <a:pt x="11346" y="5080"/>
                    <a:pt x="11129" y="5047"/>
                  </a:cubicBezTo>
                  <a:cubicBezTo>
                    <a:pt x="10694" y="4980"/>
                    <a:pt x="10260" y="4930"/>
                    <a:pt x="9809" y="4879"/>
                  </a:cubicBezTo>
                  <a:cubicBezTo>
                    <a:pt x="9291" y="4813"/>
                    <a:pt x="8773" y="4846"/>
                    <a:pt x="8255" y="4863"/>
                  </a:cubicBezTo>
                  <a:cubicBezTo>
                    <a:pt x="8071" y="4879"/>
                    <a:pt x="7887" y="4879"/>
                    <a:pt x="7703" y="4863"/>
                  </a:cubicBezTo>
                  <a:cubicBezTo>
                    <a:pt x="7469" y="4829"/>
                    <a:pt x="7219" y="4863"/>
                    <a:pt x="6985" y="4879"/>
                  </a:cubicBezTo>
                  <a:close/>
                  <a:moveTo>
                    <a:pt x="11596" y="3793"/>
                  </a:moveTo>
                  <a:cubicBezTo>
                    <a:pt x="11563" y="3777"/>
                    <a:pt x="11530" y="3743"/>
                    <a:pt x="11496" y="3727"/>
                  </a:cubicBezTo>
                  <a:cubicBezTo>
                    <a:pt x="11379" y="3693"/>
                    <a:pt x="11279" y="3643"/>
                    <a:pt x="11162" y="3610"/>
                  </a:cubicBezTo>
                  <a:cubicBezTo>
                    <a:pt x="10460" y="3426"/>
                    <a:pt x="9742" y="3326"/>
                    <a:pt x="9023" y="3326"/>
                  </a:cubicBezTo>
                  <a:cubicBezTo>
                    <a:pt x="8890" y="3326"/>
                    <a:pt x="8773" y="3326"/>
                    <a:pt x="8639" y="3326"/>
                  </a:cubicBezTo>
                  <a:cubicBezTo>
                    <a:pt x="8255" y="3292"/>
                    <a:pt x="7870" y="3326"/>
                    <a:pt x="7503" y="3342"/>
                  </a:cubicBezTo>
                  <a:cubicBezTo>
                    <a:pt x="7219" y="3359"/>
                    <a:pt x="7102" y="3576"/>
                    <a:pt x="6918" y="3727"/>
                  </a:cubicBezTo>
                  <a:cubicBezTo>
                    <a:pt x="6901" y="3727"/>
                    <a:pt x="6901" y="3760"/>
                    <a:pt x="6901" y="3777"/>
                  </a:cubicBezTo>
                  <a:cubicBezTo>
                    <a:pt x="6901" y="3927"/>
                    <a:pt x="6885" y="4111"/>
                    <a:pt x="6918" y="4261"/>
                  </a:cubicBezTo>
                  <a:cubicBezTo>
                    <a:pt x="6968" y="4428"/>
                    <a:pt x="7018" y="4612"/>
                    <a:pt x="7018" y="4813"/>
                  </a:cubicBezTo>
                  <a:cubicBezTo>
                    <a:pt x="7135" y="4779"/>
                    <a:pt x="7235" y="4763"/>
                    <a:pt x="7319" y="4746"/>
                  </a:cubicBezTo>
                  <a:cubicBezTo>
                    <a:pt x="7603" y="4679"/>
                    <a:pt x="7887" y="4595"/>
                    <a:pt x="8171" y="4562"/>
                  </a:cubicBezTo>
                  <a:cubicBezTo>
                    <a:pt x="8773" y="4478"/>
                    <a:pt x="9374" y="4462"/>
                    <a:pt x="9976" y="4545"/>
                  </a:cubicBezTo>
                  <a:cubicBezTo>
                    <a:pt x="10444" y="4612"/>
                    <a:pt x="10911" y="4646"/>
                    <a:pt x="11379" y="4763"/>
                  </a:cubicBezTo>
                  <a:cubicBezTo>
                    <a:pt x="11413" y="4763"/>
                    <a:pt x="11429" y="4763"/>
                    <a:pt x="11463" y="4763"/>
                  </a:cubicBezTo>
                  <a:cubicBezTo>
                    <a:pt x="11479" y="4629"/>
                    <a:pt x="11496" y="4512"/>
                    <a:pt x="11530" y="4412"/>
                  </a:cubicBezTo>
                  <a:cubicBezTo>
                    <a:pt x="11630" y="4211"/>
                    <a:pt x="11613" y="4011"/>
                    <a:pt x="11596" y="3793"/>
                  </a:cubicBezTo>
                  <a:close/>
                  <a:moveTo>
                    <a:pt x="11212" y="3326"/>
                  </a:moveTo>
                  <a:cubicBezTo>
                    <a:pt x="11195" y="3209"/>
                    <a:pt x="11179" y="3125"/>
                    <a:pt x="11179" y="3042"/>
                  </a:cubicBezTo>
                  <a:cubicBezTo>
                    <a:pt x="11195" y="2841"/>
                    <a:pt x="11078" y="2757"/>
                    <a:pt x="10928" y="2691"/>
                  </a:cubicBezTo>
                  <a:cubicBezTo>
                    <a:pt x="10861" y="2674"/>
                    <a:pt x="10811" y="2641"/>
                    <a:pt x="10744" y="2624"/>
                  </a:cubicBezTo>
                  <a:cubicBezTo>
                    <a:pt x="10377" y="2540"/>
                    <a:pt x="10026" y="2457"/>
                    <a:pt x="9642" y="2457"/>
                  </a:cubicBezTo>
                  <a:cubicBezTo>
                    <a:pt x="9408" y="2457"/>
                    <a:pt x="9157" y="2473"/>
                    <a:pt x="8940" y="2440"/>
                  </a:cubicBezTo>
                  <a:cubicBezTo>
                    <a:pt x="8639" y="2390"/>
                    <a:pt x="8338" y="2356"/>
                    <a:pt x="8037" y="2407"/>
                  </a:cubicBezTo>
                  <a:cubicBezTo>
                    <a:pt x="7987" y="2423"/>
                    <a:pt x="7937" y="2440"/>
                    <a:pt x="7904" y="2373"/>
                  </a:cubicBezTo>
                  <a:cubicBezTo>
                    <a:pt x="7921" y="2290"/>
                    <a:pt x="7971" y="2306"/>
                    <a:pt x="8021" y="2306"/>
                  </a:cubicBezTo>
                  <a:cubicBezTo>
                    <a:pt x="8238" y="2273"/>
                    <a:pt x="8438" y="2240"/>
                    <a:pt x="8639" y="2189"/>
                  </a:cubicBezTo>
                  <a:cubicBezTo>
                    <a:pt x="8806" y="2156"/>
                    <a:pt x="8956" y="2123"/>
                    <a:pt x="9107" y="2123"/>
                  </a:cubicBezTo>
                  <a:cubicBezTo>
                    <a:pt x="9257" y="2123"/>
                    <a:pt x="9391" y="2123"/>
                    <a:pt x="9541" y="2123"/>
                  </a:cubicBezTo>
                  <a:cubicBezTo>
                    <a:pt x="10076" y="2106"/>
                    <a:pt x="10577" y="2189"/>
                    <a:pt x="11078" y="2373"/>
                  </a:cubicBezTo>
                  <a:cubicBezTo>
                    <a:pt x="11095" y="2390"/>
                    <a:pt x="11112" y="2373"/>
                    <a:pt x="11145" y="2390"/>
                  </a:cubicBezTo>
                  <a:cubicBezTo>
                    <a:pt x="11179" y="2290"/>
                    <a:pt x="11179" y="2189"/>
                    <a:pt x="11112" y="2123"/>
                  </a:cubicBezTo>
                  <a:cubicBezTo>
                    <a:pt x="10878" y="1889"/>
                    <a:pt x="10661" y="1655"/>
                    <a:pt x="10360" y="1504"/>
                  </a:cubicBezTo>
                  <a:cubicBezTo>
                    <a:pt x="10343" y="1488"/>
                    <a:pt x="10310" y="1471"/>
                    <a:pt x="10276" y="1471"/>
                  </a:cubicBezTo>
                  <a:cubicBezTo>
                    <a:pt x="10109" y="1421"/>
                    <a:pt x="9926" y="1387"/>
                    <a:pt x="9758" y="1337"/>
                  </a:cubicBezTo>
                  <a:cubicBezTo>
                    <a:pt x="9625" y="1304"/>
                    <a:pt x="9491" y="1287"/>
                    <a:pt x="9357" y="1287"/>
                  </a:cubicBezTo>
                  <a:cubicBezTo>
                    <a:pt x="9124" y="1287"/>
                    <a:pt x="8890" y="1270"/>
                    <a:pt x="8672" y="1371"/>
                  </a:cubicBezTo>
                  <a:cubicBezTo>
                    <a:pt x="8639" y="1387"/>
                    <a:pt x="8589" y="1371"/>
                    <a:pt x="8539" y="1387"/>
                  </a:cubicBezTo>
                  <a:cubicBezTo>
                    <a:pt x="8288" y="1438"/>
                    <a:pt x="8021" y="1504"/>
                    <a:pt x="7837" y="1705"/>
                  </a:cubicBezTo>
                  <a:cubicBezTo>
                    <a:pt x="7753" y="1805"/>
                    <a:pt x="7653" y="1889"/>
                    <a:pt x="7553" y="1955"/>
                  </a:cubicBezTo>
                  <a:cubicBezTo>
                    <a:pt x="7386" y="2072"/>
                    <a:pt x="7336" y="2223"/>
                    <a:pt x="7336" y="2407"/>
                  </a:cubicBezTo>
                  <a:cubicBezTo>
                    <a:pt x="7336" y="2624"/>
                    <a:pt x="7336" y="2841"/>
                    <a:pt x="7336" y="3058"/>
                  </a:cubicBezTo>
                  <a:cubicBezTo>
                    <a:pt x="7336" y="3108"/>
                    <a:pt x="7302" y="3175"/>
                    <a:pt x="7369" y="3209"/>
                  </a:cubicBezTo>
                  <a:cubicBezTo>
                    <a:pt x="7403" y="3209"/>
                    <a:pt x="7453" y="3192"/>
                    <a:pt x="7486" y="3175"/>
                  </a:cubicBezTo>
                  <a:cubicBezTo>
                    <a:pt x="7753" y="3092"/>
                    <a:pt x="8004" y="3075"/>
                    <a:pt x="8271" y="3075"/>
                  </a:cubicBezTo>
                  <a:cubicBezTo>
                    <a:pt x="8522" y="3058"/>
                    <a:pt x="8773" y="3058"/>
                    <a:pt x="9007" y="3058"/>
                  </a:cubicBezTo>
                  <a:cubicBezTo>
                    <a:pt x="9474" y="3042"/>
                    <a:pt x="9942" y="3092"/>
                    <a:pt x="10410" y="3158"/>
                  </a:cubicBezTo>
                  <a:cubicBezTo>
                    <a:pt x="10661" y="3209"/>
                    <a:pt x="10928" y="3275"/>
                    <a:pt x="11212" y="3326"/>
                  </a:cubicBezTo>
                  <a:close/>
                  <a:moveTo>
                    <a:pt x="8071" y="1187"/>
                  </a:moveTo>
                  <a:cubicBezTo>
                    <a:pt x="8338" y="1120"/>
                    <a:pt x="8572" y="1070"/>
                    <a:pt x="8789" y="1003"/>
                  </a:cubicBezTo>
                  <a:cubicBezTo>
                    <a:pt x="8856" y="986"/>
                    <a:pt x="8923" y="986"/>
                    <a:pt x="8990" y="986"/>
                  </a:cubicBezTo>
                  <a:cubicBezTo>
                    <a:pt x="9174" y="986"/>
                    <a:pt x="9357" y="986"/>
                    <a:pt x="9541" y="986"/>
                  </a:cubicBezTo>
                  <a:cubicBezTo>
                    <a:pt x="9591" y="986"/>
                    <a:pt x="9642" y="986"/>
                    <a:pt x="9692" y="1003"/>
                  </a:cubicBezTo>
                  <a:cubicBezTo>
                    <a:pt x="9926" y="1053"/>
                    <a:pt x="10126" y="1120"/>
                    <a:pt x="10360" y="1170"/>
                  </a:cubicBezTo>
                  <a:cubicBezTo>
                    <a:pt x="10377" y="1187"/>
                    <a:pt x="10410" y="1170"/>
                    <a:pt x="10427" y="1170"/>
                  </a:cubicBezTo>
                  <a:cubicBezTo>
                    <a:pt x="10393" y="936"/>
                    <a:pt x="10293" y="736"/>
                    <a:pt x="10126" y="585"/>
                  </a:cubicBezTo>
                  <a:cubicBezTo>
                    <a:pt x="10026" y="485"/>
                    <a:pt x="9909" y="435"/>
                    <a:pt x="9775" y="418"/>
                  </a:cubicBezTo>
                  <a:cubicBezTo>
                    <a:pt x="9625" y="402"/>
                    <a:pt x="9458" y="368"/>
                    <a:pt x="9291" y="368"/>
                  </a:cubicBezTo>
                  <a:cubicBezTo>
                    <a:pt x="9124" y="368"/>
                    <a:pt x="8973" y="402"/>
                    <a:pt x="8806" y="418"/>
                  </a:cubicBezTo>
                  <a:cubicBezTo>
                    <a:pt x="8756" y="435"/>
                    <a:pt x="8689" y="418"/>
                    <a:pt x="8639" y="435"/>
                  </a:cubicBezTo>
                  <a:cubicBezTo>
                    <a:pt x="8589" y="452"/>
                    <a:pt x="8539" y="468"/>
                    <a:pt x="8489" y="502"/>
                  </a:cubicBezTo>
                  <a:cubicBezTo>
                    <a:pt x="8271" y="669"/>
                    <a:pt x="8104" y="869"/>
                    <a:pt x="8071" y="11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146350" y="3481650"/>
              <a:ext cx="232150" cy="313950"/>
            </a:xfrm>
            <a:custGeom>
              <a:avLst/>
              <a:gdLst/>
              <a:ahLst/>
              <a:cxnLst/>
              <a:rect l="l" t="t" r="r" b="b"/>
              <a:pathLst>
                <a:path w="9286" h="12558" extrusionOk="0">
                  <a:moveTo>
                    <a:pt x="3157" y="8363"/>
                  </a:moveTo>
                  <a:cubicBezTo>
                    <a:pt x="3303" y="8363"/>
                    <a:pt x="3481" y="8506"/>
                    <a:pt x="3688" y="8794"/>
                  </a:cubicBezTo>
                  <a:cubicBezTo>
                    <a:pt x="3688" y="8944"/>
                    <a:pt x="3688" y="9078"/>
                    <a:pt x="3655" y="9211"/>
                  </a:cubicBezTo>
                  <a:cubicBezTo>
                    <a:pt x="3604" y="9713"/>
                    <a:pt x="3488" y="10097"/>
                    <a:pt x="3153" y="10481"/>
                  </a:cubicBezTo>
                  <a:cubicBezTo>
                    <a:pt x="3103" y="10531"/>
                    <a:pt x="3053" y="10598"/>
                    <a:pt x="2986" y="10665"/>
                  </a:cubicBezTo>
                  <a:cubicBezTo>
                    <a:pt x="2669" y="10030"/>
                    <a:pt x="2585" y="9278"/>
                    <a:pt x="2853" y="8677"/>
                  </a:cubicBezTo>
                  <a:cubicBezTo>
                    <a:pt x="2930" y="8468"/>
                    <a:pt x="3032" y="8363"/>
                    <a:pt x="3157" y="8363"/>
                  </a:cubicBezTo>
                  <a:close/>
                  <a:moveTo>
                    <a:pt x="5867" y="8862"/>
                  </a:moveTo>
                  <a:cubicBezTo>
                    <a:pt x="5973" y="8862"/>
                    <a:pt x="6055" y="8950"/>
                    <a:pt x="6111" y="9128"/>
                  </a:cubicBezTo>
                  <a:cubicBezTo>
                    <a:pt x="6261" y="9378"/>
                    <a:pt x="6295" y="9646"/>
                    <a:pt x="6295" y="9930"/>
                  </a:cubicBezTo>
                  <a:cubicBezTo>
                    <a:pt x="6311" y="10297"/>
                    <a:pt x="6144" y="10698"/>
                    <a:pt x="5960" y="11033"/>
                  </a:cubicBezTo>
                  <a:cubicBezTo>
                    <a:pt x="5726" y="10682"/>
                    <a:pt x="5593" y="10247"/>
                    <a:pt x="5543" y="9896"/>
                  </a:cubicBezTo>
                  <a:cubicBezTo>
                    <a:pt x="5509" y="9612"/>
                    <a:pt x="5509" y="9312"/>
                    <a:pt x="5576" y="9027"/>
                  </a:cubicBezTo>
                  <a:cubicBezTo>
                    <a:pt x="5687" y="8917"/>
                    <a:pt x="5784" y="8862"/>
                    <a:pt x="5867" y="8862"/>
                  </a:cubicBezTo>
                  <a:close/>
                  <a:moveTo>
                    <a:pt x="6242" y="1"/>
                  </a:moveTo>
                  <a:cubicBezTo>
                    <a:pt x="6141" y="1"/>
                    <a:pt x="6043" y="57"/>
                    <a:pt x="6011" y="189"/>
                  </a:cubicBezTo>
                  <a:cubicBezTo>
                    <a:pt x="5860" y="840"/>
                    <a:pt x="5944" y="1459"/>
                    <a:pt x="6044" y="2110"/>
                  </a:cubicBezTo>
                  <a:cubicBezTo>
                    <a:pt x="6178" y="2879"/>
                    <a:pt x="6211" y="3681"/>
                    <a:pt x="6328" y="4449"/>
                  </a:cubicBezTo>
                  <a:cubicBezTo>
                    <a:pt x="6512" y="5786"/>
                    <a:pt x="6946" y="7006"/>
                    <a:pt x="7798" y="8042"/>
                  </a:cubicBezTo>
                  <a:cubicBezTo>
                    <a:pt x="8366" y="8743"/>
                    <a:pt x="8801" y="9228"/>
                    <a:pt x="8567" y="10180"/>
                  </a:cubicBezTo>
                  <a:cubicBezTo>
                    <a:pt x="8417" y="10882"/>
                    <a:pt x="7882" y="11634"/>
                    <a:pt x="7113" y="11701"/>
                  </a:cubicBezTo>
                  <a:cubicBezTo>
                    <a:pt x="7091" y="11702"/>
                    <a:pt x="7070" y="11703"/>
                    <a:pt x="7048" y="11703"/>
                  </a:cubicBezTo>
                  <a:cubicBezTo>
                    <a:pt x="6774" y="11703"/>
                    <a:pt x="6529" y="11605"/>
                    <a:pt x="6328" y="11450"/>
                  </a:cubicBezTo>
                  <a:cubicBezTo>
                    <a:pt x="6696" y="10849"/>
                    <a:pt x="6929" y="10130"/>
                    <a:pt x="6796" y="9428"/>
                  </a:cubicBezTo>
                  <a:cubicBezTo>
                    <a:pt x="6679" y="8894"/>
                    <a:pt x="6311" y="8259"/>
                    <a:pt x="5710" y="8242"/>
                  </a:cubicBezTo>
                  <a:cubicBezTo>
                    <a:pt x="5706" y="8242"/>
                    <a:pt x="5702" y="8242"/>
                    <a:pt x="5698" y="8242"/>
                  </a:cubicBezTo>
                  <a:cubicBezTo>
                    <a:pt x="4378" y="8242"/>
                    <a:pt x="5160" y="10950"/>
                    <a:pt x="5593" y="11434"/>
                  </a:cubicBezTo>
                  <a:cubicBezTo>
                    <a:pt x="5610" y="11467"/>
                    <a:pt x="5643" y="11484"/>
                    <a:pt x="5660" y="11500"/>
                  </a:cubicBezTo>
                  <a:cubicBezTo>
                    <a:pt x="5387" y="11860"/>
                    <a:pt x="5076" y="12022"/>
                    <a:pt x="4734" y="12022"/>
                  </a:cubicBezTo>
                  <a:cubicBezTo>
                    <a:pt x="4489" y="12022"/>
                    <a:pt x="4228" y="11938"/>
                    <a:pt x="3955" y="11784"/>
                  </a:cubicBezTo>
                  <a:cubicBezTo>
                    <a:pt x="3688" y="11634"/>
                    <a:pt x="3454" y="11400"/>
                    <a:pt x="3254" y="11133"/>
                  </a:cubicBezTo>
                  <a:cubicBezTo>
                    <a:pt x="3588" y="10849"/>
                    <a:pt x="3855" y="10498"/>
                    <a:pt x="3989" y="10164"/>
                  </a:cubicBezTo>
                  <a:cubicBezTo>
                    <a:pt x="4189" y="9629"/>
                    <a:pt x="4457" y="8526"/>
                    <a:pt x="4022" y="8042"/>
                  </a:cubicBezTo>
                  <a:cubicBezTo>
                    <a:pt x="3831" y="7811"/>
                    <a:pt x="3610" y="7713"/>
                    <a:pt x="3384" y="7713"/>
                  </a:cubicBezTo>
                  <a:cubicBezTo>
                    <a:pt x="3135" y="7713"/>
                    <a:pt x="2880" y="7832"/>
                    <a:pt x="2652" y="8025"/>
                  </a:cubicBezTo>
                  <a:cubicBezTo>
                    <a:pt x="1967" y="8626"/>
                    <a:pt x="2151" y="9829"/>
                    <a:pt x="2385" y="10581"/>
                  </a:cubicBezTo>
                  <a:cubicBezTo>
                    <a:pt x="2435" y="10715"/>
                    <a:pt x="2485" y="10849"/>
                    <a:pt x="2552" y="10982"/>
                  </a:cubicBezTo>
                  <a:cubicBezTo>
                    <a:pt x="2272" y="11153"/>
                    <a:pt x="1949" y="11281"/>
                    <a:pt x="1646" y="11281"/>
                  </a:cubicBezTo>
                  <a:cubicBezTo>
                    <a:pt x="1443" y="11281"/>
                    <a:pt x="1249" y="11223"/>
                    <a:pt x="1081" y="11083"/>
                  </a:cubicBezTo>
                  <a:cubicBezTo>
                    <a:pt x="731" y="10782"/>
                    <a:pt x="664" y="10231"/>
                    <a:pt x="630" y="9813"/>
                  </a:cubicBezTo>
                  <a:cubicBezTo>
                    <a:pt x="564" y="8911"/>
                    <a:pt x="714" y="7992"/>
                    <a:pt x="948" y="7123"/>
                  </a:cubicBezTo>
                  <a:cubicBezTo>
                    <a:pt x="1148" y="6337"/>
                    <a:pt x="1650" y="5669"/>
                    <a:pt x="2017" y="4934"/>
                  </a:cubicBezTo>
                  <a:cubicBezTo>
                    <a:pt x="2585" y="3764"/>
                    <a:pt x="3003" y="2093"/>
                    <a:pt x="2752" y="790"/>
                  </a:cubicBezTo>
                  <a:cubicBezTo>
                    <a:pt x="2725" y="655"/>
                    <a:pt x="2625" y="597"/>
                    <a:pt x="2519" y="597"/>
                  </a:cubicBezTo>
                  <a:cubicBezTo>
                    <a:pt x="2363" y="597"/>
                    <a:pt x="2195" y="725"/>
                    <a:pt x="2234" y="924"/>
                  </a:cubicBezTo>
                  <a:cubicBezTo>
                    <a:pt x="2485" y="2194"/>
                    <a:pt x="1984" y="3798"/>
                    <a:pt x="1432" y="4917"/>
                  </a:cubicBezTo>
                  <a:cubicBezTo>
                    <a:pt x="864" y="6070"/>
                    <a:pt x="363" y="6939"/>
                    <a:pt x="179" y="8242"/>
                  </a:cubicBezTo>
                  <a:cubicBezTo>
                    <a:pt x="0" y="9510"/>
                    <a:pt x="74" y="11842"/>
                    <a:pt x="1636" y="11842"/>
                  </a:cubicBezTo>
                  <a:cubicBezTo>
                    <a:pt x="1824" y="11842"/>
                    <a:pt x="2034" y="11808"/>
                    <a:pt x="2268" y="11734"/>
                  </a:cubicBezTo>
                  <a:cubicBezTo>
                    <a:pt x="2452" y="11667"/>
                    <a:pt x="2652" y="11567"/>
                    <a:pt x="2853" y="11450"/>
                  </a:cubicBezTo>
                  <a:cubicBezTo>
                    <a:pt x="3331" y="12081"/>
                    <a:pt x="4057" y="12557"/>
                    <a:pt x="4764" y="12557"/>
                  </a:cubicBezTo>
                  <a:cubicBezTo>
                    <a:pt x="5217" y="12557"/>
                    <a:pt x="5662" y="12361"/>
                    <a:pt x="6027" y="11885"/>
                  </a:cubicBezTo>
                  <a:cubicBezTo>
                    <a:pt x="6044" y="11885"/>
                    <a:pt x="6044" y="11868"/>
                    <a:pt x="6044" y="11851"/>
                  </a:cubicBezTo>
                  <a:cubicBezTo>
                    <a:pt x="6372" y="12077"/>
                    <a:pt x="6715" y="12181"/>
                    <a:pt x="7049" y="12181"/>
                  </a:cubicBezTo>
                  <a:cubicBezTo>
                    <a:pt x="7803" y="12181"/>
                    <a:pt x="8513" y="11650"/>
                    <a:pt x="8918" y="10782"/>
                  </a:cubicBezTo>
                  <a:cubicBezTo>
                    <a:pt x="9135" y="10331"/>
                    <a:pt x="9285" y="9662"/>
                    <a:pt x="9152" y="9161"/>
                  </a:cubicBezTo>
                  <a:cubicBezTo>
                    <a:pt x="8935" y="8359"/>
                    <a:pt x="8249" y="7824"/>
                    <a:pt x="7782" y="7156"/>
                  </a:cubicBezTo>
                  <a:cubicBezTo>
                    <a:pt x="7113" y="6187"/>
                    <a:pt x="6913" y="4934"/>
                    <a:pt x="6762" y="3798"/>
                  </a:cubicBezTo>
                  <a:cubicBezTo>
                    <a:pt x="6629" y="2745"/>
                    <a:pt x="6278" y="1358"/>
                    <a:pt x="6528" y="339"/>
                  </a:cubicBezTo>
                  <a:cubicBezTo>
                    <a:pt x="6569" y="136"/>
                    <a:pt x="6400" y="1"/>
                    <a:pt x="6242" y="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51"/>
          <p:cNvGrpSpPr/>
          <p:nvPr/>
        </p:nvGrpSpPr>
        <p:grpSpPr>
          <a:xfrm>
            <a:off x="7212941" y="123"/>
            <a:ext cx="1210855" cy="2155109"/>
            <a:chOff x="2052675" y="2828450"/>
            <a:chExt cx="618225" cy="1100275"/>
          </a:xfrm>
        </p:grpSpPr>
        <p:sp>
          <p:nvSpPr>
            <p:cNvPr id="1635" name="Google Shape;1635;p51"/>
            <p:cNvSpPr/>
            <p:nvPr/>
          </p:nvSpPr>
          <p:spPr>
            <a:xfrm>
              <a:off x="2355500" y="2828450"/>
              <a:ext cx="12150" cy="330850"/>
            </a:xfrm>
            <a:custGeom>
              <a:avLst/>
              <a:gdLst/>
              <a:ahLst/>
              <a:cxnLst/>
              <a:rect l="l" t="t" r="r" b="b"/>
              <a:pathLst>
                <a:path w="486" h="13234" extrusionOk="0">
                  <a:moveTo>
                    <a:pt x="485" y="8522"/>
                  </a:moveTo>
                  <a:lnTo>
                    <a:pt x="469" y="8522"/>
                  </a:lnTo>
                  <a:cubicBezTo>
                    <a:pt x="469" y="6317"/>
                    <a:pt x="452" y="5899"/>
                    <a:pt x="435" y="3693"/>
                  </a:cubicBezTo>
                  <a:cubicBezTo>
                    <a:pt x="435" y="3342"/>
                    <a:pt x="418" y="535"/>
                    <a:pt x="402" y="185"/>
                  </a:cubicBezTo>
                  <a:cubicBezTo>
                    <a:pt x="402" y="118"/>
                    <a:pt x="402" y="251"/>
                    <a:pt x="385" y="185"/>
                  </a:cubicBezTo>
                  <a:cubicBezTo>
                    <a:pt x="368" y="84"/>
                    <a:pt x="302" y="185"/>
                    <a:pt x="235" y="185"/>
                  </a:cubicBezTo>
                  <a:cubicBezTo>
                    <a:pt x="168" y="185"/>
                    <a:pt x="118" y="84"/>
                    <a:pt x="101" y="185"/>
                  </a:cubicBezTo>
                  <a:cubicBezTo>
                    <a:pt x="84" y="251"/>
                    <a:pt x="84" y="118"/>
                    <a:pt x="68" y="185"/>
                  </a:cubicBezTo>
                  <a:cubicBezTo>
                    <a:pt x="68" y="368"/>
                    <a:pt x="51" y="1"/>
                    <a:pt x="51" y="185"/>
                  </a:cubicBezTo>
                  <a:cubicBezTo>
                    <a:pt x="51" y="2006"/>
                    <a:pt x="17" y="5080"/>
                    <a:pt x="17" y="6901"/>
                  </a:cubicBezTo>
                  <a:cubicBezTo>
                    <a:pt x="1" y="9642"/>
                    <a:pt x="1" y="8840"/>
                    <a:pt x="1" y="11580"/>
                  </a:cubicBezTo>
                  <a:cubicBezTo>
                    <a:pt x="1" y="11947"/>
                    <a:pt x="17" y="12332"/>
                    <a:pt x="51" y="12699"/>
                  </a:cubicBezTo>
                  <a:cubicBezTo>
                    <a:pt x="51" y="12850"/>
                    <a:pt x="118" y="13000"/>
                    <a:pt x="151" y="13150"/>
                  </a:cubicBezTo>
                  <a:cubicBezTo>
                    <a:pt x="168" y="13184"/>
                    <a:pt x="201" y="13217"/>
                    <a:pt x="235" y="13217"/>
                  </a:cubicBezTo>
                  <a:cubicBezTo>
                    <a:pt x="285" y="13234"/>
                    <a:pt x="318" y="13200"/>
                    <a:pt x="335" y="13150"/>
                  </a:cubicBezTo>
                  <a:cubicBezTo>
                    <a:pt x="368" y="13000"/>
                    <a:pt x="435" y="12866"/>
                    <a:pt x="435" y="12733"/>
                  </a:cubicBezTo>
                  <a:cubicBezTo>
                    <a:pt x="469" y="12432"/>
                    <a:pt x="485" y="12131"/>
                    <a:pt x="485" y="11830"/>
                  </a:cubicBezTo>
                  <a:cubicBezTo>
                    <a:pt x="485" y="9541"/>
                    <a:pt x="485" y="10794"/>
                    <a:pt x="485" y="852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2141625" y="3310075"/>
              <a:ext cx="443225" cy="508350"/>
            </a:xfrm>
            <a:custGeom>
              <a:avLst/>
              <a:gdLst/>
              <a:ahLst/>
              <a:cxnLst/>
              <a:rect l="l" t="t" r="r" b="b"/>
              <a:pathLst>
                <a:path w="17729" h="20334" extrusionOk="0">
                  <a:moveTo>
                    <a:pt x="7620" y="1"/>
                  </a:moveTo>
                  <a:cubicBezTo>
                    <a:pt x="7136" y="1"/>
                    <a:pt x="6634" y="34"/>
                    <a:pt x="6166" y="168"/>
                  </a:cubicBezTo>
                  <a:cubicBezTo>
                    <a:pt x="5882" y="235"/>
                    <a:pt x="5648" y="385"/>
                    <a:pt x="5431" y="585"/>
                  </a:cubicBezTo>
                  <a:cubicBezTo>
                    <a:pt x="5381" y="619"/>
                    <a:pt x="5348" y="669"/>
                    <a:pt x="5331" y="736"/>
                  </a:cubicBezTo>
                  <a:cubicBezTo>
                    <a:pt x="5231" y="1053"/>
                    <a:pt x="5130" y="1354"/>
                    <a:pt x="5147" y="1688"/>
                  </a:cubicBezTo>
                  <a:cubicBezTo>
                    <a:pt x="5147" y="1755"/>
                    <a:pt x="5130" y="1805"/>
                    <a:pt x="5114" y="1855"/>
                  </a:cubicBezTo>
                  <a:cubicBezTo>
                    <a:pt x="4997" y="2423"/>
                    <a:pt x="4780" y="2975"/>
                    <a:pt x="4496" y="3493"/>
                  </a:cubicBezTo>
                  <a:cubicBezTo>
                    <a:pt x="4395" y="3677"/>
                    <a:pt x="4295" y="3860"/>
                    <a:pt x="4195" y="4061"/>
                  </a:cubicBezTo>
                  <a:cubicBezTo>
                    <a:pt x="4028" y="4445"/>
                    <a:pt x="3794" y="4779"/>
                    <a:pt x="3543" y="5097"/>
                  </a:cubicBezTo>
                  <a:cubicBezTo>
                    <a:pt x="3075" y="5682"/>
                    <a:pt x="2608" y="6266"/>
                    <a:pt x="2140" y="6851"/>
                  </a:cubicBezTo>
                  <a:cubicBezTo>
                    <a:pt x="2039" y="6968"/>
                    <a:pt x="1939" y="7102"/>
                    <a:pt x="1822" y="7185"/>
                  </a:cubicBezTo>
                  <a:cubicBezTo>
                    <a:pt x="1572" y="7386"/>
                    <a:pt x="1371" y="7636"/>
                    <a:pt x="1154" y="7870"/>
                  </a:cubicBezTo>
                  <a:cubicBezTo>
                    <a:pt x="1037" y="8004"/>
                    <a:pt x="937" y="8138"/>
                    <a:pt x="853" y="8288"/>
                  </a:cubicBezTo>
                  <a:cubicBezTo>
                    <a:pt x="669" y="8656"/>
                    <a:pt x="486" y="9007"/>
                    <a:pt x="318" y="9374"/>
                  </a:cubicBezTo>
                  <a:cubicBezTo>
                    <a:pt x="252" y="9525"/>
                    <a:pt x="201" y="9708"/>
                    <a:pt x="185" y="9875"/>
                  </a:cubicBezTo>
                  <a:cubicBezTo>
                    <a:pt x="135" y="10176"/>
                    <a:pt x="51" y="10494"/>
                    <a:pt x="68" y="10811"/>
                  </a:cubicBezTo>
                  <a:cubicBezTo>
                    <a:pt x="68" y="10845"/>
                    <a:pt x="68" y="10878"/>
                    <a:pt x="68" y="10895"/>
                  </a:cubicBezTo>
                  <a:cubicBezTo>
                    <a:pt x="1" y="11078"/>
                    <a:pt x="1" y="11262"/>
                    <a:pt x="18" y="11446"/>
                  </a:cubicBezTo>
                  <a:cubicBezTo>
                    <a:pt x="18" y="11914"/>
                    <a:pt x="18" y="12382"/>
                    <a:pt x="18" y="12866"/>
                  </a:cubicBezTo>
                  <a:cubicBezTo>
                    <a:pt x="18" y="12933"/>
                    <a:pt x="18" y="13017"/>
                    <a:pt x="34" y="13083"/>
                  </a:cubicBezTo>
                  <a:cubicBezTo>
                    <a:pt x="118" y="13351"/>
                    <a:pt x="118" y="13618"/>
                    <a:pt x="135" y="13885"/>
                  </a:cubicBezTo>
                  <a:cubicBezTo>
                    <a:pt x="151" y="14103"/>
                    <a:pt x="185" y="14320"/>
                    <a:pt x="302" y="14487"/>
                  </a:cubicBezTo>
                  <a:cubicBezTo>
                    <a:pt x="435" y="14671"/>
                    <a:pt x="486" y="14871"/>
                    <a:pt x="552" y="15072"/>
                  </a:cubicBezTo>
                  <a:cubicBezTo>
                    <a:pt x="602" y="15239"/>
                    <a:pt x="669" y="15423"/>
                    <a:pt x="719" y="15606"/>
                  </a:cubicBezTo>
                  <a:cubicBezTo>
                    <a:pt x="770" y="15757"/>
                    <a:pt x="836" y="15907"/>
                    <a:pt x="953" y="16007"/>
                  </a:cubicBezTo>
                  <a:cubicBezTo>
                    <a:pt x="1054" y="16108"/>
                    <a:pt x="1120" y="16225"/>
                    <a:pt x="1171" y="16358"/>
                  </a:cubicBezTo>
                  <a:cubicBezTo>
                    <a:pt x="1254" y="16592"/>
                    <a:pt x="1371" y="16793"/>
                    <a:pt x="1505" y="17010"/>
                  </a:cubicBezTo>
                  <a:cubicBezTo>
                    <a:pt x="1739" y="17378"/>
                    <a:pt x="2006" y="17728"/>
                    <a:pt x="2357" y="17996"/>
                  </a:cubicBezTo>
                  <a:cubicBezTo>
                    <a:pt x="2741" y="18313"/>
                    <a:pt x="3176" y="18547"/>
                    <a:pt x="3560" y="18848"/>
                  </a:cubicBezTo>
                  <a:cubicBezTo>
                    <a:pt x="3593" y="18881"/>
                    <a:pt x="3643" y="18915"/>
                    <a:pt x="3694" y="18931"/>
                  </a:cubicBezTo>
                  <a:cubicBezTo>
                    <a:pt x="3994" y="19082"/>
                    <a:pt x="4295" y="19232"/>
                    <a:pt x="4596" y="19399"/>
                  </a:cubicBezTo>
                  <a:cubicBezTo>
                    <a:pt x="5064" y="19683"/>
                    <a:pt x="5548" y="19884"/>
                    <a:pt x="6083" y="20017"/>
                  </a:cubicBezTo>
                  <a:cubicBezTo>
                    <a:pt x="6200" y="20051"/>
                    <a:pt x="6334" y="20068"/>
                    <a:pt x="6450" y="20084"/>
                  </a:cubicBezTo>
                  <a:cubicBezTo>
                    <a:pt x="6751" y="20151"/>
                    <a:pt x="7069" y="20151"/>
                    <a:pt x="7369" y="20151"/>
                  </a:cubicBezTo>
                  <a:cubicBezTo>
                    <a:pt x="7537" y="20151"/>
                    <a:pt x="7687" y="20168"/>
                    <a:pt x="7837" y="20218"/>
                  </a:cubicBezTo>
                  <a:cubicBezTo>
                    <a:pt x="8038" y="20268"/>
                    <a:pt x="8238" y="20268"/>
                    <a:pt x="8439" y="20268"/>
                  </a:cubicBezTo>
                  <a:lnTo>
                    <a:pt x="9057" y="20268"/>
                  </a:lnTo>
                  <a:cubicBezTo>
                    <a:pt x="9157" y="20268"/>
                    <a:pt x="9258" y="20285"/>
                    <a:pt x="9358" y="20285"/>
                  </a:cubicBezTo>
                  <a:cubicBezTo>
                    <a:pt x="9598" y="20322"/>
                    <a:pt x="9833" y="20333"/>
                    <a:pt x="10069" y="20333"/>
                  </a:cubicBezTo>
                  <a:cubicBezTo>
                    <a:pt x="10259" y="20333"/>
                    <a:pt x="10450" y="20326"/>
                    <a:pt x="10644" y="20318"/>
                  </a:cubicBezTo>
                  <a:cubicBezTo>
                    <a:pt x="10828" y="20302"/>
                    <a:pt x="11012" y="20268"/>
                    <a:pt x="11162" y="20151"/>
                  </a:cubicBezTo>
                  <a:cubicBezTo>
                    <a:pt x="11212" y="20101"/>
                    <a:pt x="11279" y="20084"/>
                    <a:pt x="11363" y="20084"/>
                  </a:cubicBezTo>
                  <a:cubicBezTo>
                    <a:pt x="11413" y="20084"/>
                    <a:pt x="11480" y="20068"/>
                    <a:pt x="11547" y="20051"/>
                  </a:cubicBezTo>
                  <a:cubicBezTo>
                    <a:pt x="12081" y="19901"/>
                    <a:pt x="12599" y="19717"/>
                    <a:pt x="13084" y="19416"/>
                  </a:cubicBezTo>
                  <a:cubicBezTo>
                    <a:pt x="13151" y="19383"/>
                    <a:pt x="13217" y="19349"/>
                    <a:pt x="13284" y="19316"/>
                  </a:cubicBezTo>
                  <a:cubicBezTo>
                    <a:pt x="13585" y="19165"/>
                    <a:pt x="13886" y="18998"/>
                    <a:pt x="14187" y="18831"/>
                  </a:cubicBezTo>
                  <a:cubicBezTo>
                    <a:pt x="14237" y="18798"/>
                    <a:pt x="14287" y="18764"/>
                    <a:pt x="14320" y="18731"/>
                  </a:cubicBezTo>
                  <a:cubicBezTo>
                    <a:pt x="14471" y="18614"/>
                    <a:pt x="14638" y="18514"/>
                    <a:pt x="14771" y="18380"/>
                  </a:cubicBezTo>
                  <a:cubicBezTo>
                    <a:pt x="14855" y="18313"/>
                    <a:pt x="14955" y="18246"/>
                    <a:pt x="15005" y="18146"/>
                  </a:cubicBezTo>
                  <a:cubicBezTo>
                    <a:pt x="15072" y="18012"/>
                    <a:pt x="15172" y="17929"/>
                    <a:pt x="15289" y="17862"/>
                  </a:cubicBezTo>
                  <a:cubicBezTo>
                    <a:pt x="15557" y="17695"/>
                    <a:pt x="15774" y="17478"/>
                    <a:pt x="15924" y="17194"/>
                  </a:cubicBezTo>
                  <a:cubicBezTo>
                    <a:pt x="15974" y="17110"/>
                    <a:pt x="16024" y="17027"/>
                    <a:pt x="16108" y="16960"/>
                  </a:cubicBezTo>
                  <a:cubicBezTo>
                    <a:pt x="16225" y="16843"/>
                    <a:pt x="16309" y="16709"/>
                    <a:pt x="16392" y="16559"/>
                  </a:cubicBezTo>
                  <a:cubicBezTo>
                    <a:pt x="16492" y="16392"/>
                    <a:pt x="16593" y="16225"/>
                    <a:pt x="16710" y="16058"/>
                  </a:cubicBezTo>
                  <a:cubicBezTo>
                    <a:pt x="16843" y="15907"/>
                    <a:pt x="16943" y="15757"/>
                    <a:pt x="16994" y="15573"/>
                  </a:cubicBezTo>
                  <a:cubicBezTo>
                    <a:pt x="17077" y="15272"/>
                    <a:pt x="17177" y="14972"/>
                    <a:pt x="17261" y="14687"/>
                  </a:cubicBezTo>
                  <a:cubicBezTo>
                    <a:pt x="17294" y="14604"/>
                    <a:pt x="17311" y="14520"/>
                    <a:pt x="17361" y="14454"/>
                  </a:cubicBezTo>
                  <a:cubicBezTo>
                    <a:pt x="17528" y="14203"/>
                    <a:pt x="17612" y="13919"/>
                    <a:pt x="17629" y="13601"/>
                  </a:cubicBezTo>
                  <a:cubicBezTo>
                    <a:pt x="17629" y="13568"/>
                    <a:pt x="17629" y="13535"/>
                    <a:pt x="17645" y="13501"/>
                  </a:cubicBezTo>
                  <a:cubicBezTo>
                    <a:pt x="17729" y="13284"/>
                    <a:pt x="17712" y="13067"/>
                    <a:pt x="17712" y="12850"/>
                  </a:cubicBezTo>
                  <a:cubicBezTo>
                    <a:pt x="17712" y="12465"/>
                    <a:pt x="17679" y="12098"/>
                    <a:pt x="17695" y="11713"/>
                  </a:cubicBezTo>
                  <a:cubicBezTo>
                    <a:pt x="17712" y="11246"/>
                    <a:pt x="17595" y="10794"/>
                    <a:pt x="17595" y="10327"/>
                  </a:cubicBezTo>
                  <a:cubicBezTo>
                    <a:pt x="17595" y="10293"/>
                    <a:pt x="17578" y="10243"/>
                    <a:pt x="17562" y="10193"/>
                  </a:cubicBezTo>
                  <a:cubicBezTo>
                    <a:pt x="17562" y="10143"/>
                    <a:pt x="17545" y="10076"/>
                    <a:pt x="17545" y="10009"/>
                  </a:cubicBezTo>
                  <a:cubicBezTo>
                    <a:pt x="17528" y="9742"/>
                    <a:pt x="17445" y="9508"/>
                    <a:pt x="17328" y="9274"/>
                  </a:cubicBezTo>
                  <a:cubicBezTo>
                    <a:pt x="17211" y="9007"/>
                    <a:pt x="17077" y="8756"/>
                    <a:pt x="16943" y="8489"/>
                  </a:cubicBezTo>
                  <a:cubicBezTo>
                    <a:pt x="16726" y="8004"/>
                    <a:pt x="16359" y="7636"/>
                    <a:pt x="15974" y="7286"/>
                  </a:cubicBezTo>
                  <a:cubicBezTo>
                    <a:pt x="15841" y="7152"/>
                    <a:pt x="15690" y="7002"/>
                    <a:pt x="15557" y="6851"/>
                  </a:cubicBezTo>
                  <a:cubicBezTo>
                    <a:pt x="15106" y="6300"/>
                    <a:pt x="14671" y="5732"/>
                    <a:pt x="14220" y="5164"/>
                  </a:cubicBezTo>
                  <a:cubicBezTo>
                    <a:pt x="13919" y="4796"/>
                    <a:pt x="13652" y="4412"/>
                    <a:pt x="13451" y="3977"/>
                  </a:cubicBezTo>
                  <a:cubicBezTo>
                    <a:pt x="13401" y="3860"/>
                    <a:pt x="13351" y="3743"/>
                    <a:pt x="13284" y="3626"/>
                  </a:cubicBezTo>
                  <a:cubicBezTo>
                    <a:pt x="13034" y="3209"/>
                    <a:pt x="12833" y="2774"/>
                    <a:pt x="12699" y="2306"/>
                  </a:cubicBezTo>
                  <a:cubicBezTo>
                    <a:pt x="12633" y="2123"/>
                    <a:pt x="12566" y="1922"/>
                    <a:pt x="12566" y="1722"/>
                  </a:cubicBezTo>
                  <a:cubicBezTo>
                    <a:pt x="12549" y="1387"/>
                    <a:pt x="12466" y="1070"/>
                    <a:pt x="12365" y="736"/>
                  </a:cubicBezTo>
                  <a:cubicBezTo>
                    <a:pt x="12349" y="686"/>
                    <a:pt x="12315" y="619"/>
                    <a:pt x="12265" y="585"/>
                  </a:cubicBezTo>
                  <a:cubicBezTo>
                    <a:pt x="12081" y="402"/>
                    <a:pt x="11864" y="268"/>
                    <a:pt x="11613" y="184"/>
                  </a:cubicBezTo>
                  <a:cubicBezTo>
                    <a:pt x="11496" y="151"/>
                    <a:pt x="11363" y="134"/>
                    <a:pt x="11229" y="101"/>
                  </a:cubicBezTo>
                  <a:cubicBezTo>
                    <a:pt x="10945" y="34"/>
                    <a:pt x="10644" y="17"/>
                    <a:pt x="10360" y="17"/>
                  </a:cubicBezTo>
                  <a:cubicBezTo>
                    <a:pt x="9859" y="1"/>
                    <a:pt x="9358" y="1"/>
                    <a:pt x="8857" y="1"/>
                  </a:cubicBezTo>
                  <a:cubicBezTo>
                    <a:pt x="8578" y="1"/>
                    <a:pt x="8307" y="8"/>
                    <a:pt x="8033" y="8"/>
                  </a:cubicBezTo>
                  <a:cubicBezTo>
                    <a:pt x="7897" y="8"/>
                    <a:pt x="7759" y="6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2290750" y="3269400"/>
              <a:ext cx="144150" cy="36950"/>
            </a:xfrm>
            <a:custGeom>
              <a:avLst/>
              <a:gdLst/>
              <a:ahLst/>
              <a:cxnLst/>
              <a:rect l="l" t="t" r="r" b="b"/>
              <a:pathLst>
                <a:path w="5766" h="1478" extrusionOk="0">
                  <a:moveTo>
                    <a:pt x="2728" y="0"/>
                  </a:moveTo>
                  <a:cubicBezTo>
                    <a:pt x="2447" y="0"/>
                    <a:pt x="2165" y="15"/>
                    <a:pt x="1872" y="24"/>
                  </a:cubicBezTo>
                  <a:cubicBezTo>
                    <a:pt x="1780" y="32"/>
                    <a:pt x="1688" y="36"/>
                    <a:pt x="1599" y="36"/>
                  </a:cubicBezTo>
                  <a:cubicBezTo>
                    <a:pt x="1509" y="36"/>
                    <a:pt x="1421" y="32"/>
                    <a:pt x="1338" y="24"/>
                  </a:cubicBezTo>
                  <a:cubicBezTo>
                    <a:pt x="1260" y="13"/>
                    <a:pt x="1184" y="9"/>
                    <a:pt x="1109" y="9"/>
                  </a:cubicBezTo>
                  <a:cubicBezTo>
                    <a:pt x="942" y="9"/>
                    <a:pt x="781" y="29"/>
                    <a:pt x="619" y="40"/>
                  </a:cubicBezTo>
                  <a:cubicBezTo>
                    <a:pt x="469" y="191"/>
                    <a:pt x="318" y="341"/>
                    <a:pt x="185" y="475"/>
                  </a:cubicBezTo>
                  <a:cubicBezTo>
                    <a:pt x="101" y="558"/>
                    <a:pt x="34" y="642"/>
                    <a:pt x="18" y="759"/>
                  </a:cubicBezTo>
                  <a:cubicBezTo>
                    <a:pt x="18" y="943"/>
                    <a:pt x="1" y="1126"/>
                    <a:pt x="1" y="1310"/>
                  </a:cubicBezTo>
                  <a:cubicBezTo>
                    <a:pt x="1" y="1360"/>
                    <a:pt x="18" y="1410"/>
                    <a:pt x="34" y="1477"/>
                  </a:cubicBezTo>
                  <a:cubicBezTo>
                    <a:pt x="135" y="1461"/>
                    <a:pt x="201" y="1461"/>
                    <a:pt x="268" y="1427"/>
                  </a:cubicBezTo>
                  <a:cubicBezTo>
                    <a:pt x="602" y="1327"/>
                    <a:pt x="937" y="1294"/>
                    <a:pt x="1287" y="1294"/>
                  </a:cubicBezTo>
                  <a:lnTo>
                    <a:pt x="4328" y="1294"/>
                  </a:lnTo>
                  <a:cubicBezTo>
                    <a:pt x="4729" y="1294"/>
                    <a:pt x="5147" y="1294"/>
                    <a:pt x="5531" y="1444"/>
                  </a:cubicBezTo>
                  <a:cubicBezTo>
                    <a:pt x="5582" y="1461"/>
                    <a:pt x="5648" y="1461"/>
                    <a:pt x="5732" y="1461"/>
                  </a:cubicBezTo>
                  <a:cubicBezTo>
                    <a:pt x="5749" y="1377"/>
                    <a:pt x="5765" y="1310"/>
                    <a:pt x="5765" y="1227"/>
                  </a:cubicBezTo>
                  <a:cubicBezTo>
                    <a:pt x="5749" y="1093"/>
                    <a:pt x="5749" y="943"/>
                    <a:pt x="5732" y="792"/>
                  </a:cubicBezTo>
                  <a:cubicBezTo>
                    <a:pt x="5715" y="575"/>
                    <a:pt x="5598" y="441"/>
                    <a:pt x="5398" y="375"/>
                  </a:cubicBezTo>
                  <a:cubicBezTo>
                    <a:pt x="5181" y="308"/>
                    <a:pt x="4980" y="241"/>
                    <a:pt x="4763" y="207"/>
                  </a:cubicBezTo>
                  <a:cubicBezTo>
                    <a:pt x="4312" y="141"/>
                    <a:pt x="3877" y="91"/>
                    <a:pt x="3426" y="40"/>
                  </a:cubicBezTo>
                  <a:cubicBezTo>
                    <a:pt x="3192" y="10"/>
                    <a:pt x="2960" y="0"/>
                    <a:pt x="2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2303300" y="3231200"/>
              <a:ext cx="118650" cy="37125"/>
            </a:xfrm>
            <a:custGeom>
              <a:avLst/>
              <a:gdLst/>
              <a:ahLst/>
              <a:cxnLst/>
              <a:rect l="l" t="t" r="r" b="b"/>
              <a:pathLst>
                <a:path w="4746" h="1485" extrusionOk="0">
                  <a:moveTo>
                    <a:pt x="1414" y="0"/>
                  </a:moveTo>
                  <a:cubicBezTo>
                    <a:pt x="1149" y="0"/>
                    <a:pt x="884" y="20"/>
                    <a:pt x="618" y="31"/>
                  </a:cubicBezTo>
                  <a:cubicBezTo>
                    <a:pt x="334" y="48"/>
                    <a:pt x="234" y="265"/>
                    <a:pt x="50" y="399"/>
                  </a:cubicBezTo>
                  <a:cubicBezTo>
                    <a:pt x="34" y="415"/>
                    <a:pt x="34" y="432"/>
                    <a:pt x="34" y="449"/>
                  </a:cubicBezTo>
                  <a:cubicBezTo>
                    <a:pt x="34" y="616"/>
                    <a:pt x="0" y="783"/>
                    <a:pt x="50" y="950"/>
                  </a:cubicBezTo>
                  <a:cubicBezTo>
                    <a:pt x="100" y="1117"/>
                    <a:pt x="151" y="1284"/>
                    <a:pt x="134" y="1485"/>
                  </a:cubicBezTo>
                  <a:cubicBezTo>
                    <a:pt x="251" y="1468"/>
                    <a:pt x="351" y="1451"/>
                    <a:pt x="451" y="1418"/>
                  </a:cubicBezTo>
                  <a:cubicBezTo>
                    <a:pt x="735" y="1368"/>
                    <a:pt x="1019" y="1284"/>
                    <a:pt x="1303" y="1234"/>
                  </a:cubicBezTo>
                  <a:cubicBezTo>
                    <a:pt x="1604" y="1192"/>
                    <a:pt x="1905" y="1172"/>
                    <a:pt x="2206" y="1172"/>
                  </a:cubicBezTo>
                  <a:cubicBezTo>
                    <a:pt x="2506" y="1172"/>
                    <a:pt x="2807" y="1192"/>
                    <a:pt x="3108" y="1234"/>
                  </a:cubicBezTo>
                  <a:cubicBezTo>
                    <a:pt x="3576" y="1301"/>
                    <a:pt x="4044" y="1334"/>
                    <a:pt x="4511" y="1435"/>
                  </a:cubicBezTo>
                  <a:cubicBezTo>
                    <a:pt x="4517" y="1440"/>
                    <a:pt x="4524" y="1442"/>
                    <a:pt x="4533" y="1442"/>
                  </a:cubicBezTo>
                  <a:cubicBezTo>
                    <a:pt x="4549" y="1442"/>
                    <a:pt x="4567" y="1435"/>
                    <a:pt x="4578" y="1435"/>
                  </a:cubicBezTo>
                  <a:cubicBezTo>
                    <a:pt x="4612" y="1318"/>
                    <a:pt x="4612" y="1201"/>
                    <a:pt x="4662" y="1101"/>
                  </a:cubicBezTo>
                  <a:cubicBezTo>
                    <a:pt x="4745" y="883"/>
                    <a:pt x="4729" y="683"/>
                    <a:pt x="4712" y="482"/>
                  </a:cubicBezTo>
                  <a:cubicBezTo>
                    <a:pt x="4679" y="449"/>
                    <a:pt x="4645" y="432"/>
                    <a:pt x="4612" y="415"/>
                  </a:cubicBezTo>
                  <a:cubicBezTo>
                    <a:pt x="4511" y="382"/>
                    <a:pt x="4395" y="332"/>
                    <a:pt x="4278" y="299"/>
                  </a:cubicBezTo>
                  <a:cubicBezTo>
                    <a:pt x="3593" y="115"/>
                    <a:pt x="2874" y="14"/>
                    <a:pt x="2156" y="14"/>
                  </a:cubicBezTo>
                  <a:lnTo>
                    <a:pt x="1771" y="14"/>
                  </a:lnTo>
                  <a:cubicBezTo>
                    <a:pt x="1652" y="4"/>
                    <a:pt x="153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2314150" y="3180550"/>
              <a:ext cx="97775" cy="51025"/>
            </a:xfrm>
            <a:custGeom>
              <a:avLst/>
              <a:gdLst/>
              <a:ahLst/>
              <a:cxnLst/>
              <a:rect l="l" t="t" r="r" b="b"/>
              <a:pathLst>
                <a:path w="3911" h="2041" extrusionOk="0">
                  <a:moveTo>
                    <a:pt x="1850" y="1"/>
                  </a:moveTo>
                  <a:cubicBezTo>
                    <a:pt x="1690" y="1"/>
                    <a:pt x="1526" y="9"/>
                    <a:pt x="1371" y="69"/>
                  </a:cubicBezTo>
                  <a:cubicBezTo>
                    <a:pt x="1321" y="86"/>
                    <a:pt x="1270" y="86"/>
                    <a:pt x="1237" y="86"/>
                  </a:cubicBezTo>
                  <a:cubicBezTo>
                    <a:pt x="970" y="152"/>
                    <a:pt x="719" y="219"/>
                    <a:pt x="519" y="420"/>
                  </a:cubicBezTo>
                  <a:cubicBezTo>
                    <a:pt x="435" y="520"/>
                    <a:pt x="335" y="604"/>
                    <a:pt x="235" y="670"/>
                  </a:cubicBezTo>
                  <a:cubicBezTo>
                    <a:pt x="84" y="787"/>
                    <a:pt x="17" y="921"/>
                    <a:pt x="34" y="1122"/>
                  </a:cubicBezTo>
                  <a:cubicBezTo>
                    <a:pt x="34" y="1339"/>
                    <a:pt x="17" y="1556"/>
                    <a:pt x="17" y="1773"/>
                  </a:cubicBezTo>
                  <a:cubicBezTo>
                    <a:pt x="17" y="1823"/>
                    <a:pt x="1" y="1873"/>
                    <a:pt x="67" y="1924"/>
                  </a:cubicBezTo>
                  <a:cubicBezTo>
                    <a:pt x="101" y="1924"/>
                    <a:pt x="134" y="1907"/>
                    <a:pt x="184" y="1890"/>
                  </a:cubicBezTo>
                  <a:cubicBezTo>
                    <a:pt x="435" y="1807"/>
                    <a:pt x="702" y="1790"/>
                    <a:pt x="970" y="1790"/>
                  </a:cubicBezTo>
                  <a:cubicBezTo>
                    <a:pt x="1204" y="1773"/>
                    <a:pt x="1454" y="1773"/>
                    <a:pt x="1705" y="1773"/>
                  </a:cubicBezTo>
                  <a:cubicBezTo>
                    <a:pt x="1791" y="1767"/>
                    <a:pt x="1877" y="1764"/>
                    <a:pt x="1962" y="1764"/>
                  </a:cubicBezTo>
                  <a:cubicBezTo>
                    <a:pt x="2344" y="1764"/>
                    <a:pt x="2723" y="1819"/>
                    <a:pt x="3092" y="1873"/>
                  </a:cubicBezTo>
                  <a:cubicBezTo>
                    <a:pt x="3359" y="1924"/>
                    <a:pt x="3610" y="1990"/>
                    <a:pt x="3910" y="2040"/>
                  </a:cubicBezTo>
                  <a:cubicBezTo>
                    <a:pt x="3894" y="1924"/>
                    <a:pt x="3860" y="1840"/>
                    <a:pt x="3860" y="1756"/>
                  </a:cubicBezTo>
                  <a:cubicBezTo>
                    <a:pt x="3877" y="1556"/>
                    <a:pt x="3777" y="1472"/>
                    <a:pt x="3610" y="1406"/>
                  </a:cubicBezTo>
                  <a:cubicBezTo>
                    <a:pt x="3560" y="1389"/>
                    <a:pt x="3493" y="1355"/>
                    <a:pt x="3443" y="1339"/>
                  </a:cubicBezTo>
                  <a:cubicBezTo>
                    <a:pt x="3075" y="1255"/>
                    <a:pt x="2707" y="1172"/>
                    <a:pt x="2323" y="1172"/>
                  </a:cubicBezTo>
                  <a:cubicBezTo>
                    <a:pt x="2206" y="1172"/>
                    <a:pt x="2089" y="1176"/>
                    <a:pt x="1972" y="1176"/>
                  </a:cubicBezTo>
                  <a:cubicBezTo>
                    <a:pt x="1855" y="1176"/>
                    <a:pt x="1738" y="1172"/>
                    <a:pt x="1621" y="1155"/>
                  </a:cubicBezTo>
                  <a:cubicBezTo>
                    <a:pt x="1425" y="1122"/>
                    <a:pt x="1237" y="1097"/>
                    <a:pt x="1046" y="1097"/>
                  </a:cubicBezTo>
                  <a:cubicBezTo>
                    <a:pt x="943" y="1097"/>
                    <a:pt x="841" y="1104"/>
                    <a:pt x="736" y="1122"/>
                  </a:cubicBezTo>
                  <a:cubicBezTo>
                    <a:pt x="717" y="1128"/>
                    <a:pt x="697" y="1132"/>
                    <a:pt x="676" y="1132"/>
                  </a:cubicBezTo>
                  <a:cubicBezTo>
                    <a:pt x="641" y="1132"/>
                    <a:pt x="607" y="1120"/>
                    <a:pt x="585" y="1088"/>
                  </a:cubicBezTo>
                  <a:cubicBezTo>
                    <a:pt x="602" y="1005"/>
                    <a:pt x="669" y="1021"/>
                    <a:pt x="719" y="1005"/>
                  </a:cubicBezTo>
                  <a:cubicBezTo>
                    <a:pt x="920" y="971"/>
                    <a:pt x="1137" y="954"/>
                    <a:pt x="1337" y="904"/>
                  </a:cubicBezTo>
                  <a:cubicBezTo>
                    <a:pt x="1488" y="871"/>
                    <a:pt x="1638" y="837"/>
                    <a:pt x="1788" y="837"/>
                  </a:cubicBezTo>
                  <a:lnTo>
                    <a:pt x="2223" y="837"/>
                  </a:lnTo>
                  <a:cubicBezTo>
                    <a:pt x="2267" y="836"/>
                    <a:pt x="2312" y="835"/>
                    <a:pt x="2356" y="835"/>
                  </a:cubicBezTo>
                  <a:cubicBezTo>
                    <a:pt x="2841" y="835"/>
                    <a:pt x="3301" y="920"/>
                    <a:pt x="3760" y="1088"/>
                  </a:cubicBezTo>
                  <a:lnTo>
                    <a:pt x="3844" y="1088"/>
                  </a:lnTo>
                  <a:cubicBezTo>
                    <a:pt x="3860" y="988"/>
                    <a:pt x="3860" y="904"/>
                    <a:pt x="3793" y="837"/>
                  </a:cubicBezTo>
                  <a:cubicBezTo>
                    <a:pt x="3576" y="587"/>
                    <a:pt x="3342" y="370"/>
                    <a:pt x="3058" y="203"/>
                  </a:cubicBezTo>
                  <a:cubicBezTo>
                    <a:pt x="3025" y="203"/>
                    <a:pt x="2991" y="186"/>
                    <a:pt x="2975" y="186"/>
                  </a:cubicBezTo>
                  <a:cubicBezTo>
                    <a:pt x="2791" y="136"/>
                    <a:pt x="2624" y="102"/>
                    <a:pt x="2440" y="52"/>
                  </a:cubicBezTo>
                  <a:cubicBezTo>
                    <a:pt x="2306" y="2"/>
                    <a:pt x="2189" y="2"/>
                    <a:pt x="2039" y="2"/>
                  </a:cubicBezTo>
                  <a:cubicBezTo>
                    <a:pt x="1977" y="2"/>
                    <a:pt x="1914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2333375" y="3157200"/>
              <a:ext cx="58925" cy="20900"/>
            </a:xfrm>
            <a:custGeom>
              <a:avLst/>
              <a:gdLst/>
              <a:ahLst/>
              <a:cxnLst/>
              <a:rect l="l" t="t" r="r" b="b"/>
              <a:pathLst>
                <a:path w="2357" h="836" extrusionOk="0">
                  <a:moveTo>
                    <a:pt x="1220" y="0"/>
                  </a:moveTo>
                  <a:cubicBezTo>
                    <a:pt x="1053" y="0"/>
                    <a:pt x="886" y="50"/>
                    <a:pt x="735" y="67"/>
                  </a:cubicBezTo>
                  <a:cubicBezTo>
                    <a:pt x="669" y="67"/>
                    <a:pt x="618" y="67"/>
                    <a:pt x="568" y="84"/>
                  </a:cubicBezTo>
                  <a:cubicBezTo>
                    <a:pt x="518" y="101"/>
                    <a:pt x="451" y="101"/>
                    <a:pt x="418" y="134"/>
                  </a:cubicBezTo>
                  <a:cubicBezTo>
                    <a:pt x="201" y="301"/>
                    <a:pt x="34" y="518"/>
                    <a:pt x="0" y="836"/>
                  </a:cubicBezTo>
                  <a:cubicBezTo>
                    <a:pt x="268" y="769"/>
                    <a:pt x="485" y="702"/>
                    <a:pt x="719" y="652"/>
                  </a:cubicBezTo>
                  <a:cubicBezTo>
                    <a:pt x="786" y="635"/>
                    <a:pt x="836" y="635"/>
                    <a:pt x="902" y="635"/>
                  </a:cubicBezTo>
                  <a:lnTo>
                    <a:pt x="1454" y="635"/>
                  </a:lnTo>
                  <a:cubicBezTo>
                    <a:pt x="1504" y="635"/>
                    <a:pt x="1571" y="635"/>
                    <a:pt x="1621" y="652"/>
                  </a:cubicBezTo>
                  <a:cubicBezTo>
                    <a:pt x="1838" y="702"/>
                    <a:pt x="2055" y="769"/>
                    <a:pt x="2273" y="819"/>
                  </a:cubicBezTo>
                  <a:cubicBezTo>
                    <a:pt x="2284" y="825"/>
                    <a:pt x="2293" y="827"/>
                    <a:pt x="2302" y="827"/>
                  </a:cubicBezTo>
                  <a:cubicBezTo>
                    <a:pt x="2319" y="827"/>
                    <a:pt x="2334" y="819"/>
                    <a:pt x="2356" y="819"/>
                  </a:cubicBezTo>
                  <a:cubicBezTo>
                    <a:pt x="2323" y="568"/>
                    <a:pt x="2206" y="385"/>
                    <a:pt x="2039" y="218"/>
                  </a:cubicBezTo>
                  <a:cubicBezTo>
                    <a:pt x="1938" y="134"/>
                    <a:pt x="1838" y="84"/>
                    <a:pt x="1704" y="67"/>
                  </a:cubicBezTo>
                  <a:cubicBezTo>
                    <a:pt x="1537" y="50"/>
                    <a:pt x="1370" y="0"/>
                    <a:pt x="1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2155425" y="3319225"/>
              <a:ext cx="426100" cy="490525"/>
            </a:xfrm>
            <a:custGeom>
              <a:avLst/>
              <a:gdLst/>
              <a:ahLst/>
              <a:cxnLst/>
              <a:rect l="l" t="t" r="r" b="b"/>
              <a:pathLst>
                <a:path w="17044" h="19621" extrusionOk="0">
                  <a:moveTo>
                    <a:pt x="6201" y="1"/>
                  </a:moveTo>
                  <a:cubicBezTo>
                    <a:pt x="5834" y="1"/>
                    <a:pt x="5498" y="114"/>
                    <a:pt x="5213" y="487"/>
                  </a:cubicBezTo>
                  <a:cubicBezTo>
                    <a:pt x="4612" y="1289"/>
                    <a:pt x="4445" y="2308"/>
                    <a:pt x="4127" y="3227"/>
                  </a:cubicBezTo>
                  <a:cubicBezTo>
                    <a:pt x="3676" y="4530"/>
                    <a:pt x="2774" y="5566"/>
                    <a:pt x="1888" y="6602"/>
                  </a:cubicBezTo>
                  <a:cubicBezTo>
                    <a:pt x="1153" y="7471"/>
                    <a:pt x="819" y="8189"/>
                    <a:pt x="518" y="9292"/>
                  </a:cubicBezTo>
                  <a:cubicBezTo>
                    <a:pt x="201" y="10445"/>
                    <a:pt x="0" y="11431"/>
                    <a:pt x="0" y="12617"/>
                  </a:cubicBezTo>
                  <a:cubicBezTo>
                    <a:pt x="0" y="13770"/>
                    <a:pt x="318" y="14622"/>
                    <a:pt x="852" y="15625"/>
                  </a:cubicBezTo>
                  <a:cubicBezTo>
                    <a:pt x="1404" y="16644"/>
                    <a:pt x="2122" y="17396"/>
                    <a:pt x="3025" y="18131"/>
                  </a:cubicBezTo>
                  <a:cubicBezTo>
                    <a:pt x="3877" y="18833"/>
                    <a:pt x="4779" y="19484"/>
                    <a:pt x="5915" y="19585"/>
                  </a:cubicBezTo>
                  <a:cubicBezTo>
                    <a:pt x="6206" y="19609"/>
                    <a:pt x="6493" y="19620"/>
                    <a:pt x="6776" y="19620"/>
                  </a:cubicBezTo>
                  <a:cubicBezTo>
                    <a:pt x="7664" y="19620"/>
                    <a:pt x="8525" y="19507"/>
                    <a:pt x="9424" y="19317"/>
                  </a:cubicBezTo>
                  <a:cubicBezTo>
                    <a:pt x="10660" y="19050"/>
                    <a:pt x="11763" y="18916"/>
                    <a:pt x="12833" y="18164"/>
                  </a:cubicBezTo>
                  <a:cubicBezTo>
                    <a:pt x="14620" y="16895"/>
                    <a:pt x="15673" y="14923"/>
                    <a:pt x="16508" y="12951"/>
                  </a:cubicBezTo>
                  <a:cubicBezTo>
                    <a:pt x="16893" y="12049"/>
                    <a:pt x="17043" y="10863"/>
                    <a:pt x="16876" y="9894"/>
                  </a:cubicBezTo>
                  <a:cubicBezTo>
                    <a:pt x="16692" y="8908"/>
                    <a:pt x="16074" y="8323"/>
                    <a:pt x="15389" y="7655"/>
                  </a:cubicBezTo>
                  <a:cubicBezTo>
                    <a:pt x="14520" y="6786"/>
                    <a:pt x="13451" y="5934"/>
                    <a:pt x="13016" y="4747"/>
                  </a:cubicBezTo>
                  <a:cubicBezTo>
                    <a:pt x="12599" y="3578"/>
                    <a:pt x="12465" y="2392"/>
                    <a:pt x="11780" y="1339"/>
                  </a:cubicBezTo>
                  <a:cubicBezTo>
                    <a:pt x="11112" y="320"/>
                    <a:pt x="10092" y="103"/>
                    <a:pt x="8956" y="36"/>
                  </a:cubicBezTo>
                  <a:cubicBezTo>
                    <a:pt x="8897" y="32"/>
                    <a:pt x="8836" y="31"/>
                    <a:pt x="8774" y="31"/>
                  </a:cubicBezTo>
                  <a:cubicBezTo>
                    <a:pt x="8286" y="31"/>
                    <a:pt x="7719" y="124"/>
                    <a:pt x="7209" y="124"/>
                  </a:cubicBezTo>
                  <a:cubicBezTo>
                    <a:pt x="7144" y="124"/>
                    <a:pt x="7080" y="123"/>
                    <a:pt x="7018" y="119"/>
                  </a:cubicBezTo>
                  <a:cubicBezTo>
                    <a:pt x="6735" y="57"/>
                    <a:pt x="6460" y="1"/>
                    <a:pt x="6201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2330700" y="3160900"/>
              <a:ext cx="59075" cy="22450"/>
            </a:xfrm>
            <a:custGeom>
              <a:avLst/>
              <a:gdLst/>
              <a:ahLst/>
              <a:cxnLst/>
              <a:rect l="l" t="t" r="r" b="b"/>
              <a:pathLst>
                <a:path w="2363" h="898" extrusionOk="0">
                  <a:moveTo>
                    <a:pt x="1353" y="0"/>
                  </a:moveTo>
                  <a:cubicBezTo>
                    <a:pt x="1267" y="0"/>
                    <a:pt x="1180" y="10"/>
                    <a:pt x="1093" y="19"/>
                  </a:cubicBezTo>
                  <a:cubicBezTo>
                    <a:pt x="792" y="86"/>
                    <a:pt x="491" y="203"/>
                    <a:pt x="224" y="387"/>
                  </a:cubicBezTo>
                  <a:cubicBezTo>
                    <a:pt x="0" y="555"/>
                    <a:pt x="151" y="898"/>
                    <a:pt x="363" y="898"/>
                  </a:cubicBezTo>
                  <a:cubicBezTo>
                    <a:pt x="404" y="898"/>
                    <a:pt x="448" y="885"/>
                    <a:pt x="491" y="855"/>
                  </a:cubicBezTo>
                  <a:cubicBezTo>
                    <a:pt x="725" y="688"/>
                    <a:pt x="993" y="571"/>
                    <a:pt x="1277" y="537"/>
                  </a:cubicBezTo>
                  <a:cubicBezTo>
                    <a:pt x="1296" y="535"/>
                    <a:pt x="1316" y="533"/>
                    <a:pt x="1335" y="533"/>
                  </a:cubicBezTo>
                  <a:cubicBezTo>
                    <a:pt x="1552" y="533"/>
                    <a:pt x="1782" y="689"/>
                    <a:pt x="2012" y="705"/>
                  </a:cubicBezTo>
                  <a:cubicBezTo>
                    <a:pt x="2023" y="706"/>
                    <a:pt x="2033" y="706"/>
                    <a:pt x="2043" y="706"/>
                  </a:cubicBezTo>
                  <a:cubicBezTo>
                    <a:pt x="2363" y="706"/>
                    <a:pt x="2352" y="202"/>
                    <a:pt x="2012" y="170"/>
                  </a:cubicBezTo>
                  <a:cubicBezTo>
                    <a:pt x="1845" y="153"/>
                    <a:pt x="1695" y="70"/>
                    <a:pt x="1544" y="19"/>
                  </a:cubicBezTo>
                  <a:cubicBezTo>
                    <a:pt x="1481" y="5"/>
                    <a:pt x="1417" y="0"/>
                    <a:pt x="135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2317500" y="3186250"/>
              <a:ext cx="90875" cy="26475"/>
            </a:xfrm>
            <a:custGeom>
              <a:avLst/>
              <a:gdLst/>
              <a:ahLst/>
              <a:cxnLst/>
              <a:rect l="l" t="t" r="r" b="b"/>
              <a:pathLst>
                <a:path w="3635" h="1059" extrusionOk="0">
                  <a:moveTo>
                    <a:pt x="1505" y="1"/>
                  </a:moveTo>
                  <a:cubicBezTo>
                    <a:pt x="1043" y="1"/>
                    <a:pt x="232" y="213"/>
                    <a:pt x="50" y="576"/>
                  </a:cubicBezTo>
                  <a:cubicBezTo>
                    <a:pt x="0" y="676"/>
                    <a:pt x="0" y="810"/>
                    <a:pt x="101" y="894"/>
                  </a:cubicBezTo>
                  <a:cubicBezTo>
                    <a:pt x="101" y="910"/>
                    <a:pt x="117" y="910"/>
                    <a:pt x="117" y="910"/>
                  </a:cubicBezTo>
                  <a:cubicBezTo>
                    <a:pt x="172" y="960"/>
                    <a:pt x="234" y="980"/>
                    <a:pt x="295" y="980"/>
                  </a:cubicBezTo>
                  <a:cubicBezTo>
                    <a:pt x="418" y="980"/>
                    <a:pt x="535" y="894"/>
                    <a:pt x="568" y="793"/>
                  </a:cubicBezTo>
                  <a:cubicBezTo>
                    <a:pt x="743" y="633"/>
                    <a:pt x="1261" y="536"/>
                    <a:pt x="1535" y="536"/>
                  </a:cubicBezTo>
                  <a:cubicBezTo>
                    <a:pt x="1575" y="536"/>
                    <a:pt x="1610" y="538"/>
                    <a:pt x="1638" y="543"/>
                  </a:cubicBezTo>
                  <a:cubicBezTo>
                    <a:pt x="1905" y="559"/>
                    <a:pt x="2958" y="643"/>
                    <a:pt x="3075" y="927"/>
                  </a:cubicBezTo>
                  <a:cubicBezTo>
                    <a:pt x="3121" y="1020"/>
                    <a:pt x="3197" y="1059"/>
                    <a:pt x="3275" y="1059"/>
                  </a:cubicBezTo>
                  <a:cubicBezTo>
                    <a:pt x="3448" y="1059"/>
                    <a:pt x="3635" y="867"/>
                    <a:pt x="3542" y="660"/>
                  </a:cubicBezTo>
                  <a:cubicBezTo>
                    <a:pt x="3292" y="108"/>
                    <a:pt x="2122" y="58"/>
                    <a:pt x="1638" y="8"/>
                  </a:cubicBezTo>
                  <a:cubicBezTo>
                    <a:pt x="1598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2310800" y="3210050"/>
              <a:ext cx="95275" cy="20100"/>
            </a:xfrm>
            <a:custGeom>
              <a:avLst/>
              <a:gdLst/>
              <a:ahLst/>
              <a:cxnLst/>
              <a:rect l="l" t="t" r="r" b="b"/>
              <a:pathLst>
                <a:path w="3811" h="804" extrusionOk="0">
                  <a:moveTo>
                    <a:pt x="1693" y="1"/>
                  </a:moveTo>
                  <a:cubicBezTo>
                    <a:pt x="1193" y="1"/>
                    <a:pt x="705" y="71"/>
                    <a:pt x="201" y="242"/>
                  </a:cubicBezTo>
                  <a:cubicBezTo>
                    <a:pt x="101" y="276"/>
                    <a:pt x="1" y="376"/>
                    <a:pt x="1" y="493"/>
                  </a:cubicBezTo>
                  <a:cubicBezTo>
                    <a:pt x="18" y="510"/>
                    <a:pt x="18" y="526"/>
                    <a:pt x="18" y="543"/>
                  </a:cubicBezTo>
                  <a:cubicBezTo>
                    <a:pt x="28" y="712"/>
                    <a:pt x="172" y="794"/>
                    <a:pt x="306" y="794"/>
                  </a:cubicBezTo>
                  <a:cubicBezTo>
                    <a:pt x="384" y="794"/>
                    <a:pt x="459" y="766"/>
                    <a:pt x="502" y="710"/>
                  </a:cubicBezTo>
                  <a:cubicBezTo>
                    <a:pt x="881" y="584"/>
                    <a:pt x="1269" y="524"/>
                    <a:pt x="1659" y="524"/>
                  </a:cubicBezTo>
                  <a:cubicBezTo>
                    <a:pt x="1786" y="524"/>
                    <a:pt x="1912" y="531"/>
                    <a:pt x="2039" y="543"/>
                  </a:cubicBezTo>
                  <a:cubicBezTo>
                    <a:pt x="2307" y="560"/>
                    <a:pt x="3075" y="543"/>
                    <a:pt x="3309" y="693"/>
                  </a:cubicBezTo>
                  <a:cubicBezTo>
                    <a:pt x="3363" y="762"/>
                    <a:pt x="3451" y="803"/>
                    <a:pt x="3538" y="803"/>
                  </a:cubicBezTo>
                  <a:cubicBezTo>
                    <a:pt x="3641" y="803"/>
                    <a:pt x="3741" y="746"/>
                    <a:pt x="3777" y="610"/>
                  </a:cubicBezTo>
                  <a:cubicBezTo>
                    <a:pt x="3777" y="610"/>
                    <a:pt x="3777" y="593"/>
                    <a:pt x="3777" y="593"/>
                  </a:cubicBezTo>
                  <a:cubicBezTo>
                    <a:pt x="3810" y="510"/>
                    <a:pt x="3777" y="409"/>
                    <a:pt x="3710" y="343"/>
                  </a:cubicBezTo>
                  <a:cubicBezTo>
                    <a:pt x="3426" y="58"/>
                    <a:pt x="2775" y="92"/>
                    <a:pt x="2390" y="42"/>
                  </a:cubicBezTo>
                  <a:cubicBezTo>
                    <a:pt x="2154" y="15"/>
                    <a:pt x="1922" y="1"/>
                    <a:pt x="16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2305075" y="3243175"/>
              <a:ext cx="112375" cy="29975"/>
            </a:xfrm>
            <a:custGeom>
              <a:avLst/>
              <a:gdLst/>
              <a:ahLst/>
              <a:cxnLst/>
              <a:rect l="l" t="t" r="r" b="b"/>
              <a:pathLst>
                <a:path w="4495" h="1199" extrusionOk="0">
                  <a:moveTo>
                    <a:pt x="2382" y="1"/>
                  </a:moveTo>
                  <a:cubicBezTo>
                    <a:pt x="1764" y="1"/>
                    <a:pt x="1143" y="51"/>
                    <a:pt x="514" y="137"/>
                  </a:cubicBezTo>
                  <a:lnTo>
                    <a:pt x="430" y="137"/>
                  </a:lnTo>
                  <a:cubicBezTo>
                    <a:pt x="297" y="154"/>
                    <a:pt x="247" y="271"/>
                    <a:pt x="247" y="388"/>
                  </a:cubicBezTo>
                  <a:cubicBezTo>
                    <a:pt x="1" y="453"/>
                    <a:pt x="12" y="889"/>
                    <a:pt x="313" y="889"/>
                  </a:cubicBezTo>
                  <a:cubicBezTo>
                    <a:pt x="319" y="889"/>
                    <a:pt x="324" y="889"/>
                    <a:pt x="330" y="889"/>
                  </a:cubicBezTo>
                  <a:cubicBezTo>
                    <a:pt x="982" y="889"/>
                    <a:pt x="1633" y="839"/>
                    <a:pt x="2285" y="839"/>
                  </a:cubicBezTo>
                  <a:cubicBezTo>
                    <a:pt x="2309" y="838"/>
                    <a:pt x="2334" y="838"/>
                    <a:pt x="2358" y="838"/>
                  </a:cubicBezTo>
                  <a:cubicBezTo>
                    <a:pt x="2951" y="838"/>
                    <a:pt x="3528" y="1029"/>
                    <a:pt x="4090" y="1190"/>
                  </a:cubicBezTo>
                  <a:cubicBezTo>
                    <a:pt x="4113" y="1196"/>
                    <a:pt x="4135" y="1199"/>
                    <a:pt x="4157" y="1199"/>
                  </a:cubicBezTo>
                  <a:cubicBezTo>
                    <a:pt x="4369" y="1199"/>
                    <a:pt x="4495" y="923"/>
                    <a:pt x="4374" y="772"/>
                  </a:cubicBezTo>
                  <a:cubicBezTo>
                    <a:pt x="4440" y="672"/>
                    <a:pt x="4457" y="555"/>
                    <a:pt x="4357" y="438"/>
                  </a:cubicBezTo>
                  <a:cubicBezTo>
                    <a:pt x="4039" y="104"/>
                    <a:pt x="3488" y="37"/>
                    <a:pt x="3037" y="20"/>
                  </a:cubicBezTo>
                  <a:cubicBezTo>
                    <a:pt x="2819" y="7"/>
                    <a:pt x="2600" y="1"/>
                    <a:pt x="2382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2296600" y="3271650"/>
              <a:ext cx="138500" cy="35750"/>
            </a:xfrm>
            <a:custGeom>
              <a:avLst/>
              <a:gdLst/>
              <a:ahLst/>
              <a:cxnLst/>
              <a:rect l="l" t="t" r="r" b="b"/>
              <a:pathLst>
                <a:path w="5540" h="1430" extrusionOk="0">
                  <a:moveTo>
                    <a:pt x="3307" y="23"/>
                  </a:moveTo>
                  <a:cubicBezTo>
                    <a:pt x="2906" y="23"/>
                    <a:pt x="2525" y="51"/>
                    <a:pt x="2257" y="51"/>
                  </a:cubicBezTo>
                  <a:cubicBezTo>
                    <a:pt x="1922" y="67"/>
                    <a:pt x="68" y="1"/>
                    <a:pt x="285" y="686"/>
                  </a:cubicBezTo>
                  <a:cubicBezTo>
                    <a:pt x="251" y="702"/>
                    <a:pt x="218" y="719"/>
                    <a:pt x="185" y="736"/>
                  </a:cubicBezTo>
                  <a:cubicBezTo>
                    <a:pt x="1" y="853"/>
                    <a:pt x="1" y="1187"/>
                    <a:pt x="235" y="1220"/>
                  </a:cubicBezTo>
                  <a:cubicBezTo>
                    <a:pt x="1221" y="1371"/>
                    <a:pt x="2173" y="1404"/>
                    <a:pt x="3159" y="1421"/>
                  </a:cubicBezTo>
                  <a:cubicBezTo>
                    <a:pt x="3288" y="1426"/>
                    <a:pt x="3422" y="1429"/>
                    <a:pt x="3557" y="1429"/>
                  </a:cubicBezTo>
                  <a:cubicBezTo>
                    <a:pt x="3861" y="1429"/>
                    <a:pt x="4173" y="1412"/>
                    <a:pt x="4462" y="1354"/>
                  </a:cubicBezTo>
                  <a:lnTo>
                    <a:pt x="4796" y="1354"/>
                  </a:lnTo>
                  <a:cubicBezTo>
                    <a:pt x="4846" y="1354"/>
                    <a:pt x="4896" y="1337"/>
                    <a:pt x="4930" y="1304"/>
                  </a:cubicBezTo>
                  <a:cubicBezTo>
                    <a:pt x="4930" y="1320"/>
                    <a:pt x="4947" y="1320"/>
                    <a:pt x="4963" y="1337"/>
                  </a:cubicBezTo>
                  <a:cubicBezTo>
                    <a:pt x="5018" y="1388"/>
                    <a:pt x="5079" y="1410"/>
                    <a:pt x="5139" y="1410"/>
                  </a:cubicBezTo>
                  <a:cubicBezTo>
                    <a:pt x="5351" y="1410"/>
                    <a:pt x="5540" y="1136"/>
                    <a:pt x="5331" y="953"/>
                  </a:cubicBezTo>
                  <a:cubicBezTo>
                    <a:pt x="5297" y="919"/>
                    <a:pt x="5264" y="903"/>
                    <a:pt x="5231" y="869"/>
                  </a:cubicBezTo>
                  <a:cubicBezTo>
                    <a:pt x="5231" y="819"/>
                    <a:pt x="5231" y="769"/>
                    <a:pt x="5197" y="719"/>
                  </a:cubicBezTo>
                  <a:cubicBezTo>
                    <a:pt x="4933" y="125"/>
                    <a:pt x="4082" y="23"/>
                    <a:pt x="3307" y="23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2131600" y="3148425"/>
              <a:ext cx="462450" cy="678800"/>
            </a:xfrm>
            <a:custGeom>
              <a:avLst/>
              <a:gdLst/>
              <a:ahLst/>
              <a:cxnLst/>
              <a:rect l="l" t="t" r="r" b="b"/>
              <a:pathLst>
                <a:path w="18498" h="27152" extrusionOk="0">
                  <a:moveTo>
                    <a:pt x="12415" y="6433"/>
                  </a:moveTo>
                  <a:cubicBezTo>
                    <a:pt x="12566" y="6483"/>
                    <a:pt x="12699" y="6584"/>
                    <a:pt x="12883" y="6617"/>
                  </a:cubicBezTo>
                  <a:cubicBezTo>
                    <a:pt x="12950" y="6617"/>
                    <a:pt x="13017" y="6650"/>
                    <a:pt x="13050" y="6701"/>
                  </a:cubicBezTo>
                  <a:cubicBezTo>
                    <a:pt x="13151" y="6868"/>
                    <a:pt x="13284" y="7018"/>
                    <a:pt x="13301" y="7235"/>
                  </a:cubicBezTo>
                  <a:cubicBezTo>
                    <a:pt x="13301" y="7302"/>
                    <a:pt x="13301" y="7386"/>
                    <a:pt x="13301" y="7452"/>
                  </a:cubicBezTo>
                  <a:cubicBezTo>
                    <a:pt x="13301" y="7586"/>
                    <a:pt x="13301" y="7703"/>
                    <a:pt x="13385" y="7820"/>
                  </a:cubicBezTo>
                  <a:cubicBezTo>
                    <a:pt x="13418" y="7887"/>
                    <a:pt x="13435" y="7970"/>
                    <a:pt x="13435" y="8054"/>
                  </a:cubicBezTo>
                  <a:cubicBezTo>
                    <a:pt x="13451" y="8121"/>
                    <a:pt x="13451" y="8188"/>
                    <a:pt x="13435" y="8238"/>
                  </a:cubicBezTo>
                  <a:cubicBezTo>
                    <a:pt x="13401" y="8555"/>
                    <a:pt x="13535" y="8823"/>
                    <a:pt x="13652" y="9107"/>
                  </a:cubicBezTo>
                  <a:cubicBezTo>
                    <a:pt x="13685" y="9173"/>
                    <a:pt x="13702" y="9240"/>
                    <a:pt x="13735" y="9307"/>
                  </a:cubicBezTo>
                  <a:cubicBezTo>
                    <a:pt x="13802" y="9458"/>
                    <a:pt x="13852" y="9608"/>
                    <a:pt x="13936" y="9758"/>
                  </a:cubicBezTo>
                  <a:cubicBezTo>
                    <a:pt x="13969" y="9825"/>
                    <a:pt x="14003" y="9909"/>
                    <a:pt x="14070" y="9959"/>
                  </a:cubicBezTo>
                  <a:cubicBezTo>
                    <a:pt x="14220" y="10076"/>
                    <a:pt x="14303" y="10243"/>
                    <a:pt x="14370" y="10410"/>
                  </a:cubicBezTo>
                  <a:cubicBezTo>
                    <a:pt x="14387" y="10477"/>
                    <a:pt x="14437" y="10544"/>
                    <a:pt x="14487" y="10627"/>
                  </a:cubicBezTo>
                  <a:cubicBezTo>
                    <a:pt x="14521" y="10661"/>
                    <a:pt x="14554" y="10711"/>
                    <a:pt x="14588" y="10744"/>
                  </a:cubicBezTo>
                  <a:cubicBezTo>
                    <a:pt x="14705" y="11011"/>
                    <a:pt x="14905" y="11195"/>
                    <a:pt x="15106" y="11379"/>
                  </a:cubicBezTo>
                  <a:cubicBezTo>
                    <a:pt x="15156" y="11446"/>
                    <a:pt x="15206" y="11513"/>
                    <a:pt x="15239" y="11579"/>
                  </a:cubicBezTo>
                  <a:cubicBezTo>
                    <a:pt x="15323" y="11713"/>
                    <a:pt x="15390" y="11847"/>
                    <a:pt x="15473" y="11980"/>
                  </a:cubicBezTo>
                  <a:cubicBezTo>
                    <a:pt x="15607" y="12198"/>
                    <a:pt x="15757" y="12398"/>
                    <a:pt x="15941" y="12582"/>
                  </a:cubicBezTo>
                  <a:cubicBezTo>
                    <a:pt x="16342" y="12950"/>
                    <a:pt x="16710" y="13351"/>
                    <a:pt x="17060" y="13768"/>
                  </a:cubicBezTo>
                  <a:cubicBezTo>
                    <a:pt x="17344" y="14102"/>
                    <a:pt x="17562" y="14470"/>
                    <a:pt x="17779" y="14838"/>
                  </a:cubicBezTo>
                  <a:cubicBezTo>
                    <a:pt x="17913" y="15088"/>
                    <a:pt x="17996" y="15356"/>
                    <a:pt x="18096" y="15623"/>
                  </a:cubicBezTo>
                  <a:cubicBezTo>
                    <a:pt x="18180" y="15823"/>
                    <a:pt x="18247" y="16041"/>
                    <a:pt x="18330" y="16241"/>
                  </a:cubicBezTo>
                  <a:cubicBezTo>
                    <a:pt x="18397" y="16425"/>
                    <a:pt x="18431" y="16609"/>
                    <a:pt x="18431" y="16809"/>
                  </a:cubicBezTo>
                  <a:cubicBezTo>
                    <a:pt x="18431" y="17060"/>
                    <a:pt x="18414" y="17311"/>
                    <a:pt x="18414" y="17561"/>
                  </a:cubicBezTo>
                  <a:cubicBezTo>
                    <a:pt x="18414" y="17762"/>
                    <a:pt x="18414" y="17979"/>
                    <a:pt x="18431" y="18163"/>
                  </a:cubicBezTo>
                  <a:cubicBezTo>
                    <a:pt x="18497" y="18664"/>
                    <a:pt x="18497" y="19165"/>
                    <a:pt x="18447" y="19666"/>
                  </a:cubicBezTo>
                  <a:cubicBezTo>
                    <a:pt x="18414" y="20067"/>
                    <a:pt x="18330" y="20435"/>
                    <a:pt x="18213" y="20819"/>
                  </a:cubicBezTo>
                  <a:cubicBezTo>
                    <a:pt x="18113" y="21153"/>
                    <a:pt x="17979" y="21471"/>
                    <a:pt x="17829" y="21788"/>
                  </a:cubicBezTo>
                  <a:cubicBezTo>
                    <a:pt x="17645" y="22156"/>
                    <a:pt x="17411" y="22507"/>
                    <a:pt x="17278" y="22908"/>
                  </a:cubicBezTo>
                  <a:cubicBezTo>
                    <a:pt x="17278" y="22925"/>
                    <a:pt x="17261" y="22941"/>
                    <a:pt x="17261" y="22958"/>
                  </a:cubicBezTo>
                  <a:cubicBezTo>
                    <a:pt x="17094" y="23209"/>
                    <a:pt x="16927" y="23459"/>
                    <a:pt x="16743" y="23710"/>
                  </a:cubicBezTo>
                  <a:cubicBezTo>
                    <a:pt x="16726" y="23743"/>
                    <a:pt x="16676" y="23777"/>
                    <a:pt x="16643" y="23827"/>
                  </a:cubicBezTo>
                  <a:cubicBezTo>
                    <a:pt x="16342" y="24362"/>
                    <a:pt x="15908" y="24779"/>
                    <a:pt x="15440" y="25147"/>
                  </a:cubicBezTo>
                  <a:cubicBezTo>
                    <a:pt x="15289" y="25264"/>
                    <a:pt x="15156" y="25381"/>
                    <a:pt x="15005" y="25481"/>
                  </a:cubicBezTo>
                  <a:cubicBezTo>
                    <a:pt x="14938" y="25531"/>
                    <a:pt x="14872" y="25598"/>
                    <a:pt x="14805" y="25631"/>
                  </a:cubicBezTo>
                  <a:cubicBezTo>
                    <a:pt x="14487" y="25815"/>
                    <a:pt x="14170" y="25982"/>
                    <a:pt x="13852" y="26149"/>
                  </a:cubicBezTo>
                  <a:cubicBezTo>
                    <a:pt x="13652" y="26250"/>
                    <a:pt x="13451" y="26350"/>
                    <a:pt x="13268" y="26450"/>
                  </a:cubicBezTo>
                  <a:cubicBezTo>
                    <a:pt x="12867" y="26667"/>
                    <a:pt x="12415" y="26801"/>
                    <a:pt x="11981" y="26918"/>
                  </a:cubicBezTo>
                  <a:cubicBezTo>
                    <a:pt x="11914" y="26935"/>
                    <a:pt x="11847" y="26935"/>
                    <a:pt x="11797" y="26935"/>
                  </a:cubicBezTo>
                  <a:cubicBezTo>
                    <a:pt x="11764" y="26951"/>
                    <a:pt x="11714" y="26951"/>
                    <a:pt x="11680" y="26968"/>
                  </a:cubicBezTo>
                  <a:cubicBezTo>
                    <a:pt x="11413" y="27118"/>
                    <a:pt x="11095" y="27152"/>
                    <a:pt x="10795" y="27152"/>
                  </a:cubicBezTo>
                  <a:cubicBezTo>
                    <a:pt x="10026" y="27152"/>
                    <a:pt x="9258" y="27152"/>
                    <a:pt x="8489" y="27152"/>
                  </a:cubicBezTo>
                  <a:cubicBezTo>
                    <a:pt x="8322" y="27152"/>
                    <a:pt x="8155" y="27135"/>
                    <a:pt x="8004" y="27085"/>
                  </a:cubicBezTo>
                  <a:cubicBezTo>
                    <a:pt x="7821" y="27018"/>
                    <a:pt x="7637" y="26985"/>
                    <a:pt x="7436" y="26985"/>
                  </a:cubicBezTo>
                  <a:cubicBezTo>
                    <a:pt x="7336" y="26985"/>
                    <a:pt x="7219" y="26968"/>
                    <a:pt x="7119" y="26951"/>
                  </a:cubicBezTo>
                  <a:cubicBezTo>
                    <a:pt x="7035" y="26951"/>
                    <a:pt x="6952" y="26935"/>
                    <a:pt x="6868" y="26935"/>
                  </a:cubicBezTo>
                  <a:cubicBezTo>
                    <a:pt x="6684" y="26951"/>
                    <a:pt x="6501" y="26918"/>
                    <a:pt x="6334" y="26868"/>
                  </a:cubicBezTo>
                  <a:cubicBezTo>
                    <a:pt x="5816" y="26734"/>
                    <a:pt x="5314" y="26517"/>
                    <a:pt x="4846" y="26250"/>
                  </a:cubicBezTo>
                  <a:cubicBezTo>
                    <a:pt x="4529" y="26082"/>
                    <a:pt x="4212" y="25915"/>
                    <a:pt x="3911" y="25748"/>
                  </a:cubicBezTo>
                  <a:cubicBezTo>
                    <a:pt x="3744" y="25665"/>
                    <a:pt x="3593" y="25581"/>
                    <a:pt x="3443" y="25464"/>
                  </a:cubicBezTo>
                  <a:cubicBezTo>
                    <a:pt x="3326" y="25364"/>
                    <a:pt x="3209" y="25264"/>
                    <a:pt x="3075" y="25180"/>
                  </a:cubicBezTo>
                  <a:cubicBezTo>
                    <a:pt x="2691" y="24896"/>
                    <a:pt x="2357" y="24545"/>
                    <a:pt x="2073" y="24178"/>
                  </a:cubicBezTo>
                  <a:cubicBezTo>
                    <a:pt x="1989" y="24094"/>
                    <a:pt x="1939" y="23977"/>
                    <a:pt x="1872" y="23877"/>
                  </a:cubicBezTo>
                  <a:cubicBezTo>
                    <a:pt x="1856" y="23860"/>
                    <a:pt x="1856" y="23827"/>
                    <a:pt x="1839" y="23810"/>
                  </a:cubicBezTo>
                  <a:cubicBezTo>
                    <a:pt x="1622" y="23610"/>
                    <a:pt x="1521" y="23342"/>
                    <a:pt x="1338" y="23125"/>
                  </a:cubicBezTo>
                  <a:cubicBezTo>
                    <a:pt x="1288" y="23042"/>
                    <a:pt x="1237" y="22958"/>
                    <a:pt x="1204" y="22858"/>
                  </a:cubicBezTo>
                  <a:cubicBezTo>
                    <a:pt x="1137" y="22674"/>
                    <a:pt x="1020" y="22507"/>
                    <a:pt x="937" y="22323"/>
                  </a:cubicBezTo>
                  <a:cubicBezTo>
                    <a:pt x="586" y="21671"/>
                    <a:pt x="268" y="21003"/>
                    <a:pt x="135" y="20268"/>
                  </a:cubicBezTo>
                  <a:cubicBezTo>
                    <a:pt x="34" y="19783"/>
                    <a:pt x="1" y="19299"/>
                    <a:pt x="18" y="18798"/>
                  </a:cubicBezTo>
                  <a:cubicBezTo>
                    <a:pt x="18" y="18547"/>
                    <a:pt x="51" y="18313"/>
                    <a:pt x="68" y="18062"/>
                  </a:cubicBezTo>
                  <a:cubicBezTo>
                    <a:pt x="85" y="17929"/>
                    <a:pt x="85" y="17795"/>
                    <a:pt x="85" y="17661"/>
                  </a:cubicBezTo>
                  <a:cubicBezTo>
                    <a:pt x="85" y="17394"/>
                    <a:pt x="68" y="17143"/>
                    <a:pt x="68" y="16893"/>
                  </a:cubicBezTo>
                  <a:cubicBezTo>
                    <a:pt x="68" y="16642"/>
                    <a:pt x="101" y="16408"/>
                    <a:pt x="201" y="16174"/>
                  </a:cubicBezTo>
                  <a:cubicBezTo>
                    <a:pt x="335" y="15823"/>
                    <a:pt x="452" y="15473"/>
                    <a:pt x="586" y="15122"/>
                  </a:cubicBezTo>
                  <a:cubicBezTo>
                    <a:pt x="619" y="15038"/>
                    <a:pt x="653" y="14955"/>
                    <a:pt x="686" y="14888"/>
                  </a:cubicBezTo>
                  <a:cubicBezTo>
                    <a:pt x="920" y="14487"/>
                    <a:pt x="1171" y="14069"/>
                    <a:pt x="1471" y="13718"/>
                  </a:cubicBezTo>
                  <a:cubicBezTo>
                    <a:pt x="1789" y="13351"/>
                    <a:pt x="2140" y="13016"/>
                    <a:pt x="2474" y="12649"/>
                  </a:cubicBezTo>
                  <a:cubicBezTo>
                    <a:pt x="2507" y="12615"/>
                    <a:pt x="2524" y="12582"/>
                    <a:pt x="2557" y="12565"/>
                  </a:cubicBezTo>
                  <a:cubicBezTo>
                    <a:pt x="2758" y="12448"/>
                    <a:pt x="2858" y="12265"/>
                    <a:pt x="2958" y="12081"/>
                  </a:cubicBezTo>
                  <a:cubicBezTo>
                    <a:pt x="3059" y="11914"/>
                    <a:pt x="3142" y="11747"/>
                    <a:pt x="3242" y="11579"/>
                  </a:cubicBezTo>
                  <a:cubicBezTo>
                    <a:pt x="3309" y="11496"/>
                    <a:pt x="3376" y="11412"/>
                    <a:pt x="3460" y="11329"/>
                  </a:cubicBezTo>
                  <a:cubicBezTo>
                    <a:pt x="3777" y="11011"/>
                    <a:pt x="4028" y="10661"/>
                    <a:pt x="4195" y="10243"/>
                  </a:cubicBezTo>
                  <a:cubicBezTo>
                    <a:pt x="4228" y="10176"/>
                    <a:pt x="4262" y="10126"/>
                    <a:pt x="4312" y="10076"/>
                  </a:cubicBezTo>
                  <a:cubicBezTo>
                    <a:pt x="4529" y="9909"/>
                    <a:pt x="4613" y="9658"/>
                    <a:pt x="4729" y="9424"/>
                  </a:cubicBezTo>
                  <a:cubicBezTo>
                    <a:pt x="4813" y="9190"/>
                    <a:pt x="4897" y="8956"/>
                    <a:pt x="4980" y="8739"/>
                  </a:cubicBezTo>
                  <a:cubicBezTo>
                    <a:pt x="5030" y="8639"/>
                    <a:pt x="5047" y="8539"/>
                    <a:pt x="5047" y="8438"/>
                  </a:cubicBezTo>
                  <a:cubicBezTo>
                    <a:pt x="5047" y="8321"/>
                    <a:pt x="5047" y="8204"/>
                    <a:pt x="5047" y="8087"/>
                  </a:cubicBezTo>
                  <a:cubicBezTo>
                    <a:pt x="5064" y="8004"/>
                    <a:pt x="5064" y="7904"/>
                    <a:pt x="5114" y="7820"/>
                  </a:cubicBezTo>
                  <a:cubicBezTo>
                    <a:pt x="5181" y="7703"/>
                    <a:pt x="5197" y="7586"/>
                    <a:pt x="5181" y="7452"/>
                  </a:cubicBezTo>
                  <a:cubicBezTo>
                    <a:pt x="5147" y="7185"/>
                    <a:pt x="5281" y="6985"/>
                    <a:pt x="5398" y="6767"/>
                  </a:cubicBezTo>
                  <a:cubicBezTo>
                    <a:pt x="5431" y="6684"/>
                    <a:pt x="5515" y="6634"/>
                    <a:pt x="5615" y="6617"/>
                  </a:cubicBezTo>
                  <a:cubicBezTo>
                    <a:pt x="5799" y="6600"/>
                    <a:pt x="5933" y="6483"/>
                    <a:pt x="6100" y="6433"/>
                  </a:cubicBezTo>
                  <a:cubicBezTo>
                    <a:pt x="6033" y="6149"/>
                    <a:pt x="6016" y="5865"/>
                    <a:pt x="5999" y="5581"/>
                  </a:cubicBezTo>
                  <a:cubicBezTo>
                    <a:pt x="5983" y="5347"/>
                    <a:pt x="6049" y="5163"/>
                    <a:pt x="6217" y="4996"/>
                  </a:cubicBezTo>
                  <a:cubicBezTo>
                    <a:pt x="6317" y="4896"/>
                    <a:pt x="6434" y="4796"/>
                    <a:pt x="6484" y="4679"/>
                  </a:cubicBezTo>
                  <a:cubicBezTo>
                    <a:pt x="6484" y="4645"/>
                    <a:pt x="6501" y="4629"/>
                    <a:pt x="6484" y="4612"/>
                  </a:cubicBezTo>
                  <a:cubicBezTo>
                    <a:pt x="6317" y="4311"/>
                    <a:pt x="6334" y="3977"/>
                    <a:pt x="6350" y="3643"/>
                  </a:cubicBezTo>
                  <a:cubicBezTo>
                    <a:pt x="6367" y="3493"/>
                    <a:pt x="6434" y="3376"/>
                    <a:pt x="6567" y="3275"/>
                  </a:cubicBezTo>
                  <a:cubicBezTo>
                    <a:pt x="6584" y="3259"/>
                    <a:pt x="6618" y="3242"/>
                    <a:pt x="6651" y="3225"/>
                  </a:cubicBezTo>
                  <a:cubicBezTo>
                    <a:pt x="6735" y="3158"/>
                    <a:pt x="6768" y="3092"/>
                    <a:pt x="6768" y="2991"/>
                  </a:cubicBezTo>
                  <a:cubicBezTo>
                    <a:pt x="6768" y="2858"/>
                    <a:pt x="6768" y="2707"/>
                    <a:pt x="6768" y="2574"/>
                  </a:cubicBezTo>
                  <a:cubicBezTo>
                    <a:pt x="6768" y="2457"/>
                    <a:pt x="6751" y="2340"/>
                    <a:pt x="6768" y="2223"/>
                  </a:cubicBezTo>
                  <a:cubicBezTo>
                    <a:pt x="6801" y="1939"/>
                    <a:pt x="6918" y="1688"/>
                    <a:pt x="7186" y="1538"/>
                  </a:cubicBezTo>
                  <a:cubicBezTo>
                    <a:pt x="7353" y="1437"/>
                    <a:pt x="7537" y="1337"/>
                    <a:pt x="7737" y="1237"/>
                  </a:cubicBezTo>
                  <a:cubicBezTo>
                    <a:pt x="7754" y="1137"/>
                    <a:pt x="7787" y="1020"/>
                    <a:pt x="7804" y="903"/>
                  </a:cubicBezTo>
                  <a:cubicBezTo>
                    <a:pt x="7871" y="535"/>
                    <a:pt x="8105" y="301"/>
                    <a:pt x="8422" y="117"/>
                  </a:cubicBezTo>
                  <a:cubicBezTo>
                    <a:pt x="8539" y="34"/>
                    <a:pt x="8656" y="0"/>
                    <a:pt x="8806" y="17"/>
                  </a:cubicBezTo>
                  <a:cubicBezTo>
                    <a:pt x="8957" y="17"/>
                    <a:pt x="9090" y="17"/>
                    <a:pt x="9241" y="17"/>
                  </a:cubicBezTo>
                  <a:cubicBezTo>
                    <a:pt x="9508" y="0"/>
                    <a:pt x="9742" y="51"/>
                    <a:pt x="9993" y="117"/>
                  </a:cubicBezTo>
                  <a:cubicBezTo>
                    <a:pt x="10360" y="234"/>
                    <a:pt x="10561" y="485"/>
                    <a:pt x="10678" y="819"/>
                  </a:cubicBezTo>
                  <a:cubicBezTo>
                    <a:pt x="10711" y="953"/>
                    <a:pt x="10745" y="1103"/>
                    <a:pt x="10778" y="1237"/>
                  </a:cubicBezTo>
                  <a:cubicBezTo>
                    <a:pt x="10928" y="1337"/>
                    <a:pt x="11095" y="1421"/>
                    <a:pt x="11263" y="1504"/>
                  </a:cubicBezTo>
                  <a:cubicBezTo>
                    <a:pt x="11580" y="1688"/>
                    <a:pt x="11714" y="1972"/>
                    <a:pt x="11730" y="2323"/>
                  </a:cubicBezTo>
                  <a:cubicBezTo>
                    <a:pt x="11747" y="2457"/>
                    <a:pt x="11730" y="2590"/>
                    <a:pt x="11730" y="2724"/>
                  </a:cubicBezTo>
                  <a:cubicBezTo>
                    <a:pt x="11730" y="2791"/>
                    <a:pt x="11730" y="2858"/>
                    <a:pt x="11730" y="2924"/>
                  </a:cubicBezTo>
                  <a:cubicBezTo>
                    <a:pt x="11730" y="3075"/>
                    <a:pt x="11781" y="3192"/>
                    <a:pt x="11914" y="3259"/>
                  </a:cubicBezTo>
                  <a:cubicBezTo>
                    <a:pt x="12081" y="3359"/>
                    <a:pt x="12148" y="3526"/>
                    <a:pt x="12148" y="3726"/>
                  </a:cubicBezTo>
                  <a:cubicBezTo>
                    <a:pt x="12148" y="3827"/>
                    <a:pt x="12148" y="3944"/>
                    <a:pt x="12148" y="4044"/>
                  </a:cubicBezTo>
                  <a:cubicBezTo>
                    <a:pt x="12148" y="4211"/>
                    <a:pt x="12131" y="4378"/>
                    <a:pt x="12048" y="4528"/>
                  </a:cubicBezTo>
                  <a:cubicBezTo>
                    <a:pt x="11998" y="4629"/>
                    <a:pt x="12014" y="4712"/>
                    <a:pt x="12098" y="4796"/>
                  </a:cubicBezTo>
                  <a:cubicBezTo>
                    <a:pt x="12165" y="4879"/>
                    <a:pt x="12248" y="4963"/>
                    <a:pt x="12315" y="5030"/>
                  </a:cubicBezTo>
                  <a:cubicBezTo>
                    <a:pt x="12466" y="5180"/>
                    <a:pt x="12532" y="5364"/>
                    <a:pt x="12516" y="5581"/>
                  </a:cubicBezTo>
                  <a:cubicBezTo>
                    <a:pt x="12466" y="5848"/>
                    <a:pt x="12449" y="6133"/>
                    <a:pt x="12415" y="6433"/>
                  </a:cubicBezTo>
                  <a:close/>
                  <a:moveTo>
                    <a:pt x="9258" y="6467"/>
                  </a:moveTo>
                  <a:cubicBezTo>
                    <a:pt x="9258" y="6483"/>
                    <a:pt x="9258" y="6483"/>
                    <a:pt x="9258" y="6467"/>
                  </a:cubicBezTo>
                  <a:cubicBezTo>
                    <a:pt x="8840" y="6467"/>
                    <a:pt x="8422" y="6483"/>
                    <a:pt x="8021" y="6467"/>
                  </a:cubicBezTo>
                  <a:cubicBezTo>
                    <a:pt x="7520" y="6467"/>
                    <a:pt x="7035" y="6500"/>
                    <a:pt x="6567" y="6634"/>
                  </a:cubicBezTo>
                  <a:cubicBezTo>
                    <a:pt x="6283" y="6701"/>
                    <a:pt x="6049" y="6851"/>
                    <a:pt x="5832" y="7051"/>
                  </a:cubicBezTo>
                  <a:cubicBezTo>
                    <a:pt x="5782" y="7085"/>
                    <a:pt x="5749" y="7135"/>
                    <a:pt x="5732" y="7202"/>
                  </a:cubicBezTo>
                  <a:cubicBezTo>
                    <a:pt x="5632" y="7519"/>
                    <a:pt x="5531" y="7820"/>
                    <a:pt x="5531" y="8154"/>
                  </a:cubicBezTo>
                  <a:cubicBezTo>
                    <a:pt x="5531" y="8221"/>
                    <a:pt x="5531" y="8271"/>
                    <a:pt x="5515" y="8321"/>
                  </a:cubicBezTo>
                  <a:cubicBezTo>
                    <a:pt x="5398" y="8889"/>
                    <a:pt x="5181" y="9424"/>
                    <a:pt x="4897" y="9959"/>
                  </a:cubicBezTo>
                  <a:cubicBezTo>
                    <a:pt x="4796" y="10143"/>
                    <a:pt x="4679" y="10326"/>
                    <a:pt x="4596" y="10527"/>
                  </a:cubicBezTo>
                  <a:cubicBezTo>
                    <a:pt x="4412" y="10911"/>
                    <a:pt x="4195" y="11245"/>
                    <a:pt x="3927" y="11563"/>
                  </a:cubicBezTo>
                  <a:cubicBezTo>
                    <a:pt x="3476" y="12148"/>
                    <a:pt x="3009" y="12732"/>
                    <a:pt x="2541" y="13317"/>
                  </a:cubicBezTo>
                  <a:cubicBezTo>
                    <a:pt x="2440" y="13434"/>
                    <a:pt x="2340" y="13568"/>
                    <a:pt x="2223" y="13651"/>
                  </a:cubicBezTo>
                  <a:cubicBezTo>
                    <a:pt x="1956" y="13852"/>
                    <a:pt x="1772" y="14102"/>
                    <a:pt x="1555" y="14336"/>
                  </a:cubicBezTo>
                  <a:cubicBezTo>
                    <a:pt x="1438" y="14470"/>
                    <a:pt x="1338" y="14604"/>
                    <a:pt x="1254" y="14754"/>
                  </a:cubicBezTo>
                  <a:cubicBezTo>
                    <a:pt x="1070" y="15122"/>
                    <a:pt x="887" y="15473"/>
                    <a:pt x="719" y="15840"/>
                  </a:cubicBezTo>
                  <a:cubicBezTo>
                    <a:pt x="653" y="15991"/>
                    <a:pt x="602" y="16158"/>
                    <a:pt x="586" y="16341"/>
                  </a:cubicBezTo>
                  <a:cubicBezTo>
                    <a:pt x="536" y="16642"/>
                    <a:pt x="435" y="16960"/>
                    <a:pt x="469" y="17277"/>
                  </a:cubicBezTo>
                  <a:cubicBezTo>
                    <a:pt x="469" y="17311"/>
                    <a:pt x="469" y="17344"/>
                    <a:pt x="452" y="17361"/>
                  </a:cubicBezTo>
                  <a:cubicBezTo>
                    <a:pt x="402" y="17544"/>
                    <a:pt x="402" y="17728"/>
                    <a:pt x="402" y="17912"/>
                  </a:cubicBezTo>
                  <a:cubicBezTo>
                    <a:pt x="419" y="18380"/>
                    <a:pt x="419" y="18848"/>
                    <a:pt x="419" y="19332"/>
                  </a:cubicBezTo>
                  <a:cubicBezTo>
                    <a:pt x="419" y="19399"/>
                    <a:pt x="419" y="19483"/>
                    <a:pt x="435" y="19549"/>
                  </a:cubicBezTo>
                  <a:cubicBezTo>
                    <a:pt x="519" y="19817"/>
                    <a:pt x="519" y="20084"/>
                    <a:pt x="536" y="20351"/>
                  </a:cubicBezTo>
                  <a:cubicBezTo>
                    <a:pt x="552" y="20569"/>
                    <a:pt x="586" y="20786"/>
                    <a:pt x="703" y="20953"/>
                  </a:cubicBezTo>
                  <a:cubicBezTo>
                    <a:pt x="836" y="21137"/>
                    <a:pt x="887" y="21337"/>
                    <a:pt x="953" y="21538"/>
                  </a:cubicBezTo>
                  <a:cubicBezTo>
                    <a:pt x="1003" y="21705"/>
                    <a:pt x="1070" y="21889"/>
                    <a:pt x="1120" y="22072"/>
                  </a:cubicBezTo>
                  <a:cubicBezTo>
                    <a:pt x="1171" y="22223"/>
                    <a:pt x="1237" y="22373"/>
                    <a:pt x="1354" y="22473"/>
                  </a:cubicBezTo>
                  <a:cubicBezTo>
                    <a:pt x="1455" y="22574"/>
                    <a:pt x="1521" y="22691"/>
                    <a:pt x="1555" y="22824"/>
                  </a:cubicBezTo>
                  <a:cubicBezTo>
                    <a:pt x="1655" y="23058"/>
                    <a:pt x="1772" y="23259"/>
                    <a:pt x="1906" y="23476"/>
                  </a:cubicBezTo>
                  <a:cubicBezTo>
                    <a:pt x="2140" y="23844"/>
                    <a:pt x="2407" y="24194"/>
                    <a:pt x="2758" y="24462"/>
                  </a:cubicBezTo>
                  <a:cubicBezTo>
                    <a:pt x="3142" y="24779"/>
                    <a:pt x="3577" y="25013"/>
                    <a:pt x="3944" y="25314"/>
                  </a:cubicBezTo>
                  <a:cubicBezTo>
                    <a:pt x="3994" y="25347"/>
                    <a:pt x="4044" y="25381"/>
                    <a:pt x="4095" y="25397"/>
                  </a:cubicBezTo>
                  <a:cubicBezTo>
                    <a:pt x="4395" y="25548"/>
                    <a:pt x="4696" y="25698"/>
                    <a:pt x="4997" y="25865"/>
                  </a:cubicBezTo>
                  <a:cubicBezTo>
                    <a:pt x="5465" y="26149"/>
                    <a:pt x="5949" y="26350"/>
                    <a:pt x="6467" y="26483"/>
                  </a:cubicBezTo>
                  <a:cubicBezTo>
                    <a:pt x="6601" y="26517"/>
                    <a:pt x="6718" y="26534"/>
                    <a:pt x="6851" y="26550"/>
                  </a:cubicBezTo>
                  <a:cubicBezTo>
                    <a:pt x="7152" y="26617"/>
                    <a:pt x="7470" y="26617"/>
                    <a:pt x="7770" y="26617"/>
                  </a:cubicBezTo>
                  <a:cubicBezTo>
                    <a:pt x="7938" y="26617"/>
                    <a:pt x="8088" y="26634"/>
                    <a:pt x="8238" y="26684"/>
                  </a:cubicBezTo>
                  <a:cubicBezTo>
                    <a:pt x="8439" y="26734"/>
                    <a:pt x="8623" y="26734"/>
                    <a:pt x="8823" y="26734"/>
                  </a:cubicBezTo>
                  <a:cubicBezTo>
                    <a:pt x="9040" y="26734"/>
                    <a:pt x="9258" y="26734"/>
                    <a:pt x="9458" y="26734"/>
                  </a:cubicBezTo>
                  <a:cubicBezTo>
                    <a:pt x="9558" y="26734"/>
                    <a:pt x="9659" y="26751"/>
                    <a:pt x="9759" y="26751"/>
                  </a:cubicBezTo>
                  <a:cubicBezTo>
                    <a:pt x="10176" y="26818"/>
                    <a:pt x="10611" y="26801"/>
                    <a:pt x="11045" y="26784"/>
                  </a:cubicBezTo>
                  <a:cubicBezTo>
                    <a:pt x="11229" y="26768"/>
                    <a:pt x="11396" y="26734"/>
                    <a:pt x="11547" y="26617"/>
                  </a:cubicBezTo>
                  <a:cubicBezTo>
                    <a:pt x="11613" y="26567"/>
                    <a:pt x="11680" y="26550"/>
                    <a:pt x="11764" y="26550"/>
                  </a:cubicBezTo>
                  <a:cubicBezTo>
                    <a:pt x="11814" y="26550"/>
                    <a:pt x="11881" y="26534"/>
                    <a:pt x="11948" y="26517"/>
                  </a:cubicBezTo>
                  <a:cubicBezTo>
                    <a:pt x="12482" y="26367"/>
                    <a:pt x="13000" y="26183"/>
                    <a:pt x="13485" y="25882"/>
                  </a:cubicBezTo>
                  <a:cubicBezTo>
                    <a:pt x="13552" y="25849"/>
                    <a:pt x="13618" y="25815"/>
                    <a:pt x="13669" y="25782"/>
                  </a:cubicBezTo>
                  <a:cubicBezTo>
                    <a:pt x="13986" y="25631"/>
                    <a:pt x="14287" y="25464"/>
                    <a:pt x="14588" y="25297"/>
                  </a:cubicBezTo>
                  <a:cubicBezTo>
                    <a:pt x="14638" y="25264"/>
                    <a:pt x="14688" y="25230"/>
                    <a:pt x="14721" y="25197"/>
                  </a:cubicBezTo>
                  <a:cubicBezTo>
                    <a:pt x="14872" y="25080"/>
                    <a:pt x="15039" y="24980"/>
                    <a:pt x="15172" y="24846"/>
                  </a:cubicBezTo>
                  <a:cubicBezTo>
                    <a:pt x="15256" y="24779"/>
                    <a:pt x="15356" y="24712"/>
                    <a:pt x="15406" y="24612"/>
                  </a:cubicBezTo>
                  <a:cubicBezTo>
                    <a:pt x="15473" y="24478"/>
                    <a:pt x="15573" y="24395"/>
                    <a:pt x="15690" y="24328"/>
                  </a:cubicBezTo>
                  <a:cubicBezTo>
                    <a:pt x="15958" y="24161"/>
                    <a:pt x="16158" y="23944"/>
                    <a:pt x="16325" y="23660"/>
                  </a:cubicBezTo>
                  <a:cubicBezTo>
                    <a:pt x="16375" y="23576"/>
                    <a:pt x="16425" y="23493"/>
                    <a:pt x="16509" y="23426"/>
                  </a:cubicBezTo>
                  <a:cubicBezTo>
                    <a:pt x="16626" y="23309"/>
                    <a:pt x="16710" y="23175"/>
                    <a:pt x="16793" y="23025"/>
                  </a:cubicBezTo>
                  <a:cubicBezTo>
                    <a:pt x="16893" y="22858"/>
                    <a:pt x="16994" y="22691"/>
                    <a:pt x="17111" y="22524"/>
                  </a:cubicBezTo>
                  <a:cubicBezTo>
                    <a:pt x="17244" y="22373"/>
                    <a:pt x="17344" y="22223"/>
                    <a:pt x="17395" y="22039"/>
                  </a:cubicBezTo>
                  <a:cubicBezTo>
                    <a:pt x="17478" y="21738"/>
                    <a:pt x="17578" y="21438"/>
                    <a:pt x="17662" y="21153"/>
                  </a:cubicBezTo>
                  <a:cubicBezTo>
                    <a:pt x="17695" y="21070"/>
                    <a:pt x="17712" y="20986"/>
                    <a:pt x="17762" y="20920"/>
                  </a:cubicBezTo>
                  <a:cubicBezTo>
                    <a:pt x="17929" y="20669"/>
                    <a:pt x="18013" y="20385"/>
                    <a:pt x="18013" y="20067"/>
                  </a:cubicBezTo>
                  <a:cubicBezTo>
                    <a:pt x="18030" y="20034"/>
                    <a:pt x="18030" y="20001"/>
                    <a:pt x="18030" y="19967"/>
                  </a:cubicBezTo>
                  <a:cubicBezTo>
                    <a:pt x="18130" y="19750"/>
                    <a:pt x="18113" y="19533"/>
                    <a:pt x="18113" y="19316"/>
                  </a:cubicBezTo>
                  <a:cubicBezTo>
                    <a:pt x="18113" y="18948"/>
                    <a:pt x="18080" y="18564"/>
                    <a:pt x="18096" y="18196"/>
                  </a:cubicBezTo>
                  <a:cubicBezTo>
                    <a:pt x="18113" y="17728"/>
                    <a:pt x="18013" y="17277"/>
                    <a:pt x="17996" y="16809"/>
                  </a:cubicBezTo>
                  <a:cubicBezTo>
                    <a:pt x="17996" y="16759"/>
                    <a:pt x="17979" y="16726"/>
                    <a:pt x="17979" y="16676"/>
                  </a:cubicBezTo>
                  <a:cubicBezTo>
                    <a:pt x="17963" y="16609"/>
                    <a:pt x="17946" y="16542"/>
                    <a:pt x="17946" y="16492"/>
                  </a:cubicBezTo>
                  <a:cubicBezTo>
                    <a:pt x="17929" y="16224"/>
                    <a:pt x="17846" y="15991"/>
                    <a:pt x="17745" y="15757"/>
                  </a:cubicBezTo>
                  <a:cubicBezTo>
                    <a:pt x="17612" y="15489"/>
                    <a:pt x="17478" y="15239"/>
                    <a:pt x="17344" y="14971"/>
                  </a:cubicBezTo>
                  <a:cubicBezTo>
                    <a:pt x="17127" y="14487"/>
                    <a:pt x="16760" y="14119"/>
                    <a:pt x="16375" y="13768"/>
                  </a:cubicBezTo>
                  <a:cubicBezTo>
                    <a:pt x="16242" y="13618"/>
                    <a:pt x="16091" y="13484"/>
                    <a:pt x="15974" y="13334"/>
                  </a:cubicBezTo>
                  <a:cubicBezTo>
                    <a:pt x="15507" y="12766"/>
                    <a:pt x="15072" y="12198"/>
                    <a:pt x="14621" y="11646"/>
                  </a:cubicBezTo>
                  <a:cubicBezTo>
                    <a:pt x="14320" y="11279"/>
                    <a:pt x="14053" y="10878"/>
                    <a:pt x="13852" y="10443"/>
                  </a:cubicBezTo>
                  <a:cubicBezTo>
                    <a:pt x="13802" y="10326"/>
                    <a:pt x="13752" y="10209"/>
                    <a:pt x="13685" y="10109"/>
                  </a:cubicBezTo>
                  <a:cubicBezTo>
                    <a:pt x="13435" y="9691"/>
                    <a:pt x="13234" y="9257"/>
                    <a:pt x="13100" y="8789"/>
                  </a:cubicBezTo>
                  <a:cubicBezTo>
                    <a:pt x="13034" y="8589"/>
                    <a:pt x="12967" y="8405"/>
                    <a:pt x="12967" y="8204"/>
                  </a:cubicBezTo>
                  <a:cubicBezTo>
                    <a:pt x="12950" y="7853"/>
                    <a:pt x="12867" y="7536"/>
                    <a:pt x="12766" y="7219"/>
                  </a:cubicBezTo>
                  <a:cubicBezTo>
                    <a:pt x="12766" y="7152"/>
                    <a:pt x="12716" y="7102"/>
                    <a:pt x="12666" y="7051"/>
                  </a:cubicBezTo>
                  <a:cubicBezTo>
                    <a:pt x="12482" y="6884"/>
                    <a:pt x="12265" y="6734"/>
                    <a:pt x="12031" y="6667"/>
                  </a:cubicBezTo>
                  <a:cubicBezTo>
                    <a:pt x="11897" y="6634"/>
                    <a:pt x="11764" y="6600"/>
                    <a:pt x="11630" y="6567"/>
                  </a:cubicBezTo>
                  <a:cubicBezTo>
                    <a:pt x="11346" y="6500"/>
                    <a:pt x="11045" y="6483"/>
                    <a:pt x="10761" y="6483"/>
                  </a:cubicBezTo>
                  <a:cubicBezTo>
                    <a:pt x="10260" y="6467"/>
                    <a:pt x="9759" y="6467"/>
                    <a:pt x="9258" y="6467"/>
                  </a:cubicBezTo>
                  <a:close/>
                  <a:moveTo>
                    <a:pt x="6985" y="4879"/>
                  </a:moveTo>
                  <a:cubicBezTo>
                    <a:pt x="6835" y="5030"/>
                    <a:pt x="6684" y="5180"/>
                    <a:pt x="6551" y="5314"/>
                  </a:cubicBezTo>
                  <a:cubicBezTo>
                    <a:pt x="6467" y="5397"/>
                    <a:pt x="6400" y="5481"/>
                    <a:pt x="6400" y="5598"/>
                  </a:cubicBezTo>
                  <a:cubicBezTo>
                    <a:pt x="6384" y="5782"/>
                    <a:pt x="6367" y="5965"/>
                    <a:pt x="6367" y="6133"/>
                  </a:cubicBezTo>
                  <a:cubicBezTo>
                    <a:pt x="6367" y="6183"/>
                    <a:pt x="6400" y="6233"/>
                    <a:pt x="6417" y="6300"/>
                  </a:cubicBezTo>
                  <a:cubicBezTo>
                    <a:pt x="6484" y="6300"/>
                    <a:pt x="6567" y="6283"/>
                    <a:pt x="6634" y="6266"/>
                  </a:cubicBezTo>
                  <a:cubicBezTo>
                    <a:pt x="6968" y="6166"/>
                    <a:pt x="7303" y="6133"/>
                    <a:pt x="7653" y="6133"/>
                  </a:cubicBezTo>
                  <a:cubicBezTo>
                    <a:pt x="8656" y="6133"/>
                    <a:pt x="9675" y="6133"/>
                    <a:pt x="10678" y="6133"/>
                  </a:cubicBezTo>
                  <a:cubicBezTo>
                    <a:pt x="11095" y="6133"/>
                    <a:pt x="11513" y="6133"/>
                    <a:pt x="11897" y="6283"/>
                  </a:cubicBezTo>
                  <a:cubicBezTo>
                    <a:pt x="11948" y="6300"/>
                    <a:pt x="12014" y="6283"/>
                    <a:pt x="12098" y="6300"/>
                  </a:cubicBezTo>
                  <a:cubicBezTo>
                    <a:pt x="12115" y="6216"/>
                    <a:pt x="12131" y="6133"/>
                    <a:pt x="12115" y="6066"/>
                  </a:cubicBezTo>
                  <a:cubicBezTo>
                    <a:pt x="12115" y="5932"/>
                    <a:pt x="12098" y="5782"/>
                    <a:pt x="12098" y="5631"/>
                  </a:cubicBezTo>
                  <a:cubicBezTo>
                    <a:pt x="12081" y="5414"/>
                    <a:pt x="11948" y="5280"/>
                    <a:pt x="11764" y="5214"/>
                  </a:cubicBezTo>
                  <a:cubicBezTo>
                    <a:pt x="11547" y="5147"/>
                    <a:pt x="11346" y="5080"/>
                    <a:pt x="11129" y="5046"/>
                  </a:cubicBezTo>
                  <a:cubicBezTo>
                    <a:pt x="10678" y="4980"/>
                    <a:pt x="10243" y="4930"/>
                    <a:pt x="9792" y="4879"/>
                  </a:cubicBezTo>
                  <a:cubicBezTo>
                    <a:pt x="9274" y="4813"/>
                    <a:pt x="8756" y="4846"/>
                    <a:pt x="8238" y="4863"/>
                  </a:cubicBezTo>
                  <a:cubicBezTo>
                    <a:pt x="8054" y="4879"/>
                    <a:pt x="7871" y="4879"/>
                    <a:pt x="7704" y="4846"/>
                  </a:cubicBezTo>
                  <a:cubicBezTo>
                    <a:pt x="7453" y="4829"/>
                    <a:pt x="7219" y="4846"/>
                    <a:pt x="6985" y="4879"/>
                  </a:cubicBezTo>
                  <a:close/>
                  <a:moveTo>
                    <a:pt x="11580" y="3793"/>
                  </a:moveTo>
                  <a:cubicBezTo>
                    <a:pt x="11547" y="3760"/>
                    <a:pt x="11513" y="3743"/>
                    <a:pt x="11480" y="3726"/>
                  </a:cubicBezTo>
                  <a:cubicBezTo>
                    <a:pt x="11379" y="3693"/>
                    <a:pt x="11263" y="3643"/>
                    <a:pt x="11146" y="3610"/>
                  </a:cubicBezTo>
                  <a:cubicBezTo>
                    <a:pt x="10461" y="3426"/>
                    <a:pt x="9742" y="3325"/>
                    <a:pt x="9024" y="3325"/>
                  </a:cubicBezTo>
                  <a:cubicBezTo>
                    <a:pt x="8890" y="3325"/>
                    <a:pt x="8773" y="3325"/>
                    <a:pt x="8639" y="3325"/>
                  </a:cubicBezTo>
                  <a:cubicBezTo>
                    <a:pt x="8255" y="3292"/>
                    <a:pt x="7871" y="3325"/>
                    <a:pt x="7486" y="3342"/>
                  </a:cubicBezTo>
                  <a:cubicBezTo>
                    <a:pt x="7202" y="3359"/>
                    <a:pt x="7102" y="3576"/>
                    <a:pt x="6918" y="3710"/>
                  </a:cubicBezTo>
                  <a:cubicBezTo>
                    <a:pt x="6902" y="3726"/>
                    <a:pt x="6902" y="3743"/>
                    <a:pt x="6902" y="3760"/>
                  </a:cubicBezTo>
                  <a:cubicBezTo>
                    <a:pt x="6902" y="3927"/>
                    <a:pt x="6868" y="4094"/>
                    <a:pt x="6918" y="4261"/>
                  </a:cubicBezTo>
                  <a:cubicBezTo>
                    <a:pt x="6968" y="4428"/>
                    <a:pt x="7019" y="4595"/>
                    <a:pt x="7019" y="4796"/>
                  </a:cubicBezTo>
                  <a:cubicBezTo>
                    <a:pt x="7136" y="4779"/>
                    <a:pt x="7219" y="4762"/>
                    <a:pt x="7319" y="4729"/>
                  </a:cubicBezTo>
                  <a:cubicBezTo>
                    <a:pt x="7603" y="4679"/>
                    <a:pt x="7887" y="4595"/>
                    <a:pt x="8171" y="4545"/>
                  </a:cubicBezTo>
                  <a:cubicBezTo>
                    <a:pt x="8773" y="4462"/>
                    <a:pt x="9374" y="4462"/>
                    <a:pt x="9976" y="4545"/>
                  </a:cubicBezTo>
                  <a:cubicBezTo>
                    <a:pt x="10444" y="4612"/>
                    <a:pt x="10912" y="4645"/>
                    <a:pt x="11379" y="4762"/>
                  </a:cubicBezTo>
                  <a:cubicBezTo>
                    <a:pt x="11396" y="4762"/>
                    <a:pt x="11430" y="4762"/>
                    <a:pt x="11463" y="4762"/>
                  </a:cubicBezTo>
                  <a:cubicBezTo>
                    <a:pt x="11480" y="4629"/>
                    <a:pt x="11480" y="4512"/>
                    <a:pt x="11530" y="4412"/>
                  </a:cubicBezTo>
                  <a:cubicBezTo>
                    <a:pt x="11613" y="4211"/>
                    <a:pt x="11597" y="3994"/>
                    <a:pt x="11580" y="3793"/>
                  </a:cubicBezTo>
                  <a:close/>
                  <a:moveTo>
                    <a:pt x="11212" y="3325"/>
                  </a:moveTo>
                  <a:cubicBezTo>
                    <a:pt x="11196" y="3209"/>
                    <a:pt x="11162" y="3125"/>
                    <a:pt x="11162" y="3041"/>
                  </a:cubicBezTo>
                  <a:cubicBezTo>
                    <a:pt x="11179" y="2841"/>
                    <a:pt x="11079" y="2757"/>
                    <a:pt x="10912" y="2691"/>
                  </a:cubicBezTo>
                  <a:cubicBezTo>
                    <a:pt x="10862" y="2674"/>
                    <a:pt x="10795" y="2640"/>
                    <a:pt x="10745" y="2624"/>
                  </a:cubicBezTo>
                  <a:cubicBezTo>
                    <a:pt x="10377" y="2540"/>
                    <a:pt x="10009" y="2457"/>
                    <a:pt x="9625" y="2457"/>
                  </a:cubicBezTo>
                  <a:cubicBezTo>
                    <a:pt x="9391" y="2457"/>
                    <a:pt x="9157" y="2473"/>
                    <a:pt x="8923" y="2423"/>
                  </a:cubicBezTo>
                  <a:cubicBezTo>
                    <a:pt x="8623" y="2390"/>
                    <a:pt x="8339" y="2340"/>
                    <a:pt x="8038" y="2407"/>
                  </a:cubicBezTo>
                  <a:cubicBezTo>
                    <a:pt x="7988" y="2407"/>
                    <a:pt x="7921" y="2423"/>
                    <a:pt x="7887" y="2373"/>
                  </a:cubicBezTo>
                  <a:cubicBezTo>
                    <a:pt x="7904" y="2290"/>
                    <a:pt x="7971" y="2306"/>
                    <a:pt x="8021" y="2290"/>
                  </a:cubicBezTo>
                  <a:cubicBezTo>
                    <a:pt x="8222" y="2256"/>
                    <a:pt x="8439" y="2239"/>
                    <a:pt x="8639" y="2189"/>
                  </a:cubicBezTo>
                  <a:cubicBezTo>
                    <a:pt x="8790" y="2156"/>
                    <a:pt x="8940" y="2122"/>
                    <a:pt x="9090" y="2122"/>
                  </a:cubicBezTo>
                  <a:cubicBezTo>
                    <a:pt x="9241" y="2122"/>
                    <a:pt x="9391" y="2122"/>
                    <a:pt x="9525" y="2122"/>
                  </a:cubicBezTo>
                  <a:cubicBezTo>
                    <a:pt x="10060" y="2106"/>
                    <a:pt x="10561" y="2189"/>
                    <a:pt x="11062" y="2373"/>
                  </a:cubicBezTo>
                  <a:cubicBezTo>
                    <a:pt x="11079" y="2373"/>
                    <a:pt x="11112" y="2373"/>
                    <a:pt x="11146" y="2373"/>
                  </a:cubicBezTo>
                  <a:cubicBezTo>
                    <a:pt x="11162" y="2273"/>
                    <a:pt x="11162" y="2189"/>
                    <a:pt x="11095" y="2106"/>
                  </a:cubicBezTo>
                  <a:cubicBezTo>
                    <a:pt x="10878" y="1872"/>
                    <a:pt x="10644" y="1638"/>
                    <a:pt x="10360" y="1488"/>
                  </a:cubicBezTo>
                  <a:cubicBezTo>
                    <a:pt x="10327" y="1488"/>
                    <a:pt x="10293" y="1471"/>
                    <a:pt x="10277" y="1471"/>
                  </a:cubicBezTo>
                  <a:cubicBezTo>
                    <a:pt x="10093" y="1421"/>
                    <a:pt x="9926" y="1387"/>
                    <a:pt x="9742" y="1337"/>
                  </a:cubicBezTo>
                  <a:cubicBezTo>
                    <a:pt x="9608" y="1287"/>
                    <a:pt x="9491" y="1287"/>
                    <a:pt x="9341" y="1287"/>
                  </a:cubicBezTo>
                  <a:cubicBezTo>
                    <a:pt x="9124" y="1287"/>
                    <a:pt x="8890" y="1270"/>
                    <a:pt x="8673" y="1354"/>
                  </a:cubicBezTo>
                  <a:cubicBezTo>
                    <a:pt x="8623" y="1371"/>
                    <a:pt x="8572" y="1371"/>
                    <a:pt x="8539" y="1371"/>
                  </a:cubicBezTo>
                  <a:cubicBezTo>
                    <a:pt x="8272" y="1437"/>
                    <a:pt x="8021" y="1488"/>
                    <a:pt x="7821" y="1705"/>
                  </a:cubicBezTo>
                  <a:cubicBezTo>
                    <a:pt x="7737" y="1788"/>
                    <a:pt x="7637" y="1872"/>
                    <a:pt x="7537" y="1955"/>
                  </a:cubicBezTo>
                  <a:cubicBezTo>
                    <a:pt x="7386" y="2072"/>
                    <a:pt x="7319" y="2206"/>
                    <a:pt x="7336" y="2407"/>
                  </a:cubicBezTo>
                  <a:cubicBezTo>
                    <a:pt x="7336" y="2624"/>
                    <a:pt x="7319" y="2841"/>
                    <a:pt x="7319" y="3058"/>
                  </a:cubicBezTo>
                  <a:cubicBezTo>
                    <a:pt x="7319" y="3108"/>
                    <a:pt x="7303" y="3158"/>
                    <a:pt x="7369" y="3209"/>
                  </a:cubicBezTo>
                  <a:cubicBezTo>
                    <a:pt x="7403" y="3192"/>
                    <a:pt x="7453" y="3192"/>
                    <a:pt x="7486" y="3175"/>
                  </a:cubicBezTo>
                  <a:cubicBezTo>
                    <a:pt x="7737" y="3092"/>
                    <a:pt x="8004" y="3075"/>
                    <a:pt x="8272" y="3058"/>
                  </a:cubicBezTo>
                  <a:cubicBezTo>
                    <a:pt x="8522" y="3058"/>
                    <a:pt x="8756" y="3058"/>
                    <a:pt x="9007" y="3041"/>
                  </a:cubicBezTo>
                  <a:cubicBezTo>
                    <a:pt x="9475" y="3025"/>
                    <a:pt x="9943" y="3075"/>
                    <a:pt x="10394" y="3158"/>
                  </a:cubicBezTo>
                  <a:cubicBezTo>
                    <a:pt x="10661" y="3209"/>
                    <a:pt x="10912" y="3259"/>
                    <a:pt x="11212" y="3325"/>
                  </a:cubicBezTo>
                  <a:close/>
                  <a:moveTo>
                    <a:pt x="8071" y="1187"/>
                  </a:moveTo>
                  <a:cubicBezTo>
                    <a:pt x="8339" y="1120"/>
                    <a:pt x="8556" y="1053"/>
                    <a:pt x="8790" y="1003"/>
                  </a:cubicBezTo>
                  <a:cubicBezTo>
                    <a:pt x="8857" y="986"/>
                    <a:pt x="8907" y="986"/>
                    <a:pt x="8973" y="986"/>
                  </a:cubicBezTo>
                  <a:cubicBezTo>
                    <a:pt x="9157" y="986"/>
                    <a:pt x="9341" y="986"/>
                    <a:pt x="9525" y="986"/>
                  </a:cubicBezTo>
                  <a:cubicBezTo>
                    <a:pt x="9575" y="986"/>
                    <a:pt x="9642" y="986"/>
                    <a:pt x="9692" y="1003"/>
                  </a:cubicBezTo>
                  <a:cubicBezTo>
                    <a:pt x="9909" y="1053"/>
                    <a:pt x="10126" y="1120"/>
                    <a:pt x="10344" y="1170"/>
                  </a:cubicBezTo>
                  <a:cubicBezTo>
                    <a:pt x="10377" y="1187"/>
                    <a:pt x="10394" y="1170"/>
                    <a:pt x="10427" y="1170"/>
                  </a:cubicBezTo>
                  <a:cubicBezTo>
                    <a:pt x="10394" y="919"/>
                    <a:pt x="10277" y="736"/>
                    <a:pt x="10110" y="569"/>
                  </a:cubicBezTo>
                  <a:cubicBezTo>
                    <a:pt x="10009" y="485"/>
                    <a:pt x="9909" y="435"/>
                    <a:pt x="9775" y="418"/>
                  </a:cubicBezTo>
                  <a:cubicBezTo>
                    <a:pt x="9608" y="401"/>
                    <a:pt x="9458" y="351"/>
                    <a:pt x="9291" y="351"/>
                  </a:cubicBezTo>
                  <a:cubicBezTo>
                    <a:pt x="9124" y="351"/>
                    <a:pt x="8957" y="401"/>
                    <a:pt x="8806" y="418"/>
                  </a:cubicBezTo>
                  <a:cubicBezTo>
                    <a:pt x="8756" y="418"/>
                    <a:pt x="8689" y="418"/>
                    <a:pt x="8639" y="435"/>
                  </a:cubicBezTo>
                  <a:cubicBezTo>
                    <a:pt x="8589" y="452"/>
                    <a:pt x="8539" y="452"/>
                    <a:pt x="8489" y="485"/>
                  </a:cubicBezTo>
                  <a:cubicBezTo>
                    <a:pt x="8255" y="669"/>
                    <a:pt x="8105" y="869"/>
                    <a:pt x="8071" y="11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2076900" y="3729875"/>
              <a:ext cx="59750" cy="34275"/>
            </a:xfrm>
            <a:custGeom>
              <a:avLst/>
              <a:gdLst/>
              <a:ahLst/>
              <a:cxnLst/>
              <a:rect l="l" t="t" r="r" b="b"/>
              <a:pathLst>
                <a:path w="2390" h="1371" extrusionOk="0">
                  <a:moveTo>
                    <a:pt x="2139" y="17"/>
                  </a:moveTo>
                  <a:cubicBezTo>
                    <a:pt x="1437" y="151"/>
                    <a:pt x="836" y="669"/>
                    <a:pt x="217" y="970"/>
                  </a:cubicBezTo>
                  <a:cubicBezTo>
                    <a:pt x="0" y="1070"/>
                    <a:pt x="167" y="1371"/>
                    <a:pt x="368" y="1321"/>
                  </a:cubicBezTo>
                  <a:cubicBezTo>
                    <a:pt x="1053" y="1204"/>
                    <a:pt x="1738" y="703"/>
                    <a:pt x="2273" y="268"/>
                  </a:cubicBezTo>
                  <a:cubicBezTo>
                    <a:pt x="2389" y="168"/>
                    <a:pt x="2256" y="1"/>
                    <a:pt x="2139" y="1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2195950" y="3826375"/>
              <a:ext cx="28425" cy="50575"/>
            </a:xfrm>
            <a:custGeom>
              <a:avLst/>
              <a:gdLst/>
              <a:ahLst/>
              <a:cxnLst/>
              <a:rect l="l" t="t" r="r" b="b"/>
              <a:pathLst>
                <a:path w="1137" h="2023" extrusionOk="0">
                  <a:moveTo>
                    <a:pt x="836" y="84"/>
                  </a:moveTo>
                  <a:cubicBezTo>
                    <a:pt x="602" y="301"/>
                    <a:pt x="451" y="569"/>
                    <a:pt x="334" y="869"/>
                  </a:cubicBezTo>
                  <a:cubicBezTo>
                    <a:pt x="201" y="1170"/>
                    <a:pt x="0" y="1538"/>
                    <a:pt x="33" y="1872"/>
                  </a:cubicBezTo>
                  <a:cubicBezTo>
                    <a:pt x="50" y="1955"/>
                    <a:pt x="134" y="2022"/>
                    <a:pt x="201" y="1972"/>
                  </a:cubicBezTo>
                  <a:cubicBezTo>
                    <a:pt x="451" y="1822"/>
                    <a:pt x="568" y="1521"/>
                    <a:pt x="668" y="1270"/>
                  </a:cubicBezTo>
                  <a:cubicBezTo>
                    <a:pt x="819" y="919"/>
                    <a:pt x="986" y="585"/>
                    <a:pt x="1086" y="234"/>
                  </a:cubicBezTo>
                  <a:cubicBezTo>
                    <a:pt x="1136" y="84"/>
                    <a:pt x="952" y="0"/>
                    <a:pt x="836" y="8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2375975" y="3863550"/>
              <a:ext cx="17150" cy="65175"/>
            </a:xfrm>
            <a:custGeom>
              <a:avLst/>
              <a:gdLst/>
              <a:ahLst/>
              <a:cxnLst/>
              <a:rect l="l" t="t" r="r" b="b"/>
              <a:pathLst>
                <a:path w="686" h="2607" extrusionOk="0">
                  <a:moveTo>
                    <a:pt x="335" y="134"/>
                  </a:moveTo>
                  <a:cubicBezTo>
                    <a:pt x="251" y="0"/>
                    <a:pt x="67" y="67"/>
                    <a:pt x="51" y="218"/>
                  </a:cubicBezTo>
                  <a:cubicBezTo>
                    <a:pt x="17" y="819"/>
                    <a:pt x="0" y="1454"/>
                    <a:pt x="51" y="2072"/>
                  </a:cubicBezTo>
                  <a:cubicBezTo>
                    <a:pt x="17" y="2122"/>
                    <a:pt x="17" y="2189"/>
                    <a:pt x="51" y="2256"/>
                  </a:cubicBezTo>
                  <a:cubicBezTo>
                    <a:pt x="67" y="2490"/>
                    <a:pt x="485" y="2607"/>
                    <a:pt x="535" y="2256"/>
                  </a:cubicBezTo>
                  <a:cubicBezTo>
                    <a:pt x="619" y="1571"/>
                    <a:pt x="686" y="769"/>
                    <a:pt x="33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2515500" y="3826375"/>
              <a:ext cx="49300" cy="39700"/>
            </a:xfrm>
            <a:custGeom>
              <a:avLst/>
              <a:gdLst/>
              <a:ahLst/>
              <a:cxnLst/>
              <a:rect l="l" t="t" r="r" b="b"/>
              <a:pathLst>
                <a:path w="1972" h="1588" extrusionOk="0">
                  <a:moveTo>
                    <a:pt x="1270" y="569"/>
                  </a:moveTo>
                  <a:cubicBezTo>
                    <a:pt x="969" y="351"/>
                    <a:pt x="618" y="151"/>
                    <a:pt x="234" y="51"/>
                  </a:cubicBezTo>
                  <a:cubicBezTo>
                    <a:pt x="84" y="0"/>
                    <a:pt x="0" y="184"/>
                    <a:pt x="84" y="301"/>
                  </a:cubicBezTo>
                  <a:cubicBezTo>
                    <a:pt x="267" y="535"/>
                    <a:pt x="518" y="685"/>
                    <a:pt x="752" y="853"/>
                  </a:cubicBezTo>
                  <a:cubicBezTo>
                    <a:pt x="902" y="953"/>
                    <a:pt x="1053" y="1053"/>
                    <a:pt x="1203" y="1153"/>
                  </a:cubicBezTo>
                  <a:cubicBezTo>
                    <a:pt x="1253" y="1187"/>
                    <a:pt x="1287" y="1237"/>
                    <a:pt x="1337" y="1270"/>
                  </a:cubicBezTo>
                  <a:cubicBezTo>
                    <a:pt x="1454" y="1371"/>
                    <a:pt x="1370" y="1354"/>
                    <a:pt x="1387" y="1203"/>
                  </a:cubicBezTo>
                  <a:cubicBezTo>
                    <a:pt x="1354" y="1487"/>
                    <a:pt x="1721" y="1588"/>
                    <a:pt x="1838" y="1320"/>
                  </a:cubicBezTo>
                  <a:cubicBezTo>
                    <a:pt x="1972" y="1003"/>
                    <a:pt x="1470" y="719"/>
                    <a:pt x="1270" y="5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2620750" y="3664725"/>
              <a:ext cx="50150" cy="17150"/>
            </a:xfrm>
            <a:custGeom>
              <a:avLst/>
              <a:gdLst/>
              <a:ahLst/>
              <a:cxnLst/>
              <a:rect l="l" t="t" r="r" b="b"/>
              <a:pathLst>
                <a:path w="2006" h="686" extrusionOk="0">
                  <a:moveTo>
                    <a:pt x="1872" y="334"/>
                  </a:moveTo>
                  <a:cubicBezTo>
                    <a:pt x="1571" y="268"/>
                    <a:pt x="1271" y="234"/>
                    <a:pt x="987" y="167"/>
                  </a:cubicBezTo>
                  <a:cubicBezTo>
                    <a:pt x="702" y="100"/>
                    <a:pt x="435" y="0"/>
                    <a:pt x="151" y="0"/>
                  </a:cubicBezTo>
                  <a:cubicBezTo>
                    <a:pt x="17" y="0"/>
                    <a:pt x="1" y="151"/>
                    <a:pt x="84" y="217"/>
                  </a:cubicBezTo>
                  <a:cubicBezTo>
                    <a:pt x="535" y="535"/>
                    <a:pt x="1321" y="685"/>
                    <a:pt x="1872" y="602"/>
                  </a:cubicBezTo>
                  <a:cubicBezTo>
                    <a:pt x="2006" y="585"/>
                    <a:pt x="1989" y="368"/>
                    <a:pt x="1872" y="3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2576050" y="3445000"/>
              <a:ext cx="40975" cy="33850"/>
            </a:xfrm>
            <a:custGeom>
              <a:avLst/>
              <a:gdLst/>
              <a:ahLst/>
              <a:cxnLst/>
              <a:rect l="l" t="t" r="r" b="b"/>
              <a:pathLst>
                <a:path w="1639" h="1354" extrusionOk="0">
                  <a:moveTo>
                    <a:pt x="1505" y="134"/>
                  </a:moveTo>
                  <a:cubicBezTo>
                    <a:pt x="1371" y="1"/>
                    <a:pt x="1120" y="51"/>
                    <a:pt x="1070" y="251"/>
                  </a:cubicBezTo>
                  <a:cubicBezTo>
                    <a:pt x="1054" y="285"/>
                    <a:pt x="903" y="402"/>
                    <a:pt x="853" y="435"/>
                  </a:cubicBezTo>
                  <a:cubicBezTo>
                    <a:pt x="753" y="519"/>
                    <a:pt x="636" y="585"/>
                    <a:pt x="536" y="669"/>
                  </a:cubicBezTo>
                  <a:cubicBezTo>
                    <a:pt x="352" y="786"/>
                    <a:pt x="101" y="869"/>
                    <a:pt x="34" y="1087"/>
                  </a:cubicBezTo>
                  <a:cubicBezTo>
                    <a:pt x="1" y="1137"/>
                    <a:pt x="34" y="1220"/>
                    <a:pt x="101" y="1237"/>
                  </a:cubicBezTo>
                  <a:cubicBezTo>
                    <a:pt x="335" y="1354"/>
                    <a:pt x="569" y="1187"/>
                    <a:pt x="769" y="1070"/>
                  </a:cubicBezTo>
                  <a:cubicBezTo>
                    <a:pt x="886" y="986"/>
                    <a:pt x="1003" y="886"/>
                    <a:pt x="1120" y="803"/>
                  </a:cubicBezTo>
                  <a:cubicBezTo>
                    <a:pt x="1187" y="752"/>
                    <a:pt x="1321" y="585"/>
                    <a:pt x="1388" y="569"/>
                  </a:cubicBezTo>
                  <a:cubicBezTo>
                    <a:pt x="1588" y="535"/>
                    <a:pt x="1638" y="268"/>
                    <a:pt x="150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2111150" y="3445825"/>
              <a:ext cx="30100" cy="26350"/>
            </a:xfrm>
            <a:custGeom>
              <a:avLst/>
              <a:gdLst/>
              <a:ahLst/>
              <a:cxnLst/>
              <a:rect l="l" t="t" r="r" b="b"/>
              <a:pathLst>
                <a:path w="1204" h="1054" extrusionOk="0">
                  <a:moveTo>
                    <a:pt x="719" y="302"/>
                  </a:moveTo>
                  <a:cubicBezTo>
                    <a:pt x="568" y="185"/>
                    <a:pt x="334" y="1"/>
                    <a:pt x="134" y="151"/>
                  </a:cubicBezTo>
                  <a:cubicBezTo>
                    <a:pt x="0" y="268"/>
                    <a:pt x="117" y="452"/>
                    <a:pt x="268" y="469"/>
                  </a:cubicBezTo>
                  <a:cubicBezTo>
                    <a:pt x="268" y="469"/>
                    <a:pt x="284" y="469"/>
                    <a:pt x="284" y="486"/>
                  </a:cubicBezTo>
                  <a:cubicBezTo>
                    <a:pt x="318" y="502"/>
                    <a:pt x="334" y="519"/>
                    <a:pt x="368" y="552"/>
                  </a:cubicBezTo>
                  <a:cubicBezTo>
                    <a:pt x="435" y="602"/>
                    <a:pt x="501" y="653"/>
                    <a:pt x="568" y="719"/>
                  </a:cubicBezTo>
                  <a:cubicBezTo>
                    <a:pt x="702" y="836"/>
                    <a:pt x="852" y="1003"/>
                    <a:pt x="1036" y="1037"/>
                  </a:cubicBezTo>
                  <a:cubicBezTo>
                    <a:pt x="1136" y="1054"/>
                    <a:pt x="1203" y="970"/>
                    <a:pt x="1187" y="870"/>
                  </a:cubicBezTo>
                  <a:cubicBezTo>
                    <a:pt x="1153" y="636"/>
                    <a:pt x="886" y="452"/>
                    <a:pt x="719" y="30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2052675" y="3553600"/>
              <a:ext cx="44300" cy="18000"/>
            </a:xfrm>
            <a:custGeom>
              <a:avLst/>
              <a:gdLst/>
              <a:ahLst/>
              <a:cxnLst/>
              <a:rect l="l" t="t" r="r" b="b"/>
              <a:pathLst>
                <a:path w="1772" h="720" extrusionOk="0">
                  <a:moveTo>
                    <a:pt x="1721" y="218"/>
                  </a:moveTo>
                  <a:cubicBezTo>
                    <a:pt x="1571" y="101"/>
                    <a:pt x="1303" y="118"/>
                    <a:pt x="1120" y="101"/>
                  </a:cubicBezTo>
                  <a:cubicBezTo>
                    <a:pt x="1003" y="101"/>
                    <a:pt x="869" y="101"/>
                    <a:pt x="752" y="101"/>
                  </a:cubicBezTo>
                  <a:cubicBezTo>
                    <a:pt x="702" y="101"/>
                    <a:pt x="635" y="101"/>
                    <a:pt x="568" y="101"/>
                  </a:cubicBezTo>
                  <a:cubicBezTo>
                    <a:pt x="568" y="101"/>
                    <a:pt x="551" y="101"/>
                    <a:pt x="535" y="101"/>
                  </a:cubicBezTo>
                  <a:cubicBezTo>
                    <a:pt x="451" y="1"/>
                    <a:pt x="267" y="17"/>
                    <a:pt x="201" y="168"/>
                  </a:cubicBezTo>
                  <a:cubicBezTo>
                    <a:pt x="0" y="719"/>
                    <a:pt x="1487" y="586"/>
                    <a:pt x="1721" y="402"/>
                  </a:cubicBezTo>
                  <a:cubicBezTo>
                    <a:pt x="1771" y="352"/>
                    <a:pt x="1771" y="268"/>
                    <a:pt x="1721" y="2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2242425" y="3354125"/>
              <a:ext cx="232150" cy="313650"/>
            </a:xfrm>
            <a:custGeom>
              <a:avLst/>
              <a:gdLst/>
              <a:ahLst/>
              <a:cxnLst/>
              <a:rect l="l" t="t" r="r" b="b"/>
              <a:pathLst>
                <a:path w="9286" h="12546" extrusionOk="0">
                  <a:moveTo>
                    <a:pt x="3155" y="8368"/>
                  </a:moveTo>
                  <a:cubicBezTo>
                    <a:pt x="3304" y="8368"/>
                    <a:pt x="3482" y="8511"/>
                    <a:pt x="3688" y="8798"/>
                  </a:cubicBezTo>
                  <a:cubicBezTo>
                    <a:pt x="3688" y="8932"/>
                    <a:pt x="3672" y="9083"/>
                    <a:pt x="3655" y="9216"/>
                  </a:cubicBezTo>
                  <a:cubicBezTo>
                    <a:pt x="3605" y="9701"/>
                    <a:pt x="3471" y="10102"/>
                    <a:pt x="3154" y="10486"/>
                  </a:cubicBezTo>
                  <a:cubicBezTo>
                    <a:pt x="3104" y="10536"/>
                    <a:pt x="3037" y="10603"/>
                    <a:pt x="2970" y="10670"/>
                  </a:cubicBezTo>
                  <a:cubicBezTo>
                    <a:pt x="2669" y="10035"/>
                    <a:pt x="2586" y="9283"/>
                    <a:pt x="2836" y="8682"/>
                  </a:cubicBezTo>
                  <a:cubicBezTo>
                    <a:pt x="2921" y="8473"/>
                    <a:pt x="3027" y="8368"/>
                    <a:pt x="3155" y="8368"/>
                  </a:cubicBezTo>
                  <a:close/>
                  <a:moveTo>
                    <a:pt x="5866" y="8859"/>
                  </a:moveTo>
                  <a:cubicBezTo>
                    <a:pt x="5965" y="8859"/>
                    <a:pt x="6040" y="8943"/>
                    <a:pt x="6094" y="9116"/>
                  </a:cubicBezTo>
                  <a:cubicBezTo>
                    <a:pt x="6245" y="9383"/>
                    <a:pt x="6295" y="9651"/>
                    <a:pt x="6295" y="9935"/>
                  </a:cubicBezTo>
                  <a:cubicBezTo>
                    <a:pt x="6295" y="10302"/>
                    <a:pt x="6144" y="10687"/>
                    <a:pt x="5944" y="11037"/>
                  </a:cubicBezTo>
                  <a:cubicBezTo>
                    <a:pt x="5727" y="10687"/>
                    <a:pt x="5576" y="10252"/>
                    <a:pt x="5543" y="9901"/>
                  </a:cubicBezTo>
                  <a:cubicBezTo>
                    <a:pt x="5510" y="9600"/>
                    <a:pt x="5510" y="9316"/>
                    <a:pt x="5560" y="9032"/>
                  </a:cubicBezTo>
                  <a:cubicBezTo>
                    <a:pt x="5682" y="8918"/>
                    <a:pt x="5783" y="8859"/>
                    <a:pt x="5866" y="8859"/>
                  </a:cubicBezTo>
                  <a:close/>
                  <a:moveTo>
                    <a:pt x="6240" y="0"/>
                  </a:moveTo>
                  <a:cubicBezTo>
                    <a:pt x="6132" y="0"/>
                    <a:pt x="6028" y="59"/>
                    <a:pt x="5994" y="194"/>
                  </a:cubicBezTo>
                  <a:cubicBezTo>
                    <a:pt x="5844" y="845"/>
                    <a:pt x="5944" y="1447"/>
                    <a:pt x="6044" y="2098"/>
                  </a:cubicBezTo>
                  <a:cubicBezTo>
                    <a:pt x="6161" y="2884"/>
                    <a:pt x="6211" y="3669"/>
                    <a:pt x="6312" y="4454"/>
                  </a:cubicBezTo>
                  <a:cubicBezTo>
                    <a:pt x="6495" y="5791"/>
                    <a:pt x="6930" y="6994"/>
                    <a:pt x="7782" y="8047"/>
                  </a:cubicBezTo>
                  <a:cubicBezTo>
                    <a:pt x="8367" y="8748"/>
                    <a:pt x="8784" y="9216"/>
                    <a:pt x="8567" y="10169"/>
                  </a:cubicBezTo>
                  <a:cubicBezTo>
                    <a:pt x="8400" y="10887"/>
                    <a:pt x="7865" y="11639"/>
                    <a:pt x="7097" y="11689"/>
                  </a:cubicBezTo>
                  <a:cubicBezTo>
                    <a:pt x="7058" y="11693"/>
                    <a:pt x="7020" y="11695"/>
                    <a:pt x="6982" y="11695"/>
                  </a:cubicBezTo>
                  <a:cubicBezTo>
                    <a:pt x="6728" y="11695"/>
                    <a:pt x="6501" y="11601"/>
                    <a:pt x="6312" y="11455"/>
                  </a:cubicBezTo>
                  <a:cubicBezTo>
                    <a:pt x="6679" y="10837"/>
                    <a:pt x="6913" y="10135"/>
                    <a:pt x="6779" y="9433"/>
                  </a:cubicBezTo>
                  <a:cubicBezTo>
                    <a:pt x="6662" y="8882"/>
                    <a:pt x="6312" y="8247"/>
                    <a:pt x="5710" y="8247"/>
                  </a:cubicBezTo>
                  <a:cubicBezTo>
                    <a:pt x="5706" y="8247"/>
                    <a:pt x="5702" y="8247"/>
                    <a:pt x="5698" y="8247"/>
                  </a:cubicBezTo>
                  <a:cubicBezTo>
                    <a:pt x="4378" y="8247"/>
                    <a:pt x="5160" y="10939"/>
                    <a:pt x="5576" y="11438"/>
                  </a:cubicBezTo>
                  <a:cubicBezTo>
                    <a:pt x="5610" y="11455"/>
                    <a:pt x="5627" y="11472"/>
                    <a:pt x="5643" y="11505"/>
                  </a:cubicBezTo>
                  <a:cubicBezTo>
                    <a:pt x="5373" y="11853"/>
                    <a:pt x="5068" y="12011"/>
                    <a:pt x="4734" y="12011"/>
                  </a:cubicBezTo>
                  <a:cubicBezTo>
                    <a:pt x="4490" y="12011"/>
                    <a:pt x="4230" y="11927"/>
                    <a:pt x="3956" y="11773"/>
                  </a:cubicBezTo>
                  <a:cubicBezTo>
                    <a:pt x="3688" y="11622"/>
                    <a:pt x="3438" y="11405"/>
                    <a:pt x="3254" y="11138"/>
                  </a:cubicBezTo>
                  <a:cubicBezTo>
                    <a:pt x="3571" y="10854"/>
                    <a:pt x="3855" y="10503"/>
                    <a:pt x="3972" y="10152"/>
                  </a:cubicBezTo>
                  <a:cubicBezTo>
                    <a:pt x="4173" y="9617"/>
                    <a:pt x="4440" y="8531"/>
                    <a:pt x="4022" y="8030"/>
                  </a:cubicBezTo>
                  <a:cubicBezTo>
                    <a:pt x="3826" y="7801"/>
                    <a:pt x="3606" y="7703"/>
                    <a:pt x="3384" y="7703"/>
                  </a:cubicBezTo>
                  <a:cubicBezTo>
                    <a:pt x="3135" y="7703"/>
                    <a:pt x="2882" y="7827"/>
                    <a:pt x="2652" y="8030"/>
                  </a:cubicBezTo>
                  <a:cubicBezTo>
                    <a:pt x="1967" y="8615"/>
                    <a:pt x="2134" y="9818"/>
                    <a:pt x="2368" y="10570"/>
                  </a:cubicBezTo>
                  <a:cubicBezTo>
                    <a:pt x="2418" y="10703"/>
                    <a:pt x="2469" y="10854"/>
                    <a:pt x="2535" y="10987"/>
                  </a:cubicBezTo>
                  <a:cubicBezTo>
                    <a:pt x="2261" y="11154"/>
                    <a:pt x="1945" y="11275"/>
                    <a:pt x="1647" y="11275"/>
                  </a:cubicBezTo>
                  <a:cubicBezTo>
                    <a:pt x="1438" y="11275"/>
                    <a:pt x="1237" y="11216"/>
                    <a:pt x="1065" y="11071"/>
                  </a:cubicBezTo>
                  <a:cubicBezTo>
                    <a:pt x="714" y="10787"/>
                    <a:pt x="647" y="10219"/>
                    <a:pt x="631" y="9801"/>
                  </a:cubicBezTo>
                  <a:cubicBezTo>
                    <a:pt x="564" y="8899"/>
                    <a:pt x="714" y="7980"/>
                    <a:pt x="931" y="7111"/>
                  </a:cubicBezTo>
                  <a:cubicBezTo>
                    <a:pt x="1132" y="6326"/>
                    <a:pt x="1650" y="5657"/>
                    <a:pt x="2001" y="4939"/>
                  </a:cubicBezTo>
                  <a:cubicBezTo>
                    <a:pt x="2569" y="3752"/>
                    <a:pt x="3003" y="2082"/>
                    <a:pt x="2736" y="778"/>
                  </a:cubicBezTo>
                  <a:cubicBezTo>
                    <a:pt x="2710" y="647"/>
                    <a:pt x="2614" y="591"/>
                    <a:pt x="2511" y="591"/>
                  </a:cubicBezTo>
                  <a:cubicBezTo>
                    <a:pt x="2352" y="591"/>
                    <a:pt x="2177" y="726"/>
                    <a:pt x="2218" y="929"/>
                  </a:cubicBezTo>
                  <a:cubicBezTo>
                    <a:pt x="2469" y="2182"/>
                    <a:pt x="1984" y="3786"/>
                    <a:pt x="1416" y="4905"/>
                  </a:cubicBezTo>
                  <a:cubicBezTo>
                    <a:pt x="865" y="6058"/>
                    <a:pt x="347" y="6927"/>
                    <a:pt x="180" y="8230"/>
                  </a:cubicBezTo>
                  <a:cubicBezTo>
                    <a:pt x="1" y="9512"/>
                    <a:pt x="61" y="11831"/>
                    <a:pt x="1629" y="11831"/>
                  </a:cubicBezTo>
                  <a:cubicBezTo>
                    <a:pt x="1819" y="11831"/>
                    <a:pt x="2032" y="11796"/>
                    <a:pt x="2268" y="11722"/>
                  </a:cubicBezTo>
                  <a:cubicBezTo>
                    <a:pt x="2452" y="11656"/>
                    <a:pt x="2652" y="11555"/>
                    <a:pt x="2836" y="11438"/>
                  </a:cubicBezTo>
                  <a:cubicBezTo>
                    <a:pt x="3325" y="12069"/>
                    <a:pt x="4049" y="12546"/>
                    <a:pt x="4752" y="12546"/>
                  </a:cubicBezTo>
                  <a:cubicBezTo>
                    <a:pt x="5203" y="12546"/>
                    <a:pt x="5645" y="12350"/>
                    <a:pt x="6011" y="11873"/>
                  </a:cubicBezTo>
                  <a:cubicBezTo>
                    <a:pt x="6028" y="11873"/>
                    <a:pt x="6028" y="11856"/>
                    <a:pt x="6044" y="11856"/>
                  </a:cubicBezTo>
                  <a:cubicBezTo>
                    <a:pt x="6364" y="12080"/>
                    <a:pt x="6701" y="12183"/>
                    <a:pt x="7032" y="12183"/>
                  </a:cubicBezTo>
                  <a:cubicBezTo>
                    <a:pt x="7788" y="12183"/>
                    <a:pt x="8511" y="11642"/>
                    <a:pt x="8918" y="10770"/>
                  </a:cubicBezTo>
                  <a:cubicBezTo>
                    <a:pt x="9119" y="10336"/>
                    <a:pt x="9286" y="9651"/>
                    <a:pt x="9152" y="9149"/>
                  </a:cubicBezTo>
                  <a:cubicBezTo>
                    <a:pt x="8935" y="8347"/>
                    <a:pt x="8233" y="7829"/>
                    <a:pt x="7782" y="7161"/>
                  </a:cubicBezTo>
                  <a:cubicBezTo>
                    <a:pt x="7097" y="6192"/>
                    <a:pt x="6896" y="4939"/>
                    <a:pt x="6763" y="3786"/>
                  </a:cubicBezTo>
                  <a:cubicBezTo>
                    <a:pt x="6629" y="2733"/>
                    <a:pt x="6261" y="1363"/>
                    <a:pt x="6512" y="327"/>
                  </a:cubicBezTo>
                  <a:cubicBezTo>
                    <a:pt x="6562" y="128"/>
                    <a:pt x="6398" y="0"/>
                    <a:pt x="6240" y="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7" name="Google Shape;1657;p51"/>
          <p:cNvSpPr/>
          <p:nvPr/>
        </p:nvSpPr>
        <p:spPr>
          <a:xfrm>
            <a:off x="6693251" y="2208855"/>
            <a:ext cx="115362" cy="40937"/>
          </a:xfrm>
          <a:custGeom>
            <a:avLst/>
            <a:gdLst/>
            <a:ahLst/>
            <a:cxnLst/>
            <a:rect l="l" t="t" r="r" b="b"/>
            <a:pathLst>
              <a:path w="2356" h="836" extrusionOk="0">
                <a:moveTo>
                  <a:pt x="1203" y="0"/>
                </a:moveTo>
                <a:cubicBezTo>
                  <a:pt x="1053" y="0"/>
                  <a:pt x="886" y="51"/>
                  <a:pt x="719" y="67"/>
                </a:cubicBezTo>
                <a:cubicBezTo>
                  <a:pt x="668" y="67"/>
                  <a:pt x="618" y="67"/>
                  <a:pt x="568" y="84"/>
                </a:cubicBezTo>
                <a:cubicBezTo>
                  <a:pt x="501" y="84"/>
                  <a:pt x="451" y="101"/>
                  <a:pt x="418" y="134"/>
                </a:cubicBezTo>
                <a:cubicBezTo>
                  <a:pt x="184" y="301"/>
                  <a:pt x="34" y="518"/>
                  <a:pt x="0" y="836"/>
                </a:cubicBezTo>
                <a:cubicBezTo>
                  <a:pt x="251" y="769"/>
                  <a:pt x="485" y="702"/>
                  <a:pt x="719" y="652"/>
                </a:cubicBezTo>
                <a:cubicBezTo>
                  <a:pt x="769" y="635"/>
                  <a:pt x="836" y="635"/>
                  <a:pt x="902" y="635"/>
                </a:cubicBezTo>
                <a:lnTo>
                  <a:pt x="1454" y="635"/>
                </a:lnTo>
                <a:cubicBezTo>
                  <a:pt x="1504" y="635"/>
                  <a:pt x="1554" y="635"/>
                  <a:pt x="1621" y="652"/>
                </a:cubicBezTo>
                <a:cubicBezTo>
                  <a:pt x="1838" y="702"/>
                  <a:pt x="2055" y="769"/>
                  <a:pt x="2272" y="819"/>
                </a:cubicBezTo>
                <a:lnTo>
                  <a:pt x="2356" y="819"/>
                </a:lnTo>
                <a:cubicBezTo>
                  <a:pt x="2323" y="569"/>
                  <a:pt x="2206" y="385"/>
                  <a:pt x="2039" y="218"/>
                </a:cubicBezTo>
                <a:cubicBezTo>
                  <a:pt x="1938" y="134"/>
                  <a:pt x="1838" y="84"/>
                  <a:pt x="1704" y="67"/>
                </a:cubicBezTo>
                <a:cubicBezTo>
                  <a:pt x="1537" y="51"/>
                  <a:pt x="1370" y="0"/>
                  <a:pt x="12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1"/>
          <p:cNvSpPr/>
          <p:nvPr/>
        </p:nvSpPr>
        <p:spPr>
          <a:xfrm>
            <a:off x="6688110" y="2216102"/>
            <a:ext cx="115557" cy="43483"/>
          </a:xfrm>
          <a:custGeom>
            <a:avLst/>
            <a:gdLst/>
            <a:ahLst/>
            <a:cxnLst/>
            <a:rect l="l" t="t" r="r" b="b"/>
            <a:pathLst>
              <a:path w="2360" h="888" extrusionOk="0">
                <a:moveTo>
                  <a:pt x="1348" y="0"/>
                </a:moveTo>
                <a:cubicBezTo>
                  <a:pt x="1265" y="0"/>
                  <a:pt x="1178" y="10"/>
                  <a:pt x="1091" y="20"/>
                </a:cubicBezTo>
                <a:cubicBezTo>
                  <a:pt x="790" y="86"/>
                  <a:pt x="489" y="203"/>
                  <a:pt x="222" y="387"/>
                </a:cubicBezTo>
                <a:cubicBezTo>
                  <a:pt x="0" y="540"/>
                  <a:pt x="146" y="887"/>
                  <a:pt x="355" y="887"/>
                </a:cubicBezTo>
                <a:cubicBezTo>
                  <a:pt x="398" y="887"/>
                  <a:pt x="444" y="873"/>
                  <a:pt x="489" y="838"/>
                </a:cubicBezTo>
                <a:cubicBezTo>
                  <a:pt x="723" y="688"/>
                  <a:pt x="991" y="571"/>
                  <a:pt x="1258" y="538"/>
                </a:cubicBezTo>
                <a:cubicBezTo>
                  <a:pt x="1279" y="535"/>
                  <a:pt x="1300" y="533"/>
                  <a:pt x="1320" y="533"/>
                </a:cubicBezTo>
                <a:cubicBezTo>
                  <a:pt x="1550" y="533"/>
                  <a:pt x="1780" y="689"/>
                  <a:pt x="2010" y="705"/>
                </a:cubicBezTo>
                <a:cubicBezTo>
                  <a:pt x="2020" y="706"/>
                  <a:pt x="2031" y="706"/>
                  <a:pt x="2041" y="706"/>
                </a:cubicBezTo>
                <a:cubicBezTo>
                  <a:pt x="2359" y="706"/>
                  <a:pt x="2334" y="202"/>
                  <a:pt x="2010" y="170"/>
                </a:cubicBezTo>
                <a:cubicBezTo>
                  <a:pt x="1843" y="153"/>
                  <a:pt x="1692" y="53"/>
                  <a:pt x="1525" y="20"/>
                </a:cubicBezTo>
                <a:cubicBezTo>
                  <a:pt x="1469" y="5"/>
                  <a:pt x="1409" y="0"/>
                  <a:pt x="1348" y="0"/>
                </a:cubicBezTo>
                <a:close/>
              </a:path>
            </a:pathLst>
          </a:custGeom>
          <a:solidFill>
            <a:srgbClr val="BFC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9" name="Google Shape;1659;p51"/>
          <p:cNvGrpSpPr/>
          <p:nvPr/>
        </p:nvGrpSpPr>
        <p:grpSpPr>
          <a:xfrm>
            <a:off x="6145527" y="-6174"/>
            <a:ext cx="1210904" cy="3723917"/>
            <a:chOff x="1569775" y="2825125"/>
            <a:chExt cx="618250" cy="1893100"/>
          </a:xfrm>
        </p:grpSpPr>
        <p:sp>
          <p:nvSpPr>
            <p:cNvPr id="1660" name="Google Shape;1660;p51"/>
            <p:cNvSpPr/>
            <p:nvPr/>
          </p:nvSpPr>
          <p:spPr>
            <a:xfrm>
              <a:off x="1658750" y="4099550"/>
              <a:ext cx="442800" cy="508350"/>
            </a:xfrm>
            <a:custGeom>
              <a:avLst/>
              <a:gdLst/>
              <a:ahLst/>
              <a:cxnLst/>
              <a:rect l="l" t="t" r="r" b="b"/>
              <a:pathLst>
                <a:path w="17712" h="20334" extrusionOk="0">
                  <a:moveTo>
                    <a:pt x="7620" y="1"/>
                  </a:moveTo>
                  <a:cubicBezTo>
                    <a:pt x="7119" y="1"/>
                    <a:pt x="6634" y="34"/>
                    <a:pt x="6166" y="168"/>
                  </a:cubicBezTo>
                  <a:cubicBezTo>
                    <a:pt x="5882" y="235"/>
                    <a:pt x="5648" y="385"/>
                    <a:pt x="5431" y="569"/>
                  </a:cubicBezTo>
                  <a:cubicBezTo>
                    <a:pt x="5381" y="619"/>
                    <a:pt x="5348" y="669"/>
                    <a:pt x="5331" y="736"/>
                  </a:cubicBezTo>
                  <a:cubicBezTo>
                    <a:pt x="5231" y="1053"/>
                    <a:pt x="5130" y="1354"/>
                    <a:pt x="5147" y="1688"/>
                  </a:cubicBezTo>
                  <a:cubicBezTo>
                    <a:pt x="5147" y="1738"/>
                    <a:pt x="5130" y="1805"/>
                    <a:pt x="5114" y="1855"/>
                  </a:cubicBezTo>
                  <a:cubicBezTo>
                    <a:pt x="4997" y="2424"/>
                    <a:pt x="4780" y="2958"/>
                    <a:pt x="4495" y="3476"/>
                  </a:cubicBezTo>
                  <a:cubicBezTo>
                    <a:pt x="4395" y="3677"/>
                    <a:pt x="4295" y="3860"/>
                    <a:pt x="4195" y="4061"/>
                  </a:cubicBezTo>
                  <a:cubicBezTo>
                    <a:pt x="4028" y="4429"/>
                    <a:pt x="3794" y="4779"/>
                    <a:pt x="3543" y="5097"/>
                  </a:cubicBezTo>
                  <a:cubicBezTo>
                    <a:pt x="3075" y="5682"/>
                    <a:pt x="2607" y="6266"/>
                    <a:pt x="2140" y="6851"/>
                  </a:cubicBezTo>
                  <a:cubicBezTo>
                    <a:pt x="2039" y="6968"/>
                    <a:pt x="1939" y="7102"/>
                    <a:pt x="1822" y="7185"/>
                  </a:cubicBezTo>
                  <a:cubicBezTo>
                    <a:pt x="1571" y="7386"/>
                    <a:pt x="1371" y="7637"/>
                    <a:pt x="1154" y="7871"/>
                  </a:cubicBezTo>
                  <a:cubicBezTo>
                    <a:pt x="1037" y="8004"/>
                    <a:pt x="937" y="8138"/>
                    <a:pt x="853" y="8288"/>
                  </a:cubicBezTo>
                  <a:cubicBezTo>
                    <a:pt x="669" y="8639"/>
                    <a:pt x="485" y="9007"/>
                    <a:pt x="318" y="9374"/>
                  </a:cubicBezTo>
                  <a:cubicBezTo>
                    <a:pt x="251" y="9525"/>
                    <a:pt x="201" y="9692"/>
                    <a:pt x="185" y="9859"/>
                  </a:cubicBezTo>
                  <a:cubicBezTo>
                    <a:pt x="135" y="10176"/>
                    <a:pt x="51" y="10494"/>
                    <a:pt x="68" y="10811"/>
                  </a:cubicBezTo>
                  <a:cubicBezTo>
                    <a:pt x="68" y="10845"/>
                    <a:pt x="68" y="10861"/>
                    <a:pt x="68" y="10895"/>
                  </a:cubicBezTo>
                  <a:cubicBezTo>
                    <a:pt x="1" y="11079"/>
                    <a:pt x="1" y="11262"/>
                    <a:pt x="18" y="11446"/>
                  </a:cubicBezTo>
                  <a:lnTo>
                    <a:pt x="18" y="12866"/>
                  </a:lnTo>
                  <a:cubicBezTo>
                    <a:pt x="18" y="12933"/>
                    <a:pt x="18" y="13017"/>
                    <a:pt x="34" y="13084"/>
                  </a:cubicBezTo>
                  <a:cubicBezTo>
                    <a:pt x="118" y="13351"/>
                    <a:pt x="118" y="13618"/>
                    <a:pt x="135" y="13886"/>
                  </a:cubicBezTo>
                  <a:cubicBezTo>
                    <a:pt x="151" y="14103"/>
                    <a:pt x="185" y="14320"/>
                    <a:pt x="302" y="14487"/>
                  </a:cubicBezTo>
                  <a:cubicBezTo>
                    <a:pt x="435" y="14671"/>
                    <a:pt x="485" y="14855"/>
                    <a:pt x="552" y="15055"/>
                  </a:cubicBezTo>
                  <a:cubicBezTo>
                    <a:pt x="602" y="15239"/>
                    <a:pt x="669" y="15423"/>
                    <a:pt x="719" y="15607"/>
                  </a:cubicBezTo>
                  <a:cubicBezTo>
                    <a:pt x="769" y="15757"/>
                    <a:pt x="836" y="15891"/>
                    <a:pt x="953" y="16008"/>
                  </a:cubicBezTo>
                  <a:cubicBezTo>
                    <a:pt x="1053" y="16108"/>
                    <a:pt x="1120" y="16225"/>
                    <a:pt x="1154" y="16358"/>
                  </a:cubicBezTo>
                  <a:cubicBezTo>
                    <a:pt x="1254" y="16592"/>
                    <a:pt x="1371" y="16793"/>
                    <a:pt x="1505" y="17010"/>
                  </a:cubicBezTo>
                  <a:cubicBezTo>
                    <a:pt x="1739" y="17378"/>
                    <a:pt x="2006" y="17712"/>
                    <a:pt x="2357" y="17996"/>
                  </a:cubicBezTo>
                  <a:cubicBezTo>
                    <a:pt x="2741" y="18297"/>
                    <a:pt x="3175" y="18547"/>
                    <a:pt x="3543" y="18848"/>
                  </a:cubicBezTo>
                  <a:cubicBezTo>
                    <a:pt x="3593" y="18881"/>
                    <a:pt x="3643" y="18898"/>
                    <a:pt x="3693" y="18932"/>
                  </a:cubicBezTo>
                  <a:cubicBezTo>
                    <a:pt x="3994" y="19082"/>
                    <a:pt x="4295" y="19232"/>
                    <a:pt x="4596" y="19399"/>
                  </a:cubicBezTo>
                  <a:cubicBezTo>
                    <a:pt x="5064" y="19683"/>
                    <a:pt x="5548" y="19884"/>
                    <a:pt x="6066" y="20018"/>
                  </a:cubicBezTo>
                  <a:cubicBezTo>
                    <a:pt x="6200" y="20051"/>
                    <a:pt x="6317" y="20068"/>
                    <a:pt x="6450" y="20084"/>
                  </a:cubicBezTo>
                  <a:cubicBezTo>
                    <a:pt x="6751" y="20135"/>
                    <a:pt x="7069" y="20151"/>
                    <a:pt x="7369" y="20151"/>
                  </a:cubicBezTo>
                  <a:cubicBezTo>
                    <a:pt x="7520" y="20151"/>
                    <a:pt x="7687" y="20168"/>
                    <a:pt x="7837" y="20201"/>
                  </a:cubicBezTo>
                  <a:cubicBezTo>
                    <a:pt x="8038" y="20252"/>
                    <a:pt x="8221" y="20268"/>
                    <a:pt x="8422" y="20268"/>
                  </a:cubicBezTo>
                  <a:lnTo>
                    <a:pt x="9057" y="20268"/>
                  </a:lnTo>
                  <a:cubicBezTo>
                    <a:pt x="9157" y="20268"/>
                    <a:pt x="9257" y="20268"/>
                    <a:pt x="9358" y="20285"/>
                  </a:cubicBezTo>
                  <a:cubicBezTo>
                    <a:pt x="9589" y="20322"/>
                    <a:pt x="9825" y="20333"/>
                    <a:pt x="10063" y="20333"/>
                  </a:cubicBezTo>
                  <a:cubicBezTo>
                    <a:pt x="10256" y="20333"/>
                    <a:pt x="10450" y="20326"/>
                    <a:pt x="10644" y="20318"/>
                  </a:cubicBezTo>
                  <a:cubicBezTo>
                    <a:pt x="10828" y="20302"/>
                    <a:pt x="10995" y="20268"/>
                    <a:pt x="11145" y="20151"/>
                  </a:cubicBezTo>
                  <a:cubicBezTo>
                    <a:pt x="11212" y="20101"/>
                    <a:pt x="11279" y="20084"/>
                    <a:pt x="11346" y="20084"/>
                  </a:cubicBezTo>
                  <a:cubicBezTo>
                    <a:pt x="11413" y="20084"/>
                    <a:pt x="11480" y="20051"/>
                    <a:pt x="11546" y="20051"/>
                  </a:cubicBezTo>
                  <a:cubicBezTo>
                    <a:pt x="12081" y="19901"/>
                    <a:pt x="12599" y="19700"/>
                    <a:pt x="13084" y="19416"/>
                  </a:cubicBezTo>
                  <a:cubicBezTo>
                    <a:pt x="13134" y="19383"/>
                    <a:pt x="13201" y="19349"/>
                    <a:pt x="13267" y="19316"/>
                  </a:cubicBezTo>
                  <a:cubicBezTo>
                    <a:pt x="13585" y="19149"/>
                    <a:pt x="13886" y="18998"/>
                    <a:pt x="14186" y="18831"/>
                  </a:cubicBezTo>
                  <a:cubicBezTo>
                    <a:pt x="14237" y="18798"/>
                    <a:pt x="14287" y="18764"/>
                    <a:pt x="14320" y="18731"/>
                  </a:cubicBezTo>
                  <a:cubicBezTo>
                    <a:pt x="14470" y="18614"/>
                    <a:pt x="14621" y="18497"/>
                    <a:pt x="14771" y="18380"/>
                  </a:cubicBezTo>
                  <a:cubicBezTo>
                    <a:pt x="14855" y="18313"/>
                    <a:pt x="14955" y="18230"/>
                    <a:pt x="15005" y="18146"/>
                  </a:cubicBezTo>
                  <a:cubicBezTo>
                    <a:pt x="15072" y="18013"/>
                    <a:pt x="15172" y="17929"/>
                    <a:pt x="15289" y="17862"/>
                  </a:cubicBezTo>
                  <a:cubicBezTo>
                    <a:pt x="15557" y="17695"/>
                    <a:pt x="15757" y="17461"/>
                    <a:pt x="15924" y="17194"/>
                  </a:cubicBezTo>
                  <a:cubicBezTo>
                    <a:pt x="15974" y="17110"/>
                    <a:pt x="16024" y="17027"/>
                    <a:pt x="16091" y="16960"/>
                  </a:cubicBezTo>
                  <a:cubicBezTo>
                    <a:pt x="16225" y="16843"/>
                    <a:pt x="16308" y="16709"/>
                    <a:pt x="16392" y="16559"/>
                  </a:cubicBezTo>
                  <a:cubicBezTo>
                    <a:pt x="16492" y="16392"/>
                    <a:pt x="16592" y="16208"/>
                    <a:pt x="16709" y="16058"/>
                  </a:cubicBezTo>
                  <a:cubicBezTo>
                    <a:pt x="16826" y="15907"/>
                    <a:pt x="16927" y="15757"/>
                    <a:pt x="16993" y="15556"/>
                  </a:cubicBezTo>
                  <a:cubicBezTo>
                    <a:pt x="17077" y="15272"/>
                    <a:pt x="17177" y="14972"/>
                    <a:pt x="17261" y="14671"/>
                  </a:cubicBezTo>
                  <a:cubicBezTo>
                    <a:pt x="17294" y="14604"/>
                    <a:pt x="17311" y="14520"/>
                    <a:pt x="17344" y="14454"/>
                  </a:cubicBezTo>
                  <a:cubicBezTo>
                    <a:pt x="17528" y="14186"/>
                    <a:pt x="17612" y="13902"/>
                    <a:pt x="17612" y="13602"/>
                  </a:cubicBezTo>
                  <a:cubicBezTo>
                    <a:pt x="17628" y="13568"/>
                    <a:pt x="17628" y="13535"/>
                    <a:pt x="17628" y="13501"/>
                  </a:cubicBezTo>
                  <a:cubicBezTo>
                    <a:pt x="17712" y="13284"/>
                    <a:pt x="17712" y="13067"/>
                    <a:pt x="17712" y="12850"/>
                  </a:cubicBezTo>
                  <a:cubicBezTo>
                    <a:pt x="17695" y="12465"/>
                    <a:pt x="17679" y="12081"/>
                    <a:pt x="17695" y="11713"/>
                  </a:cubicBezTo>
                  <a:cubicBezTo>
                    <a:pt x="17712" y="11246"/>
                    <a:pt x="17595" y="10794"/>
                    <a:pt x="17595" y="10327"/>
                  </a:cubicBezTo>
                  <a:cubicBezTo>
                    <a:pt x="17595" y="10277"/>
                    <a:pt x="17578" y="10243"/>
                    <a:pt x="17562" y="10193"/>
                  </a:cubicBezTo>
                  <a:cubicBezTo>
                    <a:pt x="17545" y="10126"/>
                    <a:pt x="17528" y="10076"/>
                    <a:pt x="17528" y="10009"/>
                  </a:cubicBezTo>
                  <a:cubicBezTo>
                    <a:pt x="17528" y="9742"/>
                    <a:pt x="17445" y="9508"/>
                    <a:pt x="17328" y="9274"/>
                  </a:cubicBezTo>
                  <a:cubicBezTo>
                    <a:pt x="17211" y="9007"/>
                    <a:pt x="17060" y="8756"/>
                    <a:pt x="16943" y="8489"/>
                  </a:cubicBezTo>
                  <a:cubicBezTo>
                    <a:pt x="16726" y="8004"/>
                    <a:pt x="16359" y="7637"/>
                    <a:pt x="15974" y="7286"/>
                  </a:cubicBezTo>
                  <a:cubicBezTo>
                    <a:pt x="15824" y="7152"/>
                    <a:pt x="15690" y="7002"/>
                    <a:pt x="15557" y="6851"/>
                  </a:cubicBezTo>
                  <a:cubicBezTo>
                    <a:pt x="15105" y="6300"/>
                    <a:pt x="14654" y="5732"/>
                    <a:pt x="14203" y="5164"/>
                  </a:cubicBezTo>
                  <a:cubicBezTo>
                    <a:pt x="13919" y="4796"/>
                    <a:pt x="13652" y="4412"/>
                    <a:pt x="13451" y="3961"/>
                  </a:cubicBezTo>
                  <a:cubicBezTo>
                    <a:pt x="13401" y="3844"/>
                    <a:pt x="13334" y="3743"/>
                    <a:pt x="13284" y="3627"/>
                  </a:cubicBezTo>
                  <a:cubicBezTo>
                    <a:pt x="13034" y="3209"/>
                    <a:pt x="12833" y="2774"/>
                    <a:pt x="12699" y="2307"/>
                  </a:cubicBezTo>
                  <a:cubicBezTo>
                    <a:pt x="12633" y="2123"/>
                    <a:pt x="12566" y="1922"/>
                    <a:pt x="12566" y="1722"/>
                  </a:cubicBezTo>
                  <a:cubicBezTo>
                    <a:pt x="12549" y="1388"/>
                    <a:pt x="12465" y="1070"/>
                    <a:pt x="12365" y="736"/>
                  </a:cubicBezTo>
                  <a:cubicBezTo>
                    <a:pt x="12348" y="686"/>
                    <a:pt x="12315" y="619"/>
                    <a:pt x="12265" y="586"/>
                  </a:cubicBezTo>
                  <a:cubicBezTo>
                    <a:pt x="12081" y="402"/>
                    <a:pt x="11864" y="268"/>
                    <a:pt x="11613" y="185"/>
                  </a:cubicBezTo>
                  <a:cubicBezTo>
                    <a:pt x="11480" y="151"/>
                    <a:pt x="11346" y="118"/>
                    <a:pt x="11229" y="101"/>
                  </a:cubicBezTo>
                  <a:cubicBezTo>
                    <a:pt x="10928" y="17"/>
                    <a:pt x="10644" y="17"/>
                    <a:pt x="10360" y="1"/>
                  </a:cubicBezTo>
                  <a:lnTo>
                    <a:pt x="8856" y="1"/>
                  </a:lnTo>
                  <a:cubicBezTo>
                    <a:pt x="8578" y="1"/>
                    <a:pt x="8299" y="8"/>
                    <a:pt x="8026" y="8"/>
                  </a:cubicBezTo>
                  <a:cubicBezTo>
                    <a:pt x="7889" y="8"/>
                    <a:pt x="7754" y="6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1672550" y="4108625"/>
              <a:ext cx="426075" cy="490550"/>
            </a:xfrm>
            <a:custGeom>
              <a:avLst/>
              <a:gdLst/>
              <a:ahLst/>
              <a:cxnLst/>
              <a:rect l="l" t="t" r="r" b="b"/>
              <a:pathLst>
                <a:path w="17043" h="19622" extrusionOk="0">
                  <a:moveTo>
                    <a:pt x="6215" y="0"/>
                  </a:moveTo>
                  <a:cubicBezTo>
                    <a:pt x="5844" y="0"/>
                    <a:pt x="5502" y="112"/>
                    <a:pt x="5213" y="490"/>
                  </a:cubicBezTo>
                  <a:cubicBezTo>
                    <a:pt x="4612" y="1275"/>
                    <a:pt x="4445" y="2311"/>
                    <a:pt x="4127" y="3230"/>
                  </a:cubicBezTo>
                  <a:cubicBezTo>
                    <a:pt x="3659" y="4517"/>
                    <a:pt x="2757" y="5569"/>
                    <a:pt x="1888" y="6589"/>
                  </a:cubicBezTo>
                  <a:cubicBezTo>
                    <a:pt x="1153" y="7457"/>
                    <a:pt x="819" y="8193"/>
                    <a:pt x="518" y="9295"/>
                  </a:cubicBezTo>
                  <a:cubicBezTo>
                    <a:pt x="201" y="10431"/>
                    <a:pt x="0" y="11434"/>
                    <a:pt x="0" y="12620"/>
                  </a:cubicBezTo>
                  <a:cubicBezTo>
                    <a:pt x="0" y="13773"/>
                    <a:pt x="318" y="14625"/>
                    <a:pt x="852" y="15611"/>
                  </a:cubicBezTo>
                  <a:cubicBezTo>
                    <a:pt x="1404" y="16647"/>
                    <a:pt x="2122" y="17382"/>
                    <a:pt x="3024" y="18117"/>
                  </a:cubicBezTo>
                  <a:cubicBezTo>
                    <a:pt x="3877" y="18836"/>
                    <a:pt x="4779" y="19488"/>
                    <a:pt x="5915" y="19588"/>
                  </a:cubicBezTo>
                  <a:cubicBezTo>
                    <a:pt x="6191" y="19611"/>
                    <a:pt x="6462" y="19621"/>
                    <a:pt x="6731" y="19621"/>
                  </a:cubicBezTo>
                  <a:cubicBezTo>
                    <a:pt x="7635" y="19621"/>
                    <a:pt x="8510" y="19501"/>
                    <a:pt x="9424" y="19320"/>
                  </a:cubicBezTo>
                  <a:cubicBezTo>
                    <a:pt x="10660" y="19053"/>
                    <a:pt x="11763" y="18919"/>
                    <a:pt x="12816" y="18168"/>
                  </a:cubicBezTo>
                  <a:cubicBezTo>
                    <a:pt x="14604" y="16881"/>
                    <a:pt x="15673" y="14926"/>
                    <a:pt x="16508" y="12954"/>
                  </a:cubicBezTo>
                  <a:cubicBezTo>
                    <a:pt x="16893" y="12052"/>
                    <a:pt x="17043" y="10849"/>
                    <a:pt x="16859" y="9880"/>
                  </a:cubicBezTo>
                  <a:cubicBezTo>
                    <a:pt x="16692" y="8911"/>
                    <a:pt x="16074" y="8310"/>
                    <a:pt x="15389" y="7641"/>
                  </a:cubicBezTo>
                  <a:cubicBezTo>
                    <a:pt x="14520" y="6789"/>
                    <a:pt x="13451" y="5920"/>
                    <a:pt x="13016" y="4734"/>
                  </a:cubicBezTo>
                  <a:cubicBezTo>
                    <a:pt x="12599" y="3581"/>
                    <a:pt x="12465" y="2395"/>
                    <a:pt x="11780" y="1342"/>
                  </a:cubicBezTo>
                  <a:cubicBezTo>
                    <a:pt x="11111" y="323"/>
                    <a:pt x="10092" y="106"/>
                    <a:pt x="8956" y="39"/>
                  </a:cubicBezTo>
                  <a:cubicBezTo>
                    <a:pt x="8895" y="35"/>
                    <a:pt x="8832" y="34"/>
                    <a:pt x="8769" y="34"/>
                  </a:cubicBezTo>
                  <a:cubicBezTo>
                    <a:pt x="8300" y="34"/>
                    <a:pt x="7776" y="116"/>
                    <a:pt x="7282" y="116"/>
                  </a:cubicBezTo>
                  <a:cubicBezTo>
                    <a:pt x="7187" y="116"/>
                    <a:pt x="7093" y="113"/>
                    <a:pt x="7001" y="106"/>
                  </a:cubicBezTo>
                  <a:cubicBezTo>
                    <a:pt x="6731" y="52"/>
                    <a:pt x="6466" y="0"/>
                    <a:pt x="6215" y="0"/>
                  </a:cubicBezTo>
                  <a:close/>
                </a:path>
              </a:pathLst>
            </a:custGeom>
            <a:solidFill>
              <a:srgbClr val="AA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1872625" y="2825125"/>
              <a:ext cx="12150" cy="1123650"/>
            </a:xfrm>
            <a:custGeom>
              <a:avLst/>
              <a:gdLst/>
              <a:ahLst/>
              <a:cxnLst/>
              <a:rect l="l" t="t" r="r" b="b"/>
              <a:pathLst>
                <a:path w="486" h="44946" extrusionOk="0">
                  <a:moveTo>
                    <a:pt x="485" y="21136"/>
                  </a:moveTo>
                  <a:lnTo>
                    <a:pt x="468" y="21136"/>
                  </a:lnTo>
                  <a:cubicBezTo>
                    <a:pt x="452" y="18948"/>
                    <a:pt x="452" y="2556"/>
                    <a:pt x="435" y="368"/>
                  </a:cubicBezTo>
                  <a:cubicBezTo>
                    <a:pt x="435" y="0"/>
                    <a:pt x="418" y="719"/>
                    <a:pt x="402" y="368"/>
                  </a:cubicBezTo>
                  <a:cubicBezTo>
                    <a:pt x="402" y="301"/>
                    <a:pt x="385" y="418"/>
                    <a:pt x="385" y="368"/>
                  </a:cubicBezTo>
                  <a:cubicBezTo>
                    <a:pt x="368" y="267"/>
                    <a:pt x="301" y="351"/>
                    <a:pt x="235" y="368"/>
                  </a:cubicBezTo>
                  <a:cubicBezTo>
                    <a:pt x="168" y="368"/>
                    <a:pt x="118" y="267"/>
                    <a:pt x="101" y="368"/>
                  </a:cubicBezTo>
                  <a:cubicBezTo>
                    <a:pt x="84" y="435"/>
                    <a:pt x="84" y="284"/>
                    <a:pt x="67" y="368"/>
                  </a:cubicBezTo>
                  <a:cubicBezTo>
                    <a:pt x="67" y="535"/>
                    <a:pt x="51" y="184"/>
                    <a:pt x="51" y="368"/>
                  </a:cubicBezTo>
                  <a:cubicBezTo>
                    <a:pt x="34" y="2189"/>
                    <a:pt x="17" y="17711"/>
                    <a:pt x="17" y="19532"/>
                  </a:cubicBezTo>
                  <a:cubicBezTo>
                    <a:pt x="1" y="22256"/>
                    <a:pt x="1" y="37678"/>
                    <a:pt x="1" y="40418"/>
                  </a:cubicBezTo>
                  <a:cubicBezTo>
                    <a:pt x="1" y="40786"/>
                    <a:pt x="17" y="44044"/>
                    <a:pt x="51" y="44411"/>
                  </a:cubicBezTo>
                  <a:cubicBezTo>
                    <a:pt x="51" y="44562"/>
                    <a:pt x="101" y="44712"/>
                    <a:pt x="151" y="44862"/>
                  </a:cubicBezTo>
                  <a:cubicBezTo>
                    <a:pt x="151" y="44896"/>
                    <a:pt x="201" y="44913"/>
                    <a:pt x="235" y="44929"/>
                  </a:cubicBezTo>
                  <a:cubicBezTo>
                    <a:pt x="285" y="44946"/>
                    <a:pt x="318" y="44913"/>
                    <a:pt x="335" y="44846"/>
                  </a:cubicBezTo>
                  <a:cubicBezTo>
                    <a:pt x="368" y="44712"/>
                    <a:pt x="418" y="44578"/>
                    <a:pt x="435" y="44428"/>
                  </a:cubicBezTo>
                  <a:cubicBezTo>
                    <a:pt x="468" y="44127"/>
                    <a:pt x="485" y="40969"/>
                    <a:pt x="485" y="406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807875" y="4058675"/>
              <a:ext cx="143725" cy="36725"/>
            </a:xfrm>
            <a:custGeom>
              <a:avLst/>
              <a:gdLst/>
              <a:ahLst/>
              <a:cxnLst/>
              <a:rect l="l" t="t" r="r" b="b"/>
              <a:pathLst>
                <a:path w="5749" h="1469" extrusionOk="0">
                  <a:moveTo>
                    <a:pt x="2725" y="0"/>
                  </a:moveTo>
                  <a:cubicBezTo>
                    <a:pt x="2440" y="0"/>
                    <a:pt x="2156" y="13"/>
                    <a:pt x="1872" y="32"/>
                  </a:cubicBezTo>
                  <a:cubicBezTo>
                    <a:pt x="1780" y="32"/>
                    <a:pt x="1688" y="36"/>
                    <a:pt x="1596" y="36"/>
                  </a:cubicBezTo>
                  <a:cubicBezTo>
                    <a:pt x="1505" y="36"/>
                    <a:pt x="1413" y="32"/>
                    <a:pt x="1321" y="15"/>
                  </a:cubicBezTo>
                  <a:cubicBezTo>
                    <a:pt x="1258" y="11"/>
                    <a:pt x="1194" y="9"/>
                    <a:pt x="1130" y="9"/>
                  </a:cubicBezTo>
                  <a:cubicBezTo>
                    <a:pt x="954" y="9"/>
                    <a:pt x="774" y="24"/>
                    <a:pt x="602" y="48"/>
                  </a:cubicBezTo>
                  <a:cubicBezTo>
                    <a:pt x="452" y="199"/>
                    <a:pt x="318" y="349"/>
                    <a:pt x="168" y="483"/>
                  </a:cubicBezTo>
                  <a:cubicBezTo>
                    <a:pt x="101" y="566"/>
                    <a:pt x="34" y="650"/>
                    <a:pt x="18" y="767"/>
                  </a:cubicBezTo>
                  <a:cubicBezTo>
                    <a:pt x="1" y="951"/>
                    <a:pt x="1" y="1135"/>
                    <a:pt x="1" y="1302"/>
                  </a:cubicBezTo>
                  <a:cubicBezTo>
                    <a:pt x="1" y="1352"/>
                    <a:pt x="18" y="1419"/>
                    <a:pt x="34" y="1469"/>
                  </a:cubicBezTo>
                  <a:cubicBezTo>
                    <a:pt x="118" y="1452"/>
                    <a:pt x="201" y="1452"/>
                    <a:pt x="268" y="1435"/>
                  </a:cubicBezTo>
                  <a:cubicBezTo>
                    <a:pt x="535" y="1337"/>
                    <a:pt x="826" y="1298"/>
                    <a:pt x="1121" y="1298"/>
                  </a:cubicBezTo>
                  <a:cubicBezTo>
                    <a:pt x="1176" y="1298"/>
                    <a:pt x="1232" y="1299"/>
                    <a:pt x="1287" y="1302"/>
                  </a:cubicBezTo>
                  <a:lnTo>
                    <a:pt x="4312" y="1302"/>
                  </a:lnTo>
                  <a:cubicBezTo>
                    <a:pt x="4393" y="1298"/>
                    <a:pt x="4473" y="1296"/>
                    <a:pt x="4553" y="1296"/>
                  </a:cubicBezTo>
                  <a:cubicBezTo>
                    <a:pt x="4885" y="1296"/>
                    <a:pt x="5208" y="1331"/>
                    <a:pt x="5531" y="1452"/>
                  </a:cubicBezTo>
                  <a:cubicBezTo>
                    <a:pt x="5556" y="1460"/>
                    <a:pt x="5586" y="1460"/>
                    <a:pt x="5619" y="1460"/>
                  </a:cubicBezTo>
                  <a:cubicBezTo>
                    <a:pt x="5652" y="1460"/>
                    <a:pt x="5690" y="1460"/>
                    <a:pt x="5732" y="1469"/>
                  </a:cubicBezTo>
                  <a:cubicBezTo>
                    <a:pt x="5732" y="1385"/>
                    <a:pt x="5749" y="1302"/>
                    <a:pt x="5749" y="1235"/>
                  </a:cubicBezTo>
                  <a:cubicBezTo>
                    <a:pt x="5749" y="1084"/>
                    <a:pt x="5732" y="951"/>
                    <a:pt x="5732" y="800"/>
                  </a:cubicBezTo>
                  <a:cubicBezTo>
                    <a:pt x="5715" y="583"/>
                    <a:pt x="5581" y="449"/>
                    <a:pt x="5381" y="383"/>
                  </a:cubicBezTo>
                  <a:cubicBezTo>
                    <a:pt x="5180" y="316"/>
                    <a:pt x="4963" y="249"/>
                    <a:pt x="4763" y="216"/>
                  </a:cubicBezTo>
                  <a:cubicBezTo>
                    <a:pt x="4312" y="149"/>
                    <a:pt x="3877" y="99"/>
                    <a:pt x="3426" y="32"/>
                  </a:cubicBezTo>
                  <a:cubicBezTo>
                    <a:pt x="3192" y="9"/>
                    <a:pt x="2958" y="0"/>
                    <a:pt x="2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820425" y="4020325"/>
              <a:ext cx="118650" cy="37475"/>
            </a:xfrm>
            <a:custGeom>
              <a:avLst/>
              <a:gdLst/>
              <a:ahLst/>
              <a:cxnLst/>
              <a:rect l="l" t="t" r="r" b="b"/>
              <a:pathLst>
                <a:path w="4746" h="1499" extrusionOk="0">
                  <a:moveTo>
                    <a:pt x="1494" y="1"/>
                  </a:moveTo>
                  <a:cubicBezTo>
                    <a:pt x="1202" y="1"/>
                    <a:pt x="910" y="33"/>
                    <a:pt x="618" y="45"/>
                  </a:cubicBezTo>
                  <a:cubicBezTo>
                    <a:pt x="334" y="45"/>
                    <a:pt x="217" y="279"/>
                    <a:pt x="50" y="413"/>
                  </a:cubicBezTo>
                  <a:cubicBezTo>
                    <a:pt x="33" y="413"/>
                    <a:pt x="17" y="446"/>
                    <a:pt x="17" y="463"/>
                  </a:cubicBezTo>
                  <a:cubicBezTo>
                    <a:pt x="33" y="630"/>
                    <a:pt x="0" y="797"/>
                    <a:pt x="50" y="948"/>
                  </a:cubicBezTo>
                  <a:cubicBezTo>
                    <a:pt x="84" y="1115"/>
                    <a:pt x="150" y="1298"/>
                    <a:pt x="134" y="1499"/>
                  </a:cubicBezTo>
                  <a:cubicBezTo>
                    <a:pt x="251" y="1482"/>
                    <a:pt x="351" y="1449"/>
                    <a:pt x="451" y="1432"/>
                  </a:cubicBezTo>
                  <a:cubicBezTo>
                    <a:pt x="735" y="1365"/>
                    <a:pt x="1019" y="1282"/>
                    <a:pt x="1303" y="1248"/>
                  </a:cubicBezTo>
                  <a:cubicBezTo>
                    <a:pt x="1634" y="1202"/>
                    <a:pt x="1964" y="1177"/>
                    <a:pt x="2292" y="1177"/>
                  </a:cubicBezTo>
                  <a:cubicBezTo>
                    <a:pt x="2561" y="1177"/>
                    <a:pt x="2828" y="1194"/>
                    <a:pt x="3091" y="1232"/>
                  </a:cubicBezTo>
                  <a:cubicBezTo>
                    <a:pt x="3559" y="1298"/>
                    <a:pt x="4044" y="1332"/>
                    <a:pt x="4495" y="1449"/>
                  </a:cubicBezTo>
                  <a:lnTo>
                    <a:pt x="4578" y="1449"/>
                  </a:lnTo>
                  <a:cubicBezTo>
                    <a:pt x="4612" y="1332"/>
                    <a:pt x="4612" y="1215"/>
                    <a:pt x="4662" y="1098"/>
                  </a:cubicBezTo>
                  <a:cubicBezTo>
                    <a:pt x="4745" y="897"/>
                    <a:pt x="4729" y="697"/>
                    <a:pt x="4712" y="480"/>
                  </a:cubicBezTo>
                  <a:cubicBezTo>
                    <a:pt x="4678" y="463"/>
                    <a:pt x="4645" y="446"/>
                    <a:pt x="4612" y="430"/>
                  </a:cubicBezTo>
                  <a:cubicBezTo>
                    <a:pt x="4495" y="379"/>
                    <a:pt x="4394" y="346"/>
                    <a:pt x="4277" y="313"/>
                  </a:cubicBezTo>
                  <a:cubicBezTo>
                    <a:pt x="3576" y="112"/>
                    <a:pt x="2874" y="29"/>
                    <a:pt x="2139" y="12"/>
                  </a:cubicBezTo>
                  <a:cubicBezTo>
                    <a:pt x="2061" y="12"/>
                    <a:pt x="1975" y="19"/>
                    <a:pt x="1892" y="19"/>
                  </a:cubicBezTo>
                  <a:cubicBezTo>
                    <a:pt x="1851" y="19"/>
                    <a:pt x="1810" y="17"/>
                    <a:pt x="1771" y="12"/>
                  </a:cubicBezTo>
                  <a:cubicBezTo>
                    <a:pt x="1679" y="4"/>
                    <a:pt x="1586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830850" y="3970025"/>
              <a:ext cx="97775" cy="51025"/>
            </a:xfrm>
            <a:custGeom>
              <a:avLst/>
              <a:gdLst/>
              <a:ahLst/>
              <a:cxnLst/>
              <a:rect l="l" t="t" r="r" b="b"/>
              <a:pathLst>
                <a:path w="3911" h="2041" extrusionOk="0">
                  <a:moveTo>
                    <a:pt x="1866" y="1"/>
                  </a:moveTo>
                  <a:cubicBezTo>
                    <a:pt x="1706" y="1"/>
                    <a:pt x="1543" y="9"/>
                    <a:pt x="1388" y="69"/>
                  </a:cubicBezTo>
                  <a:cubicBezTo>
                    <a:pt x="1337" y="86"/>
                    <a:pt x="1287" y="86"/>
                    <a:pt x="1254" y="86"/>
                  </a:cubicBezTo>
                  <a:cubicBezTo>
                    <a:pt x="987" y="153"/>
                    <a:pt x="736" y="203"/>
                    <a:pt x="535" y="420"/>
                  </a:cubicBezTo>
                  <a:cubicBezTo>
                    <a:pt x="452" y="503"/>
                    <a:pt x="352" y="587"/>
                    <a:pt x="251" y="670"/>
                  </a:cubicBezTo>
                  <a:cubicBezTo>
                    <a:pt x="101" y="771"/>
                    <a:pt x="34" y="921"/>
                    <a:pt x="34" y="1105"/>
                  </a:cubicBezTo>
                  <a:cubicBezTo>
                    <a:pt x="51" y="1339"/>
                    <a:pt x="34" y="1556"/>
                    <a:pt x="34" y="1773"/>
                  </a:cubicBezTo>
                  <a:cubicBezTo>
                    <a:pt x="34" y="1823"/>
                    <a:pt x="1" y="1874"/>
                    <a:pt x="68" y="1924"/>
                  </a:cubicBezTo>
                  <a:cubicBezTo>
                    <a:pt x="118" y="1907"/>
                    <a:pt x="151" y="1907"/>
                    <a:pt x="201" y="1890"/>
                  </a:cubicBezTo>
                  <a:cubicBezTo>
                    <a:pt x="452" y="1807"/>
                    <a:pt x="719" y="1790"/>
                    <a:pt x="970" y="1773"/>
                  </a:cubicBezTo>
                  <a:cubicBezTo>
                    <a:pt x="1221" y="1773"/>
                    <a:pt x="1471" y="1773"/>
                    <a:pt x="1722" y="1757"/>
                  </a:cubicBezTo>
                  <a:cubicBezTo>
                    <a:pt x="1782" y="1754"/>
                    <a:pt x="1842" y="1753"/>
                    <a:pt x="1902" y="1753"/>
                  </a:cubicBezTo>
                  <a:cubicBezTo>
                    <a:pt x="2306" y="1753"/>
                    <a:pt x="2701" y="1801"/>
                    <a:pt x="3109" y="1874"/>
                  </a:cubicBezTo>
                  <a:cubicBezTo>
                    <a:pt x="3359" y="1924"/>
                    <a:pt x="3627" y="1974"/>
                    <a:pt x="3911" y="2041"/>
                  </a:cubicBezTo>
                  <a:cubicBezTo>
                    <a:pt x="3894" y="1924"/>
                    <a:pt x="3877" y="1840"/>
                    <a:pt x="3877" y="1740"/>
                  </a:cubicBezTo>
                  <a:cubicBezTo>
                    <a:pt x="3894" y="1556"/>
                    <a:pt x="3777" y="1456"/>
                    <a:pt x="3627" y="1406"/>
                  </a:cubicBezTo>
                  <a:cubicBezTo>
                    <a:pt x="3576" y="1389"/>
                    <a:pt x="3510" y="1356"/>
                    <a:pt x="3443" y="1339"/>
                  </a:cubicBezTo>
                  <a:cubicBezTo>
                    <a:pt x="3092" y="1255"/>
                    <a:pt x="2724" y="1172"/>
                    <a:pt x="2340" y="1172"/>
                  </a:cubicBezTo>
                  <a:cubicBezTo>
                    <a:pt x="2106" y="1172"/>
                    <a:pt x="1872" y="1172"/>
                    <a:pt x="1638" y="1138"/>
                  </a:cubicBezTo>
                  <a:cubicBezTo>
                    <a:pt x="1446" y="1117"/>
                    <a:pt x="1253" y="1089"/>
                    <a:pt x="1060" y="1089"/>
                  </a:cubicBezTo>
                  <a:cubicBezTo>
                    <a:pt x="952" y="1089"/>
                    <a:pt x="844" y="1098"/>
                    <a:pt x="736" y="1122"/>
                  </a:cubicBezTo>
                  <a:cubicBezTo>
                    <a:pt x="719" y="1122"/>
                    <a:pt x="703" y="1123"/>
                    <a:pt x="686" y="1123"/>
                  </a:cubicBezTo>
                  <a:cubicBezTo>
                    <a:pt x="654" y="1123"/>
                    <a:pt x="625" y="1116"/>
                    <a:pt x="602" y="1071"/>
                  </a:cubicBezTo>
                  <a:cubicBezTo>
                    <a:pt x="619" y="1005"/>
                    <a:pt x="686" y="1021"/>
                    <a:pt x="736" y="1005"/>
                  </a:cubicBezTo>
                  <a:cubicBezTo>
                    <a:pt x="936" y="971"/>
                    <a:pt x="1154" y="955"/>
                    <a:pt x="1354" y="904"/>
                  </a:cubicBezTo>
                  <a:cubicBezTo>
                    <a:pt x="1505" y="871"/>
                    <a:pt x="1655" y="838"/>
                    <a:pt x="1805" y="838"/>
                  </a:cubicBezTo>
                  <a:lnTo>
                    <a:pt x="2240" y="838"/>
                  </a:lnTo>
                  <a:cubicBezTo>
                    <a:pt x="2284" y="836"/>
                    <a:pt x="2329" y="835"/>
                    <a:pt x="2373" y="835"/>
                  </a:cubicBezTo>
                  <a:cubicBezTo>
                    <a:pt x="2858" y="835"/>
                    <a:pt x="3317" y="920"/>
                    <a:pt x="3777" y="1088"/>
                  </a:cubicBezTo>
                  <a:lnTo>
                    <a:pt x="3860" y="1088"/>
                  </a:lnTo>
                  <a:cubicBezTo>
                    <a:pt x="3877" y="988"/>
                    <a:pt x="3877" y="888"/>
                    <a:pt x="3810" y="821"/>
                  </a:cubicBezTo>
                  <a:cubicBezTo>
                    <a:pt x="3593" y="587"/>
                    <a:pt x="3359" y="353"/>
                    <a:pt x="3058" y="203"/>
                  </a:cubicBezTo>
                  <a:cubicBezTo>
                    <a:pt x="3042" y="186"/>
                    <a:pt x="3008" y="186"/>
                    <a:pt x="2992" y="186"/>
                  </a:cubicBezTo>
                  <a:cubicBezTo>
                    <a:pt x="2808" y="136"/>
                    <a:pt x="2641" y="102"/>
                    <a:pt x="2457" y="52"/>
                  </a:cubicBezTo>
                  <a:cubicBezTo>
                    <a:pt x="2323" y="2"/>
                    <a:pt x="2190" y="2"/>
                    <a:pt x="2056" y="2"/>
                  </a:cubicBezTo>
                  <a:cubicBezTo>
                    <a:pt x="1994" y="2"/>
                    <a:pt x="1930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1834625" y="3975400"/>
              <a:ext cx="90850" cy="26650"/>
            </a:xfrm>
            <a:custGeom>
              <a:avLst/>
              <a:gdLst/>
              <a:ahLst/>
              <a:cxnLst/>
              <a:rect l="l" t="t" r="r" b="b"/>
              <a:pathLst>
                <a:path w="3634" h="1066" extrusionOk="0">
                  <a:moveTo>
                    <a:pt x="1546" y="1"/>
                  </a:moveTo>
                  <a:cubicBezTo>
                    <a:pt x="1093" y="1"/>
                    <a:pt x="237" y="215"/>
                    <a:pt x="50" y="589"/>
                  </a:cubicBezTo>
                  <a:cubicBezTo>
                    <a:pt x="0" y="689"/>
                    <a:pt x="0" y="823"/>
                    <a:pt x="100" y="907"/>
                  </a:cubicBezTo>
                  <a:cubicBezTo>
                    <a:pt x="100" y="907"/>
                    <a:pt x="100" y="907"/>
                    <a:pt x="117" y="923"/>
                  </a:cubicBezTo>
                  <a:cubicBezTo>
                    <a:pt x="171" y="972"/>
                    <a:pt x="231" y="993"/>
                    <a:pt x="288" y="993"/>
                  </a:cubicBezTo>
                  <a:cubicBezTo>
                    <a:pt x="409" y="993"/>
                    <a:pt x="523" y="903"/>
                    <a:pt x="568" y="790"/>
                  </a:cubicBezTo>
                  <a:cubicBezTo>
                    <a:pt x="754" y="635"/>
                    <a:pt x="1328" y="537"/>
                    <a:pt x="1570" y="537"/>
                  </a:cubicBezTo>
                  <a:cubicBezTo>
                    <a:pt x="1589" y="537"/>
                    <a:pt x="1606" y="538"/>
                    <a:pt x="1621" y="539"/>
                  </a:cubicBezTo>
                  <a:cubicBezTo>
                    <a:pt x="1905" y="572"/>
                    <a:pt x="2958" y="639"/>
                    <a:pt x="3075" y="923"/>
                  </a:cubicBezTo>
                  <a:cubicBezTo>
                    <a:pt x="3122" y="1024"/>
                    <a:pt x="3200" y="1066"/>
                    <a:pt x="3280" y="1066"/>
                  </a:cubicBezTo>
                  <a:cubicBezTo>
                    <a:pt x="3452" y="1066"/>
                    <a:pt x="3634" y="873"/>
                    <a:pt x="3542" y="656"/>
                  </a:cubicBezTo>
                  <a:cubicBezTo>
                    <a:pt x="3292" y="121"/>
                    <a:pt x="2122" y="71"/>
                    <a:pt x="1638" y="4"/>
                  </a:cubicBezTo>
                  <a:cubicBezTo>
                    <a:pt x="1610" y="2"/>
                    <a:pt x="1579" y="1"/>
                    <a:pt x="1546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1827925" y="3999450"/>
              <a:ext cx="94850" cy="19950"/>
            </a:xfrm>
            <a:custGeom>
              <a:avLst/>
              <a:gdLst/>
              <a:ahLst/>
              <a:cxnLst/>
              <a:rect l="l" t="t" r="r" b="b"/>
              <a:pathLst>
                <a:path w="3794" h="798" extrusionOk="0">
                  <a:moveTo>
                    <a:pt x="1652" y="0"/>
                  </a:moveTo>
                  <a:cubicBezTo>
                    <a:pt x="1167" y="0"/>
                    <a:pt x="691" y="67"/>
                    <a:pt x="201" y="245"/>
                  </a:cubicBezTo>
                  <a:cubicBezTo>
                    <a:pt x="101" y="279"/>
                    <a:pt x="1" y="379"/>
                    <a:pt x="1" y="496"/>
                  </a:cubicBezTo>
                  <a:cubicBezTo>
                    <a:pt x="1" y="513"/>
                    <a:pt x="18" y="529"/>
                    <a:pt x="18" y="546"/>
                  </a:cubicBezTo>
                  <a:cubicBezTo>
                    <a:pt x="28" y="711"/>
                    <a:pt x="165" y="793"/>
                    <a:pt x="296" y="793"/>
                  </a:cubicBezTo>
                  <a:cubicBezTo>
                    <a:pt x="378" y="793"/>
                    <a:pt x="457" y="761"/>
                    <a:pt x="502" y="697"/>
                  </a:cubicBezTo>
                  <a:cubicBezTo>
                    <a:pt x="905" y="576"/>
                    <a:pt x="1319" y="520"/>
                    <a:pt x="1735" y="520"/>
                  </a:cubicBezTo>
                  <a:cubicBezTo>
                    <a:pt x="1836" y="520"/>
                    <a:pt x="1938" y="523"/>
                    <a:pt x="2039" y="529"/>
                  </a:cubicBezTo>
                  <a:cubicBezTo>
                    <a:pt x="2307" y="563"/>
                    <a:pt x="3075" y="546"/>
                    <a:pt x="3309" y="680"/>
                  </a:cubicBezTo>
                  <a:cubicBezTo>
                    <a:pt x="3363" y="756"/>
                    <a:pt x="3451" y="798"/>
                    <a:pt x="3538" y="798"/>
                  </a:cubicBezTo>
                  <a:cubicBezTo>
                    <a:pt x="3641" y="798"/>
                    <a:pt x="3741" y="740"/>
                    <a:pt x="3777" y="613"/>
                  </a:cubicBezTo>
                  <a:cubicBezTo>
                    <a:pt x="3777" y="596"/>
                    <a:pt x="3777" y="596"/>
                    <a:pt x="3777" y="596"/>
                  </a:cubicBezTo>
                  <a:cubicBezTo>
                    <a:pt x="3794" y="496"/>
                    <a:pt x="3777" y="396"/>
                    <a:pt x="3710" y="329"/>
                  </a:cubicBezTo>
                  <a:cubicBezTo>
                    <a:pt x="3426" y="62"/>
                    <a:pt x="2774" y="78"/>
                    <a:pt x="2390" y="45"/>
                  </a:cubicBezTo>
                  <a:cubicBezTo>
                    <a:pt x="2140" y="17"/>
                    <a:pt x="1894" y="0"/>
                    <a:pt x="1652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1822075" y="4032475"/>
              <a:ext cx="112500" cy="29750"/>
            </a:xfrm>
            <a:custGeom>
              <a:avLst/>
              <a:gdLst/>
              <a:ahLst/>
              <a:cxnLst/>
              <a:rect l="l" t="t" r="r" b="b"/>
              <a:pathLst>
                <a:path w="4500" h="1190" extrusionOk="0">
                  <a:moveTo>
                    <a:pt x="2510" y="0"/>
                  </a:moveTo>
                  <a:cubicBezTo>
                    <a:pt x="1841" y="0"/>
                    <a:pt x="1180" y="48"/>
                    <a:pt x="519" y="127"/>
                  </a:cubicBezTo>
                  <a:lnTo>
                    <a:pt x="502" y="127"/>
                  </a:lnTo>
                  <a:cubicBezTo>
                    <a:pt x="485" y="144"/>
                    <a:pt x="469" y="144"/>
                    <a:pt x="435" y="144"/>
                  </a:cubicBezTo>
                  <a:cubicBezTo>
                    <a:pt x="302" y="161"/>
                    <a:pt x="252" y="261"/>
                    <a:pt x="252" y="378"/>
                  </a:cubicBezTo>
                  <a:cubicBezTo>
                    <a:pt x="1" y="462"/>
                    <a:pt x="18" y="896"/>
                    <a:pt x="335" y="896"/>
                  </a:cubicBezTo>
                  <a:cubicBezTo>
                    <a:pt x="987" y="896"/>
                    <a:pt x="1622" y="846"/>
                    <a:pt x="2273" y="846"/>
                  </a:cubicBezTo>
                  <a:cubicBezTo>
                    <a:pt x="2300" y="845"/>
                    <a:pt x="2327" y="845"/>
                    <a:pt x="2354" y="845"/>
                  </a:cubicBezTo>
                  <a:cubicBezTo>
                    <a:pt x="2958" y="845"/>
                    <a:pt x="3519" y="1020"/>
                    <a:pt x="4095" y="1180"/>
                  </a:cubicBezTo>
                  <a:cubicBezTo>
                    <a:pt x="4119" y="1187"/>
                    <a:pt x="4142" y="1190"/>
                    <a:pt x="4165" y="1190"/>
                  </a:cubicBezTo>
                  <a:cubicBezTo>
                    <a:pt x="4375" y="1190"/>
                    <a:pt x="4499" y="928"/>
                    <a:pt x="4379" y="762"/>
                  </a:cubicBezTo>
                  <a:cubicBezTo>
                    <a:pt x="4445" y="679"/>
                    <a:pt x="4445" y="545"/>
                    <a:pt x="4345" y="445"/>
                  </a:cubicBezTo>
                  <a:cubicBezTo>
                    <a:pt x="4028" y="111"/>
                    <a:pt x="3493" y="44"/>
                    <a:pt x="3042" y="10"/>
                  </a:cubicBezTo>
                  <a:cubicBezTo>
                    <a:pt x="2864" y="3"/>
                    <a:pt x="2687" y="0"/>
                    <a:pt x="2510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1813725" y="4061500"/>
              <a:ext cx="138125" cy="35175"/>
            </a:xfrm>
            <a:custGeom>
              <a:avLst/>
              <a:gdLst/>
              <a:ahLst/>
              <a:cxnLst/>
              <a:rect l="l" t="t" r="r" b="b"/>
              <a:pathLst>
                <a:path w="5525" h="1407" extrusionOk="0">
                  <a:moveTo>
                    <a:pt x="3319" y="0"/>
                  </a:moveTo>
                  <a:cubicBezTo>
                    <a:pt x="2913" y="0"/>
                    <a:pt x="2527" y="30"/>
                    <a:pt x="2256" y="36"/>
                  </a:cubicBezTo>
                  <a:cubicBezTo>
                    <a:pt x="2202" y="36"/>
                    <a:pt x="2106" y="34"/>
                    <a:pt x="1986" y="34"/>
                  </a:cubicBezTo>
                  <a:cubicBezTo>
                    <a:pt x="1367" y="34"/>
                    <a:pt x="89" y="81"/>
                    <a:pt x="285" y="654"/>
                  </a:cubicBezTo>
                  <a:cubicBezTo>
                    <a:pt x="251" y="671"/>
                    <a:pt x="218" y="704"/>
                    <a:pt x="168" y="721"/>
                  </a:cubicBezTo>
                  <a:cubicBezTo>
                    <a:pt x="1" y="821"/>
                    <a:pt x="1" y="1172"/>
                    <a:pt x="235" y="1205"/>
                  </a:cubicBezTo>
                  <a:cubicBezTo>
                    <a:pt x="1204" y="1339"/>
                    <a:pt x="2173" y="1372"/>
                    <a:pt x="3159" y="1406"/>
                  </a:cubicBezTo>
                  <a:cubicBezTo>
                    <a:pt x="3263" y="1406"/>
                    <a:pt x="3371" y="1407"/>
                    <a:pt x="3480" y="1407"/>
                  </a:cubicBezTo>
                  <a:cubicBezTo>
                    <a:pt x="3807" y="1407"/>
                    <a:pt x="4149" y="1397"/>
                    <a:pt x="4462" y="1322"/>
                  </a:cubicBezTo>
                  <a:cubicBezTo>
                    <a:pt x="4512" y="1331"/>
                    <a:pt x="4566" y="1335"/>
                    <a:pt x="4623" y="1335"/>
                  </a:cubicBezTo>
                  <a:cubicBezTo>
                    <a:pt x="4679" y="1335"/>
                    <a:pt x="4738" y="1331"/>
                    <a:pt x="4796" y="1322"/>
                  </a:cubicBezTo>
                  <a:cubicBezTo>
                    <a:pt x="4846" y="1322"/>
                    <a:pt x="4896" y="1306"/>
                    <a:pt x="4930" y="1289"/>
                  </a:cubicBezTo>
                  <a:cubicBezTo>
                    <a:pt x="4930" y="1289"/>
                    <a:pt x="4946" y="1306"/>
                    <a:pt x="4963" y="1306"/>
                  </a:cubicBezTo>
                  <a:cubicBezTo>
                    <a:pt x="5020" y="1358"/>
                    <a:pt x="5082" y="1380"/>
                    <a:pt x="5142" y="1380"/>
                  </a:cubicBezTo>
                  <a:cubicBezTo>
                    <a:pt x="5348" y="1380"/>
                    <a:pt x="5525" y="1119"/>
                    <a:pt x="5331" y="938"/>
                  </a:cubicBezTo>
                  <a:cubicBezTo>
                    <a:pt x="5297" y="905"/>
                    <a:pt x="5264" y="888"/>
                    <a:pt x="5231" y="854"/>
                  </a:cubicBezTo>
                  <a:cubicBezTo>
                    <a:pt x="5231" y="804"/>
                    <a:pt x="5231" y="754"/>
                    <a:pt x="5197" y="687"/>
                  </a:cubicBezTo>
                  <a:cubicBezTo>
                    <a:pt x="4934" y="107"/>
                    <a:pt x="4091" y="0"/>
                    <a:pt x="3319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1648325" y="3937475"/>
              <a:ext cx="462850" cy="679225"/>
            </a:xfrm>
            <a:custGeom>
              <a:avLst/>
              <a:gdLst/>
              <a:ahLst/>
              <a:cxnLst/>
              <a:rect l="l" t="t" r="r" b="b"/>
              <a:pathLst>
                <a:path w="18514" h="27169" extrusionOk="0">
                  <a:moveTo>
                    <a:pt x="12431" y="6434"/>
                  </a:moveTo>
                  <a:cubicBezTo>
                    <a:pt x="12582" y="6500"/>
                    <a:pt x="12715" y="6601"/>
                    <a:pt x="12899" y="6617"/>
                  </a:cubicBezTo>
                  <a:cubicBezTo>
                    <a:pt x="12949" y="6634"/>
                    <a:pt x="13033" y="6668"/>
                    <a:pt x="13066" y="6701"/>
                  </a:cubicBezTo>
                  <a:cubicBezTo>
                    <a:pt x="13166" y="6868"/>
                    <a:pt x="13300" y="7035"/>
                    <a:pt x="13300" y="7236"/>
                  </a:cubicBezTo>
                  <a:cubicBezTo>
                    <a:pt x="13317" y="7319"/>
                    <a:pt x="13317" y="7386"/>
                    <a:pt x="13317" y="7453"/>
                  </a:cubicBezTo>
                  <a:cubicBezTo>
                    <a:pt x="13300" y="7587"/>
                    <a:pt x="13317" y="7704"/>
                    <a:pt x="13384" y="7820"/>
                  </a:cubicBezTo>
                  <a:cubicBezTo>
                    <a:pt x="13434" y="7887"/>
                    <a:pt x="13434" y="7988"/>
                    <a:pt x="13451" y="8054"/>
                  </a:cubicBezTo>
                  <a:cubicBezTo>
                    <a:pt x="13467" y="8121"/>
                    <a:pt x="13467" y="8188"/>
                    <a:pt x="13451" y="8255"/>
                  </a:cubicBezTo>
                  <a:cubicBezTo>
                    <a:pt x="13417" y="8572"/>
                    <a:pt x="13534" y="8840"/>
                    <a:pt x="13668" y="9107"/>
                  </a:cubicBezTo>
                  <a:cubicBezTo>
                    <a:pt x="13684" y="9174"/>
                    <a:pt x="13718" y="9241"/>
                    <a:pt x="13751" y="9308"/>
                  </a:cubicBezTo>
                  <a:cubicBezTo>
                    <a:pt x="13801" y="9458"/>
                    <a:pt x="13868" y="9625"/>
                    <a:pt x="13935" y="9759"/>
                  </a:cubicBezTo>
                  <a:cubicBezTo>
                    <a:pt x="13969" y="9842"/>
                    <a:pt x="14019" y="9926"/>
                    <a:pt x="14069" y="9976"/>
                  </a:cubicBezTo>
                  <a:cubicBezTo>
                    <a:pt x="14236" y="10093"/>
                    <a:pt x="14303" y="10243"/>
                    <a:pt x="14370" y="10410"/>
                  </a:cubicBezTo>
                  <a:cubicBezTo>
                    <a:pt x="14403" y="10494"/>
                    <a:pt x="14453" y="10561"/>
                    <a:pt x="14486" y="10628"/>
                  </a:cubicBezTo>
                  <a:cubicBezTo>
                    <a:pt x="14520" y="10678"/>
                    <a:pt x="14570" y="10711"/>
                    <a:pt x="14587" y="10761"/>
                  </a:cubicBezTo>
                  <a:cubicBezTo>
                    <a:pt x="14720" y="11012"/>
                    <a:pt x="14904" y="11196"/>
                    <a:pt x="15105" y="11396"/>
                  </a:cubicBezTo>
                  <a:cubicBezTo>
                    <a:pt x="15172" y="11446"/>
                    <a:pt x="15222" y="11513"/>
                    <a:pt x="15255" y="11580"/>
                  </a:cubicBezTo>
                  <a:cubicBezTo>
                    <a:pt x="15339" y="11714"/>
                    <a:pt x="15405" y="11864"/>
                    <a:pt x="15489" y="11998"/>
                  </a:cubicBezTo>
                  <a:cubicBezTo>
                    <a:pt x="15606" y="12215"/>
                    <a:pt x="15756" y="12415"/>
                    <a:pt x="15957" y="12582"/>
                  </a:cubicBezTo>
                  <a:cubicBezTo>
                    <a:pt x="16341" y="12967"/>
                    <a:pt x="16725" y="13368"/>
                    <a:pt x="17076" y="13785"/>
                  </a:cubicBezTo>
                  <a:cubicBezTo>
                    <a:pt x="17344" y="14120"/>
                    <a:pt x="17578" y="14487"/>
                    <a:pt x="17795" y="14855"/>
                  </a:cubicBezTo>
                  <a:cubicBezTo>
                    <a:pt x="17928" y="15089"/>
                    <a:pt x="18012" y="15373"/>
                    <a:pt x="18112" y="15640"/>
                  </a:cubicBezTo>
                  <a:cubicBezTo>
                    <a:pt x="18196" y="15841"/>
                    <a:pt x="18263" y="16041"/>
                    <a:pt x="18329" y="16258"/>
                  </a:cubicBezTo>
                  <a:cubicBezTo>
                    <a:pt x="18396" y="16425"/>
                    <a:pt x="18446" y="16626"/>
                    <a:pt x="18430" y="16810"/>
                  </a:cubicBezTo>
                  <a:cubicBezTo>
                    <a:pt x="18430" y="17077"/>
                    <a:pt x="18430" y="17328"/>
                    <a:pt x="18430" y="17578"/>
                  </a:cubicBezTo>
                  <a:cubicBezTo>
                    <a:pt x="18430" y="17779"/>
                    <a:pt x="18430" y="17979"/>
                    <a:pt x="18446" y="18180"/>
                  </a:cubicBezTo>
                  <a:cubicBezTo>
                    <a:pt x="18513" y="18681"/>
                    <a:pt x="18497" y="19182"/>
                    <a:pt x="18463" y="19684"/>
                  </a:cubicBezTo>
                  <a:cubicBezTo>
                    <a:pt x="18430" y="20068"/>
                    <a:pt x="18346" y="20452"/>
                    <a:pt x="18229" y="20836"/>
                  </a:cubicBezTo>
                  <a:cubicBezTo>
                    <a:pt x="18129" y="21154"/>
                    <a:pt x="17995" y="21471"/>
                    <a:pt x="17845" y="21789"/>
                  </a:cubicBezTo>
                  <a:cubicBezTo>
                    <a:pt x="17661" y="22173"/>
                    <a:pt x="17427" y="22524"/>
                    <a:pt x="17277" y="22925"/>
                  </a:cubicBezTo>
                  <a:cubicBezTo>
                    <a:pt x="17277" y="22942"/>
                    <a:pt x="17277" y="22958"/>
                    <a:pt x="17260" y="22975"/>
                  </a:cubicBezTo>
                  <a:cubicBezTo>
                    <a:pt x="17093" y="23209"/>
                    <a:pt x="16926" y="23460"/>
                    <a:pt x="16759" y="23710"/>
                  </a:cubicBezTo>
                  <a:cubicBezTo>
                    <a:pt x="16725" y="23760"/>
                    <a:pt x="16692" y="23794"/>
                    <a:pt x="16659" y="23844"/>
                  </a:cubicBezTo>
                  <a:cubicBezTo>
                    <a:pt x="16358" y="24379"/>
                    <a:pt x="15923" y="24780"/>
                    <a:pt x="15439" y="25164"/>
                  </a:cubicBezTo>
                  <a:cubicBezTo>
                    <a:pt x="15305" y="25281"/>
                    <a:pt x="15155" y="25398"/>
                    <a:pt x="15004" y="25498"/>
                  </a:cubicBezTo>
                  <a:cubicBezTo>
                    <a:pt x="14954" y="25548"/>
                    <a:pt x="14887" y="25598"/>
                    <a:pt x="14821" y="25648"/>
                  </a:cubicBezTo>
                  <a:cubicBezTo>
                    <a:pt x="14486" y="25816"/>
                    <a:pt x="14169" y="25999"/>
                    <a:pt x="13852" y="26166"/>
                  </a:cubicBezTo>
                  <a:cubicBezTo>
                    <a:pt x="13668" y="26267"/>
                    <a:pt x="13467" y="26367"/>
                    <a:pt x="13267" y="26467"/>
                  </a:cubicBezTo>
                  <a:cubicBezTo>
                    <a:pt x="12866" y="26684"/>
                    <a:pt x="12431" y="26818"/>
                    <a:pt x="11980" y="26935"/>
                  </a:cubicBezTo>
                  <a:cubicBezTo>
                    <a:pt x="11930" y="26952"/>
                    <a:pt x="11863" y="26952"/>
                    <a:pt x="11796" y="26952"/>
                  </a:cubicBezTo>
                  <a:cubicBezTo>
                    <a:pt x="11763" y="26968"/>
                    <a:pt x="11730" y="26952"/>
                    <a:pt x="11696" y="26968"/>
                  </a:cubicBezTo>
                  <a:cubicBezTo>
                    <a:pt x="11412" y="27136"/>
                    <a:pt x="11095" y="27152"/>
                    <a:pt x="10794" y="27169"/>
                  </a:cubicBezTo>
                  <a:cubicBezTo>
                    <a:pt x="10025" y="27169"/>
                    <a:pt x="9257" y="27169"/>
                    <a:pt x="8488" y="27169"/>
                  </a:cubicBezTo>
                  <a:cubicBezTo>
                    <a:pt x="8338" y="27169"/>
                    <a:pt x="8171" y="27152"/>
                    <a:pt x="8004" y="27085"/>
                  </a:cubicBezTo>
                  <a:cubicBezTo>
                    <a:pt x="7836" y="27035"/>
                    <a:pt x="7636" y="27002"/>
                    <a:pt x="7452" y="27002"/>
                  </a:cubicBezTo>
                  <a:cubicBezTo>
                    <a:pt x="7335" y="27002"/>
                    <a:pt x="7235" y="26968"/>
                    <a:pt x="7118" y="26968"/>
                  </a:cubicBezTo>
                  <a:cubicBezTo>
                    <a:pt x="7034" y="26952"/>
                    <a:pt x="6951" y="26952"/>
                    <a:pt x="6884" y="26952"/>
                  </a:cubicBezTo>
                  <a:cubicBezTo>
                    <a:pt x="6684" y="26968"/>
                    <a:pt x="6516" y="26935"/>
                    <a:pt x="6333" y="26885"/>
                  </a:cubicBezTo>
                  <a:cubicBezTo>
                    <a:pt x="5815" y="26735"/>
                    <a:pt x="5313" y="26534"/>
                    <a:pt x="4846" y="26267"/>
                  </a:cubicBezTo>
                  <a:cubicBezTo>
                    <a:pt x="4545" y="26100"/>
                    <a:pt x="4227" y="25933"/>
                    <a:pt x="3910" y="25765"/>
                  </a:cubicBezTo>
                  <a:cubicBezTo>
                    <a:pt x="3743" y="25682"/>
                    <a:pt x="3592" y="25582"/>
                    <a:pt x="3459" y="25465"/>
                  </a:cubicBezTo>
                  <a:cubicBezTo>
                    <a:pt x="3342" y="25364"/>
                    <a:pt x="3208" y="25281"/>
                    <a:pt x="3091" y="25181"/>
                  </a:cubicBezTo>
                  <a:cubicBezTo>
                    <a:pt x="2707" y="24897"/>
                    <a:pt x="2373" y="24562"/>
                    <a:pt x="2072" y="24195"/>
                  </a:cubicBezTo>
                  <a:cubicBezTo>
                    <a:pt x="2005" y="24095"/>
                    <a:pt x="1938" y="23994"/>
                    <a:pt x="1888" y="23894"/>
                  </a:cubicBezTo>
                  <a:cubicBezTo>
                    <a:pt x="1872" y="23877"/>
                    <a:pt x="1855" y="23844"/>
                    <a:pt x="1838" y="23827"/>
                  </a:cubicBezTo>
                  <a:cubicBezTo>
                    <a:pt x="1638" y="23627"/>
                    <a:pt x="1521" y="23359"/>
                    <a:pt x="1354" y="23142"/>
                  </a:cubicBezTo>
                  <a:cubicBezTo>
                    <a:pt x="1303" y="23059"/>
                    <a:pt x="1237" y="22975"/>
                    <a:pt x="1203" y="22875"/>
                  </a:cubicBezTo>
                  <a:cubicBezTo>
                    <a:pt x="1136" y="22691"/>
                    <a:pt x="1036" y="22507"/>
                    <a:pt x="936" y="22340"/>
                  </a:cubicBezTo>
                  <a:cubicBezTo>
                    <a:pt x="602" y="21689"/>
                    <a:pt x="267" y="21020"/>
                    <a:pt x="134" y="20285"/>
                  </a:cubicBezTo>
                  <a:cubicBezTo>
                    <a:pt x="34" y="19800"/>
                    <a:pt x="0" y="19299"/>
                    <a:pt x="17" y="18815"/>
                  </a:cubicBezTo>
                  <a:cubicBezTo>
                    <a:pt x="34" y="18564"/>
                    <a:pt x="67" y="18313"/>
                    <a:pt x="84" y="18080"/>
                  </a:cubicBezTo>
                  <a:cubicBezTo>
                    <a:pt x="100" y="17946"/>
                    <a:pt x="100" y="17795"/>
                    <a:pt x="100" y="17662"/>
                  </a:cubicBezTo>
                  <a:cubicBezTo>
                    <a:pt x="100" y="17411"/>
                    <a:pt x="84" y="17161"/>
                    <a:pt x="84" y="16893"/>
                  </a:cubicBezTo>
                  <a:cubicBezTo>
                    <a:pt x="67" y="16659"/>
                    <a:pt x="117" y="16409"/>
                    <a:pt x="201" y="16175"/>
                  </a:cubicBezTo>
                  <a:cubicBezTo>
                    <a:pt x="351" y="15841"/>
                    <a:pt x="468" y="15473"/>
                    <a:pt x="602" y="15122"/>
                  </a:cubicBezTo>
                  <a:cubicBezTo>
                    <a:pt x="618" y="15055"/>
                    <a:pt x="652" y="14972"/>
                    <a:pt x="685" y="14905"/>
                  </a:cubicBezTo>
                  <a:cubicBezTo>
                    <a:pt x="919" y="14487"/>
                    <a:pt x="1170" y="14086"/>
                    <a:pt x="1487" y="13719"/>
                  </a:cubicBezTo>
                  <a:cubicBezTo>
                    <a:pt x="1805" y="13368"/>
                    <a:pt x="2139" y="13017"/>
                    <a:pt x="2473" y="12666"/>
                  </a:cubicBezTo>
                  <a:cubicBezTo>
                    <a:pt x="2506" y="12633"/>
                    <a:pt x="2540" y="12599"/>
                    <a:pt x="2573" y="12566"/>
                  </a:cubicBezTo>
                  <a:cubicBezTo>
                    <a:pt x="2757" y="12449"/>
                    <a:pt x="2857" y="12265"/>
                    <a:pt x="2974" y="12098"/>
                  </a:cubicBezTo>
                  <a:cubicBezTo>
                    <a:pt x="3075" y="11931"/>
                    <a:pt x="3158" y="11764"/>
                    <a:pt x="3258" y="11597"/>
                  </a:cubicBezTo>
                  <a:cubicBezTo>
                    <a:pt x="3308" y="11496"/>
                    <a:pt x="3375" y="11413"/>
                    <a:pt x="3459" y="11346"/>
                  </a:cubicBezTo>
                  <a:cubicBezTo>
                    <a:pt x="3793" y="11029"/>
                    <a:pt x="4027" y="10661"/>
                    <a:pt x="4211" y="10243"/>
                  </a:cubicBezTo>
                  <a:cubicBezTo>
                    <a:pt x="4227" y="10193"/>
                    <a:pt x="4261" y="10126"/>
                    <a:pt x="4311" y="10093"/>
                  </a:cubicBezTo>
                  <a:cubicBezTo>
                    <a:pt x="4545" y="9926"/>
                    <a:pt x="4628" y="9675"/>
                    <a:pt x="4729" y="9424"/>
                  </a:cubicBezTo>
                  <a:cubicBezTo>
                    <a:pt x="4829" y="9207"/>
                    <a:pt x="4896" y="8973"/>
                    <a:pt x="4996" y="8739"/>
                  </a:cubicBezTo>
                  <a:cubicBezTo>
                    <a:pt x="5029" y="8656"/>
                    <a:pt x="5063" y="8556"/>
                    <a:pt x="5063" y="8455"/>
                  </a:cubicBezTo>
                  <a:cubicBezTo>
                    <a:pt x="5046" y="8338"/>
                    <a:pt x="5046" y="8221"/>
                    <a:pt x="5063" y="8105"/>
                  </a:cubicBezTo>
                  <a:cubicBezTo>
                    <a:pt x="5063" y="8004"/>
                    <a:pt x="5080" y="7904"/>
                    <a:pt x="5113" y="7837"/>
                  </a:cubicBezTo>
                  <a:cubicBezTo>
                    <a:pt x="5197" y="7720"/>
                    <a:pt x="5213" y="7587"/>
                    <a:pt x="5197" y="7470"/>
                  </a:cubicBezTo>
                  <a:cubicBezTo>
                    <a:pt x="5163" y="7202"/>
                    <a:pt x="5280" y="6985"/>
                    <a:pt x="5397" y="6785"/>
                  </a:cubicBezTo>
                  <a:cubicBezTo>
                    <a:pt x="5447" y="6701"/>
                    <a:pt x="5531" y="6634"/>
                    <a:pt x="5614" y="6634"/>
                  </a:cubicBezTo>
                  <a:cubicBezTo>
                    <a:pt x="5798" y="6617"/>
                    <a:pt x="5932" y="6484"/>
                    <a:pt x="6115" y="6450"/>
                  </a:cubicBezTo>
                  <a:cubicBezTo>
                    <a:pt x="6032" y="6166"/>
                    <a:pt x="6032" y="5882"/>
                    <a:pt x="5999" y="5598"/>
                  </a:cubicBezTo>
                  <a:cubicBezTo>
                    <a:pt x="5982" y="5364"/>
                    <a:pt x="6049" y="5164"/>
                    <a:pt x="6216" y="5013"/>
                  </a:cubicBezTo>
                  <a:cubicBezTo>
                    <a:pt x="6316" y="4913"/>
                    <a:pt x="6433" y="4813"/>
                    <a:pt x="6500" y="4679"/>
                  </a:cubicBezTo>
                  <a:cubicBezTo>
                    <a:pt x="6500" y="4663"/>
                    <a:pt x="6500" y="4629"/>
                    <a:pt x="6500" y="4612"/>
                  </a:cubicBezTo>
                  <a:cubicBezTo>
                    <a:pt x="6316" y="4312"/>
                    <a:pt x="6349" y="3994"/>
                    <a:pt x="6366" y="3660"/>
                  </a:cubicBezTo>
                  <a:cubicBezTo>
                    <a:pt x="6366" y="3510"/>
                    <a:pt x="6433" y="3376"/>
                    <a:pt x="6567" y="3292"/>
                  </a:cubicBezTo>
                  <a:cubicBezTo>
                    <a:pt x="6600" y="3276"/>
                    <a:pt x="6633" y="3242"/>
                    <a:pt x="6667" y="3226"/>
                  </a:cubicBezTo>
                  <a:cubicBezTo>
                    <a:pt x="6734" y="3176"/>
                    <a:pt x="6784" y="3092"/>
                    <a:pt x="6784" y="2992"/>
                  </a:cubicBezTo>
                  <a:cubicBezTo>
                    <a:pt x="6784" y="2858"/>
                    <a:pt x="6767" y="2724"/>
                    <a:pt x="6767" y="2591"/>
                  </a:cubicBezTo>
                  <a:cubicBezTo>
                    <a:pt x="6767" y="2457"/>
                    <a:pt x="6767" y="2340"/>
                    <a:pt x="6784" y="2223"/>
                  </a:cubicBezTo>
                  <a:cubicBezTo>
                    <a:pt x="6817" y="1939"/>
                    <a:pt x="6934" y="1705"/>
                    <a:pt x="7185" y="1555"/>
                  </a:cubicBezTo>
                  <a:cubicBezTo>
                    <a:pt x="7369" y="1455"/>
                    <a:pt x="7552" y="1354"/>
                    <a:pt x="7736" y="1237"/>
                  </a:cubicBezTo>
                  <a:cubicBezTo>
                    <a:pt x="7770" y="1137"/>
                    <a:pt x="7786" y="1037"/>
                    <a:pt x="7820" y="920"/>
                  </a:cubicBezTo>
                  <a:cubicBezTo>
                    <a:pt x="7887" y="552"/>
                    <a:pt x="8121" y="302"/>
                    <a:pt x="8421" y="118"/>
                  </a:cubicBezTo>
                  <a:cubicBezTo>
                    <a:pt x="8538" y="51"/>
                    <a:pt x="8672" y="18"/>
                    <a:pt x="8822" y="18"/>
                  </a:cubicBezTo>
                  <a:cubicBezTo>
                    <a:pt x="8956" y="18"/>
                    <a:pt x="9106" y="34"/>
                    <a:pt x="9257" y="18"/>
                  </a:cubicBezTo>
                  <a:cubicBezTo>
                    <a:pt x="9507" y="1"/>
                    <a:pt x="9758" y="51"/>
                    <a:pt x="10009" y="118"/>
                  </a:cubicBezTo>
                  <a:cubicBezTo>
                    <a:pt x="10359" y="235"/>
                    <a:pt x="10560" y="485"/>
                    <a:pt x="10677" y="820"/>
                  </a:cubicBezTo>
                  <a:cubicBezTo>
                    <a:pt x="10727" y="953"/>
                    <a:pt x="10744" y="1104"/>
                    <a:pt x="10777" y="1254"/>
                  </a:cubicBezTo>
                  <a:cubicBezTo>
                    <a:pt x="10944" y="1338"/>
                    <a:pt x="11111" y="1421"/>
                    <a:pt x="11278" y="1521"/>
                  </a:cubicBezTo>
                  <a:cubicBezTo>
                    <a:pt x="11596" y="1688"/>
                    <a:pt x="11730" y="1972"/>
                    <a:pt x="11746" y="2323"/>
                  </a:cubicBezTo>
                  <a:cubicBezTo>
                    <a:pt x="11746" y="2457"/>
                    <a:pt x="11746" y="2607"/>
                    <a:pt x="11746" y="2741"/>
                  </a:cubicBezTo>
                  <a:cubicBezTo>
                    <a:pt x="11746" y="2808"/>
                    <a:pt x="11746" y="2858"/>
                    <a:pt x="11746" y="2925"/>
                  </a:cubicBezTo>
                  <a:cubicBezTo>
                    <a:pt x="11730" y="3075"/>
                    <a:pt x="11780" y="3192"/>
                    <a:pt x="11913" y="3276"/>
                  </a:cubicBezTo>
                  <a:cubicBezTo>
                    <a:pt x="12097" y="3376"/>
                    <a:pt x="12164" y="3526"/>
                    <a:pt x="12164" y="3727"/>
                  </a:cubicBezTo>
                  <a:cubicBezTo>
                    <a:pt x="12147" y="3844"/>
                    <a:pt x="12147" y="3944"/>
                    <a:pt x="12164" y="4061"/>
                  </a:cubicBezTo>
                  <a:cubicBezTo>
                    <a:pt x="12164" y="4228"/>
                    <a:pt x="12131" y="4379"/>
                    <a:pt x="12064" y="4529"/>
                  </a:cubicBezTo>
                  <a:cubicBezTo>
                    <a:pt x="11997" y="4629"/>
                    <a:pt x="12014" y="4729"/>
                    <a:pt x="12097" y="4796"/>
                  </a:cubicBezTo>
                  <a:cubicBezTo>
                    <a:pt x="12181" y="4880"/>
                    <a:pt x="12248" y="4963"/>
                    <a:pt x="12331" y="5047"/>
                  </a:cubicBezTo>
                  <a:cubicBezTo>
                    <a:pt x="12481" y="5197"/>
                    <a:pt x="12532" y="5381"/>
                    <a:pt x="12515" y="5582"/>
                  </a:cubicBezTo>
                  <a:cubicBezTo>
                    <a:pt x="12481" y="5866"/>
                    <a:pt x="12465" y="6150"/>
                    <a:pt x="12431" y="6434"/>
                  </a:cubicBezTo>
                  <a:close/>
                  <a:moveTo>
                    <a:pt x="9257" y="6484"/>
                  </a:moveTo>
                  <a:lnTo>
                    <a:pt x="9257" y="6484"/>
                  </a:lnTo>
                  <a:cubicBezTo>
                    <a:pt x="8856" y="6484"/>
                    <a:pt x="8438" y="6484"/>
                    <a:pt x="8037" y="6484"/>
                  </a:cubicBezTo>
                  <a:cubicBezTo>
                    <a:pt x="7536" y="6484"/>
                    <a:pt x="7051" y="6517"/>
                    <a:pt x="6567" y="6651"/>
                  </a:cubicBezTo>
                  <a:cubicBezTo>
                    <a:pt x="6283" y="6718"/>
                    <a:pt x="6049" y="6868"/>
                    <a:pt x="5848" y="7052"/>
                  </a:cubicBezTo>
                  <a:cubicBezTo>
                    <a:pt x="5798" y="7102"/>
                    <a:pt x="5765" y="7152"/>
                    <a:pt x="5748" y="7219"/>
                  </a:cubicBezTo>
                  <a:cubicBezTo>
                    <a:pt x="5648" y="7520"/>
                    <a:pt x="5547" y="7837"/>
                    <a:pt x="5547" y="8171"/>
                  </a:cubicBezTo>
                  <a:cubicBezTo>
                    <a:pt x="5547" y="8221"/>
                    <a:pt x="5547" y="8288"/>
                    <a:pt x="5531" y="8338"/>
                  </a:cubicBezTo>
                  <a:cubicBezTo>
                    <a:pt x="5414" y="8907"/>
                    <a:pt x="5180" y="9441"/>
                    <a:pt x="4912" y="9959"/>
                  </a:cubicBezTo>
                  <a:cubicBezTo>
                    <a:pt x="4812" y="10160"/>
                    <a:pt x="4695" y="10343"/>
                    <a:pt x="4612" y="10544"/>
                  </a:cubicBezTo>
                  <a:cubicBezTo>
                    <a:pt x="4428" y="10912"/>
                    <a:pt x="4211" y="11246"/>
                    <a:pt x="3943" y="11580"/>
                  </a:cubicBezTo>
                  <a:cubicBezTo>
                    <a:pt x="3492" y="12165"/>
                    <a:pt x="3024" y="12749"/>
                    <a:pt x="2557" y="13334"/>
                  </a:cubicBezTo>
                  <a:cubicBezTo>
                    <a:pt x="2456" y="13451"/>
                    <a:pt x="2356" y="13585"/>
                    <a:pt x="2239" y="13668"/>
                  </a:cubicBezTo>
                  <a:cubicBezTo>
                    <a:pt x="1972" y="13869"/>
                    <a:pt x="1788" y="14120"/>
                    <a:pt x="1571" y="14354"/>
                  </a:cubicBezTo>
                  <a:cubicBezTo>
                    <a:pt x="1454" y="14470"/>
                    <a:pt x="1354" y="14621"/>
                    <a:pt x="1270" y="14771"/>
                  </a:cubicBezTo>
                  <a:cubicBezTo>
                    <a:pt x="1086" y="15122"/>
                    <a:pt x="902" y="15490"/>
                    <a:pt x="735" y="15857"/>
                  </a:cubicBezTo>
                  <a:cubicBezTo>
                    <a:pt x="668" y="16008"/>
                    <a:pt x="618" y="16175"/>
                    <a:pt x="585" y="16342"/>
                  </a:cubicBezTo>
                  <a:cubicBezTo>
                    <a:pt x="552" y="16659"/>
                    <a:pt x="451" y="16977"/>
                    <a:pt x="485" y="17294"/>
                  </a:cubicBezTo>
                  <a:cubicBezTo>
                    <a:pt x="485" y="17328"/>
                    <a:pt x="485" y="17344"/>
                    <a:pt x="468" y="17378"/>
                  </a:cubicBezTo>
                  <a:cubicBezTo>
                    <a:pt x="418" y="17545"/>
                    <a:pt x="418" y="17729"/>
                    <a:pt x="418" y="17912"/>
                  </a:cubicBezTo>
                  <a:lnTo>
                    <a:pt x="435" y="19333"/>
                  </a:lnTo>
                  <a:cubicBezTo>
                    <a:pt x="435" y="19416"/>
                    <a:pt x="435" y="19483"/>
                    <a:pt x="451" y="19550"/>
                  </a:cubicBezTo>
                  <a:cubicBezTo>
                    <a:pt x="518" y="19817"/>
                    <a:pt x="535" y="20101"/>
                    <a:pt x="552" y="20369"/>
                  </a:cubicBezTo>
                  <a:cubicBezTo>
                    <a:pt x="568" y="20586"/>
                    <a:pt x="602" y="20803"/>
                    <a:pt x="719" y="20970"/>
                  </a:cubicBezTo>
                  <a:cubicBezTo>
                    <a:pt x="852" y="21154"/>
                    <a:pt x="902" y="21338"/>
                    <a:pt x="969" y="21538"/>
                  </a:cubicBezTo>
                  <a:cubicBezTo>
                    <a:pt x="1019" y="21722"/>
                    <a:pt x="1086" y="21906"/>
                    <a:pt x="1136" y="22090"/>
                  </a:cubicBezTo>
                  <a:cubicBezTo>
                    <a:pt x="1186" y="22240"/>
                    <a:pt x="1253" y="22374"/>
                    <a:pt x="1354" y="22491"/>
                  </a:cubicBezTo>
                  <a:cubicBezTo>
                    <a:pt x="1454" y="22591"/>
                    <a:pt x="1521" y="22708"/>
                    <a:pt x="1571" y="22841"/>
                  </a:cubicBezTo>
                  <a:cubicBezTo>
                    <a:pt x="1654" y="23059"/>
                    <a:pt x="1788" y="23276"/>
                    <a:pt x="1922" y="23493"/>
                  </a:cubicBezTo>
                  <a:cubicBezTo>
                    <a:pt x="2156" y="23861"/>
                    <a:pt x="2406" y="24195"/>
                    <a:pt x="2757" y="24479"/>
                  </a:cubicBezTo>
                  <a:cubicBezTo>
                    <a:pt x="3141" y="24780"/>
                    <a:pt x="3576" y="25014"/>
                    <a:pt x="3960" y="25331"/>
                  </a:cubicBezTo>
                  <a:cubicBezTo>
                    <a:pt x="4010" y="25364"/>
                    <a:pt x="4060" y="25381"/>
                    <a:pt x="4110" y="25415"/>
                  </a:cubicBezTo>
                  <a:cubicBezTo>
                    <a:pt x="4411" y="25565"/>
                    <a:pt x="4712" y="25715"/>
                    <a:pt x="4996" y="25882"/>
                  </a:cubicBezTo>
                  <a:cubicBezTo>
                    <a:pt x="5464" y="26150"/>
                    <a:pt x="5965" y="26367"/>
                    <a:pt x="6483" y="26501"/>
                  </a:cubicBezTo>
                  <a:cubicBezTo>
                    <a:pt x="6600" y="26534"/>
                    <a:pt x="6734" y="26551"/>
                    <a:pt x="6867" y="26567"/>
                  </a:cubicBezTo>
                  <a:cubicBezTo>
                    <a:pt x="7168" y="26618"/>
                    <a:pt x="7469" y="26634"/>
                    <a:pt x="7786" y="26634"/>
                  </a:cubicBezTo>
                  <a:cubicBezTo>
                    <a:pt x="7937" y="26634"/>
                    <a:pt x="8104" y="26651"/>
                    <a:pt x="8237" y="26684"/>
                  </a:cubicBezTo>
                  <a:cubicBezTo>
                    <a:pt x="8438" y="26735"/>
                    <a:pt x="8638" y="26751"/>
                    <a:pt x="8839" y="26751"/>
                  </a:cubicBezTo>
                  <a:cubicBezTo>
                    <a:pt x="9056" y="26751"/>
                    <a:pt x="9257" y="26751"/>
                    <a:pt x="9474" y="26751"/>
                  </a:cubicBezTo>
                  <a:cubicBezTo>
                    <a:pt x="9574" y="26751"/>
                    <a:pt x="9674" y="26751"/>
                    <a:pt x="9775" y="26768"/>
                  </a:cubicBezTo>
                  <a:cubicBezTo>
                    <a:pt x="10192" y="26835"/>
                    <a:pt x="10627" y="26818"/>
                    <a:pt x="11045" y="26785"/>
                  </a:cubicBezTo>
                  <a:cubicBezTo>
                    <a:pt x="11228" y="26785"/>
                    <a:pt x="11412" y="26735"/>
                    <a:pt x="11562" y="26634"/>
                  </a:cubicBezTo>
                  <a:cubicBezTo>
                    <a:pt x="11629" y="26584"/>
                    <a:pt x="11696" y="26567"/>
                    <a:pt x="11763" y="26567"/>
                  </a:cubicBezTo>
                  <a:cubicBezTo>
                    <a:pt x="11830" y="26551"/>
                    <a:pt x="11897" y="26534"/>
                    <a:pt x="11947" y="26517"/>
                  </a:cubicBezTo>
                  <a:cubicBezTo>
                    <a:pt x="12498" y="26384"/>
                    <a:pt x="13016" y="26183"/>
                    <a:pt x="13484" y="25899"/>
                  </a:cubicBezTo>
                  <a:cubicBezTo>
                    <a:pt x="13551" y="25866"/>
                    <a:pt x="13618" y="25832"/>
                    <a:pt x="13684" y="25799"/>
                  </a:cubicBezTo>
                  <a:cubicBezTo>
                    <a:pt x="13985" y="25632"/>
                    <a:pt x="14303" y="25465"/>
                    <a:pt x="14603" y="25314"/>
                  </a:cubicBezTo>
                  <a:cubicBezTo>
                    <a:pt x="14654" y="25281"/>
                    <a:pt x="14687" y="25247"/>
                    <a:pt x="14737" y="25214"/>
                  </a:cubicBezTo>
                  <a:cubicBezTo>
                    <a:pt x="14887" y="25097"/>
                    <a:pt x="15038" y="24980"/>
                    <a:pt x="15188" y="24863"/>
                  </a:cubicBezTo>
                  <a:cubicBezTo>
                    <a:pt x="15272" y="24796"/>
                    <a:pt x="15355" y="24713"/>
                    <a:pt x="15405" y="24629"/>
                  </a:cubicBezTo>
                  <a:cubicBezTo>
                    <a:pt x="15489" y="24496"/>
                    <a:pt x="15589" y="24412"/>
                    <a:pt x="15706" y="24345"/>
                  </a:cubicBezTo>
                  <a:cubicBezTo>
                    <a:pt x="15974" y="24178"/>
                    <a:pt x="16174" y="23944"/>
                    <a:pt x="16341" y="23677"/>
                  </a:cubicBezTo>
                  <a:cubicBezTo>
                    <a:pt x="16391" y="23593"/>
                    <a:pt x="16441" y="23510"/>
                    <a:pt x="16508" y="23443"/>
                  </a:cubicBezTo>
                  <a:cubicBezTo>
                    <a:pt x="16642" y="23326"/>
                    <a:pt x="16709" y="23176"/>
                    <a:pt x="16792" y="23042"/>
                  </a:cubicBezTo>
                  <a:cubicBezTo>
                    <a:pt x="16893" y="22875"/>
                    <a:pt x="16993" y="22691"/>
                    <a:pt x="17126" y="22541"/>
                  </a:cubicBezTo>
                  <a:cubicBezTo>
                    <a:pt x="17243" y="22390"/>
                    <a:pt x="17344" y="22223"/>
                    <a:pt x="17410" y="22039"/>
                  </a:cubicBezTo>
                  <a:cubicBezTo>
                    <a:pt x="17494" y="21755"/>
                    <a:pt x="17578" y="21455"/>
                    <a:pt x="17678" y="21154"/>
                  </a:cubicBezTo>
                  <a:cubicBezTo>
                    <a:pt x="17695" y="21070"/>
                    <a:pt x="17711" y="20987"/>
                    <a:pt x="17761" y="20937"/>
                  </a:cubicBezTo>
                  <a:cubicBezTo>
                    <a:pt x="17945" y="20669"/>
                    <a:pt x="18012" y="20385"/>
                    <a:pt x="18029" y="20085"/>
                  </a:cubicBezTo>
                  <a:cubicBezTo>
                    <a:pt x="18029" y="20051"/>
                    <a:pt x="18029" y="20001"/>
                    <a:pt x="18045" y="19968"/>
                  </a:cubicBezTo>
                  <a:cubicBezTo>
                    <a:pt x="18129" y="19767"/>
                    <a:pt x="18129" y="19550"/>
                    <a:pt x="18129" y="19333"/>
                  </a:cubicBezTo>
                  <a:cubicBezTo>
                    <a:pt x="18112" y="18948"/>
                    <a:pt x="18079" y="18581"/>
                    <a:pt x="18112" y="18213"/>
                  </a:cubicBezTo>
                  <a:cubicBezTo>
                    <a:pt x="18129" y="17745"/>
                    <a:pt x="18012" y="17277"/>
                    <a:pt x="18012" y="16826"/>
                  </a:cubicBezTo>
                  <a:cubicBezTo>
                    <a:pt x="18012" y="16776"/>
                    <a:pt x="17995" y="16726"/>
                    <a:pt x="17979" y="16693"/>
                  </a:cubicBezTo>
                  <a:cubicBezTo>
                    <a:pt x="17962" y="16626"/>
                    <a:pt x="17945" y="16559"/>
                    <a:pt x="17945" y="16492"/>
                  </a:cubicBezTo>
                  <a:cubicBezTo>
                    <a:pt x="17945" y="16242"/>
                    <a:pt x="17862" y="15991"/>
                    <a:pt x="17745" y="15774"/>
                  </a:cubicBezTo>
                  <a:cubicBezTo>
                    <a:pt x="17628" y="15506"/>
                    <a:pt x="17477" y="15239"/>
                    <a:pt x="17360" y="14988"/>
                  </a:cubicBezTo>
                  <a:cubicBezTo>
                    <a:pt x="17143" y="14504"/>
                    <a:pt x="16776" y="14136"/>
                    <a:pt x="16391" y="13769"/>
                  </a:cubicBezTo>
                  <a:cubicBezTo>
                    <a:pt x="16241" y="13635"/>
                    <a:pt x="16107" y="13501"/>
                    <a:pt x="15974" y="13351"/>
                  </a:cubicBezTo>
                  <a:cubicBezTo>
                    <a:pt x="15522" y="12783"/>
                    <a:pt x="15071" y="12215"/>
                    <a:pt x="14620" y="11663"/>
                  </a:cubicBezTo>
                  <a:cubicBezTo>
                    <a:pt x="14336" y="11279"/>
                    <a:pt x="14069" y="10895"/>
                    <a:pt x="13868" y="10460"/>
                  </a:cubicBezTo>
                  <a:cubicBezTo>
                    <a:pt x="13818" y="10343"/>
                    <a:pt x="13751" y="10226"/>
                    <a:pt x="13701" y="10126"/>
                  </a:cubicBezTo>
                  <a:cubicBezTo>
                    <a:pt x="13451" y="9709"/>
                    <a:pt x="13250" y="9257"/>
                    <a:pt x="13116" y="8806"/>
                  </a:cubicBezTo>
                  <a:cubicBezTo>
                    <a:pt x="13050" y="8606"/>
                    <a:pt x="12983" y="8405"/>
                    <a:pt x="12983" y="8221"/>
                  </a:cubicBezTo>
                  <a:cubicBezTo>
                    <a:pt x="12966" y="7871"/>
                    <a:pt x="12882" y="7553"/>
                    <a:pt x="12782" y="7236"/>
                  </a:cubicBezTo>
                  <a:cubicBezTo>
                    <a:pt x="12765" y="7169"/>
                    <a:pt x="12732" y="7119"/>
                    <a:pt x="12682" y="7069"/>
                  </a:cubicBezTo>
                  <a:cubicBezTo>
                    <a:pt x="12498" y="6902"/>
                    <a:pt x="12281" y="6751"/>
                    <a:pt x="12030" y="6684"/>
                  </a:cubicBezTo>
                  <a:cubicBezTo>
                    <a:pt x="11897" y="6651"/>
                    <a:pt x="11763" y="6617"/>
                    <a:pt x="11646" y="6584"/>
                  </a:cubicBezTo>
                  <a:cubicBezTo>
                    <a:pt x="11345" y="6517"/>
                    <a:pt x="11061" y="6500"/>
                    <a:pt x="10777" y="6500"/>
                  </a:cubicBezTo>
                  <a:cubicBezTo>
                    <a:pt x="10259" y="6484"/>
                    <a:pt x="9758" y="6484"/>
                    <a:pt x="9257" y="6484"/>
                  </a:cubicBezTo>
                  <a:close/>
                  <a:moveTo>
                    <a:pt x="7001" y="4896"/>
                  </a:moveTo>
                  <a:cubicBezTo>
                    <a:pt x="6851" y="5047"/>
                    <a:pt x="6700" y="5181"/>
                    <a:pt x="6567" y="5331"/>
                  </a:cubicBezTo>
                  <a:cubicBezTo>
                    <a:pt x="6483" y="5414"/>
                    <a:pt x="6416" y="5498"/>
                    <a:pt x="6400" y="5615"/>
                  </a:cubicBezTo>
                  <a:cubicBezTo>
                    <a:pt x="6400" y="5782"/>
                    <a:pt x="6383" y="5966"/>
                    <a:pt x="6383" y="6150"/>
                  </a:cubicBezTo>
                  <a:cubicBezTo>
                    <a:pt x="6383" y="6200"/>
                    <a:pt x="6400" y="6250"/>
                    <a:pt x="6416" y="6317"/>
                  </a:cubicBezTo>
                  <a:cubicBezTo>
                    <a:pt x="6500" y="6300"/>
                    <a:pt x="6583" y="6300"/>
                    <a:pt x="6650" y="6283"/>
                  </a:cubicBezTo>
                  <a:cubicBezTo>
                    <a:pt x="6968" y="6166"/>
                    <a:pt x="7318" y="6133"/>
                    <a:pt x="7669" y="6133"/>
                  </a:cubicBezTo>
                  <a:cubicBezTo>
                    <a:pt x="8672" y="6150"/>
                    <a:pt x="9691" y="6150"/>
                    <a:pt x="10694" y="6133"/>
                  </a:cubicBezTo>
                  <a:cubicBezTo>
                    <a:pt x="11111" y="6133"/>
                    <a:pt x="11512" y="6150"/>
                    <a:pt x="11913" y="6300"/>
                  </a:cubicBezTo>
                  <a:cubicBezTo>
                    <a:pt x="11963" y="6317"/>
                    <a:pt x="12030" y="6300"/>
                    <a:pt x="12114" y="6300"/>
                  </a:cubicBezTo>
                  <a:cubicBezTo>
                    <a:pt x="12114" y="6216"/>
                    <a:pt x="12131" y="6150"/>
                    <a:pt x="12131" y="6083"/>
                  </a:cubicBezTo>
                  <a:cubicBezTo>
                    <a:pt x="12131" y="5932"/>
                    <a:pt x="12114" y="5799"/>
                    <a:pt x="12114" y="5648"/>
                  </a:cubicBezTo>
                  <a:cubicBezTo>
                    <a:pt x="12097" y="5431"/>
                    <a:pt x="11963" y="5297"/>
                    <a:pt x="11763" y="5231"/>
                  </a:cubicBezTo>
                  <a:cubicBezTo>
                    <a:pt x="11562" y="5164"/>
                    <a:pt x="11345" y="5097"/>
                    <a:pt x="11145" y="5064"/>
                  </a:cubicBezTo>
                  <a:cubicBezTo>
                    <a:pt x="10694" y="4980"/>
                    <a:pt x="10259" y="4930"/>
                    <a:pt x="9808" y="4880"/>
                  </a:cubicBezTo>
                  <a:cubicBezTo>
                    <a:pt x="9290" y="4830"/>
                    <a:pt x="8772" y="4846"/>
                    <a:pt x="8254" y="4880"/>
                  </a:cubicBezTo>
                  <a:cubicBezTo>
                    <a:pt x="8070" y="4880"/>
                    <a:pt x="7887" y="4880"/>
                    <a:pt x="7703" y="4863"/>
                  </a:cubicBezTo>
                  <a:cubicBezTo>
                    <a:pt x="7469" y="4830"/>
                    <a:pt x="7218" y="4863"/>
                    <a:pt x="7001" y="4896"/>
                  </a:cubicBezTo>
                  <a:close/>
                  <a:moveTo>
                    <a:pt x="11596" y="3794"/>
                  </a:moveTo>
                  <a:cubicBezTo>
                    <a:pt x="11562" y="3777"/>
                    <a:pt x="11529" y="3760"/>
                    <a:pt x="11496" y="3744"/>
                  </a:cubicBezTo>
                  <a:cubicBezTo>
                    <a:pt x="11395" y="3693"/>
                    <a:pt x="11278" y="3660"/>
                    <a:pt x="11161" y="3627"/>
                  </a:cubicBezTo>
                  <a:cubicBezTo>
                    <a:pt x="10460" y="3443"/>
                    <a:pt x="9758" y="3343"/>
                    <a:pt x="9039" y="3343"/>
                  </a:cubicBezTo>
                  <a:cubicBezTo>
                    <a:pt x="8906" y="3343"/>
                    <a:pt x="8772" y="3343"/>
                    <a:pt x="8655" y="3326"/>
                  </a:cubicBezTo>
                  <a:cubicBezTo>
                    <a:pt x="8271" y="3309"/>
                    <a:pt x="7887" y="3343"/>
                    <a:pt x="7502" y="3359"/>
                  </a:cubicBezTo>
                  <a:cubicBezTo>
                    <a:pt x="7218" y="3359"/>
                    <a:pt x="7118" y="3593"/>
                    <a:pt x="6934" y="3727"/>
                  </a:cubicBezTo>
                  <a:cubicBezTo>
                    <a:pt x="6917" y="3744"/>
                    <a:pt x="6917" y="3760"/>
                    <a:pt x="6917" y="3777"/>
                  </a:cubicBezTo>
                  <a:cubicBezTo>
                    <a:pt x="6917" y="3944"/>
                    <a:pt x="6884" y="4111"/>
                    <a:pt x="6934" y="4262"/>
                  </a:cubicBezTo>
                  <a:cubicBezTo>
                    <a:pt x="6968" y="4445"/>
                    <a:pt x="7034" y="4612"/>
                    <a:pt x="7018" y="4813"/>
                  </a:cubicBezTo>
                  <a:cubicBezTo>
                    <a:pt x="7135" y="4796"/>
                    <a:pt x="7235" y="4763"/>
                    <a:pt x="7335" y="4746"/>
                  </a:cubicBezTo>
                  <a:cubicBezTo>
                    <a:pt x="7619" y="4679"/>
                    <a:pt x="7903" y="4596"/>
                    <a:pt x="8187" y="4562"/>
                  </a:cubicBezTo>
                  <a:cubicBezTo>
                    <a:pt x="8789" y="4479"/>
                    <a:pt x="9390" y="4479"/>
                    <a:pt x="9975" y="4562"/>
                  </a:cubicBezTo>
                  <a:cubicBezTo>
                    <a:pt x="10443" y="4629"/>
                    <a:pt x="10928" y="4663"/>
                    <a:pt x="11379" y="4763"/>
                  </a:cubicBezTo>
                  <a:cubicBezTo>
                    <a:pt x="11412" y="4780"/>
                    <a:pt x="11446" y="4763"/>
                    <a:pt x="11462" y="4763"/>
                  </a:cubicBezTo>
                  <a:cubicBezTo>
                    <a:pt x="11496" y="4646"/>
                    <a:pt x="11496" y="4529"/>
                    <a:pt x="11546" y="4412"/>
                  </a:cubicBezTo>
                  <a:cubicBezTo>
                    <a:pt x="11629" y="4211"/>
                    <a:pt x="11613" y="4011"/>
                    <a:pt x="11596" y="3794"/>
                  </a:cubicBezTo>
                  <a:close/>
                  <a:moveTo>
                    <a:pt x="11212" y="3343"/>
                  </a:moveTo>
                  <a:cubicBezTo>
                    <a:pt x="11195" y="3226"/>
                    <a:pt x="11178" y="3125"/>
                    <a:pt x="11178" y="3042"/>
                  </a:cubicBezTo>
                  <a:cubicBezTo>
                    <a:pt x="11195" y="2858"/>
                    <a:pt x="11078" y="2758"/>
                    <a:pt x="10928" y="2708"/>
                  </a:cubicBezTo>
                  <a:cubicBezTo>
                    <a:pt x="10877" y="2674"/>
                    <a:pt x="10811" y="2658"/>
                    <a:pt x="10744" y="2641"/>
                  </a:cubicBezTo>
                  <a:cubicBezTo>
                    <a:pt x="10393" y="2541"/>
                    <a:pt x="10025" y="2474"/>
                    <a:pt x="9641" y="2474"/>
                  </a:cubicBezTo>
                  <a:cubicBezTo>
                    <a:pt x="9407" y="2474"/>
                    <a:pt x="9173" y="2474"/>
                    <a:pt x="8939" y="2440"/>
                  </a:cubicBezTo>
                  <a:cubicBezTo>
                    <a:pt x="8638" y="2407"/>
                    <a:pt x="8338" y="2357"/>
                    <a:pt x="8037" y="2424"/>
                  </a:cubicBezTo>
                  <a:cubicBezTo>
                    <a:pt x="7987" y="2424"/>
                    <a:pt x="7937" y="2440"/>
                    <a:pt x="7903" y="2373"/>
                  </a:cubicBezTo>
                  <a:cubicBezTo>
                    <a:pt x="7920" y="2307"/>
                    <a:pt x="7987" y="2323"/>
                    <a:pt x="8037" y="2307"/>
                  </a:cubicBezTo>
                  <a:cubicBezTo>
                    <a:pt x="8237" y="2273"/>
                    <a:pt x="8455" y="2257"/>
                    <a:pt x="8655" y="2206"/>
                  </a:cubicBezTo>
                  <a:cubicBezTo>
                    <a:pt x="8806" y="2173"/>
                    <a:pt x="8956" y="2140"/>
                    <a:pt x="9106" y="2140"/>
                  </a:cubicBezTo>
                  <a:cubicBezTo>
                    <a:pt x="9257" y="2140"/>
                    <a:pt x="9407" y="2140"/>
                    <a:pt x="9541" y="2123"/>
                  </a:cubicBezTo>
                  <a:cubicBezTo>
                    <a:pt x="10075" y="2123"/>
                    <a:pt x="10577" y="2206"/>
                    <a:pt x="11078" y="2390"/>
                  </a:cubicBezTo>
                  <a:cubicBezTo>
                    <a:pt x="11095" y="2390"/>
                    <a:pt x="11128" y="2390"/>
                    <a:pt x="11161" y="2390"/>
                  </a:cubicBezTo>
                  <a:cubicBezTo>
                    <a:pt x="11178" y="2290"/>
                    <a:pt x="11178" y="2190"/>
                    <a:pt x="11111" y="2123"/>
                  </a:cubicBezTo>
                  <a:cubicBezTo>
                    <a:pt x="10894" y="1889"/>
                    <a:pt x="10660" y="1655"/>
                    <a:pt x="10359" y="1505"/>
                  </a:cubicBezTo>
                  <a:cubicBezTo>
                    <a:pt x="10343" y="1488"/>
                    <a:pt x="10309" y="1488"/>
                    <a:pt x="10293" y="1488"/>
                  </a:cubicBezTo>
                  <a:cubicBezTo>
                    <a:pt x="10109" y="1438"/>
                    <a:pt x="9925" y="1404"/>
                    <a:pt x="9758" y="1354"/>
                  </a:cubicBezTo>
                  <a:cubicBezTo>
                    <a:pt x="9624" y="1304"/>
                    <a:pt x="9491" y="1287"/>
                    <a:pt x="9357" y="1304"/>
                  </a:cubicBezTo>
                  <a:cubicBezTo>
                    <a:pt x="9123" y="1304"/>
                    <a:pt x="8906" y="1287"/>
                    <a:pt x="8689" y="1371"/>
                  </a:cubicBezTo>
                  <a:cubicBezTo>
                    <a:pt x="8638" y="1388"/>
                    <a:pt x="8588" y="1371"/>
                    <a:pt x="8555" y="1388"/>
                  </a:cubicBezTo>
                  <a:cubicBezTo>
                    <a:pt x="8288" y="1455"/>
                    <a:pt x="8037" y="1505"/>
                    <a:pt x="7836" y="1722"/>
                  </a:cubicBezTo>
                  <a:cubicBezTo>
                    <a:pt x="7753" y="1805"/>
                    <a:pt x="7653" y="1889"/>
                    <a:pt x="7552" y="1972"/>
                  </a:cubicBezTo>
                  <a:cubicBezTo>
                    <a:pt x="7402" y="2073"/>
                    <a:pt x="7335" y="2223"/>
                    <a:pt x="7335" y="2407"/>
                  </a:cubicBezTo>
                  <a:cubicBezTo>
                    <a:pt x="7352" y="2624"/>
                    <a:pt x="7335" y="2858"/>
                    <a:pt x="7335" y="3075"/>
                  </a:cubicBezTo>
                  <a:cubicBezTo>
                    <a:pt x="7335" y="3125"/>
                    <a:pt x="7318" y="3176"/>
                    <a:pt x="7385" y="3226"/>
                  </a:cubicBezTo>
                  <a:cubicBezTo>
                    <a:pt x="7419" y="3209"/>
                    <a:pt x="7452" y="3209"/>
                    <a:pt x="7502" y="3192"/>
                  </a:cubicBezTo>
                  <a:cubicBezTo>
                    <a:pt x="7753" y="3109"/>
                    <a:pt x="8020" y="3075"/>
                    <a:pt x="8288" y="3075"/>
                  </a:cubicBezTo>
                  <a:cubicBezTo>
                    <a:pt x="8538" y="3075"/>
                    <a:pt x="8772" y="3075"/>
                    <a:pt x="9023" y="3059"/>
                  </a:cubicBezTo>
                  <a:cubicBezTo>
                    <a:pt x="9491" y="3042"/>
                    <a:pt x="9958" y="3092"/>
                    <a:pt x="10410" y="3176"/>
                  </a:cubicBezTo>
                  <a:cubicBezTo>
                    <a:pt x="10660" y="3209"/>
                    <a:pt x="10928" y="3276"/>
                    <a:pt x="11212" y="3343"/>
                  </a:cubicBezTo>
                  <a:close/>
                  <a:moveTo>
                    <a:pt x="8087" y="1204"/>
                  </a:moveTo>
                  <a:cubicBezTo>
                    <a:pt x="8338" y="1137"/>
                    <a:pt x="8572" y="1070"/>
                    <a:pt x="8806" y="1020"/>
                  </a:cubicBezTo>
                  <a:cubicBezTo>
                    <a:pt x="8856" y="1003"/>
                    <a:pt x="8923" y="987"/>
                    <a:pt x="8989" y="987"/>
                  </a:cubicBezTo>
                  <a:cubicBezTo>
                    <a:pt x="9173" y="987"/>
                    <a:pt x="9357" y="987"/>
                    <a:pt x="9541" y="987"/>
                  </a:cubicBezTo>
                  <a:cubicBezTo>
                    <a:pt x="9591" y="987"/>
                    <a:pt x="9641" y="1003"/>
                    <a:pt x="9708" y="1003"/>
                  </a:cubicBezTo>
                  <a:cubicBezTo>
                    <a:pt x="9925" y="1070"/>
                    <a:pt x="10142" y="1120"/>
                    <a:pt x="10359" y="1187"/>
                  </a:cubicBezTo>
                  <a:cubicBezTo>
                    <a:pt x="10376" y="1187"/>
                    <a:pt x="10410" y="1187"/>
                    <a:pt x="10443" y="1170"/>
                  </a:cubicBezTo>
                  <a:cubicBezTo>
                    <a:pt x="10410" y="937"/>
                    <a:pt x="10293" y="753"/>
                    <a:pt x="10126" y="586"/>
                  </a:cubicBezTo>
                  <a:cubicBezTo>
                    <a:pt x="10025" y="485"/>
                    <a:pt x="9925" y="435"/>
                    <a:pt x="9791" y="435"/>
                  </a:cubicBezTo>
                  <a:cubicBezTo>
                    <a:pt x="9624" y="419"/>
                    <a:pt x="9457" y="368"/>
                    <a:pt x="9290" y="368"/>
                  </a:cubicBezTo>
                  <a:cubicBezTo>
                    <a:pt x="9140" y="368"/>
                    <a:pt x="8973" y="402"/>
                    <a:pt x="8806" y="435"/>
                  </a:cubicBezTo>
                  <a:cubicBezTo>
                    <a:pt x="8755" y="435"/>
                    <a:pt x="8705" y="435"/>
                    <a:pt x="8655" y="452"/>
                  </a:cubicBezTo>
                  <a:cubicBezTo>
                    <a:pt x="8588" y="452"/>
                    <a:pt x="8538" y="469"/>
                    <a:pt x="8505" y="502"/>
                  </a:cubicBezTo>
                  <a:cubicBezTo>
                    <a:pt x="8271" y="669"/>
                    <a:pt x="8121" y="886"/>
                    <a:pt x="8087" y="120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1593600" y="4519350"/>
              <a:ext cx="60175" cy="33875"/>
            </a:xfrm>
            <a:custGeom>
              <a:avLst/>
              <a:gdLst/>
              <a:ahLst/>
              <a:cxnLst/>
              <a:rect l="l" t="t" r="r" b="b"/>
              <a:pathLst>
                <a:path w="2407" h="1355" extrusionOk="0">
                  <a:moveTo>
                    <a:pt x="2139" y="18"/>
                  </a:moveTo>
                  <a:cubicBezTo>
                    <a:pt x="1454" y="135"/>
                    <a:pt x="852" y="669"/>
                    <a:pt x="218" y="953"/>
                  </a:cubicBezTo>
                  <a:cubicBezTo>
                    <a:pt x="0" y="1070"/>
                    <a:pt x="167" y="1354"/>
                    <a:pt x="385" y="1321"/>
                  </a:cubicBezTo>
                  <a:cubicBezTo>
                    <a:pt x="1070" y="1204"/>
                    <a:pt x="1755" y="686"/>
                    <a:pt x="2289" y="268"/>
                  </a:cubicBezTo>
                  <a:cubicBezTo>
                    <a:pt x="2406" y="168"/>
                    <a:pt x="2273" y="1"/>
                    <a:pt x="2139" y="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1713050" y="4615850"/>
              <a:ext cx="28450" cy="50575"/>
            </a:xfrm>
            <a:custGeom>
              <a:avLst/>
              <a:gdLst/>
              <a:ahLst/>
              <a:cxnLst/>
              <a:rect l="l" t="t" r="r" b="b"/>
              <a:pathLst>
                <a:path w="1138" h="2023" extrusionOk="0">
                  <a:moveTo>
                    <a:pt x="836" y="84"/>
                  </a:moveTo>
                  <a:cubicBezTo>
                    <a:pt x="602" y="301"/>
                    <a:pt x="452" y="569"/>
                    <a:pt x="335" y="869"/>
                  </a:cubicBezTo>
                  <a:cubicBezTo>
                    <a:pt x="201" y="1170"/>
                    <a:pt x="1" y="1538"/>
                    <a:pt x="34" y="1872"/>
                  </a:cubicBezTo>
                  <a:cubicBezTo>
                    <a:pt x="51" y="1955"/>
                    <a:pt x="135" y="2022"/>
                    <a:pt x="201" y="1972"/>
                  </a:cubicBezTo>
                  <a:cubicBezTo>
                    <a:pt x="452" y="1822"/>
                    <a:pt x="569" y="1521"/>
                    <a:pt x="669" y="1254"/>
                  </a:cubicBezTo>
                  <a:cubicBezTo>
                    <a:pt x="820" y="919"/>
                    <a:pt x="987" y="585"/>
                    <a:pt x="1087" y="234"/>
                  </a:cubicBezTo>
                  <a:cubicBezTo>
                    <a:pt x="1137" y="84"/>
                    <a:pt x="953" y="1"/>
                    <a:pt x="836" y="8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1893100" y="4653025"/>
              <a:ext cx="17150" cy="65200"/>
            </a:xfrm>
            <a:custGeom>
              <a:avLst/>
              <a:gdLst/>
              <a:ahLst/>
              <a:cxnLst/>
              <a:rect l="l" t="t" r="r" b="b"/>
              <a:pathLst>
                <a:path w="686" h="2608" extrusionOk="0">
                  <a:moveTo>
                    <a:pt x="335" y="134"/>
                  </a:moveTo>
                  <a:cubicBezTo>
                    <a:pt x="251" y="1"/>
                    <a:pt x="67" y="67"/>
                    <a:pt x="50" y="218"/>
                  </a:cubicBezTo>
                  <a:cubicBezTo>
                    <a:pt x="17" y="803"/>
                    <a:pt x="0" y="1454"/>
                    <a:pt x="34" y="2056"/>
                  </a:cubicBezTo>
                  <a:cubicBezTo>
                    <a:pt x="17" y="2123"/>
                    <a:pt x="17" y="2189"/>
                    <a:pt x="50" y="2256"/>
                  </a:cubicBezTo>
                  <a:cubicBezTo>
                    <a:pt x="67" y="2473"/>
                    <a:pt x="485" y="2607"/>
                    <a:pt x="535" y="2240"/>
                  </a:cubicBezTo>
                  <a:cubicBezTo>
                    <a:pt x="602" y="1554"/>
                    <a:pt x="685" y="752"/>
                    <a:pt x="33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2032625" y="4615850"/>
              <a:ext cx="48875" cy="39700"/>
            </a:xfrm>
            <a:custGeom>
              <a:avLst/>
              <a:gdLst/>
              <a:ahLst/>
              <a:cxnLst/>
              <a:rect l="l" t="t" r="r" b="b"/>
              <a:pathLst>
                <a:path w="1955" h="1588" extrusionOk="0">
                  <a:moveTo>
                    <a:pt x="1270" y="569"/>
                  </a:moveTo>
                  <a:cubicBezTo>
                    <a:pt x="952" y="351"/>
                    <a:pt x="602" y="134"/>
                    <a:pt x="234" y="51"/>
                  </a:cubicBezTo>
                  <a:cubicBezTo>
                    <a:pt x="67" y="1"/>
                    <a:pt x="0" y="184"/>
                    <a:pt x="84" y="301"/>
                  </a:cubicBezTo>
                  <a:cubicBezTo>
                    <a:pt x="251" y="518"/>
                    <a:pt x="518" y="686"/>
                    <a:pt x="752" y="853"/>
                  </a:cubicBezTo>
                  <a:cubicBezTo>
                    <a:pt x="902" y="953"/>
                    <a:pt x="1053" y="1053"/>
                    <a:pt x="1203" y="1153"/>
                  </a:cubicBezTo>
                  <a:cubicBezTo>
                    <a:pt x="1236" y="1187"/>
                    <a:pt x="1287" y="1220"/>
                    <a:pt x="1337" y="1254"/>
                  </a:cubicBezTo>
                  <a:cubicBezTo>
                    <a:pt x="1454" y="1354"/>
                    <a:pt x="1370" y="1337"/>
                    <a:pt x="1387" y="1187"/>
                  </a:cubicBezTo>
                  <a:cubicBezTo>
                    <a:pt x="1337" y="1488"/>
                    <a:pt x="1721" y="1588"/>
                    <a:pt x="1838" y="1320"/>
                  </a:cubicBezTo>
                  <a:cubicBezTo>
                    <a:pt x="1955" y="1003"/>
                    <a:pt x="1470" y="702"/>
                    <a:pt x="1270" y="5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2137875" y="4454200"/>
              <a:ext cx="50150" cy="17150"/>
            </a:xfrm>
            <a:custGeom>
              <a:avLst/>
              <a:gdLst/>
              <a:ahLst/>
              <a:cxnLst/>
              <a:rect l="l" t="t" r="r" b="b"/>
              <a:pathLst>
                <a:path w="2006" h="686" extrusionOk="0">
                  <a:moveTo>
                    <a:pt x="1855" y="334"/>
                  </a:moveTo>
                  <a:cubicBezTo>
                    <a:pt x="1571" y="268"/>
                    <a:pt x="1270" y="234"/>
                    <a:pt x="986" y="151"/>
                  </a:cubicBezTo>
                  <a:cubicBezTo>
                    <a:pt x="702" y="84"/>
                    <a:pt x="435" y="0"/>
                    <a:pt x="151" y="0"/>
                  </a:cubicBezTo>
                  <a:cubicBezTo>
                    <a:pt x="17" y="0"/>
                    <a:pt x="1" y="151"/>
                    <a:pt x="84" y="218"/>
                  </a:cubicBezTo>
                  <a:cubicBezTo>
                    <a:pt x="535" y="535"/>
                    <a:pt x="1321" y="685"/>
                    <a:pt x="1855" y="602"/>
                  </a:cubicBezTo>
                  <a:cubicBezTo>
                    <a:pt x="2006" y="568"/>
                    <a:pt x="1989" y="351"/>
                    <a:pt x="1855" y="3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2093175" y="4234050"/>
              <a:ext cx="40975" cy="33875"/>
            </a:xfrm>
            <a:custGeom>
              <a:avLst/>
              <a:gdLst/>
              <a:ahLst/>
              <a:cxnLst/>
              <a:rect l="l" t="t" r="r" b="b"/>
              <a:pathLst>
                <a:path w="1639" h="1355" extrusionOk="0">
                  <a:moveTo>
                    <a:pt x="1505" y="151"/>
                  </a:moveTo>
                  <a:cubicBezTo>
                    <a:pt x="1354" y="1"/>
                    <a:pt x="1104" y="68"/>
                    <a:pt x="1053" y="268"/>
                  </a:cubicBezTo>
                  <a:cubicBezTo>
                    <a:pt x="1053" y="285"/>
                    <a:pt x="886" y="402"/>
                    <a:pt x="853" y="435"/>
                  </a:cubicBezTo>
                  <a:cubicBezTo>
                    <a:pt x="753" y="519"/>
                    <a:pt x="636" y="602"/>
                    <a:pt x="519" y="669"/>
                  </a:cubicBezTo>
                  <a:cubicBezTo>
                    <a:pt x="335" y="786"/>
                    <a:pt x="101" y="870"/>
                    <a:pt x="17" y="1087"/>
                  </a:cubicBezTo>
                  <a:cubicBezTo>
                    <a:pt x="1" y="1137"/>
                    <a:pt x="34" y="1221"/>
                    <a:pt x="84" y="1254"/>
                  </a:cubicBezTo>
                  <a:cubicBezTo>
                    <a:pt x="318" y="1354"/>
                    <a:pt x="552" y="1204"/>
                    <a:pt x="753" y="1070"/>
                  </a:cubicBezTo>
                  <a:cubicBezTo>
                    <a:pt x="886" y="987"/>
                    <a:pt x="1003" y="903"/>
                    <a:pt x="1120" y="803"/>
                  </a:cubicBezTo>
                  <a:cubicBezTo>
                    <a:pt x="1187" y="753"/>
                    <a:pt x="1321" y="602"/>
                    <a:pt x="1388" y="586"/>
                  </a:cubicBezTo>
                  <a:cubicBezTo>
                    <a:pt x="1571" y="536"/>
                    <a:pt x="1638" y="285"/>
                    <a:pt x="1505" y="15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1628275" y="4234900"/>
              <a:ext cx="30100" cy="26325"/>
            </a:xfrm>
            <a:custGeom>
              <a:avLst/>
              <a:gdLst/>
              <a:ahLst/>
              <a:cxnLst/>
              <a:rect l="l" t="t" r="r" b="b"/>
              <a:pathLst>
                <a:path w="1204" h="1053" extrusionOk="0">
                  <a:moveTo>
                    <a:pt x="719" y="318"/>
                  </a:moveTo>
                  <a:cubicBezTo>
                    <a:pt x="568" y="184"/>
                    <a:pt x="318" y="0"/>
                    <a:pt x="134" y="167"/>
                  </a:cubicBezTo>
                  <a:cubicBezTo>
                    <a:pt x="0" y="284"/>
                    <a:pt x="117" y="468"/>
                    <a:pt x="267" y="468"/>
                  </a:cubicBezTo>
                  <a:cubicBezTo>
                    <a:pt x="267" y="485"/>
                    <a:pt x="267" y="485"/>
                    <a:pt x="284" y="485"/>
                  </a:cubicBezTo>
                  <a:cubicBezTo>
                    <a:pt x="318" y="502"/>
                    <a:pt x="334" y="535"/>
                    <a:pt x="368" y="552"/>
                  </a:cubicBezTo>
                  <a:cubicBezTo>
                    <a:pt x="435" y="602"/>
                    <a:pt x="501" y="669"/>
                    <a:pt x="568" y="736"/>
                  </a:cubicBezTo>
                  <a:cubicBezTo>
                    <a:pt x="702" y="852"/>
                    <a:pt x="852" y="1020"/>
                    <a:pt x="1019" y="1053"/>
                  </a:cubicBezTo>
                  <a:cubicBezTo>
                    <a:pt x="1136" y="1053"/>
                    <a:pt x="1203" y="986"/>
                    <a:pt x="1186" y="886"/>
                  </a:cubicBezTo>
                  <a:cubicBezTo>
                    <a:pt x="1153" y="652"/>
                    <a:pt x="886" y="451"/>
                    <a:pt x="719" y="3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1569775" y="4343075"/>
              <a:ext cx="44325" cy="18000"/>
            </a:xfrm>
            <a:custGeom>
              <a:avLst/>
              <a:gdLst/>
              <a:ahLst/>
              <a:cxnLst/>
              <a:rect l="l" t="t" r="r" b="b"/>
              <a:pathLst>
                <a:path w="1773" h="720" extrusionOk="0">
                  <a:moveTo>
                    <a:pt x="1722" y="218"/>
                  </a:moveTo>
                  <a:cubicBezTo>
                    <a:pt x="1555" y="101"/>
                    <a:pt x="1304" y="118"/>
                    <a:pt x="1120" y="101"/>
                  </a:cubicBezTo>
                  <a:cubicBezTo>
                    <a:pt x="1003" y="101"/>
                    <a:pt x="870" y="101"/>
                    <a:pt x="753" y="101"/>
                  </a:cubicBezTo>
                  <a:cubicBezTo>
                    <a:pt x="686" y="101"/>
                    <a:pt x="636" y="101"/>
                    <a:pt x="569" y="101"/>
                  </a:cubicBezTo>
                  <a:cubicBezTo>
                    <a:pt x="569" y="101"/>
                    <a:pt x="552" y="101"/>
                    <a:pt x="536" y="101"/>
                  </a:cubicBezTo>
                  <a:cubicBezTo>
                    <a:pt x="452" y="1"/>
                    <a:pt x="268" y="1"/>
                    <a:pt x="201" y="168"/>
                  </a:cubicBezTo>
                  <a:cubicBezTo>
                    <a:pt x="1" y="719"/>
                    <a:pt x="1488" y="586"/>
                    <a:pt x="1722" y="402"/>
                  </a:cubicBezTo>
                  <a:cubicBezTo>
                    <a:pt x="1772" y="352"/>
                    <a:pt x="1772" y="268"/>
                    <a:pt x="1722" y="2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1759550" y="4143600"/>
              <a:ext cx="232150" cy="313650"/>
            </a:xfrm>
            <a:custGeom>
              <a:avLst/>
              <a:gdLst/>
              <a:ahLst/>
              <a:cxnLst/>
              <a:rect l="l" t="t" r="r" b="b"/>
              <a:pathLst>
                <a:path w="9286" h="12546" extrusionOk="0">
                  <a:moveTo>
                    <a:pt x="3138" y="8366"/>
                  </a:moveTo>
                  <a:cubicBezTo>
                    <a:pt x="3287" y="8366"/>
                    <a:pt x="3470" y="8508"/>
                    <a:pt x="3688" y="8799"/>
                  </a:cubicBezTo>
                  <a:cubicBezTo>
                    <a:pt x="3688" y="8932"/>
                    <a:pt x="3672" y="9083"/>
                    <a:pt x="3655" y="9216"/>
                  </a:cubicBezTo>
                  <a:cubicBezTo>
                    <a:pt x="3605" y="9701"/>
                    <a:pt x="3471" y="10102"/>
                    <a:pt x="3154" y="10469"/>
                  </a:cubicBezTo>
                  <a:cubicBezTo>
                    <a:pt x="3103" y="10536"/>
                    <a:pt x="3037" y="10603"/>
                    <a:pt x="2970" y="10653"/>
                  </a:cubicBezTo>
                  <a:cubicBezTo>
                    <a:pt x="2669" y="10018"/>
                    <a:pt x="2585" y="9266"/>
                    <a:pt x="2836" y="8665"/>
                  </a:cubicBezTo>
                  <a:cubicBezTo>
                    <a:pt x="2912" y="8466"/>
                    <a:pt x="3013" y="8366"/>
                    <a:pt x="3138" y="8366"/>
                  </a:cubicBezTo>
                  <a:close/>
                  <a:moveTo>
                    <a:pt x="5863" y="8853"/>
                  </a:moveTo>
                  <a:cubicBezTo>
                    <a:pt x="5964" y="8853"/>
                    <a:pt x="6039" y="8941"/>
                    <a:pt x="6094" y="9116"/>
                  </a:cubicBezTo>
                  <a:cubicBezTo>
                    <a:pt x="6245" y="9383"/>
                    <a:pt x="6278" y="9634"/>
                    <a:pt x="6295" y="9935"/>
                  </a:cubicBezTo>
                  <a:cubicBezTo>
                    <a:pt x="6295" y="10302"/>
                    <a:pt x="6144" y="10687"/>
                    <a:pt x="5944" y="11038"/>
                  </a:cubicBezTo>
                  <a:cubicBezTo>
                    <a:pt x="5727" y="10687"/>
                    <a:pt x="5576" y="10252"/>
                    <a:pt x="5543" y="9885"/>
                  </a:cubicBezTo>
                  <a:cubicBezTo>
                    <a:pt x="5493" y="9601"/>
                    <a:pt x="5509" y="9317"/>
                    <a:pt x="5560" y="9032"/>
                  </a:cubicBezTo>
                  <a:cubicBezTo>
                    <a:pt x="5680" y="8912"/>
                    <a:pt x="5780" y="8853"/>
                    <a:pt x="5863" y="8853"/>
                  </a:cubicBezTo>
                  <a:close/>
                  <a:moveTo>
                    <a:pt x="6235" y="0"/>
                  </a:moveTo>
                  <a:cubicBezTo>
                    <a:pt x="6130" y="0"/>
                    <a:pt x="6028" y="59"/>
                    <a:pt x="5994" y="194"/>
                  </a:cubicBezTo>
                  <a:cubicBezTo>
                    <a:pt x="5844" y="845"/>
                    <a:pt x="5927" y="1447"/>
                    <a:pt x="6044" y="2098"/>
                  </a:cubicBezTo>
                  <a:cubicBezTo>
                    <a:pt x="6161" y="2884"/>
                    <a:pt x="6211" y="3669"/>
                    <a:pt x="6311" y="4454"/>
                  </a:cubicBezTo>
                  <a:cubicBezTo>
                    <a:pt x="6495" y="5791"/>
                    <a:pt x="6930" y="6994"/>
                    <a:pt x="7782" y="8047"/>
                  </a:cubicBezTo>
                  <a:cubicBezTo>
                    <a:pt x="8350" y="8732"/>
                    <a:pt x="8784" y="9216"/>
                    <a:pt x="8550" y="10169"/>
                  </a:cubicBezTo>
                  <a:cubicBezTo>
                    <a:pt x="8383" y="10870"/>
                    <a:pt x="7865" y="11622"/>
                    <a:pt x="7097" y="11689"/>
                  </a:cubicBezTo>
                  <a:cubicBezTo>
                    <a:pt x="7058" y="11693"/>
                    <a:pt x="7020" y="11696"/>
                    <a:pt x="6983" y="11696"/>
                  </a:cubicBezTo>
                  <a:cubicBezTo>
                    <a:pt x="6728" y="11696"/>
                    <a:pt x="6501" y="11599"/>
                    <a:pt x="6311" y="11439"/>
                  </a:cubicBezTo>
                  <a:cubicBezTo>
                    <a:pt x="6679" y="10837"/>
                    <a:pt x="6913" y="10135"/>
                    <a:pt x="6779" y="9433"/>
                  </a:cubicBezTo>
                  <a:cubicBezTo>
                    <a:pt x="6662" y="8882"/>
                    <a:pt x="6295" y="8247"/>
                    <a:pt x="5693" y="8247"/>
                  </a:cubicBezTo>
                  <a:cubicBezTo>
                    <a:pt x="5689" y="8247"/>
                    <a:pt x="5685" y="8247"/>
                    <a:pt x="5681" y="8247"/>
                  </a:cubicBezTo>
                  <a:cubicBezTo>
                    <a:pt x="4361" y="8247"/>
                    <a:pt x="5143" y="10939"/>
                    <a:pt x="5576" y="11439"/>
                  </a:cubicBezTo>
                  <a:cubicBezTo>
                    <a:pt x="5593" y="11455"/>
                    <a:pt x="5626" y="11472"/>
                    <a:pt x="5643" y="11505"/>
                  </a:cubicBezTo>
                  <a:cubicBezTo>
                    <a:pt x="5372" y="11853"/>
                    <a:pt x="5063" y="12011"/>
                    <a:pt x="4723" y="12011"/>
                  </a:cubicBezTo>
                  <a:cubicBezTo>
                    <a:pt x="4476" y="12011"/>
                    <a:pt x="4213" y="11928"/>
                    <a:pt x="3939" y="11773"/>
                  </a:cubicBezTo>
                  <a:cubicBezTo>
                    <a:pt x="3688" y="11622"/>
                    <a:pt x="3438" y="11388"/>
                    <a:pt x="3237" y="11138"/>
                  </a:cubicBezTo>
                  <a:cubicBezTo>
                    <a:pt x="3571" y="10837"/>
                    <a:pt x="3839" y="10503"/>
                    <a:pt x="3972" y="10152"/>
                  </a:cubicBezTo>
                  <a:cubicBezTo>
                    <a:pt x="4173" y="9617"/>
                    <a:pt x="4440" y="8515"/>
                    <a:pt x="4006" y="8030"/>
                  </a:cubicBezTo>
                  <a:cubicBezTo>
                    <a:pt x="3817" y="7802"/>
                    <a:pt x="3598" y="7703"/>
                    <a:pt x="3374" y="7703"/>
                  </a:cubicBezTo>
                  <a:cubicBezTo>
                    <a:pt x="3123" y="7703"/>
                    <a:pt x="2865" y="7827"/>
                    <a:pt x="2636" y="8030"/>
                  </a:cubicBezTo>
                  <a:cubicBezTo>
                    <a:pt x="1951" y="8615"/>
                    <a:pt x="2134" y="9818"/>
                    <a:pt x="2368" y="10570"/>
                  </a:cubicBezTo>
                  <a:cubicBezTo>
                    <a:pt x="2418" y="10703"/>
                    <a:pt x="2468" y="10837"/>
                    <a:pt x="2535" y="10971"/>
                  </a:cubicBezTo>
                  <a:cubicBezTo>
                    <a:pt x="2255" y="11141"/>
                    <a:pt x="1933" y="11269"/>
                    <a:pt x="1630" y="11269"/>
                  </a:cubicBezTo>
                  <a:cubicBezTo>
                    <a:pt x="1427" y="11269"/>
                    <a:pt x="1232" y="11212"/>
                    <a:pt x="1065" y="11071"/>
                  </a:cubicBezTo>
                  <a:cubicBezTo>
                    <a:pt x="714" y="10770"/>
                    <a:pt x="647" y="10219"/>
                    <a:pt x="614" y="9801"/>
                  </a:cubicBezTo>
                  <a:cubicBezTo>
                    <a:pt x="564" y="8899"/>
                    <a:pt x="697" y="7980"/>
                    <a:pt x="931" y="7111"/>
                  </a:cubicBezTo>
                  <a:cubicBezTo>
                    <a:pt x="1132" y="6326"/>
                    <a:pt x="1650" y="5657"/>
                    <a:pt x="2001" y="4939"/>
                  </a:cubicBezTo>
                  <a:cubicBezTo>
                    <a:pt x="2569" y="3753"/>
                    <a:pt x="2986" y="2082"/>
                    <a:pt x="2736" y="778"/>
                  </a:cubicBezTo>
                  <a:cubicBezTo>
                    <a:pt x="2709" y="644"/>
                    <a:pt x="2608" y="585"/>
                    <a:pt x="2502" y="585"/>
                  </a:cubicBezTo>
                  <a:cubicBezTo>
                    <a:pt x="2346" y="585"/>
                    <a:pt x="2178" y="713"/>
                    <a:pt x="2218" y="912"/>
                  </a:cubicBezTo>
                  <a:cubicBezTo>
                    <a:pt x="2468" y="2182"/>
                    <a:pt x="1967" y="3786"/>
                    <a:pt x="1416" y="4905"/>
                  </a:cubicBezTo>
                  <a:cubicBezTo>
                    <a:pt x="864" y="6058"/>
                    <a:pt x="347" y="6927"/>
                    <a:pt x="179" y="8230"/>
                  </a:cubicBezTo>
                  <a:cubicBezTo>
                    <a:pt x="0" y="9498"/>
                    <a:pt x="61" y="11830"/>
                    <a:pt x="1620" y="11830"/>
                  </a:cubicBezTo>
                  <a:cubicBezTo>
                    <a:pt x="1808" y="11830"/>
                    <a:pt x="2018" y="11796"/>
                    <a:pt x="2251" y="11723"/>
                  </a:cubicBezTo>
                  <a:cubicBezTo>
                    <a:pt x="2452" y="11656"/>
                    <a:pt x="2636" y="11555"/>
                    <a:pt x="2836" y="11439"/>
                  </a:cubicBezTo>
                  <a:cubicBezTo>
                    <a:pt x="3314" y="12070"/>
                    <a:pt x="4041" y="12546"/>
                    <a:pt x="4747" y="12546"/>
                  </a:cubicBezTo>
                  <a:cubicBezTo>
                    <a:pt x="5200" y="12546"/>
                    <a:pt x="5645" y="12350"/>
                    <a:pt x="6011" y="11873"/>
                  </a:cubicBezTo>
                  <a:cubicBezTo>
                    <a:pt x="6027" y="11873"/>
                    <a:pt x="6027" y="11856"/>
                    <a:pt x="6044" y="11856"/>
                  </a:cubicBezTo>
                  <a:cubicBezTo>
                    <a:pt x="6364" y="12080"/>
                    <a:pt x="6701" y="12183"/>
                    <a:pt x="7031" y="12183"/>
                  </a:cubicBezTo>
                  <a:cubicBezTo>
                    <a:pt x="7787" y="12183"/>
                    <a:pt x="8506" y="11642"/>
                    <a:pt x="8901" y="10770"/>
                  </a:cubicBezTo>
                  <a:cubicBezTo>
                    <a:pt x="9119" y="10319"/>
                    <a:pt x="9286" y="9651"/>
                    <a:pt x="9135" y="9149"/>
                  </a:cubicBezTo>
                  <a:cubicBezTo>
                    <a:pt x="8918" y="8347"/>
                    <a:pt x="8233" y="7813"/>
                    <a:pt x="7765" y="7161"/>
                  </a:cubicBezTo>
                  <a:cubicBezTo>
                    <a:pt x="7097" y="6175"/>
                    <a:pt x="6896" y="4939"/>
                    <a:pt x="6746" y="3786"/>
                  </a:cubicBezTo>
                  <a:cubicBezTo>
                    <a:pt x="6629" y="2733"/>
                    <a:pt x="6261" y="1363"/>
                    <a:pt x="6512" y="327"/>
                  </a:cubicBezTo>
                  <a:cubicBezTo>
                    <a:pt x="6552" y="128"/>
                    <a:pt x="6390" y="0"/>
                    <a:pt x="6235" y="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4" name="Google Shape;1684;p51"/>
          <p:cNvSpPr txBox="1"/>
          <p:nvPr/>
        </p:nvSpPr>
        <p:spPr>
          <a:xfrm>
            <a:off x="2677987" y="2209253"/>
            <a:ext cx="346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800" b="1" i="0" u="none" strike="noStrike" cap="none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5" name="Google Shape;1685;p51"/>
          <p:cNvSpPr txBox="1"/>
          <p:nvPr/>
        </p:nvSpPr>
        <p:spPr>
          <a:xfrm>
            <a:off x="849444" y="2928061"/>
            <a:ext cx="5243789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 that happen in real life?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444" y="626858"/>
            <a:ext cx="400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Critical Thinking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46822" y="4412343"/>
            <a:ext cx="145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amas Awareness Risk Extinction Campaign by Slidesgo">
  <a:themeElements>
    <a:clrScheme name="Simple Light">
      <a:dk1>
        <a:srgbClr val="3A3431"/>
      </a:dk1>
      <a:lt1>
        <a:srgbClr val="FFFFFF"/>
      </a:lt1>
      <a:dk2>
        <a:srgbClr val="85C267"/>
      </a:dk2>
      <a:lt2>
        <a:srgbClr val="6AA476"/>
      </a:lt2>
      <a:accent1>
        <a:srgbClr val="4A8150"/>
      </a:accent1>
      <a:accent2>
        <a:srgbClr val="E9DBD7"/>
      </a:accent2>
      <a:accent3>
        <a:srgbClr val="F3EBE9"/>
      </a:accent3>
      <a:accent4>
        <a:srgbClr val="C7BBAD"/>
      </a:accent4>
      <a:accent5>
        <a:srgbClr val="A69D92"/>
      </a:accent5>
      <a:accent6>
        <a:srgbClr val="D95A5C"/>
      </a:accent6>
      <a:hlink>
        <a:srgbClr val="14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219</Words>
  <Application>Microsoft Office PowerPoint</Application>
  <PresentationFormat>On-screen Show (16:9)</PresentationFormat>
  <Paragraphs>53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Gill Sans</vt:lpstr>
      <vt:lpstr>Bebas Neue</vt:lpstr>
      <vt:lpstr>Montserrat</vt:lpstr>
      <vt:lpstr>Avenir</vt:lpstr>
      <vt:lpstr>Calibri</vt:lpstr>
      <vt:lpstr>Comic Sans MS</vt:lpstr>
      <vt:lpstr>Roboto</vt:lpstr>
      <vt:lpstr>Llamas Awareness Risk Extinction Campaign by Slidesgo</vt:lpstr>
      <vt:lpstr>The Star Llama </vt:lpstr>
      <vt:lpstr>PowerPoint Presentation</vt:lpstr>
      <vt:lpstr>Lead in ( Round Robin)</vt:lpstr>
      <vt:lpstr>Pre assessment</vt:lpstr>
      <vt:lpstr>Look and 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 Llama</dc:title>
  <dc:creator>User</dc:creator>
  <cp:lastModifiedBy>User</cp:lastModifiedBy>
  <cp:revision>13</cp:revision>
  <dcterms:modified xsi:type="dcterms:W3CDTF">2025-10-19T09:41:16Z</dcterms:modified>
</cp:coreProperties>
</file>