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sldIdLst>
    <p:sldId id="256" r:id="rId2"/>
    <p:sldId id="257" r:id="rId3"/>
    <p:sldId id="262" r:id="rId4"/>
    <p:sldId id="270" r:id="rId5"/>
    <p:sldId id="298" r:id="rId6"/>
    <p:sldId id="299" r:id="rId7"/>
    <p:sldId id="300" r:id="rId8"/>
    <p:sldId id="271" r:id="rId9"/>
    <p:sldId id="301" r:id="rId10"/>
    <p:sldId id="302" r:id="rId11"/>
    <p:sldId id="30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تالا شريف واصف محمد" initials="تم" lastIdx="1" clrIdx="0">
    <p:extLst>
      <p:ext uri="{19B8F6BF-5375-455C-9EA6-DF929625EA0E}">
        <p15:presenceInfo xmlns:p15="http://schemas.microsoft.com/office/powerpoint/2012/main" userId="S::0797447009-1@sweifieh.khalilalrahman.edu.jo::6413d4dc-0ade-4468-9df9-51da7f4eded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3BE"/>
    <a:srgbClr val="219C9F"/>
    <a:srgbClr val="A02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9-02T17:10:17.191" idx="1">
    <p:pos x="7680" y="1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6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4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3010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21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3061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28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53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4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0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8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4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6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9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3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5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9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9DB1B-2B0B-414D-BEC7-695FBD22E9BA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699650-249A-4463-96DB-6770FF037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8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DD79D0-B582-97FF-A9D4-FC670D96D6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50" t="21664" r="23558" b="29589"/>
          <a:stretch>
            <a:fillRect/>
          </a:stretch>
        </p:blipFill>
        <p:spPr bwMode="auto">
          <a:xfrm>
            <a:off x="7487478" y="253571"/>
            <a:ext cx="4596670" cy="63508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DFE00A-8349-E3EC-E82D-790C613CC4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34" t="19955" r="25962" b="24458"/>
          <a:stretch>
            <a:fillRect/>
          </a:stretch>
        </p:blipFill>
        <p:spPr bwMode="auto">
          <a:xfrm>
            <a:off x="1569664" y="344615"/>
            <a:ext cx="5711737" cy="6513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365173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84539-2B77-26F6-AFD5-4120FF55D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6E8AE4F-3894-4C5E-7607-5DDDBFF708BA}"/>
              </a:ext>
            </a:extLst>
          </p:cNvPr>
          <p:cNvSpPr/>
          <p:nvPr/>
        </p:nvSpPr>
        <p:spPr>
          <a:xfrm>
            <a:off x="3407059" y="0"/>
            <a:ext cx="5300870" cy="8714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أَفهمُ الْمقروءَ وَ أُحلّلُهُ صفحة39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203904-E065-A153-C1AA-3E0831B69C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044" t="21243" r="15435" b="69529"/>
          <a:stretch>
            <a:fillRect/>
          </a:stretch>
        </p:blipFill>
        <p:spPr>
          <a:xfrm>
            <a:off x="5467260" y="1232453"/>
            <a:ext cx="6257477" cy="12241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4CF361-6AD0-4AB7-8119-06D999837DCF}"/>
              </a:ext>
            </a:extLst>
          </p:cNvPr>
          <p:cNvSpPr/>
          <p:nvPr/>
        </p:nvSpPr>
        <p:spPr>
          <a:xfrm>
            <a:off x="318052" y="2456598"/>
            <a:ext cx="11506665" cy="97928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عَلاقة مُباشِرة، حيثُ يُعبِّر الشّاعر عن حبّه لوَطنه الأردُنّ، والاعتِزاز به، والتّضحية من أجله، جميع أبيات القصيدة تُجَسِّد هذه المعاني فيجعل العنوان واضح لما في المضمون.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9E3674-11F4-EC5C-E1A1-13876F02F5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435" t="30909" r="15109" b="58920"/>
          <a:stretch>
            <a:fillRect/>
          </a:stretch>
        </p:blipFill>
        <p:spPr>
          <a:xfrm>
            <a:off x="5645426" y="3667548"/>
            <a:ext cx="6156886" cy="10985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E322CFE-9CB7-DBC7-F061-98197A5DF38E}"/>
              </a:ext>
            </a:extLst>
          </p:cNvPr>
          <p:cNvSpPr/>
          <p:nvPr/>
        </p:nvSpPr>
        <p:spPr>
          <a:xfrm>
            <a:off x="433544" y="5020994"/>
            <a:ext cx="11506665" cy="97928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التَّعبير عن حبّ الوطن، والاعتزاز به، والدَّعوة للدّفاع عنه، والتَّضحية في سبيل حريّته وكرامته، والتّأكيد على عزَّته ومجده.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64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C7AE1-23CF-66B9-616B-D11814E11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77EAA4-00A9-8B53-9A87-A0EA5C9B03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652" t="21822" r="19348" b="5873"/>
          <a:stretch>
            <a:fillRect/>
          </a:stretch>
        </p:blipFill>
        <p:spPr>
          <a:xfrm>
            <a:off x="1934817" y="132520"/>
            <a:ext cx="8812696" cy="649356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048410-119B-71C7-34BE-2DB000DAB649}"/>
              </a:ext>
            </a:extLst>
          </p:cNvPr>
          <p:cNvSpPr/>
          <p:nvPr/>
        </p:nvSpPr>
        <p:spPr>
          <a:xfrm>
            <a:off x="4320209" y="132520"/>
            <a:ext cx="2751714" cy="5403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كتاب الطّالب صفحة:40</a:t>
            </a:r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806316-6808-4E3A-2103-F6F3DA19C6FE}"/>
              </a:ext>
            </a:extLst>
          </p:cNvPr>
          <p:cNvSpPr/>
          <p:nvPr/>
        </p:nvSpPr>
        <p:spPr>
          <a:xfrm>
            <a:off x="1219199" y="2663687"/>
            <a:ext cx="4028661" cy="86505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تُترك الإجابات لرأي الطّالب ) 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3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22D3F2F7-CEE4-A522-D7D1-05D8D7A4B13F}"/>
              </a:ext>
            </a:extLst>
          </p:cNvPr>
          <p:cNvSpPr txBox="1">
            <a:spLocks/>
          </p:cNvSpPr>
          <p:nvPr/>
        </p:nvSpPr>
        <p:spPr>
          <a:xfrm>
            <a:off x="1279038" y="767805"/>
            <a:ext cx="5208104" cy="25187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8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الوحدة </a:t>
            </a:r>
            <a:r>
              <a:rPr lang="ar-JO" sz="8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الثّانية </a:t>
            </a:r>
            <a:r>
              <a:rPr lang="ar-SA" sz="8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 </a:t>
            </a:r>
            <a:endParaRPr lang="ar-JO" sz="8000" b="1" dirty="0">
              <a:solidFill>
                <a:srgbClr val="00B0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ctr">
              <a:buNone/>
            </a:pPr>
            <a:r>
              <a:rPr lang="ar-JO" sz="8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أُردُنُّ أنتَ الهَوى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FD5DA51-46E6-DE04-4DCC-3A7700F2C5E7}"/>
              </a:ext>
            </a:extLst>
          </p:cNvPr>
          <p:cNvSpPr txBox="1">
            <a:spLocks/>
          </p:cNvSpPr>
          <p:nvPr/>
        </p:nvSpPr>
        <p:spPr>
          <a:xfrm>
            <a:off x="156320" y="3506756"/>
            <a:ext cx="6778870" cy="29707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JO" sz="8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الدّرس الثّالث :</a:t>
            </a:r>
            <a:br>
              <a:rPr lang="ar-JO" sz="8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JO" sz="80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أقرأُ بطلاقةٍ وفَهْم</a:t>
            </a:r>
          </a:p>
          <a:p>
            <a:pPr algn="ctr"/>
            <a:r>
              <a:rPr lang="ar-JO" sz="80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وَطَني الأرْدنُّ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7BE5DD-1E38-F93C-5CD0-B9D783C01C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34" t="19955" r="25962" b="24458"/>
          <a:stretch>
            <a:fillRect/>
          </a:stretch>
        </p:blipFill>
        <p:spPr bwMode="auto">
          <a:xfrm>
            <a:off x="6323943" y="250063"/>
            <a:ext cx="5711737" cy="6513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281087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859B4F-FD1F-1683-0D3A-537D25A46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30" t="27935" r="24038" b="51540"/>
          <a:stretch>
            <a:fillRect/>
          </a:stretch>
        </p:blipFill>
        <p:spPr bwMode="auto">
          <a:xfrm>
            <a:off x="1895061" y="106887"/>
            <a:ext cx="7911548" cy="30560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B17378-4CD9-A629-0AD3-DC65B85435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99" t="29076" r="22596" b="49544"/>
          <a:stretch>
            <a:fillRect/>
          </a:stretch>
        </p:blipFill>
        <p:spPr bwMode="auto">
          <a:xfrm>
            <a:off x="2408577" y="3261701"/>
            <a:ext cx="7398032" cy="315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3B2551-E76B-4FF6-803F-4B797D5C1A35}"/>
              </a:ext>
            </a:extLst>
          </p:cNvPr>
          <p:cNvSpPr/>
          <p:nvPr/>
        </p:nvSpPr>
        <p:spPr>
          <a:xfrm>
            <a:off x="223025" y="433148"/>
            <a:ext cx="2073156" cy="5816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>
                <a:solidFill>
                  <a:srgbClr val="FF0000"/>
                </a:solidFill>
              </a:rPr>
              <a:t>مهم جدًا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8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A48EC9-FEB9-C9B1-48DD-3496CDC8F7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500" t="33422" r="16522" b="36418"/>
          <a:stretch>
            <a:fillRect/>
          </a:stretch>
        </p:blipFill>
        <p:spPr>
          <a:xfrm>
            <a:off x="4810540" y="215188"/>
            <a:ext cx="5989982" cy="32448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13D852-1A92-161B-3500-D59B51BE4C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565" t="34388" r="14674" b="34486"/>
          <a:stretch>
            <a:fillRect/>
          </a:stretch>
        </p:blipFill>
        <p:spPr>
          <a:xfrm>
            <a:off x="3420103" y="3710609"/>
            <a:ext cx="7852521" cy="26504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24FD29-914A-5F24-78D9-64E5FD681C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538" t="37914" r="27724" b="37001"/>
          <a:stretch>
            <a:fillRect/>
          </a:stretch>
        </p:blipFill>
        <p:spPr bwMode="auto">
          <a:xfrm>
            <a:off x="919376" y="1837602"/>
            <a:ext cx="2253912" cy="2585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039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CDBE0-A5BD-439B-2C99-0ECC2552C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5921C6-4386-5A72-63C5-0CBF0A5B1241}"/>
              </a:ext>
            </a:extLst>
          </p:cNvPr>
          <p:cNvSpPr/>
          <p:nvPr/>
        </p:nvSpPr>
        <p:spPr>
          <a:xfrm>
            <a:off x="2435551" y="215188"/>
            <a:ext cx="6247148" cy="7623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أَفهمُ الْمقروءَ وَ أُحلّلُهُ صفحة37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128E5-885F-5BAE-FD15-D62B5F1754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000" t="24142" r="14891" b="19599"/>
          <a:stretch>
            <a:fillRect/>
          </a:stretch>
        </p:blipFill>
        <p:spPr>
          <a:xfrm>
            <a:off x="1404730" y="1055197"/>
            <a:ext cx="10018643" cy="57400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D1A576-A38F-7BAD-D359-89ED990538EC}"/>
              </a:ext>
            </a:extLst>
          </p:cNvPr>
          <p:cNvSpPr/>
          <p:nvPr/>
        </p:nvSpPr>
        <p:spPr>
          <a:xfrm>
            <a:off x="1594038" y="2679905"/>
            <a:ext cx="1683026" cy="5403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FF0000"/>
                </a:solidFill>
              </a:rPr>
              <a:t>الأسد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DE370E-9263-1E7C-F4D8-20B2838E53D1}"/>
              </a:ext>
            </a:extLst>
          </p:cNvPr>
          <p:cNvSpPr/>
          <p:nvPr/>
        </p:nvSpPr>
        <p:spPr>
          <a:xfrm>
            <a:off x="150448" y="3297973"/>
            <a:ext cx="3126616" cy="5403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FF0000"/>
                </a:solidFill>
              </a:rPr>
              <a:t>الشَّرف والمقام العالي.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412CCF-D741-F27F-81B3-4F3361901792}"/>
              </a:ext>
            </a:extLst>
          </p:cNvPr>
          <p:cNvSpPr/>
          <p:nvPr/>
        </p:nvSpPr>
        <p:spPr>
          <a:xfrm>
            <a:off x="1594038" y="3888177"/>
            <a:ext cx="1683026" cy="5403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FF0000"/>
                </a:solidFill>
              </a:rPr>
              <a:t>أبديًّا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36729B-FF7D-50FE-823A-8CF60B2F9BF3}"/>
              </a:ext>
            </a:extLst>
          </p:cNvPr>
          <p:cNvSpPr/>
          <p:nvPr/>
        </p:nvSpPr>
        <p:spPr>
          <a:xfrm>
            <a:off x="8682699" y="5088835"/>
            <a:ext cx="1497495" cy="33130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FF0000"/>
                </a:solidFill>
              </a:rPr>
              <a:t>أحبّه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AA9E23-D19D-E4D6-2244-4E11153D870B}"/>
              </a:ext>
            </a:extLst>
          </p:cNvPr>
          <p:cNvSpPr/>
          <p:nvPr/>
        </p:nvSpPr>
        <p:spPr>
          <a:xfrm>
            <a:off x="4294967" y="5108713"/>
            <a:ext cx="1497495" cy="33130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FF0000"/>
                </a:solidFill>
              </a:rPr>
              <a:t>انقضَّ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56D4E2-F000-063A-A147-F452380A766C}"/>
              </a:ext>
            </a:extLst>
          </p:cNvPr>
          <p:cNvSpPr/>
          <p:nvPr/>
        </p:nvSpPr>
        <p:spPr>
          <a:xfrm>
            <a:off x="6308036" y="5809429"/>
            <a:ext cx="2182506" cy="33130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FF0000"/>
                </a:solidFill>
              </a:rPr>
              <a:t>الوطن أو الأرض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A972F3-5EE6-D1C3-D594-C4DA8FC6D1F6}"/>
              </a:ext>
            </a:extLst>
          </p:cNvPr>
          <p:cNvSpPr/>
          <p:nvPr/>
        </p:nvSpPr>
        <p:spPr>
          <a:xfrm>
            <a:off x="2435551" y="5809429"/>
            <a:ext cx="2608163" cy="33130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FF0000"/>
                </a:solidFill>
              </a:rPr>
              <a:t>دافع عنه وحفظه.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7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5CA33-C6DC-BF15-F85F-EE0E29C05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96BDF0A-1F46-CD2A-B25C-B07899832700}"/>
              </a:ext>
            </a:extLst>
          </p:cNvPr>
          <p:cNvSpPr/>
          <p:nvPr/>
        </p:nvSpPr>
        <p:spPr>
          <a:xfrm>
            <a:off x="2435551" y="215188"/>
            <a:ext cx="6247148" cy="7623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أَفهمُ الْمقروءَ وَ أُحلّلُهُ صفحة38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2463B6-63E6-C8C3-E168-9B627EA445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899" t="27042" r="14131" b="33712"/>
          <a:stretch>
            <a:fillRect/>
          </a:stretch>
        </p:blipFill>
        <p:spPr>
          <a:xfrm>
            <a:off x="3166280" y="1229359"/>
            <a:ext cx="8792759" cy="527745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4131711-20F3-597C-4C0C-3BFD4E74AFC6}"/>
              </a:ext>
            </a:extLst>
          </p:cNvPr>
          <p:cNvSpPr/>
          <p:nvPr/>
        </p:nvSpPr>
        <p:spPr>
          <a:xfrm>
            <a:off x="2110873" y="2626897"/>
            <a:ext cx="1683026" cy="5403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أسيرًا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D76924-A4D2-C4DF-3BA9-69FBFE1BD6DD}"/>
              </a:ext>
            </a:extLst>
          </p:cNvPr>
          <p:cNvSpPr/>
          <p:nvPr/>
        </p:nvSpPr>
        <p:spPr>
          <a:xfrm>
            <a:off x="2110873" y="3341433"/>
            <a:ext cx="1683026" cy="5403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الضَّعف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90AB69-1C31-9517-C48F-7BEA03CA6B21}"/>
              </a:ext>
            </a:extLst>
          </p:cNvPr>
          <p:cNvSpPr/>
          <p:nvPr/>
        </p:nvSpPr>
        <p:spPr>
          <a:xfrm>
            <a:off x="880946" y="6236630"/>
            <a:ext cx="10058400" cy="5403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ترمز كلمة الحق إلى الكرامة وإعادة الأراضي العربية المسلوبة وعلى رأسها فلسطين 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7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33EEC-1FC7-A46A-6DD3-D4DDFDB0E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F3944C-36DA-8067-9549-BCF351A459DA}"/>
              </a:ext>
            </a:extLst>
          </p:cNvPr>
          <p:cNvSpPr/>
          <p:nvPr/>
        </p:nvSpPr>
        <p:spPr>
          <a:xfrm>
            <a:off x="2435551" y="215188"/>
            <a:ext cx="6247148" cy="7623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أَفهمُ الْمقروءَ وَ أُحلّلُهُ صفحة38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645E66-4C51-716D-0AA5-10771EC463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652" t="19695" r="14131" b="14185"/>
          <a:stretch>
            <a:fillRect/>
          </a:stretch>
        </p:blipFill>
        <p:spPr>
          <a:xfrm>
            <a:off x="1669774" y="1060893"/>
            <a:ext cx="9674087" cy="55819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0AFA41-C5FB-C595-2650-342842AA11BA}"/>
              </a:ext>
            </a:extLst>
          </p:cNvPr>
          <p:cNvSpPr/>
          <p:nvPr/>
        </p:nvSpPr>
        <p:spPr>
          <a:xfrm>
            <a:off x="2040835" y="3311478"/>
            <a:ext cx="1951846" cy="5403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وبِعَزمِ اللَّيث أحرِّره.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DA68D9-AEAA-E8FC-C63B-95BB4DD7F1DA}"/>
              </a:ext>
            </a:extLst>
          </p:cNvPr>
          <p:cNvSpPr/>
          <p:nvPr/>
        </p:nvSpPr>
        <p:spPr>
          <a:xfrm>
            <a:off x="4432852" y="4457791"/>
            <a:ext cx="1951846" cy="5403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تَسبي الأَرواحَ مَفاتِنَهُ.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A3A414-538D-A240-17BB-4E3ADEFF5EA4}"/>
              </a:ext>
            </a:extLst>
          </p:cNvPr>
          <p:cNvSpPr/>
          <p:nvPr/>
        </p:nvSpPr>
        <p:spPr>
          <a:xfrm>
            <a:off x="2232992" y="5558750"/>
            <a:ext cx="1951846" cy="5403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وَنَبيدُ الخَصمَ وَنَقهَرُهُ.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247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AE0375-E8A6-036F-0C5C-445AB2AB58D7}"/>
              </a:ext>
            </a:extLst>
          </p:cNvPr>
          <p:cNvSpPr/>
          <p:nvPr/>
        </p:nvSpPr>
        <p:spPr>
          <a:xfrm>
            <a:off x="3407059" y="0"/>
            <a:ext cx="5300870" cy="8714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أَفهمُ الْمقروءَ وَ أُحلّلُهُ صفحة39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2196C-4AEF-122D-56FF-BD45CB44A7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391" t="20276" r="14565" b="14572"/>
          <a:stretch>
            <a:fillRect/>
          </a:stretch>
        </p:blipFill>
        <p:spPr>
          <a:xfrm>
            <a:off x="1417984" y="924182"/>
            <a:ext cx="10230678" cy="58113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A48C03-7B45-5E24-21D6-49FBF58FE0F1}"/>
              </a:ext>
            </a:extLst>
          </p:cNvPr>
          <p:cNvSpPr/>
          <p:nvPr/>
        </p:nvSpPr>
        <p:spPr>
          <a:xfrm>
            <a:off x="0" y="2279374"/>
            <a:ext cx="3369830" cy="61832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الشِّعار أن يبقى وطنه حرَّا، والعَيش بكرامة.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E59EE7-16BD-AC91-88D8-80A5ACC65596}"/>
              </a:ext>
            </a:extLst>
          </p:cNvPr>
          <p:cNvSpPr/>
          <p:nvPr/>
        </p:nvSpPr>
        <p:spPr>
          <a:xfrm>
            <a:off x="3369830" y="3669287"/>
            <a:ext cx="2239616" cy="5403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البيت الثّاني + الثالث .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F1BB31-DC6D-A3FE-0078-3D806FEC92C0}"/>
              </a:ext>
            </a:extLst>
          </p:cNvPr>
          <p:cNvSpPr/>
          <p:nvPr/>
        </p:nvSpPr>
        <p:spPr>
          <a:xfrm>
            <a:off x="4333461" y="4262355"/>
            <a:ext cx="1951846" cy="5403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البيت الخامس.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5A8CEB-B9DA-BAA8-F75B-5A7C43634F9F}"/>
              </a:ext>
            </a:extLst>
          </p:cNvPr>
          <p:cNvSpPr/>
          <p:nvPr/>
        </p:nvSpPr>
        <p:spPr>
          <a:xfrm>
            <a:off x="543338" y="5372613"/>
            <a:ext cx="3482473" cy="5403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مشاعر التَّضحية والحماس والشّجاعة.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31710A-6454-7EB2-AA5A-E4821554D848}"/>
              </a:ext>
            </a:extLst>
          </p:cNvPr>
          <p:cNvSpPr/>
          <p:nvPr/>
        </p:nvSpPr>
        <p:spPr>
          <a:xfrm>
            <a:off x="2073965" y="6066098"/>
            <a:ext cx="1951846" cy="5403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مشاعر الفَخر.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55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72E77-C15E-B5FE-153B-A21910A50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9089ED-6351-6E09-AEF1-17E682C148E0}"/>
              </a:ext>
            </a:extLst>
          </p:cNvPr>
          <p:cNvSpPr/>
          <p:nvPr/>
        </p:nvSpPr>
        <p:spPr>
          <a:xfrm>
            <a:off x="3407059" y="0"/>
            <a:ext cx="5300870" cy="8714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أَفهمُ الْمقروءَ وَ أُحلّلُهُ صفحة39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صورة 137" descr="صورة تحتوي على الرسومات, الخط, تصميم الجرافيك, فن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37074F3C-0776-7E91-F4DF-77AC18694E3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3444" y="230697"/>
            <a:ext cx="786765" cy="79756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E39EDE-EF42-3BE7-64C1-DFC74F1245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587" t="19695" r="14457" b="43378"/>
          <a:stretch>
            <a:fillRect/>
          </a:stretch>
        </p:blipFill>
        <p:spPr>
          <a:xfrm>
            <a:off x="2199862" y="1028257"/>
            <a:ext cx="7447721" cy="297597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C1D50FD-4E73-58C5-EFB6-5DE9CFA890FC}"/>
              </a:ext>
            </a:extLst>
          </p:cNvPr>
          <p:cNvSpPr/>
          <p:nvPr/>
        </p:nvSpPr>
        <p:spPr>
          <a:xfrm>
            <a:off x="848140" y="4280266"/>
            <a:ext cx="3992682" cy="230606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أنا الأردنُّ</a:t>
            </a:r>
          </a:p>
          <a:p>
            <a:pPr algn="ctr"/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يتحدَّث الشّاعر هنا بفخره الشّخصي بالأردن، ويُجسّد الأردن كشخصيّة ناطقة تعتزُّ بنفسها، ويظهر هنا الاعتزاز بالنَّفس والقَوميَّة والاعتزاز بالأرض.</a:t>
            </a:r>
          </a:p>
          <a:p>
            <a:pPr algn="ctr"/>
            <a:endParaRPr lang="ar-JO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0A41B8-E368-40D1-7FBA-B2AB508258DE}"/>
              </a:ext>
            </a:extLst>
          </p:cNvPr>
          <p:cNvSpPr/>
          <p:nvPr/>
        </p:nvSpPr>
        <p:spPr>
          <a:xfrm>
            <a:off x="5959700" y="4280266"/>
            <a:ext cx="3992682" cy="212053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وَطَني الأردنُّ</a:t>
            </a:r>
          </a:p>
          <a:p>
            <a:pPr algn="ctr"/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التّأكيد أنَّ المجد سَيَعُمُّ أرجاء الوطن، وأنَّ السِّيادة والكَرامة ثابتة ومُدَوَّنة في سجّلاته.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941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2178</TotalTime>
  <Words>220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Arabic Typesetting</vt:lpstr>
      <vt:lpstr>Arial</vt:lpstr>
      <vt:lpstr>Simplified Arabic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آيات الفطافطة</dc:creator>
  <cp:lastModifiedBy>GTR6</cp:lastModifiedBy>
  <cp:revision>210</cp:revision>
  <dcterms:created xsi:type="dcterms:W3CDTF">2024-02-10T08:29:03Z</dcterms:created>
  <dcterms:modified xsi:type="dcterms:W3CDTF">2025-11-02T09:50:21Z</dcterms:modified>
</cp:coreProperties>
</file>