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307" r:id="rId4"/>
    <p:sldId id="298" r:id="rId5"/>
    <p:sldId id="308" r:id="rId6"/>
    <p:sldId id="309" r:id="rId7"/>
    <p:sldId id="310" r:id="rId8"/>
    <p:sldId id="311" r:id="rId9"/>
    <p:sldId id="313" r:id="rId10"/>
    <p:sldId id="312" r:id="rId11"/>
    <p:sldId id="314" r:id="rId12"/>
    <p:sldId id="31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87845" autoAdjust="0"/>
  </p:normalViewPr>
  <p:slideViewPr>
    <p:cSldViewPr snapToGrid="0">
      <p:cViewPr varScale="1">
        <p:scale>
          <a:sx n="76" d="100"/>
          <a:sy n="76" d="100"/>
        </p:scale>
        <p:origin x="111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59F8B-8347-4095-A12D-696C427E6090}" type="datetimeFigureOut">
              <a:rPr lang="en-US" smtClean="0"/>
              <a:t>11/2/2025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5F38E-01C8-474E-906D-EFE9891B33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62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35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5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8944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33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9745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44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2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15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3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8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  <a:t>11/2/2025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70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  <a:t>11/2/2025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2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  <a:t>11/2/2025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25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  <a:t>11/2/2025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37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  <a:t>11/2/2025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34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  <a:t>11/2/2025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03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87E8-A284-4FBE-A602-602CF3CBF677}" type="datetimeFigureOut">
              <a:rPr lang="en-US" smtClean="0"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4D2D24E-04F2-4F08-B9CD-691084A5F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7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248" y="238625"/>
            <a:ext cx="4418848" cy="647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772" y="238625"/>
            <a:ext cx="519155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52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788C17-FCBC-4A61-AA79-302CC7AAB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570" y="290512"/>
            <a:ext cx="9958130" cy="62769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E5892E-6B49-446E-9D26-77F57A17F57B}"/>
              </a:ext>
            </a:extLst>
          </p:cNvPr>
          <p:cNvSpPr/>
          <p:nvPr/>
        </p:nvSpPr>
        <p:spPr>
          <a:xfrm>
            <a:off x="8661400" y="1634004"/>
            <a:ext cx="21509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الوثاق/معرّف بـ(ال)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26808-314E-4FFE-B074-5E7BCB01498A}"/>
              </a:ext>
            </a:extLst>
          </p:cNvPr>
          <p:cNvSpPr/>
          <p:nvPr/>
        </p:nvSpPr>
        <p:spPr>
          <a:xfrm>
            <a:off x="5949066" y="1634003"/>
            <a:ext cx="21509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هي/ضمير منفصل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1B5411-6AD5-4B9D-8E34-7A2723D574A5}"/>
              </a:ext>
            </a:extLst>
          </p:cNvPr>
          <p:cNvSpPr/>
          <p:nvPr/>
        </p:nvSpPr>
        <p:spPr>
          <a:xfrm>
            <a:off x="3378200" y="1634003"/>
            <a:ext cx="21509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هذا/اسم إشارة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B899A7-3080-4AB4-8675-618D5183A6B5}"/>
              </a:ext>
            </a:extLst>
          </p:cNvPr>
          <p:cNvSpPr/>
          <p:nvPr/>
        </p:nvSpPr>
        <p:spPr>
          <a:xfrm>
            <a:off x="2590800" y="4464258"/>
            <a:ext cx="6311897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هاتان الطّالبتانِ مُشركتانِ في أنشطة العلوم و التّكنولوجيا.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D2FFC8-A44F-441B-A8EB-E7F54D94B17E}"/>
              </a:ext>
            </a:extLst>
          </p:cNvPr>
          <p:cNvSpPr/>
          <p:nvPr/>
        </p:nvSpPr>
        <p:spPr>
          <a:xfrm>
            <a:off x="2590800" y="5839707"/>
            <a:ext cx="6311897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هؤلاء الطّالبات مشاركاتٌ في أنشطة العلوم و التّكنولوجيا.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6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DC4CFA-FDAD-499B-8C6A-294A6CB79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570" y="461962"/>
            <a:ext cx="10123230" cy="44275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2D3063-559F-4FEC-B39A-AD0C81C900E3}"/>
              </a:ext>
            </a:extLst>
          </p:cNvPr>
          <p:cNvSpPr/>
          <p:nvPr/>
        </p:nvSpPr>
        <p:spPr>
          <a:xfrm>
            <a:off x="7366000" y="1568262"/>
            <a:ext cx="8682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الّتي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702C19-5DDD-4038-A42D-38B472CD45D2}"/>
              </a:ext>
            </a:extLst>
          </p:cNvPr>
          <p:cNvSpPr/>
          <p:nvPr/>
        </p:nvSpPr>
        <p:spPr>
          <a:xfrm>
            <a:off x="7645400" y="2783712"/>
            <a:ext cx="920408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اللّذان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3120C0-FFCC-4299-BC0D-E64E527AF4A8}"/>
              </a:ext>
            </a:extLst>
          </p:cNvPr>
          <p:cNvSpPr/>
          <p:nvPr/>
        </p:nvSpPr>
        <p:spPr>
          <a:xfrm>
            <a:off x="2387601" y="5113582"/>
            <a:ext cx="8185148" cy="121245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الخوارزميّ و ابن الهيثم شخصيّتانِ عظيمتانِ، و هما من أبرزِ علماء العرب، الّذين قدّموا إنجازاتٍ للعلمِ، و نحن نفخر بهم و بكلّ ما قدّموه من علمٍ و إنجازاتٍ.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62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693E08-438F-4BA6-9938-6C0D5439F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570" y="406400"/>
            <a:ext cx="10074017" cy="6235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4BBC33-D1B2-419A-81BF-A3E402166D86}"/>
              </a:ext>
            </a:extLst>
          </p:cNvPr>
          <p:cNvSpPr/>
          <p:nvPr/>
        </p:nvSpPr>
        <p:spPr>
          <a:xfrm>
            <a:off x="5575300" y="3867150"/>
            <a:ext cx="5549900" cy="206375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أ- هذه : اسم إشارة مبني في محلّ رفعِ مبتدأ . </a:t>
            </a:r>
          </a:p>
          <a:p>
            <a:pPr algn="ctr"/>
            <a:r>
              <a:rPr lang="ar-JO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ب- الّذين : اسم موصول مبني في محل جرّ اسم مجرور .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77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DB762B8-C176-9A34-7ABC-F44E9A9A9CE2}"/>
              </a:ext>
            </a:extLst>
          </p:cNvPr>
          <p:cNvSpPr txBox="1">
            <a:spLocks/>
          </p:cNvSpPr>
          <p:nvPr/>
        </p:nvSpPr>
        <p:spPr>
          <a:xfrm>
            <a:off x="486991" y="1246082"/>
            <a:ext cx="5913246" cy="25187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الوحد</a:t>
            </a:r>
            <a:r>
              <a:rPr lang="ar-JO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َ</a:t>
            </a:r>
            <a:r>
              <a:rPr lang="ar-SA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ة</a:t>
            </a:r>
            <a:r>
              <a:rPr lang="ar-JO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ُ</a:t>
            </a:r>
            <a:r>
              <a:rPr lang="ar-SA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JO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الثّالثةُ </a:t>
            </a:r>
            <a:r>
              <a:rPr lang="ar-SA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 </a:t>
            </a:r>
          </a:p>
          <a:p>
            <a:pPr marL="0" indent="0" algn="ctr">
              <a:buNone/>
            </a:pPr>
            <a:r>
              <a:rPr lang="ar-JO" sz="7200" b="1" dirty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في الفضاءِ الرَّحبِ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B9650CD-6348-7C40-6682-04AE13BE6DD7}"/>
              </a:ext>
            </a:extLst>
          </p:cNvPr>
          <p:cNvSpPr txBox="1">
            <a:spLocks/>
          </p:cNvSpPr>
          <p:nvPr/>
        </p:nvSpPr>
        <p:spPr>
          <a:xfrm>
            <a:off x="-194873" y="3542095"/>
            <a:ext cx="7276975" cy="2970799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ar-JO" sz="8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116" y="373839"/>
            <a:ext cx="4106770" cy="6252291"/>
          </a:xfrm>
          <a:prstGeom prst="rect">
            <a:avLst/>
          </a:prstGeom>
        </p:spPr>
      </p:pic>
      <p:sp>
        <p:nvSpPr>
          <p:cNvPr id="2" name="Google Shape;220;p34">
            <a:extLst>
              <a:ext uri="{FF2B5EF4-FFF2-40B4-BE49-F238E27FC236}">
                <a16:creationId xmlns:a16="http://schemas.microsoft.com/office/drawing/2014/main" id="{692D2A23-0B2D-F7D7-A2BA-82C48BBB1CA6}"/>
              </a:ext>
            </a:extLst>
          </p:cNvPr>
          <p:cNvSpPr txBox="1">
            <a:spLocks/>
          </p:cNvSpPr>
          <p:nvPr/>
        </p:nvSpPr>
        <p:spPr>
          <a:xfrm>
            <a:off x="816448" y="3315905"/>
            <a:ext cx="4718700" cy="2304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ar-JO" sz="8800" b="1" dirty="0">
                <a:latin typeface="Aldhabi" panose="01000000000000000000" pitchFamily="2" charset="-78"/>
                <a:cs typeface="Aldhabi" panose="01000000000000000000" pitchFamily="2" charset="-78"/>
              </a:rPr>
              <a:t>المعارِف</a:t>
            </a:r>
          </a:p>
        </p:txBody>
      </p:sp>
    </p:spTree>
    <p:extLst>
      <p:ext uri="{BB962C8B-B14F-4D97-AF65-F5344CB8AC3E}">
        <p14:creationId xmlns:p14="http://schemas.microsoft.com/office/powerpoint/2010/main" val="22805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E3E6B2-E821-4A58-9727-137FD1258918}"/>
              </a:ext>
            </a:extLst>
          </p:cNvPr>
          <p:cNvSpPr/>
          <p:nvPr/>
        </p:nvSpPr>
        <p:spPr>
          <a:xfrm>
            <a:off x="2497362" y="295024"/>
            <a:ext cx="7652688" cy="10990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حل تدريبات الكتاب الصّفحات 72-76</a:t>
            </a:r>
            <a:endParaRPr lang="en-US" sz="4000" b="1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3650FE-1E0F-4AC3-8551-2FA28F285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31950"/>
            <a:ext cx="11258550" cy="51001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A9A845-6D50-4553-B732-2336971DEE1A}"/>
              </a:ext>
            </a:extLst>
          </p:cNvPr>
          <p:cNvSpPr/>
          <p:nvPr/>
        </p:nvSpPr>
        <p:spPr>
          <a:xfrm>
            <a:off x="8596570" y="5564944"/>
            <a:ext cx="2173030" cy="9980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عمّان/عليّ/المركبة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6A572D-5C94-40C5-9F35-446191816B23}"/>
              </a:ext>
            </a:extLst>
          </p:cNvPr>
          <p:cNvSpPr/>
          <p:nvPr/>
        </p:nvSpPr>
        <p:spPr>
          <a:xfrm>
            <a:off x="6096000" y="5564944"/>
            <a:ext cx="2271731" cy="9980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موكب/امرأة/أصوات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2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877580-3322-4510-8E0F-03E4102B7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39724"/>
            <a:ext cx="10179050" cy="63912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F77A51-2AE6-48D6-B03F-A045AD48E568}"/>
              </a:ext>
            </a:extLst>
          </p:cNvPr>
          <p:cNvSpPr/>
          <p:nvPr/>
        </p:nvSpPr>
        <p:spPr>
          <a:xfrm>
            <a:off x="3315371" y="4400758"/>
            <a:ext cx="204402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ضمائر منفصلة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4B541-BD0E-4EA5-9305-59881C78C4CC}"/>
              </a:ext>
            </a:extLst>
          </p:cNvPr>
          <p:cNvSpPr/>
          <p:nvPr/>
        </p:nvSpPr>
        <p:spPr>
          <a:xfrm>
            <a:off x="3315371" y="4946858"/>
            <a:ext cx="204402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أسماء إشارة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8062AB-9C0E-43BC-A7F6-B54E00267349}"/>
              </a:ext>
            </a:extLst>
          </p:cNvPr>
          <p:cNvSpPr/>
          <p:nvPr/>
        </p:nvSpPr>
        <p:spPr>
          <a:xfrm>
            <a:off x="3315371" y="5492958"/>
            <a:ext cx="204402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أسماء موصولة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7A39D2-78BA-40CD-8976-E7A5D48F7428}"/>
              </a:ext>
            </a:extLst>
          </p:cNvPr>
          <p:cNvSpPr/>
          <p:nvPr/>
        </p:nvSpPr>
        <p:spPr>
          <a:xfrm>
            <a:off x="669211" y="6073107"/>
            <a:ext cx="204402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معارف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77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3F7070-455C-46E7-87E6-A783058E9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570" y="280987"/>
            <a:ext cx="10264517" cy="62468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13A5D1-593B-4338-9158-686B110EE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5" y="2936875"/>
            <a:ext cx="428625" cy="323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C6EF94-DB82-4239-86E1-DDFD9B357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935" y="2936875"/>
            <a:ext cx="428625" cy="323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54BC48-E606-42E1-A8DD-3E21E2BC7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687" y="3711575"/>
            <a:ext cx="428625" cy="3238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672856-42E0-4F0A-96FC-7D6C4DE13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703" y="3711575"/>
            <a:ext cx="428625" cy="3238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E57795D-DBB7-454E-91A3-7F4779A9DFBA}"/>
              </a:ext>
            </a:extLst>
          </p:cNvPr>
          <p:cNvSpPr/>
          <p:nvPr/>
        </p:nvSpPr>
        <p:spPr>
          <a:xfrm>
            <a:off x="2006303" y="4588793"/>
            <a:ext cx="204402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ضمائر منفصلة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7F4064-8683-4717-9DF4-837105DD2172}"/>
              </a:ext>
            </a:extLst>
          </p:cNvPr>
          <p:cNvSpPr/>
          <p:nvPr/>
        </p:nvSpPr>
        <p:spPr>
          <a:xfrm>
            <a:off x="2006303" y="5223793"/>
            <a:ext cx="204402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أسماء إشارة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486418-8C0E-4416-96D1-A70292710F02}"/>
              </a:ext>
            </a:extLst>
          </p:cNvPr>
          <p:cNvSpPr/>
          <p:nvPr/>
        </p:nvSpPr>
        <p:spPr>
          <a:xfrm>
            <a:off x="2006303" y="5858793"/>
            <a:ext cx="204402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أسماء موصولة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55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2600D4-09C1-4D63-8AD2-131554154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570" y="371474"/>
            <a:ext cx="10385167" cy="61944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4BD81F-281A-4C69-9E67-2D538DD7939E}"/>
              </a:ext>
            </a:extLst>
          </p:cNvPr>
          <p:cNvSpPr/>
          <p:nvPr/>
        </p:nvSpPr>
        <p:spPr>
          <a:xfrm>
            <a:off x="8661400" y="2053104"/>
            <a:ext cx="9571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أنا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0EF7AA-B3DF-415A-A074-80F32CD0A5A1}"/>
              </a:ext>
            </a:extLst>
          </p:cNvPr>
          <p:cNvSpPr/>
          <p:nvPr/>
        </p:nvSpPr>
        <p:spPr>
          <a:xfrm>
            <a:off x="5438942" y="2053104"/>
            <a:ext cx="108083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المخاطب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BB5A56-352C-4B5D-B091-9BBC807E16B6}"/>
              </a:ext>
            </a:extLst>
          </p:cNvPr>
          <p:cNvSpPr/>
          <p:nvPr/>
        </p:nvSpPr>
        <p:spPr>
          <a:xfrm>
            <a:off x="6680200" y="2650004"/>
            <a:ext cx="823786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هي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CF647D-9E36-495C-8401-68F68E275752}"/>
              </a:ext>
            </a:extLst>
          </p:cNvPr>
          <p:cNvSpPr/>
          <p:nvPr/>
        </p:nvSpPr>
        <p:spPr>
          <a:xfrm>
            <a:off x="1833479" y="2066454"/>
            <a:ext cx="83987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أنتم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7BD07C-A63D-44B3-900B-9776F735E8F7}"/>
              </a:ext>
            </a:extLst>
          </p:cNvPr>
          <p:cNvSpPr/>
          <p:nvPr/>
        </p:nvSpPr>
        <p:spPr>
          <a:xfrm>
            <a:off x="3035300" y="2066455"/>
            <a:ext cx="83987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أنتما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16BCA5-E426-4D34-97EB-7000D0C665C7}"/>
              </a:ext>
            </a:extLst>
          </p:cNvPr>
          <p:cNvSpPr/>
          <p:nvPr/>
        </p:nvSpPr>
        <p:spPr>
          <a:xfrm>
            <a:off x="4800600" y="2650003"/>
            <a:ext cx="9317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هم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569142-712F-4427-B62C-F4420A32B6C5}"/>
              </a:ext>
            </a:extLst>
          </p:cNvPr>
          <p:cNvSpPr/>
          <p:nvPr/>
        </p:nvSpPr>
        <p:spPr>
          <a:xfrm>
            <a:off x="3416300" y="2637303"/>
            <a:ext cx="1119769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هنّ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47D735-A9AB-421F-A6F6-842F1EDAF18F}"/>
              </a:ext>
            </a:extLst>
          </p:cNvPr>
          <p:cNvSpPr/>
          <p:nvPr/>
        </p:nvSpPr>
        <p:spPr>
          <a:xfrm>
            <a:off x="1833479" y="3429000"/>
            <a:ext cx="83987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هذه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5B78D5-F6FE-4DEB-95D0-B4E7532AB259}"/>
              </a:ext>
            </a:extLst>
          </p:cNvPr>
          <p:cNvSpPr/>
          <p:nvPr/>
        </p:nvSpPr>
        <p:spPr>
          <a:xfrm>
            <a:off x="9131300" y="3957318"/>
            <a:ext cx="8682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هاتان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99E0C0-D8BA-476B-AA73-2694A417C8F6}"/>
              </a:ext>
            </a:extLst>
          </p:cNvPr>
          <p:cNvSpPr/>
          <p:nvPr/>
        </p:nvSpPr>
        <p:spPr>
          <a:xfrm>
            <a:off x="9893297" y="5416363"/>
            <a:ext cx="108083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الّذي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4FEA8F-B916-4102-8576-CCE881EABE3D}"/>
              </a:ext>
            </a:extLst>
          </p:cNvPr>
          <p:cNvSpPr/>
          <p:nvPr/>
        </p:nvSpPr>
        <p:spPr>
          <a:xfrm>
            <a:off x="8750300" y="5416362"/>
            <a:ext cx="8682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الّتي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10E3B6-8B07-44A4-B523-52C014494D00}"/>
              </a:ext>
            </a:extLst>
          </p:cNvPr>
          <p:cNvSpPr/>
          <p:nvPr/>
        </p:nvSpPr>
        <p:spPr>
          <a:xfrm>
            <a:off x="6680200" y="5429062"/>
            <a:ext cx="920408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اللّتان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800FDE-EDB2-479A-9126-51E0C8CBA35F}"/>
              </a:ext>
            </a:extLst>
          </p:cNvPr>
          <p:cNvSpPr/>
          <p:nvPr/>
        </p:nvSpPr>
        <p:spPr>
          <a:xfrm>
            <a:off x="5438942" y="5416362"/>
            <a:ext cx="91339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الّذين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71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143C11-551E-42D2-AFA2-0B8070867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575" y="257968"/>
            <a:ext cx="10058400" cy="63420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95A715-D1BD-4BF4-8059-6ACF224B6E5B}"/>
              </a:ext>
            </a:extLst>
          </p:cNvPr>
          <p:cNvSpPr/>
          <p:nvPr/>
        </p:nvSpPr>
        <p:spPr>
          <a:xfrm>
            <a:off x="9325142" y="1824504"/>
            <a:ext cx="108083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الضّمائر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0A4E-EB42-4DDE-951E-8D4F03ADAE3F}"/>
              </a:ext>
            </a:extLst>
          </p:cNvPr>
          <p:cNvSpPr/>
          <p:nvPr/>
        </p:nvSpPr>
        <p:spPr>
          <a:xfrm>
            <a:off x="8993609" y="3049882"/>
            <a:ext cx="1660358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أسماء الإشارة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DF10B1-7B6D-42F1-ADDE-6B78284B4FE9}"/>
              </a:ext>
            </a:extLst>
          </p:cNvPr>
          <p:cNvSpPr/>
          <p:nvPr/>
        </p:nvSpPr>
        <p:spPr>
          <a:xfrm>
            <a:off x="8382000" y="3704104"/>
            <a:ext cx="892342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هذا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0815BB-0110-4E58-B3B4-A3E837E45824}"/>
              </a:ext>
            </a:extLst>
          </p:cNvPr>
          <p:cNvSpPr/>
          <p:nvPr/>
        </p:nvSpPr>
        <p:spPr>
          <a:xfrm>
            <a:off x="6413500" y="3704104"/>
            <a:ext cx="8301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هذان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B0A87B-24CD-4DF5-883C-D8F4D352ED00}"/>
              </a:ext>
            </a:extLst>
          </p:cNvPr>
          <p:cNvSpPr/>
          <p:nvPr/>
        </p:nvSpPr>
        <p:spPr>
          <a:xfrm>
            <a:off x="4334042" y="3704104"/>
            <a:ext cx="108083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هؤلاء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DC58CF-5C29-4099-B7C6-4BC980B37421}"/>
              </a:ext>
            </a:extLst>
          </p:cNvPr>
          <p:cNvSpPr/>
          <p:nvPr/>
        </p:nvSpPr>
        <p:spPr>
          <a:xfrm>
            <a:off x="8789742" y="4352674"/>
            <a:ext cx="2068091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الأسماء الموصولة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CD7B90-61CE-4693-AA3C-83DA4FB5C91E}"/>
              </a:ext>
            </a:extLst>
          </p:cNvPr>
          <p:cNvSpPr/>
          <p:nvPr/>
        </p:nvSpPr>
        <p:spPr>
          <a:xfrm>
            <a:off x="6664158" y="4929482"/>
            <a:ext cx="8301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الّتي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FC944-5FD7-4DBF-8EBC-53EB342FB3EF}"/>
              </a:ext>
            </a:extLst>
          </p:cNvPr>
          <p:cNvSpPr/>
          <p:nvPr/>
        </p:nvSpPr>
        <p:spPr>
          <a:xfrm>
            <a:off x="4447010" y="4950586"/>
            <a:ext cx="108083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اللّتان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4948D0-C84E-4CFC-B793-8096C318D7C0}"/>
              </a:ext>
            </a:extLst>
          </p:cNvPr>
          <p:cNvSpPr/>
          <p:nvPr/>
        </p:nvSpPr>
        <p:spPr>
          <a:xfrm>
            <a:off x="9865558" y="5619754"/>
            <a:ext cx="108083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الّذين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64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EC4855-BFD4-4F52-A65C-AE43A073B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268287"/>
            <a:ext cx="10042525" cy="64119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199A79-BA41-49C1-B6F0-D6400BBC4357}"/>
              </a:ext>
            </a:extLst>
          </p:cNvPr>
          <p:cNvSpPr/>
          <p:nvPr/>
        </p:nvSpPr>
        <p:spPr>
          <a:xfrm>
            <a:off x="8305800" y="5387144"/>
            <a:ext cx="2271731" cy="9980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هم/أنت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D78AD8-D795-4620-AC39-76F956D4B07E}"/>
              </a:ext>
            </a:extLst>
          </p:cNvPr>
          <p:cNvSpPr/>
          <p:nvPr/>
        </p:nvSpPr>
        <p:spPr>
          <a:xfrm>
            <a:off x="5184775" y="5387144"/>
            <a:ext cx="2271731" cy="9980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هذا/هاتان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0D9F80-9957-4492-9536-1A96A45B6CAE}"/>
              </a:ext>
            </a:extLst>
          </p:cNvPr>
          <p:cNvSpPr/>
          <p:nvPr/>
        </p:nvSpPr>
        <p:spPr>
          <a:xfrm>
            <a:off x="2063750" y="5387144"/>
            <a:ext cx="2271731" cy="9980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الّذين/اللّتان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12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4D120E-406C-49C0-9E31-10FEB30B5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544512"/>
            <a:ext cx="10058400" cy="61229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96672A-E46D-4586-A01F-82EEE1615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162" y="3271043"/>
            <a:ext cx="655638" cy="6835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3BB66A-F292-43BD-9211-4DD7A3DA6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650" y="3271043"/>
            <a:ext cx="887412" cy="717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1E521C-3EA5-4F3A-86F6-4B8C813A7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9975" y="3988803"/>
            <a:ext cx="916306" cy="6810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BC9CC0-2257-4607-B072-5785D73A7A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0887" y="5411787"/>
            <a:ext cx="976313" cy="72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6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FF3300"/>
      </a:accent4>
      <a:accent5>
        <a:srgbClr val="FF6600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10789</TotalTime>
  <Words>161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Aldhabi</vt:lpstr>
      <vt:lpstr>Arabic Typesetting</vt:lpstr>
      <vt:lpstr>Arial</vt:lpstr>
      <vt:lpstr>Calibri</vt:lpstr>
      <vt:lpstr>Simplified Arabic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آيات الفطافطة</dc:creator>
  <cp:lastModifiedBy>GTR6</cp:lastModifiedBy>
  <cp:revision>87</cp:revision>
  <dcterms:created xsi:type="dcterms:W3CDTF">2024-02-18T19:08:48Z</dcterms:created>
  <dcterms:modified xsi:type="dcterms:W3CDTF">2025-11-02T10:03:58Z</dcterms:modified>
</cp:coreProperties>
</file>