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3"/>
    <p:sldId id="257" r:id="rId4"/>
    <p:sldId id="307" r:id="rId5"/>
    <p:sldId id="298" r:id="rId6"/>
    <p:sldId id="308" r:id="rId7"/>
    <p:sldId id="309" r:id="rId8"/>
    <p:sldId id="310" r:id="rId9"/>
    <p:sldId id="311" r:id="rId10"/>
    <p:sldId id="313" r:id="rId11"/>
    <p:sldId id="312" r:id="rId12"/>
    <p:sldId id="314" r:id="rId13"/>
    <p:sldId id="31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8" autoAdjust="0"/>
    <p:restoredTop sz="87845" autoAdjust="0"/>
  </p:normalViewPr>
  <p:slideViewPr>
    <p:cSldViewPr snapToGrid="0" showGuides="1">
      <p:cViewPr varScale="1">
        <p:scale>
          <a:sx n="76" d="100"/>
          <a:sy n="76" d="100"/>
        </p:scale>
        <p:origin x="111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359F8B-8347-4095-A12D-696C427E6090}" type="datetimeFigureOut">
              <a:rPr lang="en-US" smtClean="0"/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5F38E-01C8-474E-906D-EFE9891B3351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87E8-A284-4FBE-A602-602CF3CBF677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2D24E-04F2-4F08-B9CD-691084A5FEF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87E8-A284-4FBE-A602-602CF3CBF677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2D24E-04F2-4F08-B9CD-691084A5FEF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87E8-A284-4FBE-A602-602CF3CBF677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2D24E-04F2-4F08-B9CD-691084A5FEF5}" type="slidenum">
              <a:rPr lang="en-US" smtClean="0"/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87E8-A284-4FBE-A602-602CF3CBF677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2D24E-04F2-4F08-B9CD-691084A5FEF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87E8-A284-4FBE-A602-602CF3CBF677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2D24E-04F2-4F08-B9CD-691084A5FEF5}" type="slidenum">
              <a:rPr lang="en-US" smtClean="0"/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87E8-A284-4FBE-A602-602CF3CBF677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2D24E-04F2-4F08-B9CD-691084A5FEF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87E8-A284-4FBE-A602-602CF3CBF677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2D24E-04F2-4F08-B9CD-691084A5FEF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87E8-A284-4FBE-A602-602CF3CBF677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2D24E-04F2-4F08-B9CD-691084A5FEF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87E8-A284-4FBE-A602-602CF3CBF677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2D24E-04F2-4F08-B9CD-691084A5FEF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87E8-A284-4FBE-A602-602CF3CBF677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2D24E-04F2-4F08-B9CD-691084A5FEF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87E8-A284-4FBE-A602-602CF3CBF677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2D24E-04F2-4F08-B9CD-691084A5FEF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87E8-A284-4FBE-A602-602CF3CBF677}" type="datetimeFigureOut">
              <a:rPr lang="en-US" smtClean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2D24E-04F2-4F08-B9CD-691084A5FEF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87E8-A284-4FBE-A602-602CF3CBF677}" type="datetimeFigureOut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2D24E-04F2-4F08-B9CD-691084A5FEF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87E8-A284-4FBE-A602-602CF3CBF677}" type="datetimeFigureOut">
              <a:rPr lang="en-US" smtClean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2D24E-04F2-4F08-B9CD-691084A5FEF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87E8-A284-4FBE-A602-602CF3CBF677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2D24E-04F2-4F08-B9CD-691084A5FEF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87E8-A284-4FBE-A602-602CF3CBF677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2D24E-04F2-4F08-B9CD-691084A5FEF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image" Target="../media/image1.jpeg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E87E8-A284-4FBE-A602-602CF3CBF677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4D2D24E-04F2-4F08-B9CD-691084A5FEF5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2248" y="238625"/>
            <a:ext cx="4418848" cy="6477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8772" y="238625"/>
            <a:ext cx="5191555" cy="64770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30570" y="290512"/>
            <a:ext cx="9958130" cy="62769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661400" y="1634004"/>
            <a:ext cx="2150975" cy="44516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الوثاق/معرّف بـ(ال)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49066" y="1634003"/>
            <a:ext cx="2150975" cy="44516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هي/ضمير منفصل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78200" y="1634003"/>
            <a:ext cx="2150975" cy="44516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هذا/اسم إشارة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90800" y="4464258"/>
            <a:ext cx="6311897" cy="44516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هذانِ الطّالبانِ مُشتركانِ في أنشطة العلوم و التّكنولوجيا.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90800" y="5839707"/>
            <a:ext cx="6311897" cy="44516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هؤلاء الطّالبات مشاركاتٌ في أنشطة العلوم و التّكنولوجيا.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30570" y="461962"/>
            <a:ext cx="10123230" cy="442753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366000" y="1568262"/>
            <a:ext cx="868275" cy="44516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الّتي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45400" y="2783712"/>
            <a:ext cx="920408" cy="44516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اللّذان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87601" y="5113582"/>
            <a:ext cx="8185148" cy="1212454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الخوارزميّ و ابن الهيثم شخصيّتانِ عظيمتانِ، و هما من أبرزِ علماء العرب، الّذين قدّموا إنجازاتٍ للعلمِ، و نحن نفخر بهم و بكلّ ما قدّموه من علمٍ و إنجازاتٍ.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30570" y="406400"/>
            <a:ext cx="10074017" cy="62357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575300" y="3867150"/>
            <a:ext cx="5549900" cy="206375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أ- هذه : اسم إشارة مبني في محلّ رفعِ مبتدأ . </a:t>
            </a:r>
            <a:endParaRPr lang="ar-JO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ar-JO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ب- الّذين : اسم موصول مبني في محل جرّ اسم مجرور . </a:t>
            </a:r>
            <a:endParaRPr lang="en-US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/>
          <p:nvPr/>
        </p:nvSpPr>
        <p:spPr>
          <a:xfrm>
            <a:off x="486991" y="1246082"/>
            <a:ext cx="5913246" cy="251873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ar-SA" sz="8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الوحد</a:t>
            </a:r>
            <a:r>
              <a:rPr lang="ar-JO" sz="8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َ</a:t>
            </a:r>
            <a:r>
              <a:rPr lang="ar-SA" sz="8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ة</a:t>
            </a:r>
            <a:r>
              <a:rPr lang="ar-JO" sz="8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ُ</a:t>
            </a:r>
            <a:r>
              <a:rPr lang="ar-SA" sz="8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JO" sz="8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الثّالثةُ </a:t>
            </a:r>
            <a:r>
              <a:rPr lang="ar-SA" sz="8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: </a:t>
            </a:r>
            <a:endParaRPr lang="ar-SA" sz="8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 algn="ctr">
              <a:buNone/>
            </a:pPr>
            <a:r>
              <a:rPr lang="ar-JO" sz="7200" b="1" dirty="0">
                <a:solidFill>
                  <a:schemeClr val="accent1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في الفضاءِ الرَّحبِ</a:t>
            </a:r>
            <a:endParaRPr lang="ar-JO" sz="7200" b="1" dirty="0">
              <a:solidFill>
                <a:schemeClr val="accent1">
                  <a:lumMod val="75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" name="Title 1"/>
          <p:cNvSpPr txBox="1"/>
          <p:nvPr/>
        </p:nvSpPr>
        <p:spPr>
          <a:xfrm>
            <a:off x="-194873" y="3542095"/>
            <a:ext cx="7276975" cy="2970799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ar-JO" sz="8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21116" y="373839"/>
            <a:ext cx="4106770" cy="6252291"/>
          </a:xfrm>
          <a:prstGeom prst="rect">
            <a:avLst/>
          </a:prstGeom>
        </p:spPr>
      </p:pic>
      <p:sp>
        <p:nvSpPr>
          <p:cNvPr id="2" name="Google Shape;220;p34"/>
          <p:cNvSpPr txBox="1"/>
          <p:nvPr/>
        </p:nvSpPr>
        <p:spPr>
          <a:xfrm>
            <a:off x="816448" y="3315905"/>
            <a:ext cx="4718700" cy="2304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spcBef>
                <a:spcPts val="0"/>
              </a:spcBef>
            </a:pPr>
            <a:r>
              <a:rPr lang="ar-JO" sz="8800" b="1" dirty="0">
                <a:latin typeface="Aldhabi" panose="01000000000000000000" pitchFamily="2" charset="-78"/>
                <a:cs typeface="Aldhabi" panose="01000000000000000000" pitchFamily="2" charset="-78"/>
              </a:rPr>
              <a:t>المعارِف</a:t>
            </a:r>
            <a:endParaRPr lang="ar-JO" sz="8800" b="1" dirty="0"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97362" y="295024"/>
            <a:ext cx="7652688" cy="10990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000" b="1" dirty="0">
                <a:solidFill>
                  <a:schemeClr val="tx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حل تدريبات الكتاب الصّفحات 72-76</a:t>
            </a:r>
            <a:endParaRPr lang="en-US" sz="4000" b="1" dirty="0">
              <a:solidFill>
                <a:schemeClr val="tx1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631950"/>
            <a:ext cx="11258550" cy="510015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596570" y="5564944"/>
            <a:ext cx="2173030" cy="998032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عمّان/عليّ/المركبة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0" y="5564944"/>
            <a:ext cx="2271731" cy="998032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موكب/امرأة/أصوات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71600" y="339724"/>
            <a:ext cx="10179050" cy="63912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315371" y="4400758"/>
            <a:ext cx="2044025" cy="44516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ضمائر منفصلة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15371" y="4946858"/>
            <a:ext cx="2044025" cy="44516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أسماء إشارة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315371" y="5492958"/>
            <a:ext cx="2044025" cy="44516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أسماء موصولة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69211" y="6073107"/>
            <a:ext cx="2044025" cy="44516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معارف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30570" y="280987"/>
            <a:ext cx="10264517" cy="62468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7375" y="2936875"/>
            <a:ext cx="428625" cy="3238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7935" y="2936875"/>
            <a:ext cx="428625" cy="3238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1687" y="3711575"/>
            <a:ext cx="428625" cy="3238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1703" y="3711575"/>
            <a:ext cx="428625" cy="32385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006303" y="4588793"/>
            <a:ext cx="2044025" cy="44516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ضمائر منفصلة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06303" y="5223793"/>
            <a:ext cx="2044025" cy="44516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أسماء إشارة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06303" y="5858793"/>
            <a:ext cx="2044025" cy="44516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أسماء موصولة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30570" y="371474"/>
            <a:ext cx="10385167" cy="61944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661400" y="2053104"/>
            <a:ext cx="957175" cy="44516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أنا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38942" y="2053104"/>
            <a:ext cx="1080833" cy="44516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المخاطب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80200" y="2650004"/>
            <a:ext cx="823786" cy="44516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هي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33479" y="2066454"/>
            <a:ext cx="839873" cy="44516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أنتم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35300" y="2066455"/>
            <a:ext cx="839873" cy="44516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أنتما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00600" y="2650003"/>
            <a:ext cx="931775" cy="44516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هم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16300" y="2637303"/>
            <a:ext cx="1119769" cy="44516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هنّ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33479" y="3429000"/>
            <a:ext cx="839873" cy="44516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هذه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131300" y="3957318"/>
            <a:ext cx="868275" cy="44516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هاتان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893297" y="5416363"/>
            <a:ext cx="1080833" cy="44516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الّذي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750300" y="5416362"/>
            <a:ext cx="868275" cy="44516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الّتي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680200" y="5429062"/>
            <a:ext cx="920408" cy="44516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اللّتان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438942" y="5416362"/>
            <a:ext cx="913393" cy="44516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الّذين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90575" y="257968"/>
            <a:ext cx="10058400" cy="634206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325142" y="1824504"/>
            <a:ext cx="1080833" cy="44516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الضّمائر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993609" y="3049882"/>
            <a:ext cx="1660358" cy="44516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أسماء الإشارة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82000" y="3704104"/>
            <a:ext cx="892342" cy="44516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هذا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13500" y="3704104"/>
            <a:ext cx="830175" cy="44516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هذان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34042" y="3704104"/>
            <a:ext cx="1080833" cy="44516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هؤلاء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789742" y="4352674"/>
            <a:ext cx="2068091" cy="44516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الأسماء الموصولة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64158" y="4929482"/>
            <a:ext cx="830175" cy="44516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الّتي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47010" y="4950586"/>
            <a:ext cx="1080833" cy="44516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اللّتان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865558" y="5619754"/>
            <a:ext cx="1080833" cy="44516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الّذين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84300" y="268287"/>
            <a:ext cx="10042525" cy="641191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305800" y="5387144"/>
            <a:ext cx="2271731" cy="998032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هم/أنت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84775" y="5387144"/>
            <a:ext cx="2271731" cy="998032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هذا/هاتان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63750" y="5387144"/>
            <a:ext cx="2271731" cy="998032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الّذين/اللّتان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3500" y="544512"/>
            <a:ext cx="10058400" cy="61229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1162" y="3271043"/>
            <a:ext cx="655638" cy="6835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8650" y="3271043"/>
            <a:ext cx="887412" cy="7177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9975" y="3988803"/>
            <a:ext cx="916306" cy="68103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0887" y="5411787"/>
            <a:ext cx="976313" cy="7202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Custom 1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FF3300"/>
      </a:accent4>
      <a:accent5>
        <a:srgbClr val="FF6600"/>
      </a:accent5>
      <a:accent6>
        <a:srgbClr val="855D5D"/>
      </a:accent6>
      <a:hlink>
        <a:srgbClr val="CC9900"/>
      </a:hlink>
      <a:folHlink>
        <a:srgbClr val="96A9A9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762</Words>
  <Application>WPS Presentation</Application>
  <PresentationFormat>Widescreen</PresentationFormat>
  <Paragraphs>94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6" baseType="lpstr">
      <vt:lpstr>Arial</vt:lpstr>
      <vt:lpstr>SimSun</vt:lpstr>
      <vt:lpstr>Wingdings</vt:lpstr>
      <vt:lpstr>Wingdings 3</vt:lpstr>
      <vt:lpstr>Arial</vt:lpstr>
      <vt:lpstr>Arabic Typesetting</vt:lpstr>
      <vt:lpstr>Aldhabi</vt:lpstr>
      <vt:lpstr>Simplified Arabic</vt:lpstr>
      <vt:lpstr>Microsoft YaHei</vt:lpstr>
      <vt:lpstr>Arial Unicode MS</vt:lpstr>
      <vt:lpstr>Trebuchet MS</vt:lpstr>
      <vt:lpstr>Calibri</vt:lpstr>
      <vt:lpstr>Aldhabi</vt:lpstr>
      <vt:lpstr>Facet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آيات الفطافطة</dc:creator>
  <cp:lastModifiedBy>Girlst</cp:lastModifiedBy>
  <cp:revision>88</cp:revision>
  <dcterms:created xsi:type="dcterms:W3CDTF">2024-02-18T19:08:00Z</dcterms:created>
  <dcterms:modified xsi:type="dcterms:W3CDTF">2025-11-04T06:05:20Z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3BB15789B52843AE89FB6F4FD9EC4277_12</vt:lpwstr>
  </property>
  <property fmtid="{D5CDD505-2E9C-101B-9397-08002B2CF9AE}" pid="3" name="KSOProductBuildVer">
    <vt:lpwstr>1033-12.2.0.23131</vt:lpwstr>
  </property>
</Properties>
</file>