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80" r:id="rId6"/>
    <p:sldId id="274" r:id="rId7"/>
    <p:sldId id="543" r:id="rId8"/>
    <p:sldId id="409" r:id="rId9"/>
    <p:sldId id="275" r:id="rId10"/>
    <p:sldId id="287" r:id="rId11"/>
    <p:sldId id="545" r:id="rId12"/>
    <p:sldId id="546" r:id="rId13"/>
    <p:sldId id="547" r:id="rId14"/>
    <p:sldId id="548" r:id="rId15"/>
    <p:sldId id="549" r:id="rId16"/>
    <p:sldId id="550" r:id="rId17"/>
    <p:sldId id="555" r:id="rId18"/>
    <p:sldId id="551" r:id="rId19"/>
    <p:sldId id="552" r:id="rId20"/>
    <p:sldId id="554" r:id="rId21"/>
    <p:sldId id="553" r:id="rId22"/>
    <p:sldId id="561" r:id="rId23"/>
    <p:sldId id="556" r:id="rId24"/>
    <p:sldId id="557" r:id="rId25"/>
    <p:sldId id="559" r:id="rId26"/>
    <p:sldId id="560" r:id="rId27"/>
    <p:sldId id="558" r:id="rId28"/>
    <p:sldId id="5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9999"/>
    <a:srgbClr val="990099"/>
    <a:srgbClr val="009900"/>
    <a:srgbClr val="800000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99" d="100"/>
          <a:sy n="99" d="100"/>
        </p:scale>
        <p:origin x="3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76E4B-FF15-421C-A8EB-8574942D260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24BF6-26EC-4171-8D41-0F29C316425F}">
      <dgm:prSet phldrT="[Text]" custT="1"/>
      <dgm:spPr/>
      <dgm:t>
        <a:bodyPr/>
        <a:lstStyle/>
        <a:p>
          <a:r>
            <a:rPr lang="en-US" sz="2000" dirty="0"/>
            <a:t>Problems with the current cafe</a:t>
          </a:r>
        </a:p>
      </dgm:t>
    </dgm:pt>
    <dgm:pt modelId="{E02817B2-F638-4669-A386-DEAB4B3F973D}" type="parTrans" cxnId="{F2137966-70E6-46A0-AE42-C19BF1664AE9}">
      <dgm:prSet/>
      <dgm:spPr/>
      <dgm:t>
        <a:bodyPr/>
        <a:lstStyle/>
        <a:p>
          <a:endParaRPr lang="en-US"/>
        </a:p>
      </dgm:t>
    </dgm:pt>
    <dgm:pt modelId="{243A0BDA-BF82-456D-8A40-F679C7B11FB8}" type="sibTrans" cxnId="{F2137966-70E6-46A0-AE42-C19BF1664AE9}">
      <dgm:prSet/>
      <dgm:spPr/>
      <dgm:t>
        <a:bodyPr/>
        <a:lstStyle/>
        <a:p>
          <a:endParaRPr lang="en-US"/>
        </a:p>
      </dgm:t>
    </dgm:pt>
    <dgm:pt modelId="{1810CC9C-FD00-420B-8ECD-15843A55B7CB}">
      <dgm:prSet phldrT="[Text]" phldr="1"/>
      <dgm:spPr/>
      <dgm:t>
        <a:bodyPr/>
        <a:lstStyle/>
        <a:p>
          <a:endParaRPr lang="en-US" dirty="0"/>
        </a:p>
      </dgm:t>
    </dgm:pt>
    <dgm:pt modelId="{9E1DAC03-9BA7-4896-A873-101A87D50D6E}" type="parTrans" cxnId="{173A21EF-1C5A-4705-8C6E-6E6A1FB86E38}">
      <dgm:prSet/>
      <dgm:spPr/>
      <dgm:t>
        <a:bodyPr/>
        <a:lstStyle/>
        <a:p>
          <a:endParaRPr lang="en-US"/>
        </a:p>
      </dgm:t>
    </dgm:pt>
    <dgm:pt modelId="{D6D19A44-2CD3-4550-A828-505D8D627A63}" type="sibTrans" cxnId="{173A21EF-1C5A-4705-8C6E-6E6A1FB86E38}">
      <dgm:prSet/>
      <dgm:spPr/>
      <dgm:t>
        <a:bodyPr/>
        <a:lstStyle/>
        <a:p>
          <a:endParaRPr lang="en-US"/>
        </a:p>
      </dgm:t>
    </dgm:pt>
    <dgm:pt modelId="{42CB5B50-74FE-4532-8E48-2F16F711D73B}">
      <dgm:prSet phldrT="[Text]" phldr="1"/>
      <dgm:spPr/>
      <dgm:t>
        <a:bodyPr/>
        <a:lstStyle/>
        <a:p>
          <a:endParaRPr lang="en-US"/>
        </a:p>
      </dgm:t>
    </dgm:pt>
    <dgm:pt modelId="{6DD3F49C-DB13-4A67-8490-72302085D78F}" type="parTrans" cxnId="{AACD4693-D4DB-453D-BF73-B25CCC37B554}">
      <dgm:prSet/>
      <dgm:spPr/>
      <dgm:t>
        <a:bodyPr/>
        <a:lstStyle/>
        <a:p>
          <a:endParaRPr lang="en-US"/>
        </a:p>
      </dgm:t>
    </dgm:pt>
    <dgm:pt modelId="{214942AF-03C9-4C3F-BE6B-6B114CBA849C}" type="sibTrans" cxnId="{AACD4693-D4DB-453D-BF73-B25CCC37B554}">
      <dgm:prSet/>
      <dgm:spPr/>
      <dgm:t>
        <a:bodyPr/>
        <a:lstStyle/>
        <a:p>
          <a:endParaRPr lang="en-US"/>
        </a:p>
      </dgm:t>
    </dgm:pt>
    <dgm:pt modelId="{AADBAA17-23B6-420D-A653-B8A985AB1C43}">
      <dgm:prSet phldrT="[Text]" phldr="1"/>
      <dgm:spPr/>
      <dgm:t>
        <a:bodyPr/>
        <a:lstStyle/>
        <a:p>
          <a:endParaRPr lang="en-US" dirty="0"/>
        </a:p>
      </dgm:t>
    </dgm:pt>
    <dgm:pt modelId="{F46AF642-51FB-4488-97C6-5B3C5311EF39}" type="parTrans" cxnId="{7A8A180B-323A-486B-8AE0-DC539BA8CE32}">
      <dgm:prSet/>
      <dgm:spPr/>
      <dgm:t>
        <a:bodyPr/>
        <a:lstStyle/>
        <a:p>
          <a:endParaRPr lang="en-US"/>
        </a:p>
      </dgm:t>
    </dgm:pt>
    <dgm:pt modelId="{5AD41483-DE78-4863-B331-5E38BCF702A8}" type="sibTrans" cxnId="{7A8A180B-323A-486B-8AE0-DC539BA8CE32}">
      <dgm:prSet/>
      <dgm:spPr/>
      <dgm:t>
        <a:bodyPr/>
        <a:lstStyle/>
        <a:p>
          <a:endParaRPr lang="en-US"/>
        </a:p>
      </dgm:t>
    </dgm:pt>
    <dgm:pt modelId="{F3A488D6-2840-4962-A174-BFD8C298E24E}">
      <dgm:prSet phldrT="[Text]" phldr="1"/>
      <dgm:spPr/>
      <dgm:t>
        <a:bodyPr/>
        <a:lstStyle/>
        <a:p>
          <a:endParaRPr lang="en-US"/>
        </a:p>
      </dgm:t>
    </dgm:pt>
    <dgm:pt modelId="{50E99BB1-7229-4130-9D24-F75B87443690}" type="parTrans" cxnId="{25C1235F-0ABF-4D48-BBD2-CB83B8655ACD}">
      <dgm:prSet/>
      <dgm:spPr/>
      <dgm:t>
        <a:bodyPr/>
        <a:lstStyle/>
        <a:p>
          <a:endParaRPr lang="en-US"/>
        </a:p>
      </dgm:t>
    </dgm:pt>
    <dgm:pt modelId="{C1F3A901-9E68-46C5-A29D-928AB2683640}" type="sibTrans" cxnId="{25C1235F-0ABF-4D48-BBD2-CB83B8655ACD}">
      <dgm:prSet/>
      <dgm:spPr/>
      <dgm:t>
        <a:bodyPr/>
        <a:lstStyle/>
        <a:p>
          <a:endParaRPr lang="en-US"/>
        </a:p>
      </dgm:t>
    </dgm:pt>
    <dgm:pt modelId="{35D8C007-6CF2-4086-A654-1866DB71A34E}" type="pres">
      <dgm:prSet presAssocID="{03976E4B-FF15-421C-A8EB-8574942D26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B7F4F4-BF0C-4B24-A4E0-594C304DBEC3}" type="pres">
      <dgm:prSet presAssocID="{0EF24BF6-26EC-4171-8D41-0F29C316425F}" presName="centerShape" presStyleLbl="node0" presStyleIdx="0" presStyleCnt="1" custScaleX="146590" custScaleY="136966"/>
      <dgm:spPr/>
    </dgm:pt>
    <dgm:pt modelId="{D793044C-1479-4AEB-9F4B-FAEA6B854B88}" type="pres">
      <dgm:prSet presAssocID="{9E1DAC03-9BA7-4896-A873-101A87D50D6E}" presName="Name9" presStyleLbl="parChTrans1D2" presStyleIdx="0" presStyleCnt="4"/>
      <dgm:spPr/>
    </dgm:pt>
    <dgm:pt modelId="{8550EADF-8356-46D4-8832-E10338E36778}" type="pres">
      <dgm:prSet presAssocID="{9E1DAC03-9BA7-4896-A873-101A87D50D6E}" presName="connTx" presStyleLbl="parChTrans1D2" presStyleIdx="0" presStyleCnt="4"/>
      <dgm:spPr/>
    </dgm:pt>
    <dgm:pt modelId="{8E7ED248-3C29-46B2-974B-A984EB4EA34D}" type="pres">
      <dgm:prSet presAssocID="{1810CC9C-FD00-420B-8ECD-15843A55B7CB}" presName="node" presStyleLbl="node1" presStyleIdx="0" presStyleCnt="4" custScaleX="39808" custScaleY="37049">
        <dgm:presLayoutVars>
          <dgm:bulletEnabled val="1"/>
        </dgm:presLayoutVars>
      </dgm:prSet>
      <dgm:spPr/>
    </dgm:pt>
    <dgm:pt modelId="{23F97CC2-2E54-4219-955F-5B168A751B99}" type="pres">
      <dgm:prSet presAssocID="{6DD3F49C-DB13-4A67-8490-72302085D78F}" presName="Name9" presStyleLbl="parChTrans1D2" presStyleIdx="1" presStyleCnt="4"/>
      <dgm:spPr/>
    </dgm:pt>
    <dgm:pt modelId="{A8A7AE0C-A935-44CA-885E-C104DF283AAA}" type="pres">
      <dgm:prSet presAssocID="{6DD3F49C-DB13-4A67-8490-72302085D78F}" presName="connTx" presStyleLbl="parChTrans1D2" presStyleIdx="1" presStyleCnt="4"/>
      <dgm:spPr/>
    </dgm:pt>
    <dgm:pt modelId="{891912F5-8DB7-4647-AB04-3C9BF47275DA}" type="pres">
      <dgm:prSet presAssocID="{42CB5B50-74FE-4532-8E48-2F16F711D73B}" presName="node" presStyleLbl="node1" presStyleIdx="1" presStyleCnt="4" custScaleX="28640" custScaleY="29940">
        <dgm:presLayoutVars>
          <dgm:bulletEnabled val="1"/>
        </dgm:presLayoutVars>
      </dgm:prSet>
      <dgm:spPr/>
    </dgm:pt>
    <dgm:pt modelId="{3550C1BE-41D1-41DB-9BC0-3FB9BB4CE534}" type="pres">
      <dgm:prSet presAssocID="{F46AF642-51FB-4488-97C6-5B3C5311EF39}" presName="Name9" presStyleLbl="parChTrans1D2" presStyleIdx="2" presStyleCnt="4"/>
      <dgm:spPr/>
    </dgm:pt>
    <dgm:pt modelId="{D460D9CE-270B-43DE-90D5-2A244FB715CA}" type="pres">
      <dgm:prSet presAssocID="{F46AF642-51FB-4488-97C6-5B3C5311EF39}" presName="connTx" presStyleLbl="parChTrans1D2" presStyleIdx="2" presStyleCnt="4"/>
      <dgm:spPr/>
    </dgm:pt>
    <dgm:pt modelId="{C0F8158A-EC46-4F2E-8E4F-82A04F244CF2}" type="pres">
      <dgm:prSet presAssocID="{AADBAA17-23B6-420D-A653-B8A985AB1C43}" presName="node" presStyleLbl="node1" presStyleIdx="2" presStyleCnt="4" custScaleX="47149" custScaleY="59208">
        <dgm:presLayoutVars>
          <dgm:bulletEnabled val="1"/>
        </dgm:presLayoutVars>
      </dgm:prSet>
      <dgm:spPr/>
    </dgm:pt>
    <dgm:pt modelId="{88D51A9D-FF79-428D-9176-AD5BA769942C}" type="pres">
      <dgm:prSet presAssocID="{50E99BB1-7229-4130-9D24-F75B87443690}" presName="Name9" presStyleLbl="parChTrans1D2" presStyleIdx="3" presStyleCnt="4"/>
      <dgm:spPr/>
    </dgm:pt>
    <dgm:pt modelId="{AEB318E4-FF3A-4236-9F05-ED8A24980786}" type="pres">
      <dgm:prSet presAssocID="{50E99BB1-7229-4130-9D24-F75B87443690}" presName="connTx" presStyleLbl="parChTrans1D2" presStyleIdx="3" presStyleCnt="4"/>
      <dgm:spPr/>
    </dgm:pt>
    <dgm:pt modelId="{A2649127-C11E-44E6-9A03-7CB8B11382EA}" type="pres">
      <dgm:prSet presAssocID="{F3A488D6-2840-4962-A174-BFD8C298E24E}" presName="node" presStyleLbl="node1" presStyleIdx="3" presStyleCnt="4" custScaleX="58318" custScaleY="46929">
        <dgm:presLayoutVars>
          <dgm:bulletEnabled val="1"/>
        </dgm:presLayoutVars>
      </dgm:prSet>
      <dgm:spPr/>
    </dgm:pt>
  </dgm:ptLst>
  <dgm:cxnLst>
    <dgm:cxn modelId="{7A8A180B-323A-486B-8AE0-DC539BA8CE32}" srcId="{0EF24BF6-26EC-4171-8D41-0F29C316425F}" destId="{AADBAA17-23B6-420D-A653-B8A985AB1C43}" srcOrd="2" destOrd="0" parTransId="{F46AF642-51FB-4488-97C6-5B3C5311EF39}" sibTransId="{5AD41483-DE78-4863-B331-5E38BCF702A8}"/>
    <dgm:cxn modelId="{77EB5417-E80C-428A-B981-445E29D4F027}" type="presOf" srcId="{F46AF642-51FB-4488-97C6-5B3C5311EF39}" destId="{3550C1BE-41D1-41DB-9BC0-3FB9BB4CE534}" srcOrd="0" destOrd="0" presId="urn:microsoft.com/office/officeart/2005/8/layout/radial1"/>
    <dgm:cxn modelId="{118B2C38-8F21-48A8-89FC-24026843C896}" type="presOf" srcId="{03976E4B-FF15-421C-A8EB-8574942D260C}" destId="{35D8C007-6CF2-4086-A654-1866DB71A34E}" srcOrd="0" destOrd="0" presId="urn:microsoft.com/office/officeart/2005/8/layout/radial1"/>
    <dgm:cxn modelId="{25C1235F-0ABF-4D48-BBD2-CB83B8655ACD}" srcId="{0EF24BF6-26EC-4171-8D41-0F29C316425F}" destId="{F3A488D6-2840-4962-A174-BFD8C298E24E}" srcOrd="3" destOrd="0" parTransId="{50E99BB1-7229-4130-9D24-F75B87443690}" sibTransId="{C1F3A901-9E68-46C5-A29D-928AB2683640}"/>
    <dgm:cxn modelId="{F5819445-1B63-46BD-9777-56C72B3339BF}" type="presOf" srcId="{F46AF642-51FB-4488-97C6-5B3C5311EF39}" destId="{D460D9CE-270B-43DE-90D5-2A244FB715CA}" srcOrd="1" destOrd="0" presId="urn:microsoft.com/office/officeart/2005/8/layout/radial1"/>
    <dgm:cxn modelId="{F2137966-70E6-46A0-AE42-C19BF1664AE9}" srcId="{03976E4B-FF15-421C-A8EB-8574942D260C}" destId="{0EF24BF6-26EC-4171-8D41-0F29C316425F}" srcOrd="0" destOrd="0" parTransId="{E02817B2-F638-4669-A386-DEAB4B3F973D}" sibTransId="{243A0BDA-BF82-456D-8A40-F679C7B11FB8}"/>
    <dgm:cxn modelId="{280EFC67-3D62-46FE-83CC-A302BB80CDF1}" type="presOf" srcId="{0EF24BF6-26EC-4171-8D41-0F29C316425F}" destId="{E2B7F4F4-BF0C-4B24-A4E0-594C304DBEC3}" srcOrd="0" destOrd="0" presId="urn:microsoft.com/office/officeart/2005/8/layout/radial1"/>
    <dgm:cxn modelId="{0C28A268-695B-4D1B-9509-43BF72E2631D}" type="presOf" srcId="{9E1DAC03-9BA7-4896-A873-101A87D50D6E}" destId="{D793044C-1479-4AEB-9F4B-FAEA6B854B88}" srcOrd="0" destOrd="0" presId="urn:microsoft.com/office/officeart/2005/8/layout/radial1"/>
    <dgm:cxn modelId="{072C9354-423C-49F7-BF20-6140A128DAD0}" type="presOf" srcId="{AADBAA17-23B6-420D-A653-B8A985AB1C43}" destId="{C0F8158A-EC46-4F2E-8E4F-82A04F244CF2}" srcOrd="0" destOrd="0" presId="urn:microsoft.com/office/officeart/2005/8/layout/radial1"/>
    <dgm:cxn modelId="{AACD4693-D4DB-453D-BF73-B25CCC37B554}" srcId="{0EF24BF6-26EC-4171-8D41-0F29C316425F}" destId="{42CB5B50-74FE-4532-8E48-2F16F711D73B}" srcOrd="1" destOrd="0" parTransId="{6DD3F49C-DB13-4A67-8490-72302085D78F}" sibTransId="{214942AF-03C9-4C3F-BE6B-6B114CBA849C}"/>
    <dgm:cxn modelId="{416FE59E-5E19-477D-AF4A-F7D1A7DF14A2}" type="presOf" srcId="{F3A488D6-2840-4962-A174-BFD8C298E24E}" destId="{A2649127-C11E-44E6-9A03-7CB8B11382EA}" srcOrd="0" destOrd="0" presId="urn:microsoft.com/office/officeart/2005/8/layout/radial1"/>
    <dgm:cxn modelId="{A430ADA5-5A03-4A70-842A-903A76306547}" type="presOf" srcId="{1810CC9C-FD00-420B-8ECD-15843A55B7CB}" destId="{8E7ED248-3C29-46B2-974B-A984EB4EA34D}" srcOrd="0" destOrd="0" presId="urn:microsoft.com/office/officeart/2005/8/layout/radial1"/>
    <dgm:cxn modelId="{FFC8EEBE-6014-4FEF-A97C-FEB6EB18AC30}" type="presOf" srcId="{9E1DAC03-9BA7-4896-A873-101A87D50D6E}" destId="{8550EADF-8356-46D4-8832-E10338E36778}" srcOrd="1" destOrd="0" presId="urn:microsoft.com/office/officeart/2005/8/layout/radial1"/>
    <dgm:cxn modelId="{819902BF-2B29-477D-95E5-5FDB35D90CA7}" type="presOf" srcId="{6DD3F49C-DB13-4A67-8490-72302085D78F}" destId="{A8A7AE0C-A935-44CA-885E-C104DF283AAA}" srcOrd="1" destOrd="0" presId="urn:microsoft.com/office/officeart/2005/8/layout/radial1"/>
    <dgm:cxn modelId="{D3DD10CC-A1AB-487D-A092-30B862DCD702}" type="presOf" srcId="{6DD3F49C-DB13-4A67-8490-72302085D78F}" destId="{23F97CC2-2E54-4219-955F-5B168A751B99}" srcOrd="0" destOrd="0" presId="urn:microsoft.com/office/officeart/2005/8/layout/radial1"/>
    <dgm:cxn modelId="{4C3177E6-14A2-4854-86DB-8833C77C7FDD}" type="presOf" srcId="{50E99BB1-7229-4130-9D24-F75B87443690}" destId="{88D51A9D-FF79-428D-9176-AD5BA769942C}" srcOrd="0" destOrd="0" presId="urn:microsoft.com/office/officeart/2005/8/layout/radial1"/>
    <dgm:cxn modelId="{372C9BE9-67A3-426F-A9C2-3AEEB1D1E889}" type="presOf" srcId="{42CB5B50-74FE-4532-8E48-2F16F711D73B}" destId="{891912F5-8DB7-4647-AB04-3C9BF47275DA}" srcOrd="0" destOrd="0" presId="urn:microsoft.com/office/officeart/2005/8/layout/radial1"/>
    <dgm:cxn modelId="{30CB87EA-5872-4ACC-8DD0-696CED979F62}" type="presOf" srcId="{50E99BB1-7229-4130-9D24-F75B87443690}" destId="{AEB318E4-FF3A-4236-9F05-ED8A24980786}" srcOrd="1" destOrd="0" presId="urn:microsoft.com/office/officeart/2005/8/layout/radial1"/>
    <dgm:cxn modelId="{173A21EF-1C5A-4705-8C6E-6E6A1FB86E38}" srcId="{0EF24BF6-26EC-4171-8D41-0F29C316425F}" destId="{1810CC9C-FD00-420B-8ECD-15843A55B7CB}" srcOrd="0" destOrd="0" parTransId="{9E1DAC03-9BA7-4896-A873-101A87D50D6E}" sibTransId="{D6D19A44-2CD3-4550-A828-505D8D627A63}"/>
    <dgm:cxn modelId="{5526C112-46A9-4AF9-9423-A31EBBC581AE}" type="presParOf" srcId="{35D8C007-6CF2-4086-A654-1866DB71A34E}" destId="{E2B7F4F4-BF0C-4B24-A4E0-594C304DBEC3}" srcOrd="0" destOrd="0" presId="urn:microsoft.com/office/officeart/2005/8/layout/radial1"/>
    <dgm:cxn modelId="{0237C5FB-AF41-4212-801E-B129C4E5EDEC}" type="presParOf" srcId="{35D8C007-6CF2-4086-A654-1866DB71A34E}" destId="{D793044C-1479-4AEB-9F4B-FAEA6B854B88}" srcOrd="1" destOrd="0" presId="urn:microsoft.com/office/officeart/2005/8/layout/radial1"/>
    <dgm:cxn modelId="{50AD5844-D3FA-43F9-BF46-C0E170B80E30}" type="presParOf" srcId="{D793044C-1479-4AEB-9F4B-FAEA6B854B88}" destId="{8550EADF-8356-46D4-8832-E10338E36778}" srcOrd="0" destOrd="0" presId="urn:microsoft.com/office/officeart/2005/8/layout/radial1"/>
    <dgm:cxn modelId="{793FC062-A01A-4293-8154-77F35EBE007F}" type="presParOf" srcId="{35D8C007-6CF2-4086-A654-1866DB71A34E}" destId="{8E7ED248-3C29-46B2-974B-A984EB4EA34D}" srcOrd="2" destOrd="0" presId="urn:microsoft.com/office/officeart/2005/8/layout/radial1"/>
    <dgm:cxn modelId="{AC81EE1F-E836-45D5-98C5-446B5E7E4F52}" type="presParOf" srcId="{35D8C007-6CF2-4086-A654-1866DB71A34E}" destId="{23F97CC2-2E54-4219-955F-5B168A751B99}" srcOrd="3" destOrd="0" presId="urn:microsoft.com/office/officeart/2005/8/layout/radial1"/>
    <dgm:cxn modelId="{CA4F26BF-AF23-4158-AD94-E42502539ECD}" type="presParOf" srcId="{23F97CC2-2E54-4219-955F-5B168A751B99}" destId="{A8A7AE0C-A935-44CA-885E-C104DF283AAA}" srcOrd="0" destOrd="0" presId="urn:microsoft.com/office/officeart/2005/8/layout/radial1"/>
    <dgm:cxn modelId="{93445159-5F3D-4D86-95AE-99B5FC0F71FF}" type="presParOf" srcId="{35D8C007-6CF2-4086-A654-1866DB71A34E}" destId="{891912F5-8DB7-4647-AB04-3C9BF47275DA}" srcOrd="4" destOrd="0" presId="urn:microsoft.com/office/officeart/2005/8/layout/radial1"/>
    <dgm:cxn modelId="{93F983ED-F91C-4EA5-901C-7D961F5F8026}" type="presParOf" srcId="{35D8C007-6CF2-4086-A654-1866DB71A34E}" destId="{3550C1BE-41D1-41DB-9BC0-3FB9BB4CE534}" srcOrd="5" destOrd="0" presId="urn:microsoft.com/office/officeart/2005/8/layout/radial1"/>
    <dgm:cxn modelId="{2B4E7CA3-02BA-4983-A0F0-E6B5BB18ED0B}" type="presParOf" srcId="{3550C1BE-41D1-41DB-9BC0-3FB9BB4CE534}" destId="{D460D9CE-270B-43DE-90D5-2A244FB715CA}" srcOrd="0" destOrd="0" presId="urn:microsoft.com/office/officeart/2005/8/layout/radial1"/>
    <dgm:cxn modelId="{B12921BF-41C8-4356-A3E1-70AFC32AA5E3}" type="presParOf" srcId="{35D8C007-6CF2-4086-A654-1866DB71A34E}" destId="{C0F8158A-EC46-4F2E-8E4F-82A04F244CF2}" srcOrd="6" destOrd="0" presId="urn:microsoft.com/office/officeart/2005/8/layout/radial1"/>
    <dgm:cxn modelId="{E2F6F062-4947-46AE-8045-B30A6B3C6E3F}" type="presParOf" srcId="{35D8C007-6CF2-4086-A654-1866DB71A34E}" destId="{88D51A9D-FF79-428D-9176-AD5BA769942C}" srcOrd="7" destOrd="0" presId="urn:microsoft.com/office/officeart/2005/8/layout/radial1"/>
    <dgm:cxn modelId="{1BC11D5B-4D56-4CC3-9C31-A6800C6AC7B9}" type="presParOf" srcId="{88D51A9D-FF79-428D-9176-AD5BA769942C}" destId="{AEB318E4-FF3A-4236-9F05-ED8A24980786}" srcOrd="0" destOrd="0" presId="urn:microsoft.com/office/officeart/2005/8/layout/radial1"/>
    <dgm:cxn modelId="{998C332C-7BD2-4099-AE45-379E0FFA9EB1}" type="presParOf" srcId="{35D8C007-6CF2-4086-A654-1866DB71A34E}" destId="{A2649127-C11E-44E6-9A03-7CB8B11382E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76E4B-FF15-421C-A8EB-8574942D260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24BF6-26EC-4171-8D41-0F29C316425F}">
      <dgm:prSet phldrT="[Text]" custT="1"/>
      <dgm:spPr/>
      <dgm:t>
        <a:bodyPr/>
        <a:lstStyle/>
        <a:p>
          <a:r>
            <a:rPr lang="en-US" sz="2000" dirty="0"/>
            <a:t>Recommendations </a:t>
          </a:r>
        </a:p>
      </dgm:t>
    </dgm:pt>
    <dgm:pt modelId="{E02817B2-F638-4669-A386-DEAB4B3F973D}" type="parTrans" cxnId="{F2137966-70E6-46A0-AE42-C19BF1664AE9}">
      <dgm:prSet/>
      <dgm:spPr/>
      <dgm:t>
        <a:bodyPr/>
        <a:lstStyle/>
        <a:p>
          <a:endParaRPr lang="en-US"/>
        </a:p>
      </dgm:t>
    </dgm:pt>
    <dgm:pt modelId="{243A0BDA-BF82-456D-8A40-F679C7B11FB8}" type="sibTrans" cxnId="{F2137966-70E6-46A0-AE42-C19BF1664AE9}">
      <dgm:prSet/>
      <dgm:spPr/>
      <dgm:t>
        <a:bodyPr/>
        <a:lstStyle/>
        <a:p>
          <a:endParaRPr lang="en-US"/>
        </a:p>
      </dgm:t>
    </dgm:pt>
    <dgm:pt modelId="{1810CC9C-FD00-420B-8ECD-15843A55B7CB}">
      <dgm:prSet phldrT="[Text]" phldr="1"/>
      <dgm:spPr/>
      <dgm:t>
        <a:bodyPr/>
        <a:lstStyle/>
        <a:p>
          <a:endParaRPr lang="en-US" dirty="0"/>
        </a:p>
      </dgm:t>
    </dgm:pt>
    <dgm:pt modelId="{9E1DAC03-9BA7-4896-A873-101A87D50D6E}" type="parTrans" cxnId="{173A21EF-1C5A-4705-8C6E-6E6A1FB86E38}">
      <dgm:prSet/>
      <dgm:spPr/>
      <dgm:t>
        <a:bodyPr/>
        <a:lstStyle/>
        <a:p>
          <a:endParaRPr lang="en-US"/>
        </a:p>
      </dgm:t>
    </dgm:pt>
    <dgm:pt modelId="{D6D19A44-2CD3-4550-A828-505D8D627A63}" type="sibTrans" cxnId="{173A21EF-1C5A-4705-8C6E-6E6A1FB86E38}">
      <dgm:prSet/>
      <dgm:spPr/>
      <dgm:t>
        <a:bodyPr/>
        <a:lstStyle/>
        <a:p>
          <a:endParaRPr lang="en-US"/>
        </a:p>
      </dgm:t>
    </dgm:pt>
    <dgm:pt modelId="{42CB5B50-74FE-4532-8E48-2F16F711D73B}">
      <dgm:prSet phldrT="[Text]" phldr="1"/>
      <dgm:spPr/>
      <dgm:t>
        <a:bodyPr/>
        <a:lstStyle/>
        <a:p>
          <a:endParaRPr lang="en-US" dirty="0"/>
        </a:p>
      </dgm:t>
    </dgm:pt>
    <dgm:pt modelId="{6DD3F49C-DB13-4A67-8490-72302085D78F}" type="parTrans" cxnId="{AACD4693-D4DB-453D-BF73-B25CCC37B554}">
      <dgm:prSet/>
      <dgm:spPr/>
      <dgm:t>
        <a:bodyPr/>
        <a:lstStyle/>
        <a:p>
          <a:endParaRPr lang="en-US"/>
        </a:p>
      </dgm:t>
    </dgm:pt>
    <dgm:pt modelId="{214942AF-03C9-4C3F-BE6B-6B114CBA849C}" type="sibTrans" cxnId="{AACD4693-D4DB-453D-BF73-B25CCC37B554}">
      <dgm:prSet/>
      <dgm:spPr/>
      <dgm:t>
        <a:bodyPr/>
        <a:lstStyle/>
        <a:p>
          <a:endParaRPr lang="en-US"/>
        </a:p>
      </dgm:t>
    </dgm:pt>
    <dgm:pt modelId="{AADBAA17-23B6-420D-A653-B8A985AB1C43}">
      <dgm:prSet phldrT="[Text]" phldr="1"/>
      <dgm:spPr/>
      <dgm:t>
        <a:bodyPr/>
        <a:lstStyle/>
        <a:p>
          <a:endParaRPr lang="en-US" dirty="0"/>
        </a:p>
      </dgm:t>
    </dgm:pt>
    <dgm:pt modelId="{F46AF642-51FB-4488-97C6-5B3C5311EF39}" type="parTrans" cxnId="{7A8A180B-323A-486B-8AE0-DC539BA8CE32}">
      <dgm:prSet/>
      <dgm:spPr/>
      <dgm:t>
        <a:bodyPr/>
        <a:lstStyle/>
        <a:p>
          <a:endParaRPr lang="en-US"/>
        </a:p>
      </dgm:t>
    </dgm:pt>
    <dgm:pt modelId="{5AD41483-DE78-4863-B331-5E38BCF702A8}" type="sibTrans" cxnId="{7A8A180B-323A-486B-8AE0-DC539BA8CE32}">
      <dgm:prSet/>
      <dgm:spPr/>
      <dgm:t>
        <a:bodyPr/>
        <a:lstStyle/>
        <a:p>
          <a:endParaRPr lang="en-US"/>
        </a:p>
      </dgm:t>
    </dgm:pt>
    <dgm:pt modelId="{F3A488D6-2840-4962-A174-BFD8C298E24E}">
      <dgm:prSet phldrT="[Text]" phldr="1"/>
      <dgm:spPr/>
      <dgm:t>
        <a:bodyPr/>
        <a:lstStyle/>
        <a:p>
          <a:endParaRPr lang="en-US" dirty="0"/>
        </a:p>
      </dgm:t>
    </dgm:pt>
    <dgm:pt modelId="{50E99BB1-7229-4130-9D24-F75B87443690}" type="parTrans" cxnId="{25C1235F-0ABF-4D48-BBD2-CB83B8655ACD}">
      <dgm:prSet/>
      <dgm:spPr/>
      <dgm:t>
        <a:bodyPr/>
        <a:lstStyle/>
        <a:p>
          <a:endParaRPr lang="en-US"/>
        </a:p>
      </dgm:t>
    </dgm:pt>
    <dgm:pt modelId="{C1F3A901-9E68-46C5-A29D-928AB2683640}" type="sibTrans" cxnId="{25C1235F-0ABF-4D48-BBD2-CB83B8655ACD}">
      <dgm:prSet/>
      <dgm:spPr/>
      <dgm:t>
        <a:bodyPr/>
        <a:lstStyle/>
        <a:p>
          <a:endParaRPr lang="en-US"/>
        </a:p>
      </dgm:t>
    </dgm:pt>
    <dgm:pt modelId="{35D8C007-6CF2-4086-A654-1866DB71A34E}" type="pres">
      <dgm:prSet presAssocID="{03976E4B-FF15-421C-A8EB-8574942D26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B7F4F4-BF0C-4B24-A4E0-594C304DBEC3}" type="pres">
      <dgm:prSet presAssocID="{0EF24BF6-26EC-4171-8D41-0F29C316425F}" presName="centerShape" presStyleLbl="node0" presStyleIdx="0" presStyleCnt="1" custScaleX="214602" custScaleY="136966"/>
      <dgm:spPr/>
    </dgm:pt>
    <dgm:pt modelId="{D793044C-1479-4AEB-9F4B-FAEA6B854B88}" type="pres">
      <dgm:prSet presAssocID="{9E1DAC03-9BA7-4896-A873-101A87D50D6E}" presName="Name9" presStyleLbl="parChTrans1D2" presStyleIdx="0" presStyleCnt="4"/>
      <dgm:spPr/>
    </dgm:pt>
    <dgm:pt modelId="{8550EADF-8356-46D4-8832-E10338E36778}" type="pres">
      <dgm:prSet presAssocID="{9E1DAC03-9BA7-4896-A873-101A87D50D6E}" presName="connTx" presStyleLbl="parChTrans1D2" presStyleIdx="0" presStyleCnt="4"/>
      <dgm:spPr/>
    </dgm:pt>
    <dgm:pt modelId="{8E7ED248-3C29-46B2-974B-A984EB4EA34D}" type="pres">
      <dgm:prSet presAssocID="{1810CC9C-FD00-420B-8ECD-15843A55B7CB}" presName="node" presStyleLbl="node1" presStyleIdx="0" presStyleCnt="4" custScaleX="39808" custScaleY="37049">
        <dgm:presLayoutVars>
          <dgm:bulletEnabled val="1"/>
        </dgm:presLayoutVars>
      </dgm:prSet>
      <dgm:spPr/>
    </dgm:pt>
    <dgm:pt modelId="{23F97CC2-2E54-4219-955F-5B168A751B99}" type="pres">
      <dgm:prSet presAssocID="{6DD3F49C-DB13-4A67-8490-72302085D78F}" presName="Name9" presStyleLbl="parChTrans1D2" presStyleIdx="1" presStyleCnt="4"/>
      <dgm:spPr/>
    </dgm:pt>
    <dgm:pt modelId="{A8A7AE0C-A935-44CA-885E-C104DF283AAA}" type="pres">
      <dgm:prSet presAssocID="{6DD3F49C-DB13-4A67-8490-72302085D78F}" presName="connTx" presStyleLbl="parChTrans1D2" presStyleIdx="1" presStyleCnt="4"/>
      <dgm:spPr/>
    </dgm:pt>
    <dgm:pt modelId="{891912F5-8DB7-4647-AB04-3C9BF47275DA}" type="pres">
      <dgm:prSet presAssocID="{42CB5B50-74FE-4532-8E48-2F16F711D73B}" presName="node" presStyleLbl="node1" presStyleIdx="1" presStyleCnt="4" custScaleX="117473" custScaleY="29940" custRadScaleRad="147468" custRadScaleInc="-455">
        <dgm:presLayoutVars>
          <dgm:bulletEnabled val="1"/>
        </dgm:presLayoutVars>
      </dgm:prSet>
      <dgm:spPr/>
    </dgm:pt>
    <dgm:pt modelId="{3550C1BE-41D1-41DB-9BC0-3FB9BB4CE534}" type="pres">
      <dgm:prSet presAssocID="{F46AF642-51FB-4488-97C6-5B3C5311EF39}" presName="Name9" presStyleLbl="parChTrans1D2" presStyleIdx="2" presStyleCnt="4"/>
      <dgm:spPr/>
    </dgm:pt>
    <dgm:pt modelId="{D460D9CE-270B-43DE-90D5-2A244FB715CA}" type="pres">
      <dgm:prSet presAssocID="{F46AF642-51FB-4488-97C6-5B3C5311EF39}" presName="connTx" presStyleLbl="parChTrans1D2" presStyleIdx="2" presStyleCnt="4"/>
      <dgm:spPr/>
    </dgm:pt>
    <dgm:pt modelId="{C0F8158A-EC46-4F2E-8E4F-82A04F244CF2}" type="pres">
      <dgm:prSet presAssocID="{AADBAA17-23B6-420D-A653-B8A985AB1C43}" presName="node" presStyleLbl="node1" presStyleIdx="2" presStyleCnt="4" custScaleX="47149" custScaleY="59208">
        <dgm:presLayoutVars>
          <dgm:bulletEnabled val="1"/>
        </dgm:presLayoutVars>
      </dgm:prSet>
      <dgm:spPr/>
    </dgm:pt>
    <dgm:pt modelId="{88D51A9D-FF79-428D-9176-AD5BA769942C}" type="pres">
      <dgm:prSet presAssocID="{50E99BB1-7229-4130-9D24-F75B87443690}" presName="Name9" presStyleLbl="parChTrans1D2" presStyleIdx="3" presStyleCnt="4"/>
      <dgm:spPr/>
    </dgm:pt>
    <dgm:pt modelId="{AEB318E4-FF3A-4236-9F05-ED8A24980786}" type="pres">
      <dgm:prSet presAssocID="{50E99BB1-7229-4130-9D24-F75B87443690}" presName="connTx" presStyleLbl="parChTrans1D2" presStyleIdx="3" presStyleCnt="4"/>
      <dgm:spPr/>
    </dgm:pt>
    <dgm:pt modelId="{A2649127-C11E-44E6-9A03-7CB8B11382EA}" type="pres">
      <dgm:prSet presAssocID="{F3A488D6-2840-4962-A174-BFD8C298E24E}" presName="node" presStyleLbl="node1" presStyleIdx="3" presStyleCnt="4" custScaleX="152163" custScaleY="46929" custRadScaleRad="158669" custRadScaleInc="5080">
        <dgm:presLayoutVars>
          <dgm:bulletEnabled val="1"/>
        </dgm:presLayoutVars>
      </dgm:prSet>
      <dgm:spPr/>
    </dgm:pt>
  </dgm:ptLst>
  <dgm:cxnLst>
    <dgm:cxn modelId="{7A8A180B-323A-486B-8AE0-DC539BA8CE32}" srcId="{0EF24BF6-26EC-4171-8D41-0F29C316425F}" destId="{AADBAA17-23B6-420D-A653-B8A985AB1C43}" srcOrd="2" destOrd="0" parTransId="{F46AF642-51FB-4488-97C6-5B3C5311EF39}" sibTransId="{5AD41483-DE78-4863-B331-5E38BCF702A8}"/>
    <dgm:cxn modelId="{77EB5417-E80C-428A-B981-445E29D4F027}" type="presOf" srcId="{F46AF642-51FB-4488-97C6-5B3C5311EF39}" destId="{3550C1BE-41D1-41DB-9BC0-3FB9BB4CE534}" srcOrd="0" destOrd="0" presId="urn:microsoft.com/office/officeart/2005/8/layout/radial1"/>
    <dgm:cxn modelId="{118B2C38-8F21-48A8-89FC-24026843C896}" type="presOf" srcId="{03976E4B-FF15-421C-A8EB-8574942D260C}" destId="{35D8C007-6CF2-4086-A654-1866DB71A34E}" srcOrd="0" destOrd="0" presId="urn:microsoft.com/office/officeart/2005/8/layout/radial1"/>
    <dgm:cxn modelId="{25C1235F-0ABF-4D48-BBD2-CB83B8655ACD}" srcId="{0EF24BF6-26EC-4171-8D41-0F29C316425F}" destId="{F3A488D6-2840-4962-A174-BFD8C298E24E}" srcOrd="3" destOrd="0" parTransId="{50E99BB1-7229-4130-9D24-F75B87443690}" sibTransId="{C1F3A901-9E68-46C5-A29D-928AB2683640}"/>
    <dgm:cxn modelId="{F5819445-1B63-46BD-9777-56C72B3339BF}" type="presOf" srcId="{F46AF642-51FB-4488-97C6-5B3C5311EF39}" destId="{D460D9CE-270B-43DE-90D5-2A244FB715CA}" srcOrd="1" destOrd="0" presId="urn:microsoft.com/office/officeart/2005/8/layout/radial1"/>
    <dgm:cxn modelId="{F2137966-70E6-46A0-AE42-C19BF1664AE9}" srcId="{03976E4B-FF15-421C-A8EB-8574942D260C}" destId="{0EF24BF6-26EC-4171-8D41-0F29C316425F}" srcOrd="0" destOrd="0" parTransId="{E02817B2-F638-4669-A386-DEAB4B3F973D}" sibTransId="{243A0BDA-BF82-456D-8A40-F679C7B11FB8}"/>
    <dgm:cxn modelId="{280EFC67-3D62-46FE-83CC-A302BB80CDF1}" type="presOf" srcId="{0EF24BF6-26EC-4171-8D41-0F29C316425F}" destId="{E2B7F4F4-BF0C-4B24-A4E0-594C304DBEC3}" srcOrd="0" destOrd="0" presId="urn:microsoft.com/office/officeart/2005/8/layout/radial1"/>
    <dgm:cxn modelId="{0C28A268-695B-4D1B-9509-43BF72E2631D}" type="presOf" srcId="{9E1DAC03-9BA7-4896-A873-101A87D50D6E}" destId="{D793044C-1479-4AEB-9F4B-FAEA6B854B88}" srcOrd="0" destOrd="0" presId="urn:microsoft.com/office/officeart/2005/8/layout/radial1"/>
    <dgm:cxn modelId="{072C9354-423C-49F7-BF20-6140A128DAD0}" type="presOf" srcId="{AADBAA17-23B6-420D-A653-B8A985AB1C43}" destId="{C0F8158A-EC46-4F2E-8E4F-82A04F244CF2}" srcOrd="0" destOrd="0" presId="urn:microsoft.com/office/officeart/2005/8/layout/radial1"/>
    <dgm:cxn modelId="{AACD4693-D4DB-453D-BF73-B25CCC37B554}" srcId="{0EF24BF6-26EC-4171-8D41-0F29C316425F}" destId="{42CB5B50-74FE-4532-8E48-2F16F711D73B}" srcOrd="1" destOrd="0" parTransId="{6DD3F49C-DB13-4A67-8490-72302085D78F}" sibTransId="{214942AF-03C9-4C3F-BE6B-6B114CBA849C}"/>
    <dgm:cxn modelId="{416FE59E-5E19-477D-AF4A-F7D1A7DF14A2}" type="presOf" srcId="{F3A488D6-2840-4962-A174-BFD8C298E24E}" destId="{A2649127-C11E-44E6-9A03-7CB8B11382EA}" srcOrd="0" destOrd="0" presId="urn:microsoft.com/office/officeart/2005/8/layout/radial1"/>
    <dgm:cxn modelId="{A430ADA5-5A03-4A70-842A-903A76306547}" type="presOf" srcId="{1810CC9C-FD00-420B-8ECD-15843A55B7CB}" destId="{8E7ED248-3C29-46B2-974B-A984EB4EA34D}" srcOrd="0" destOrd="0" presId="urn:microsoft.com/office/officeart/2005/8/layout/radial1"/>
    <dgm:cxn modelId="{FFC8EEBE-6014-4FEF-A97C-FEB6EB18AC30}" type="presOf" srcId="{9E1DAC03-9BA7-4896-A873-101A87D50D6E}" destId="{8550EADF-8356-46D4-8832-E10338E36778}" srcOrd="1" destOrd="0" presId="urn:microsoft.com/office/officeart/2005/8/layout/radial1"/>
    <dgm:cxn modelId="{819902BF-2B29-477D-95E5-5FDB35D90CA7}" type="presOf" srcId="{6DD3F49C-DB13-4A67-8490-72302085D78F}" destId="{A8A7AE0C-A935-44CA-885E-C104DF283AAA}" srcOrd="1" destOrd="0" presId="urn:microsoft.com/office/officeart/2005/8/layout/radial1"/>
    <dgm:cxn modelId="{D3DD10CC-A1AB-487D-A092-30B862DCD702}" type="presOf" srcId="{6DD3F49C-DB13-4A67-8490-72302085D78F}" destId="{23F97CC2-2E54-4219-955F-5B168A751B99}" srcOrd="0" destOrd="0" presId="urn:microsoft.com/office/officeart/2005/8/layout/radial1"/>
    <dgm:cxn modelId="{4C3177E6-14A2-4854-86DB-8833C77C7FDD}" type="presOf" srcId="{50E99BB1-7229-4130-9D24-F75B87443690}" destId="{88D51A9D-FF79-428D-9176-AD5BA769942C}" srcOrd="0" destOrd="0" presId="urn:microsoft.com/office/officeart/2005/8/layout/radial1"/>
    <dgm:cxn modelId="{372C9BE9-67A3-426F-A9C2-3AEEB1D1E889}" type="presOf" srcId="{42CB5B50-74FE-4532-8E48-2F16F711D73B}" destId="{891912F5-8DB7-4647-AB04-3C9BF47275DA}" srcOrd="0" destOrd="0" presId="urn:microsoft.com/office/officeart/2005/8/layout/radial1"/>
    <dgm:cxn modelId="{30CB87EA-5872-4ACC-8DD0-696CED979F62}" type="presOf" srcId="{50E99BB1-7229-4130-9D24-F75B87443690}" destId="{AEB318E4-FF3A-4236-9F05-ED8A24980786}" srcOrd="1" destOrd="0" presId="urn:microsoft.com/office/officeart/2005/8/layout/radial1"/>
    <dgm:cxn modelId="{173A21EF-1C5A-4705-8C6E-6E6A1FB86E38}" srcId="{0EF24BF6-26EC-4171-8D41-0F29C316425F}" destId="{1810CC9C-FD00-420B-8ECD-15843A55B7CB}" srcOrd="0" destOrd="0" parTransId="{9E1DAC03-9BA7-4896-A873-101A87D50D6E}" sibTransId="{D6D19A44-2CD3-4550-A828-505D8D627A63}"/>
    <dgm:cxn modelId="{5526C112-46A9-4AF9-9423-A31EBBC581AE}" type="presParOf" srcId="{35D8C007-6CF2-4086-A654-1866DB71A34E}" destId="{E2B7F4F4-BF0C-4B24-A4E0-594C304DBEC3}" srcOrd="0" destOrd="0" presId="urn:microsoft.com/office/officeart/2005/8/layout/radial1"/>
    <dgm:cxn modelId="{0237C5FB-AF41-4212-801E-B129C4E5EDEC}" type="presParOf" srcId="{35D8C007-6CF2-4086-A654-1866DB71A34E}" destId="{D793044C-1479-4AEB-9F4B-FAEA6B854B88}" srcOrd="1" destOrd="0" presId="urn:microsoft.com/office/officeart/2005/8/layout/radial1"/>
    <dgm:cxn modelId="{50AD5844-D3FA-43F9-BF46-C0E170B80E30}" type="presParOf" srcId="{D793044C-1479-4AEB-9F4B-FAEA6B854B88}" destId="{8550EADF-8356-46D4-8832-E10338E36778}" srcOrd="0" destOrd="0" presId="urn:microsoft.com/office/officeart/2005/8/layout/radial1"/>
    <dgm:cxn modelId="{793FC062-A01A-4293-8154-77F35EBE007F}" type="presParOf" srcId="{35D8C007-6CF2-4086-A654-1866DB71A34E}" destId="{8E7ED248-3C29-46B2-974B-A984EB4EA34D}" srcOrd="2" destOrd="0" presId="urn:microsoft.com/office/officeart/2005/8/layout/radial1"/>
    <dgm:cxn modelId="{AC81EE1F-E836-45D5-98C5-446B5E7E4F52}" type="presParOf" srcId="{35D8C007-6CF2-4086-A654-1866DB71A34E}" destId="{23F97CC2-2E54-4219-955F-5B168A751B99}" srcOrd="3" destOrd="0" presId="urn:microsoft.com/office/officeart/2005/8/layout/radial1"/>
    <dgm:cxn modelId="{CA4F26BF-AF23-4158-AD94-E42502539ECD}" type="presParOf" srcId="{23F97CC2-2E54-4219-955F-5B168A751B99}" destId="{A8A7AE0C-A935-44CA-885E-C104DF283AAA}" srcOrd="0" destOrd="0" presId="urn:microsoft.com/office/officeart/2005/8/layout/radial1"/>
    <dgm:cxn modelId="{93445159-5F3D-4D86-95AE-99B5FC0F71FF}" type="presParOf" srcId="{35D8C007-6CF2-4086-A654-1866DB71A34E}" destId="{891912F5-8DB7-4647-AB04-3C9BF47275DA}" srcOrd="4" destOrd="0" presId="urn:microsoft.com/office/officeart/2005/8/layout/radial1"/>
    <dgm:cxn modelId="{93F983ED-F91C-4EA5-901C-7D961F5F8026}" type="presParOf" srcId="{35D8C007-6CF2-4086-A654-1866DB71A34E}" destId="{3550C1BE-41D1-41DB-9BC0-3FB9BB4CE534}" srcOrd="5" destOrd="0" presId="urn:microsoft.com/office/officeart/2005/8/layout/radial1"/>
    <dgm:cxn modelId="{2B4E7CA3-02BA-4983-A0F0-E6B5BB18ED0B}" type="presParOf" srcId="{3550C1BE-41D1-41DB-9BC0-3FB9BB4CE534}" destId="{D460D9CE-270B-43DE-90D5-2A244FB715CA}" srcOrd="0" destOrd="0" presId="urn:microsoft.com/office/officeart/2005/8/layout/radial1"/>
    <dgm:cxn modelId="{B12921BF-41C8-4356-A3E1-70AFC32AA5E3}" type="presParOf" srcId="{35D8C007-6CF2-4086-A654-1866DB71A34E}" destId="{C0F8158A-EC46-4F2E-8E4F-82A04F244CF2}" srcOrd="6" destOrd="0" presId="urn:microsoft.com/office/officeart/2005/8/layout/radial1"/>
    <dgm:cxn modelId="{E2F6F062-4947-46AE-8045-B30A6B3C6E3F}" type="presParOf" srcId="{35D8C007-6CF2-4086-A654-1866DB71A34E}" destId="{88D51A9D-FF79-428D-9176-AD5BA769942C}" srcOrd="7" destOrd="0" presId="urn:microsoft.com/office/officeart/2005/8/layout/radial1"/>
    <dgm:cxn modelId="{1BC11D5B-4D56-4CC3-9C31-A6800C6AC7B9}" type="presParOf" srcId="{88D51A9D-FF79-428D-9176-AD5BA769942C}" destId="{AEB318E4-FF3A-4236-9F05-ED8A24980786}" srcOrd="0" destOrd="0" presId="urn:microsoft.com/office/officeart/2005/8/layout/radial1"/>
    <dgm:cxn modelId="{998C332C-7BD2-4099-AE45-379E0FFA9EB1}" type="presParOf" srcId="{35D8C007-6CF2-4086-A654-1866DB71A34E}" destId="{A2649127-C11E-44E6-9A03-7CB8B11382E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7F4F4-BF0C-4B24-A4E0-594C304DBEC3}">
      <dsp:nvSpPr>
        <dsp:cNvPr id="0" name=""/>
        <dsp:cNvSpPr/>
      </dsp:nvSpPr>
      <dsp:spPr>
        <a:xfrm>
          <a:off x="2324747" y="1202123"/>
          <a:ext cx="1656365" cy="1547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Problems with the current cafe</a:t>
          </a:r>
        </a:p>
      </dsp:txBody>
      <dsp:txXfrm>
        <a:off x="2567316" y="1428767"/>
        <a:ext cx="1171227" cy="1094332"/>
      </dsp:txXfrm>
    </dsp:sp>
    <dsp:sp modelId="{D793044C-1479-4AEB-9F4B-FAEA6B854B88}">
      <dsp:nvSpPr>
        <dsp:cNvPr id="0" name=""/>
        <dsp:cNvSpPr/>
      </dsp:nvSpPr>
      <dsp:spPr>
        <a:xfrm rot="16200000">
          <a:off x="2909858" y="942484"/>
          <a:ext cx="486143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86143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0776" y="946898"/>
        <a:ext cx="24307" cy="24307"/>
      </dsp:txXfrm>
    </dsp:sp>
    <dsp:sp modelId="{8E7ED248-3C29-46B2-974B-A984EB4EA34D}">
      <dsp:nvSpPr>
        <dsp:cNvPr id="0" name=""/>
        <dsp:cNvSpPr/>
      </dsp:nvSpPr>
      <dsp:spPr>
        <a:xfrm>
          <a:off x="2928028" y="297352"/>
          <a:ext cx="449802" cy="41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993900" y="358659"/>
        <a:ext cx="318058" cy="296013"/>
      </dsp:txXfrm>
    </dsp:sp>
    <dsp:sp modelId="{23F97CC2-2E54-4219-955F-5B168A751B99}">
      <dsp:nvSpPr>
        <dsp:cNvPr id="0" name=""/>
        <dsp:cNvSpPr/>
      </dsp:nvSpPr>
      <dsp:spPr>
        <a:xfrm>
          <a:off x="3981112" y="1959366"/>
          <a:ext cx="479279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79279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8770" y="1963952"/>
        <a:ext cx="23963" cy="23963"/>
      </dsp:txXfrm>
    </dsp:sp>
    <dsp:sp modelId="{891912F5-8DB7-4647-AB04-3C9BF47275DA}">
      <dsp:nvSpPr>
        <dsp:cNvPr id="0" name=""/>
        <dsp:cNvSpPr/>
      </dsp:nvSpPr>
      <dsp:spPr>
        <a:xfrm>
          <a:off x="4460392" y="1806783"/>
          <a:ext cx="323612" cy="338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507784" y="1856326"/>
        <a:ext cx="228828" cy="239215"/>
      </dsp:txXfrm>
    </dsp:sp>
    <dsp:sp modelId="{3550C1BE-41D1-41DB-9BC0-3FB9BB4CE534}">
      <dsp:nvSpPr>
        <dsp:cNvPr id="0" name=""/>
        <dsp:cNvSpPr/>
      </dsp:nvSpPr>
      <dsp:spPr>
        <a:xfrm rot="5400000">
          <a:off x="2972453" y="2913653"/>
          <a:ext cx="360953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360953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3906" y="2921197"/>
        <a:ext cx="18047" cy="18047"/>
      </dsp:txXfrm>
    </dsp:sp>
    <dsp:sp modelId="{C0F8158A-EC46-4F2E-8E4F-82A04F244CF2}">
      <dsp:nvSpPr>
        <dsp:cNvPr id="0" name=""/>
        <dsp:cNvSpPr/>
      </dsp:nvSpPr>
      <dsp:spPr>
        <a:xfrm>
          <a:off x="2886554" y="3110697"/>
          <a:ext cx="532750" cy="66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64573" y="3208671"/>
        <a:ext cx="376712" cy="473061"/>
      </dsp:txXfrm>
    </dsp:sp>
    <dsp:sp modelId="{88D51A9D-FF79-428D-9176-AD5BA769942C}">
      <dsp:nvSpPr>
        <dsp:cNvPr id="0" name=""/>
        <dsp:cNvSpPr/>
      </dsp:nvSpPr>
      <dsp:spPr>
        <a:xfrm rot="10800000">
          <a:off x="2013138" y="1959366"/>
          <a:ext cx="311609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311609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61152" y="1968143"/>
        <a:ext cx="15580" cy="15580"/>
      </dsp:txXfrm>
    </dsp:sp>
    <dsp:sp modelId="{A2649127-C11E-44E6-9A03-7CB8B11382EA}">
      <dsp:nvSpPr>
        <dsp:cNvPr id="0" name=""/>
        <dsp:cNvSpPr/>
      </dsp:nvSpPr>
      <dsp:spPr>
        <a:xfrm>
          <a:off x="1354185" y="1710801"/>
          <a:ext cx="658952" cy="53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450686" y="1788457"/>
        <a:ext cx="465950" cy="374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7F4F4-BF0C-4B24-A4E0-594C304DBEC3}">
      <dsp:nvSpPr>
        <dsp:cNvPr id="0" name=""/>
        <dsp:cNvSpPr/>
      </dsp:nvSpPr>
      <dsp:spPr>
        <a:xfrm>
          <a:off x="1954661" y="1202123"/>
          <a:ext cx="2424853" cy="1547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Recommendations </a:t>
          </a:r>
        </a:p>
      </dsp:txBody>
      <dsp:txXfrm>
        <a:off x="2309773" y="1428767"/>
        <a:ext cx="1714629" cy="1094332"/>
      </dsp:txXfrm>
    </dsp:sp>
    <dsp:sp modelId="{D793044C-1479-4AEB-9F4B-FAEA6B854B88}">
      <dsp:nvSpPr>
        <dsp:cNvPr id="0" name=""/>
        <dsp:cNvSpPr/>
      </dsp:nvSpPr>
      <dsp:spPr>
        <a:xfrm rot="16200000">
          <a:off x="2924016" y="942484"/>
          <a:ext cx="486143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86143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4934" y="946898"/>
        <a:ext cx="24307" cy="24307"/>
      </dsp:txXfrm>
    </dsp:sp>
    <dsp:sp modelId="{8E7ED248-3C29-46B2-974B-A984EB4EA34D}">
      <dsp:nvSpPr>
        <dsp:cNvPr id="0" name=""/>
        <dsp:cNvSpPr/>
      </dsp:nvSpPr>
      <dsp:spPr>
        <a:xfrm>
          <a:off x="2942186" y="297352"/>
          <a:ext cx="449802" cy="41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08058" y="358659"/>
        <a:ext cx="318058" cy="296013"/>
      </dsp:txXfrm>
    </dsp:sp>
    <dsp:sp modelId="{23F97CC2-2E54-4219-955F-5B168A751B99}">
      <dsp:nvSpPr>
        <dsp:cNvPr id="0" name=""/>
        <dsp:cNvSpPr/>
      </dsp:nvSpPr>
      <dsp:spPr>
        <a:xfrm rot="21587715">
          <a:off x="4379494" y="1954514"/>
          <a:ext cx="29066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290664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7560" y="1963815"/>
        <a:ext cx="14533" cy="14533"/>
      </dsp:txXfrm>
    </dsp:sp>
    <dsp:sp modelId="{891912F5-8DB7-4647-AB04-3C9BF47275DA}">
      <dsp:nvSpPr>
        <dsp:cNvPr id="0" name=""/>
        <dsp:cNvSpPr/>
      </dsp:nvSpPr>
      <dsp:spPr>
        <a:xfrm>
          <a:off x="4670093" y="1799040"/>
          <a:ext cx="1327363" cy="338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64481" y="1848583"/>
        <a:ext cx="938587" cy="239215"/>
      </dsp:txXfrm>
    </dsp:sp>
    <dsp:sp modelId="{3550C1BE-41D1-41DB-9BC0-3FB9BB4CE534}">
      <dsp:nvSpPr>
        <dsp:cNvPr id="0" name=""/>
        <dsp:cNvSpPr/>
      </dsp:nvSpPr>
      <dsp:spPr>
        <a:xfrm rot="5400000">
          <a:off x="2986611" y="2913653"/>
          <a:ext cx="360953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360953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8064" y="2921197"/>
        <a:ext cx="18047" cy="18047"/>
      </dsp:txXfrm>
    </dsp:sp>
    <dsp:sp modelId="{C0F8158A-EC46-4F2E-8E4F-82A04F244CF2}">
      <dsp:nvSpPr>
        <dsp:cNvPr id="0" name=""/>
        <dsp:cNvSpPr/>
      </dsp:nvSpPr>
      <dsp:spPr>
        <a:xfrm>
          <a:off x="2900712" y="3110697"/>
          <a:ext cx="532750" cy="66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78731" y="3208671"/>
        <a:ext cx="376712" cy="473061"/>
      </dsp:txXfrm>
    </dsp:sp>
    <dsp:sp modelId="{88D51A9D-FF79-428D-9176-AD5BA769942C}">
      <dsp:nvSpPr>
        <dsp:cNvPr id="0" name=""/>
        <dsp:cNvSpPr/>
      </dsp:nvSpPr>
      <dsp:spPr>
        <a:xfrm rot="10938466">
          <a:off x="1711990" y="1905666"/>
          <a:ext cx="245180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245180" y="1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8450" y="1916104"/>
        <a:ext cx="12259" cy="12259"/>
      </dsp:txXfrm>
    </dsp:sp>
    <dsp:sp modelId="{A2649127-C11E-44E6-9A03-7CB8B11382EA}">
      <dsp:nvSpPr>
        <dsp:cNvPr id="0" name=""/>
        <dsp:cNvSpPr/>
      </dsp:nvSpPr>
      <dsp:spPr>
        <a:xfrm>
          <a:off x="0" y="1617812"/>
          <a:ext cx="1719336" cy="53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1791" y="1695468"/>
        <a:ext cx="1215754" cy="374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06-11-2025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16" y="1458477"/>
            <a:ext cx="11946384" cy="480131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Unit:</a:t>
            </a:r>
            <a:r>
              <a:rPr lang="en-US" sz="4800" dirty="0">
                <a:cs typeface="+mj-cs"/>
              </a:rPr>
              <a:t>   2</a:t>
            </a:r>
            <a:endParaRPr lang="ar-SA" sz="4800" dirty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4800" b="1" dirty="0">
                <a:cs typeface="+mj-cs"/>
              </a:rPr>
              <a:t>Lesson: </a:t>
            </a:r>
            <a:r>
              <a:rPr lang="en-US" sz="4800" dirty="0">
                <a:cs typeface="+mj-cs"/>
              </a:rPr>
              <a:t>writing  .</a:t>
            </a:r>
            <a:endParaRPr lang="ar-JO" sz="48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Subject: writing a proposal.</a:t>
            </a:r>
            <a:endParaRPr lang="ar-SA" sz="48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Grade:</a:t>
            </a:r>
            <a:r>
              <a:rPr lang="en-US" sz="4800" dirty="0">
                <a:cs typeface="+mj-cs"/>
              </a:rPr>
              <a:t>  10</a:t>
            </a:r>
            <a:endParaRPr lang="ar-JO" sz="4800" dirty="0">
              <a:cs typeface="+mj-cs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2" y="-6725"/>
            <a:ext cx="5764492" cy="18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07191E-9F17-44D7-875F-4AB05FEA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031" y="789768"/>
            <a:ext cx="6734175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DB503-8BF1-4276-AB8C-72529F76A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58" y="2649126"/>
            <a:ext cx="11244020" cy="1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D25DC-A128-46AB-AB33-5907C495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573" y="338864"/>
            <a:ext cx="7667625" cy="18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37033-732A-47A1-B1F8-C456E1F6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61" y="2334975"/>
            <a:ext cx="11631478" cy="39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CD016-94DC-419F-A35B-768415DE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98" y="124595"/>
            <a:ext cx="76962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370E6-4FA1-48B2-8A20-7C16C081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4" y="4153347"/>
            <a:ext cx="11455831" cy="22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7C50E-02C3-46FA-B2F4-A94AA621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122" y="344030"/>
            <a:ext cx="7800975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9ED9C-CB34-44C2-A02A-7C0757676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702" y="2389816"/>
            <a:ext cx="11174278" cy="10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7920D-9658-4E9C-829D-2EBA742C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4" y="285750"/>
            <a:ext cx="5825093" cy="5681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D28D5-97D4-4FA1-8C0F-6D1CB08BBBAB}"/>
              </a:ext>
            </a:extLst>
          </p:cNvPr>
          <p:cNvSpPr txBox="1"/>
          <p:nvPr/>
        </p:nvSpPr>
        <p:spPr>
          <a:xfrm>
            <a:off x="6187226" y="211421"/>
            <a:ext cx="60047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3085A"/>
                </a:solidFill>
                <a:effectLst/>
                <a:latin typeface="BritishCouncilSansW01-Headline"/>
              </a:rPr>
              <a:t>Tips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Start by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reading the question carefully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Brainstorm all your thoughts about the proposal first. Then choose your best ideas and plan your paragraphs.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Use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subheadings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make the structure clear. 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Start by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stating the aim of the proposal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and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giving information about the context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Next, move on to the </a:t>
            </a:r>
            <a:r>
              <a:rPr lang="en-US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Current problems/situation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your </a:t>
            </a:r>
            <a:r>
              <a:rPr lang="en-US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Proposed solution/recommendations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The final section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(conclusion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should include an overall recommendation based on your previous points.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should use a formal tone for your proposal. </a:t>
            </a:r>
          </a:p>
        </p:txBody>
      </p:sp>
    </p:spTree>
    <p:extLst>
      <p:ext uri="{BB962C8B-B14F-4D97-AF65-F5344CB8AC3E}">
        <p14:creationId xmlns:p14="http://schemas.microsoft.com/office/powerpoint/2010/main" val="127970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EF80E-6175-489E-9D17-5D1A5FDD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8" y="316261"/>
            <a:ext cx="6077434" cy="59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4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6BC9AA-85C4-467B-B023-726FA94B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0" y="651171"/>
            <a:ext cx="10325739" cy="39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CE2E1-40BC-4D69-BEAA-CE6646FB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498" y="342173"/>
            <a:ext cx="4429125" cy="597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51750-DA68-4D04-BEFE-E8E77DDC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623" y="1343187"/>
            <a:ext cx="666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1E2B0-D143-4157-AA1A-D3B42527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381125"/>
            <a:ext cx="6324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7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A417D-76F6-41C0-BCF7-A3ADDBA7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71" y="526700"/>
            <a:ext cx="6324600" cy="465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B9066-AF38-4718-928E-127CEDEE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093" y="764825"/>
            <a:ext cx="1590675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0F404-1E17-45AC-AF32-765F572C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318" y="134642"/>
            <a:ext cx="14763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355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F3D54-867F-4A34-BE4C-5C2F5ED4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38" y="1103689"/>
            <a:ext cx="10572750" cy="3705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16E89-25A7-48D5-AC67-BB5229C3FBEB}"/>
              </a:ext>
            </a:extLst>
          </p:cNvPr>
          <p:cNvSpPr txBox="1"/>
          <p:nvPr/>
        </p:nvSpPr>
        <p:spPr>
          <a:xfrm>
            <a:off x="685638" y="1186148"/>
            <a:ext cx="6044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1</a:t>
            </a:r>
          </a:p>
          <a:p>
            <a:r>
              <a:rPr lang="en-US" sz="2400" dirty="0">
                <a:highlight>
                  <a:srgbClr val="FFFF00"/>
                </a:highlight>
              </a:rPr>
              <a:t>6</a:t>
            </a:r>
          </a:p>
          <a:p>
            <a:r>
              <a:rPr lang="en-US" sz="2400" dirty="0">
                <a:highlight>
                  <a:srgbClr val="FFFF00"/>
                </a:highlight>
              </a:rPr>
              <a:t>4</a:t>
            </a:r>
          </a:p>
          <a:p>
            <a:r>
              <a:rPr lang="en-US" sz="2400" dirty="0">
                <a:highlight>
                  <a:srgbClr val="FFFF00"/>
                </a:highlight>
              </a:rPr>
              <a:t>8</a:t>
            </a:r>
          </a:p>
          <a:p>
            <a:r>
              <a:rPr lang="en-US" sz="2400" dirty="0">
                <a:highlight>
                  <a:srgbClr val="FFFF00"/>
                </a:highlight>
              </a:rPr>
              <a:t>3</a:t>
            </a:r>
          </a:p>
          <a:p>
            <a:r>
              <a:rPr lang="en-US" sz="2400" dirty="0">
                <a:highlight>
                  <a:srgbClr val="FFFF00"/>
                </a:highlight>
              </a:rPr>
              <a:t>5</a:t>
            </a:r>
          </a:p>
          <a:p>
            <a:r>
              <a:rPr lang="en-US" sz="2400" dirty="0">
                <a:highlight>
                  <a:srgbClr val="FFFF00"/>
                </a:highlight>
              </a:rPr>
              <a:t>2</a:t>
            </a:r>
          </a:p>
          <a:p>
            <a:r>
              <a:rPr lang="en-US" sz="2400" dirty="0">
                <a:highlight>
                  <a:srgbClr val="FFFF00"/>
                </a:highlight>
              </a:rPr>
              <a:t>7</a:t>
            </a:r>
          </a:p>
          <a:p>
            <a:endParaRPr lang="en-US" sz="2400" dirty="0">
              <a:highlight>
                <a:srgbClr val="FFFF00"/>
              </a:highlight>
            </a:endParaRPr>
          </a:p>
          <a:p>
            <a:endParaRPr lang="en-US" sz="2400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BE60B-E9E3-4C3B-B865-28544F1934A1}"/>
              </a:ext>
            </a:extLst>
          </p:cNvPr>
          <p:cNvSpPr txBox="1"/>
          <p:nvPr/>
        </p:nvSpPr>
        <p:spPr>
          <a:xfrm>
            <a:off x="1861733" y="662030"/>
            <a:ext cx="8095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local youth </a:t>
            </a:r>
            <a:r>
              <a:rPr lang="en-US" sz="2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planning to replace the current youth </a:t>
            </a:r>
            <a:r>
              <a:rPr lang="en-US" sz="2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café with a new one and is asking for recommendations from people who use the </a:t>
            </a:r>
            <a:r>
              <a:rPr lang="en-US" sz="2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Write a proposal outlining the main problems with the current café and proposing improvements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B0E50-B19B-4B3F-A604-7484515190A7}"/>
              </a:ext>
            </a:extLst>
          </p:cNvPr>
          <p:cNvSpPr txBox="1"/>
          <p:nvPr/>
        </p:nvSpPr>
        <p:spPr>
          <a:xfrm>
            <a:off x="1959889" y="3650620"/>
            <a:ext cx="8095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local youth </a:t>
            </a:r>
            <a:r>
              <a:rPr lang="en-US" sz="2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planning to </a:t>
            </a:r>
            <a:r>
              <a:rPr lang="en-US" sz="2800" i="0" u="none" strike="noStrike" baseline="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the current youth </a:t>
            </a:r>
            <a:r>
              <a:rPr lang="en-US" sz="2800" i="0" u="none" strike="noStrike" baseline="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café with a new one and is asking for recommendations from people 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use the </a:t>
            </a:r>
            <a:r>
              <a:rPr lang="en-US" sz="2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Write a proposal outlining the </a:t>
            </a:r>
            <a:r>
              <a:rPr lang="en-US" sz="2800" i="0" u="none" strike="noStrike" baseline="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problems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the current café and </a:t>
            </a:r>
            <a:r>
              <a:rPr lang="en-US" sz="2800" i="0" u="none" strike="noStrike" baseline="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proposing improvements</a:t>
            </a:r>
            <a:endParaRPr lang="en-US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2D7AA2-C545-4F54-A90D-F1F108F48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523564"/>
              </p:ext>
            </p:extLst>
          </p:nvPr>
        </p:nvGraphicFramePr>
        <p:xfrm>
          <a:off x="5618135" y="378704"/>
          <a:ext cx="6138190" cy="40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372A74-C612-4B5B-AB69-FE9A2674B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750469"/>
              </p:ext>
            </p:extLst>
          </p:nvPr>
        </p:nvGraphicFramePr>
        <p:xfrm>
          <a:off x="175647" y="378703"/>
          <a:ext cx="6138190" cy="40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100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2BA87D-6383-4C11-91E7-392464F1C5FA}"/>
              </a:ext>
            </a:extLst>
          </p:cNvPr>
          <p:cNvSpPr txBox="1"/>
          <p:nvPr/>
        </p:nvSpPr>
        <p:spPr>
          <a:xfrm>
            <a:off x="3047354" y="889844"/>
            <a:ext cx="60947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Problems with the current café: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Limited seating → not enough space during busy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Uncomfortable chairs/tables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Limited menu → few healthy or affordable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Slow service / long waiting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hygiene or cleanliness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area for socializing or studying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Old décor → looks outdated and uninviting</a:t>
            </a:r>
          </a:p>
          <a:p>
            <a:r>
              <a:rPr lang="en-US" b="1" dirty="0"/>
              <a:t>Proposed improvements: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more tables and chairs → comfortable and spacious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menu → include healthy snacks, drinks, and affordable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Faster service → more staff or better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Clean and well-maintained café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Modern, colorful décor → welcoming atmosphere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a small study/social area → games, Wi-Fi, music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environmentally friendly options → recycling bins, reusable cups</a:t>
            </a:r>
          </a:p>
        </p:txBody>
      </p:sp>
    </p:spTree>
    <p:extLst>
      <p:ext uri="{BB962C8B-B14F-4D97-AF65-F5344CB8AC3E}">
        <p14:creationId xmlns:p14="http://schemas.microsoft.com/office/powerpoint/2010/main" val="195466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C719B-6296-4124-856B-C183E1325A8C}"/>
              </a:ext>
            </a:extLst>
          </p:cNvPr>
          <p:cNvSpPr txBox="1"/>
          <p:nvPr/>
        </p:nvSpPr>
        <p:spPr>
          <a:xfrm>
            <a:off x="418455" y="185980"/>
            <a:ext cx="103761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Proposal to</a:t>
            </a:r>
            <a:r>
              <a:rPr lang="en-US" dirty="0"/>
              <a:t> ------------------------------------------------------------------------------------------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Introduction </a:t>
            </a:r>
          </a:p>
          <a:p>
            <a:r>
              <a:rPr lang="en-US" b="1" dirty="0"/>
              <a:t>------------------------------------ </a:t>
            </a:r>
            <a:r>
              <a:rPr lang="en-US" b="1" dirty="0">
                <a:highlight>
                  <a:srgbClr val="00FFFF"/>
                </a:highlight>
              </a:rPr>
              <a:t>are important for </a:t>
            </a:r>
            <a:r>
              <a:rPr lang="en-US" b="1" dirty="0"/>
              <a:t>-------------------------------------------.In my view-------------------------------------------------------------------------------. </a:t>
            </a:r>
            <a:r>
              <a:rPr lang="en-US" b="1" dirty="0">
                <a:highlight>
                  <a:srgbClr val="00FFFF"/>
                </a:highlight>
              </a:rPr>
              <a:t>The purpose of this proposal is to </a:t>
            </a:r>
            <a:r>
              <a:rPr lang="en-US" b="1" dirty="0"/>
              <a:t>------------------------------------------------------------------------------------------------------------------------------------------.</a:t>
            </a:r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Current situation</a:t>
            </a:r>
          </a:p>
          <a:p>
            <a:r>
              <a:rPr lang="en-US" b="1" dirty="0">
                <a:highlight>
                  <a:srgbClr val="00FFFF"/>
                </a:highlight>
              </a:rPr>
              <a:t>We face several challenges when it comes to </a:t>
            </a:r>
            <a:r>
              <a:rPr lang="en-US" b="1" dirty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Recommendations </a:t>
            </a:r>
          </a:p>
          <a:p>
            <a:r>
              <a:rPr lang="en-US" b="1" dirty="0">
                <a:highlight>
                  <a:srgbClr val="00FFFF"/>
                </a:highlight>
              </a:rPr>
              <a:t>I propose that </a:t>
            </a:r>
            <a:r>
              <a:rPr lang="en-US" b="1" dirty="0"/>
              <a:t>----------</a:t>
            </a:r>
            <a:r>
              <a:rPr lang="en-US" b="1" dirty="0">
                <a:highlight>
                  <a:srgbClr val="00FFFF"/>
                </a:highlight>
              </a:rPr>
              <a:t>should-</a:t>
            </a:r>
            <a:r>
              <a:rPr lang="en-US" b="1" dirty="0"/>
              <a:t>------------------------------------------------------------------------------------------------------------------. </a:t>
            </a:r>
            <a:r>
              <a:rPr lang="en-US" b="1" dirty="0">
                <a:highlight>
                  <a:srgbClr val="00FFFF"/>
                </a:highlight>
              </a:rPr>
              <a:t>This would ensure that </a:t>
            </a:r>
            <a:r>
              <a:rPr lang="en-US" b="1" dirty="0"/>
              <a:t>----------------------------------------------------------------------------------------------------------------------------------------------. </a:t>
            </a:r>
            <a:r>
              <a:rPr lang="en-US" b="1" dirty="0">
                <a:highlight>
                  <a:srgbClr val="00FFFF"/>
                </a:highlight>
              </a:rPr>
              <a:t>I would also recommend </a:t>
            </a:r>
            <a:r>
              <a:rPr lang="en-US" b="1" dirty="0"/>
              <a:t>----------------------------------------------------------------------------------------. </a:t>
            </a:r>
            <a:r>
              <a:rPr lang="en-US" b="1" dirty="0">
                <a:highlight>
                  <a:srgbClr val="00FFFF"/>
                </a:highlight>
              </a:rPr>
              <a:t>In this way </a:t>
            </a:r>
            <a:r>
              <a:rPr lang="en-US" b="1" dirty="0"/>
              <a:t>------------------------------------------------------------------------------------------------------------------------------------------------------------------</a:t>
            </a:r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Conclusion</a:t>
            </a:r>
            <a:r>
              <a:rPr lang="en-US" b="1" dirty="0"/>
              <a:t> </a:t>
            </a:r>
          </a:p>
          <a:p>
            <a:r>
              <a:rPr lang="en-US" b="1" dirty="0">
                <a:highlight>
                  <a:srgbClr val="00FFFF"/>
                </a:highlight>
              </a:rPr>
              <a:t>These recommendations will help to </a:t>
            </a:r>
            <a:r>
              <a:rPr lang="en-US" b="1" dirty="0"/>
              <a:t>----------------------------------------------------------------------------------------------------------------------------- . </a:t>
            </a:r>
            <a:r>
              <a:rPr lang="en-US" b="1" dirty="0">
                <a:highlight>
                  <a:srgbClr val="00FFFF"/>
                </a:highlight>
              </a:rPr>
              <a:t>Therefore I urge </a:t>
            </a:r>
            <a:r>
              <a:rPr lang="en-US" b="1" dirty="0"/>
              <a:t>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28015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E97BE-2A38-43BB-8096-C10725BB0046}"/>
              </a:ext>
            </a:extLst>
          </p:cNvPr>
          <p:cNvSpPr txBox="1"/>
          <p:nvPr/>
        </p:nvSpPr>
        <p:spPr>
          <a:xfrm>
            <a:off x="805912" y="367562"/>
            <a:ext cx="9035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 to improve  the youth center café</a:t>
            </a:r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Introduction </a:t>
            </a:r>
          </a:p>
          <a:p>
            <a:r>
              <a:rPr lang="en-US" dirty="0"/>
              <a:t>Our local youth </a:t>
            </a:r>
            <a:r>
              <a:rPr lang="en-US" dirty="0" err="1"/>
              <a:t>centre</a:t>
            </a:r>
            <a:r>
              <a:rPr lang="en-US" dirty="0"/>
              <a:t> café </a:t>
            </a:r>
            <a:r>
              <a:rPr lang="en-US" dirty="0">
                <a:highlight>
                  <a:srgbClr val="FFFF00"/>
                </a:highlight>
              </a:rPr>
              <a:t>is an important </a:t>
            </a:r>
            <a:r>
              <a:rPr lang="en-US" dirty="0"/>
              <a:t>place for students and young people to relax, meet friends, and enjoy refreshments. </a:t>
            </a:r>
            <a:r>
              <a:rPr lang="en-US" dirty="0">
                <a:highlight>
                  <a:srgbClr val="FFFF00"/>
                </a:highlight>
              </a:rPr>
              <a:t>In my view</a:t>
            </a:r>
            <a:r>
              <a:rPr lang="en-US" dirty="0"/>
              <a:t>, the current café has some problems that make it less comfortable and convenient for visitors. </a:t>
            </a:r>
            <a:r>
              <a:rPr lang="en-US" dirty="0">
                <a:highlight>
                  <a:srgbClr val="FFFF00"/>
                </a:highlight>
              </a:rPr>
              <a:t>This proposal highlights the main issues and suggests improvements </a:t>
            </a:r>
            <a:r>
              <a:rPr lang="en-US" dirty="0"/>
              <a:t>to create a more welcoming and enjoyable space for everyone who uses the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38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132343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rtl="0">
              <a:buFont typeface="+mj-lt"/>
              <a:buAutoNum type="arabicPeriod"/>
            </a:pPr>
            <a:r>
              <a:rPr lang="en-US" sz="4000" b="1" i="0" u="none" strike="noStrike" baseline="0" dirty="0">
                <a:latin typeface="Times New Roman" panose="02020603050405020304" pitchFamily="18" charset="0"/>
              </a:rPr>
              <a:t>to recognize, understand and write a proposal.</a:t>
            </a:r>
            <a:endParaRPr lang="ar-JO" sz="5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Reading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655" y="5933586"/>
            <a:ext cx="1740839" cy="1049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597" y="4323874"/>
            <a:ext cx="1616898" cy="160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3B7E7-7D77-4629-B2AB-8C76582BF186}"/>
              </a:ext>
            </a:extLst>
          </p:cNvPr>
          <p:cNvSpPr txBox="1"/>
          <p:nvPr/>
        </p:nvSpPr>
        <p:spPr>
          <a:xfrm>
            <a:off x="2518474" y="1286359"/>
            <a:ext cx="84388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hasn’t  big house. she don’t have enogh money to buy one.</a:t>
            </a:r>
          </a:p>
          <a:p>
            <a:r>
              <a:rPr lang="en-US" sz="2800" dirty="0"/>
              <a:t>How many mistakes?</a:t>
            </a:r>
          </a:p>
          <a:p>
            <a:r>
              <a:rPr lang="en-US" sz="2800" dirty="0"/>
              <a:t>1. three      2.  five          3. four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/>
              <a:t>I am believeing that she know the answer yet she wont say it.   ( buzz in)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1026" name="Picture 2" descr="Remote Learning Buzzers and Scoreboards ...">
            <a:extLst>
              <a:ext uri="{FF2B5EF4-FFF2-40B4-BE49-F238E27FC236}">
                <a16:creationId xmlns:a16="http://schemas.microsoft.com/office/drawing/2014/main" id="{EE9E21E8-3FF2-4C2D-9B55-D66E14EB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76" y="499351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15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197" y="2230144"/>
            <a:ext cx="1730560" cy="172286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C01697A-3FE7-4E22-A506-B1C47B38693F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7560D0A5-2983-4505-A5EB-EFFEC2A331F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22">
              <a:extLst>
                <a:ext uri="{FF2B5EF4-FFF2-40B4-BE49-F238E27FC236}">
                  <a16:creationId xmlns:a16="http://schemas.microsoft.com/office/drawing/2014/main" id="{1EA83663-0423-4BF5-BD41-902FD89F64EC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2:30 minute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35C0961-41D1-4939-ACC0-AEFD2B92241A}"/>
              </a:ext>
            </a:extLst>
          </p:cNvPr>
          <p:cNvSpPr txBox="1"/>
          <p:nvPr/>
        </p:nvSpPr>
        <p:spPr>
          <a:xfrm>
            <a:off x="2425962" y="1615277"/>
            <a:ext cx="85685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is the primary purpose of a proposal</a:t>
            </a:r>
            <a:r>
              <a:rPr lang="en-US" sz="3200" dirty="0"/>
              <a:t>?</a:t>
            </a:r>
          </a:p>
          <a:p>
            <a:pPr marL="342900" indent="-342900">
              <a:buAutoNum type="alphaUcPeriod"/>
            </a:pPr>
            <a:r>
              <a:rPr lang="en-US" sz="3200" dirty="0"/>
              <a:t>To narrate a personal story or experience.</a:t>
            </a:r>
          </a:p>
          <a:p>
            <a:pPr marL="342900" indent="-342900">
              <a:buAutoNum type="alphaUcPeriod"/>
            </a:pPr>
            <a:r>
              <a:rPr lang="en-US" sz="3200" dirty="0"/>
              <a:t>To persuade a reader to approve a project, funding, or an action you recommend. </a:t>
            </a:r>
          </a:p>
          <a:p>
            <a:pPr marL="342900" indent="-342900">
              <a:buAutoNum type="alphaUcPeriod"/>
            </a:pPr>
            <a:r>
              <a:rPr lang="en-US" sz="3200" dirty="0"/>
              <a:t>To review and summarize existing literature on a topic.</a:t>
            </a:r>
          </a:p>
          <a:p>
            <a:pPr marL="342900" indent="-342900">
              <a:buAutoNum type="alphaUcPeriod"/>
            </a:pPr>
            <a:r>
              <a:rPr lang="en-US" sz="3200" dirty="0"/>
              <a:t>To criticize a policy or idea without offering a solution.</a:t>
            </a:r>
          </a:p>
        </p:txBody>
      </p:sp>
    </p:spTree>
    <p:extLst>
      <p:ext uri="{BB962C8B-B14F-4D97-AF65-F5344CB8AC3E}">
        <p14:creationId xmlns:p14="http://schemas.microsoft.com/office/powerpoint/2010/main" val="1328379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4077" y="1907004"/>
            <a:ext cx="9044737" cy="2911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Think of a small problem in our classroom. State the problem and quickly suggest ONE practical solution.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Remote Learning Buzzers and Scoreboards ...">
            <a:extLst>
              <a:ext uri="{FF2B5EF4-FFF2-40B4-BE49-F238E27FC236}">
                <a16:creationId xmlns:a16="http://schemas.microsoft.com/office/drawing/2014/main" id="{9F472CB1-250C-44E2-B492-3EC33D6A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90" y="525096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08D0E7-EE2D-4D61-8A37-B0E22221C77E}"/>
              </a:ext>
            </a:extLst>
          </p:cNvPr>
          <p:cNvSpPr txBox="1"/>
          <p:nvPr/>
        </p:nvSpPr>
        <p:spPr>
          <a:xfrm>
            <a:off x="5092214" y="1313520"/>
            <a:ext cx="40703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 Life Application 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Kagan Structure: RallyRobin – Fountain Middle School ...">
            <a:extLst>
              <a:ext uri="{FF2B5EF4-FFF2-40B4-BE49-F238E27FC236}">
                <a16:creationId xmlns:a16="http://schemas.microsoft.com/office/drawing/2014/main" id="{EFF6A2C1-A755-42E8-985F-E7293583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51" y="5055826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505" y="333805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30" y="3802341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0452" y="495944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644" y="543120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8791" y="230462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199" y="282541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 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A9AF01-4ECD-4264-B1D0-B62D54423016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D20C3485-692D-4596-BD90-3D44BB619E4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22">
              <a:extLst>
                <a:ext uri="{FF2B5EF4-FFF2-40B4-BE49-F238E27FC236}">
                  <a16:creationId xmlns:a16="http://schemas.microsoft.com/office/drawing/2014/main" id="{4089907C-BA24-4440-ABB1-B3DB0585866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7:00 minute</a:t>
              </a:r>
            </a:p>
          </p:txBody>
        </p:sp>
      </p:grpSp>
      <p:pic>
        <p:nvPicPr>
          <p:cNvPr id="3" name="KS_LD_AUD_U02_p084">
            <a:hlinkClick r:id="" action="ppaction://media"/>
            <a:extLst>
              <a:ext uri="{FF2B5EF4-FFF2-40B4-BE49-F238E27FC236}">
                <a16:creationId xmlns:a16="http://schemas.microsoft.com/office/drawing/2014/main" id="{871D3910-1BCD-42DD-9114-BB487792A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0915" y="1151671"/>
            <a:ext cx="487363" cy="4873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240E33-6EC5-4D21-9210-1E0B0A7347FE}"/>
              </a:ext>
            </a:extLst>
          </p:cNvPr>
          <p:cNvSpPr txBox="1"/>
          <p:nvPr/>
        </p:nvSpPr>
        <p:spPr>
          <a:xfrm>
            <a:off x="2869124" y="1877693"/>
            <a:ext cx="61489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Proposal:</a:t>
            </a:r>
            <a:br>
              <a:rPr lang="en-US" sz="3200" dirty="0"/>
            </a:br>
            <a:r>
              <a:rPr lang="en-US" sz="3200" dirty="0"/>
              <a:t>A proposal is a </a:t>
            </a:r>
            <a:r>
              <a:rPr lang="en-US" sz="3200" b="1" dirty="0"/>
              <a:t>formal suggestion or plan</a:t>
            </a:r>
            <a:r>
              <a:rPr lang="en-US" sz="3200" dirty="0"/>
              <a:t> put forward for consideration, discussion, or approval, often in written form and supported with reasons or evidence.</a:t>
            </a:r>
          </a:p>
        </p:txBody>
      </p:sp>
    </p:spTree>
    <p:extLst>
      <p:ext uri="{BB962C8B-B14F-4D97-AF65-F5344CB8AC3E}">
        <p14:creationId xmlns:p14="http://schemas.microsoft.com/office/powerpoint/2010/main" val="28812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09B62-7088-441C-8B3E-1DB27114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20" y="1151475"/>
            <a:ext cx="6181725" cy="2943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DD808-F7C7-41B6-B4CF-1FD0049CABD3}"/>
              </a:ext>
            </a:extLst>
          </p:cNvPr>
          <p:cNvSpPr txBox="1"/>
          <p:nvPr/>
        </p:nvSpPr>
        <p:spPr>
          <a:xfrm>
            <a:off x="9120753" y="891153"/>
            <a:ext cx="19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9F276-9E28-40F8-B1B7-DAF240E946AC}"/>
              </a:ext>
            </a:extLst>
          </p:cNvPr>
          <p:cNvSpPr txBox="1"/>
          <p:nvPr/>
        </p:nvSpPr>
        <p:spPr>
          <a:xfrm>
            <a:off x="7919634" y="2014780"/>
            <a:ext cx="387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</a:t>
            </a:r>
          </a:p>
          <a:p>
            <a:endParaRPr lang="en-US" dirty="0"/>
          </a:p>
          <a:p>
            <a:r>
              <a:rPr lang="en-US" dirty="0"/>
              <a:t>Main points to include </a:t>
            </a:r>
          </a:p>
          <a:p>
            <a:pPr marL="342900" indent="-342900">
              <a:buAutoNum type="arabicPeriod"/>
            </a:pPr>
            <a:r>
              <a:rPr lang="en-US" dirty="0"/>
              <a:t>Why it is important</a:t>
            </a:r>
          </a:p>
          <a:p>
            <a:pPr marL="342900" indent="-342900">
              <a:buAutoNum type="arabicPeriod"/>
            </a:pPr>
            <a:r>
              <a:rPr lang="en-US" dirty="0"/>
              <a:t>Main problem( current situation)</a:t>
            </a:r>
          </a:p>
          <a:p>
            <a:pPr marL="342900" indent="-342900">
              <a:buAutoNum type="arabicPeriod"/>
            </a:pPr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7428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E8681-A5CE-42CE-BF42-5F602DD5B512}"/>
              </a:ext>
            </a:extLst>
          </p:cNvPr>
          <p:cNvSpPr txBox="1"/>
          <p:nvPr/>
        </p:nvSpPr>
        <p:spPr>
          <a:xfrm>
            <a:off x="1503335" y="441702"/>
            <a:ext cx="577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Title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3144B-00D0-41FA-A72F-C677F5D9667E}"/>
              </a:ext>
            </a:extLst>
          </p:cNvPr>
          <p:cNvSpPr txBox="1"/>
          <p:nvPr/>
        </p:nvSpPr>
        <p:spPr>
          <a:xfrm>
            <a:off x="1342539" y="1448501"/>
            <a:ext cx="103431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7B0060"/>
                </a:solidFill>
                <a:effectLst/>
                <a:latin typeface="Gilroy"/>
              </a:rPr>
              <a:t>Proposal to …….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ilroy"/>
              </a:rPr>
              <a:t> 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ilroy"/>
              </a:rPr>
              <a:t> and then you write the topic of what you’re reporting</a:t>
            </a:r>
            <a:r>
              <a:rPr lang="en-US" b="0" i="0" dirty="0">
                <a:solidFill>
                  <a:srgbClr val="1F1F1F"/>
                </a:solidFill>
                <a:effectLst/>
                <a:latin typeface="Gilroy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4AD61-6700-4455-B08D-FAAE1CE23EEC}"/>
              </a:ext>
            </a:extLst>
          </p:cNvPr>
          <p:cNvSpPr txBox="1"/>
          <p:nvPr/>
        </p:nvSpPr>
        <p:spPr>
          <a:xfrm>
            <a:off x="1181744" y="2782669"/>
            <a:ext cx="99382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1F1F1F"/>
                </a:solidFill>
                <a:effectLst/>
                <a:latin typeface="Gilroy"/>
              </a:rPr>
              <a:t>Title:</a:t>
            </a:r>
            <a:r>
              <a:rPr lang="en-US" sz="3200" b="0" i="1" dirty="0">
                <a:solidFill>
                  <a:srgbClr val="1F1F1F"/>
                </a:solidFill>
                <a:effectLst/>
                <a:latin typeface="Gilroy"/>
              </a:rPr>
              <a:t> </a:t>
            </a:r>
            <a:r>
              <a:rPr lang="en-US" sz="3200" b="1" i="1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Gilroy"/>
              </a:rPr>
              <a:t>Proposal to</a:t>
            </a:r>
            <a:r>
              <a:rPr lang="en-US" sz="3200" b="0" i="1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Gilroy"/>
              </a:rPr>
              <a:t> promote healthy eating habits at school</a:t>
            </a:r>
          </a:p>
          <a:p>
            <a:br>
              <a:rPr lang="en-US" sz="3200" dirty="0"/>
            </a:b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997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04035470-EF83-42A2-B100-3741CE9E0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ADC31C-3BA1-4C0A-9A97-10456994C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A98A1-0750-4C2A-BC0B-E63D3C9E5312}">
  <ds:schemaRefs>
    <ds:schemaRef ds:uri="http://purl.org/dc/dcmitype/"/>
    <ds:schemaRef ds:uri="3e03e693-6f57-4a0f-8762-2487ed846c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8649</TotalTime>
  <Words>907</Words>
  <Application>Microsoft Office PowerPoint</Application>
  <PresentationFormat>Widescreen</PresentationFormat>
  <Paragraphs>171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Arabic</vt:lpstr>
      <vt:lpstr>Arial</vt:lpstr>
      <vt:lpstr>BritishCouncilSansW01-Headline</vt:lpstr>
      <vt:lpstr>Calibri</vt:lpstr>
      <vt:lpstr>Calibri Light</vt:lpstr>
      <vt:lpstr>Gilroy</vt:lpstr>
      <vt:lpstr>HelveticaNeueLT Arabic 45 Light</vt:lpstr>
      <vt:lpstr>HelveticaNeueLT Arabic 55 Roman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368</cp:revision>
  <dcterms:created xsi:type="dcterms:W3CDTF">2019-06-13T08:00:41Z</dcterms:created>
  <dcterms:modified xsi:type="dcterms:W3CDTF">2025-11-08T19:28:34Z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