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5" r:id="rId2"/>
    <p:sldId id="346" r:id="rId3"/>
    <p:sldId id="347" r:id="rId4"/>
    <p:sldId id="349" r:id="rId5"/>
    <p:sldId id="348" r:id="rId6"/>
    <p:sldId id="350" r:id="rId7"/>
    <p:sldId id="352" r:id="rId8"/>
    <p:sldId id="35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BDD292"/>
    <a:srgbClr val="FFFFDF"/>
    <a:srgbClr val="FBC497"/>
    <a:srgbClr val="A5D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4CC40-8835-4D7F-8C9E-264A17398F66}" type="doc">
      <dgm:prSet loTypeId="urn:microsoft.com/office/officeart/2005/8/layout/hierarchy1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53F17A-A5DE-40C9-813D-48B12B49262D}">
      <dgm:prSet phldrT="[Text]"/>
      <dgm:spPr/>
      <dgm:t>
        <a:bodyPr/>
        <a:lstStyle/>
        <a:p>
          <a:r>
            <a:rPr lang="ar-JO" b="1" dirty="0">
              <a:solidFill>
                <a:srgbClr val="FF0000"/>
              </a:solidFill>
            </a:rPr>
            <a:t>شروط حدوث إنكسار الضوء</a:t>
          </a:r>
          <a:endParaRPr lang="en-US" b="1" dirty="0">
            <a:solidFill>
              <a:srgbClr val="FF0000"/>
            </a:solidFill>
          </a:endParaRPr>
        </a:p>
      </dgm:t>
    </dgm:pt>
    <dgm:pt modelId="{1C076C15-13EF-48E7-ADEA-A54B0D96396B}" type="parTrans" cxnId="{818373B5-5F63-4759-946D-CE5732E6FAB0}">
      <dgm:prSet/>
      <dgm:spPr/>
      <dgm:t>
        <a:bodyPr/>
        <a:lstStyle/>
        <a:p>
          <a:endParaRPr lang="en-US"/>
        </a:p>
      </dgm:t>
    </dgm:pt>
    <dgm:pt modelId="{0784CE47-2FC6-47CC-9C62-587447C6790A}" type="sibTrans" cxnId="{818373B5-5F63-4759-946D-CE5732E6FAB0}">
      <dgm:prSet/>
      <dgm:spPr/>
      <dgm:t>
        <a:bodyPr/>
        <a:lstStyle/>
        <a:p>
          <a:endParaRPr lang="en-US"/>
        </a:p>
      </dgm:t>
    </dgm:pt>
    <dgm:pt modelId="{693F2C80-495C-44CE-9612-C78A75C17A67}">
      <dgm:prSet phldrT="[Text]"/>
      <dgm:spPr/>
      <dgm:t>
        <a:bodyPr/>
        <a:lstStyle/>
        <a:p>
          <a:r>
            <a:rPr lang="ar-JO" dirty="0">
              <a:solidFill>
                <a:srgbClr val="0070C0"/>
              </a:solidFill>
            </a:rPr>
            <a:t>2-أن يسقط الضوء بزاوية غير قائمة</a:t>
          </a:r>
          <a:endParaRPr lang="en-US" dirty="0">
            <a:solidFill>
              <a:srgbClr val="0070C0"/>
            </a:solidFill>
          </a:endParaRPr>
        </a:p>
      </dgm:t>
    </dgm:pt>
    <dgm:pt modelId="{62E1C750-ACDD-40A0-8704-FA7E5E21ED14}" type="parTrans" cxnId="{4707C021-C30A-404F-874E-91CF58452D1B}">
      <dgm:prSet/>
      <dgm:spPr/>
      <dgm:t>
        <a:bodyPr/>
        <a:lstStyle/>
        <a:p>
          <a:endParaRPr lang="en-US"/>
        </a:p>
      </dgm:t>
    </dgm:pt>
    <dgm:pt modelId="{52915D96-88FD-42A7-8178-C4871A9CC815}" type="sibTrans" cxnId="{4707C021-C30A-404F-874E-91CF58452D1B}">
      <dgm:prSet/>
      <dgm:spPr/>
      <dgm:t>
        <a:bodyPr/>
        <a:lstStyle/>
        <a:p>
          <a:endParaRPr lang="en-US"/>
        </a:p>
      </dgm:t>
    </dgm:pt>
    <dgm:pt modelId="{C9EA2D93-EC03-4A78-AD2A-CF686329408D}">
      <dgm:prSet phldrT="[Text]"/>
      <dgm:spPr/>
      <dgm:t>
        <a:bodyPr/>
        <a:lstStyle/>
        <a:p>
          <a:r>
            <a:rPr lang="ar-JO" dirty="0">
              <a:solidFill>
                <a:srgbClr val="00B050"/>
              </a:solidFill>
            </a:rPr>
            <a:t>1- انتقال الضوء بين وسطين شفافين مختلفين</a:t>
          </a:r>
          <a:endParaRPr lang="en-US" dirty="0">
            <a:solidFill>
              <a:srgbClr val="00B050"/>
            </a:solidFill>
          </a:endParaRPr>
        </a:p>
      </dgm:t>
    </dgm:pt>
    <dgm:pt modelId="{3CDFF206-DF42-4C68-83BC-231EA2D97A9D}" type="parTrans" cxnId="{86191531-41B3-43F1-8E1F-D141288A594A}">
      <dgm:prSet/>
      <dgm:spPr/>
      <dgm:t>
        <a:bodyPr/>
        <a:lstStyle/>
        <a:p>
          <a:endParaRPr lang="en-US"/>
        </a:p>
      </dgm:t>
    </dgm:pt>
    <dgm:pt modelId="{6AABAF80-BDE0-4C8F-BFDA-D059A0CE108E}" type="sibTrans" cxnId="{86191531-41B3-43F1-8E1F-D141288A594A}">
      <dgm:prSet/>
      <dgm:spPr/>
      <dgm:t>
        <a:bodyPr/>
        <a:lstStyle/>
        <a:p>
          <a:endParaRPr lang="en-US"/>
        </a:p>
      </dgm:t>
    </dgm:pt>
    <dgm:pt modelId="{C0EA42F7-DBD6-4130-95A9-0A56B4E8B8ED}" type="pres">
      <dgm:prSet presAssocID="{DBA4CC40-8835-4D7F-8C9E-264A17398F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B3162B-D116-42F0-8163-D677F8B28A00}" type="pres">
      <dgm:prSet presAssocID="{E853F17A-A5DE-40C9-813D-48B12B49262D}" presName="hierRoot1" presStyleCnt="0"/>
      <dgm:spPr/>
    </dgm:pt>
    <dgm:pt modelId="{6C8FF0E7-80BB-4996-B473-D57126DE5395}" type="pres">
      <dgm:prSet presAssocID="{E853F17A-A5DE-40C9-813D-48B12B49262D}" presName="composite" presStyleCnt="0"/>
      <dgm:spPr/>
    </dgm:pt>
    <dgm:pt modelId="{6873737C-2391-4370-9F50-57B97C19FB3D}" type="pres">
      <dgm:prSet presAssocID="{E853F17A-A5DE-40C9-813D-48B12B49262D}" presName="background" presStyleLbl="node0" presStyleIdx="0" presStyleCnt="1"/>
      <dgm:spPr/>
    </dgm:pt>
    <dgm:pt modelId="{0CE4F528-A4C6-4B7D-AC98-71BFD943E27B}" type="pres">
      <dgm:prSet presAssocID="{E853F17A-A5DE-40C9-813D-48B12B49262D}" presName="text" presStyleLbl="fgAcc0" presStyleIdx="0" presStyleCnt="1">
        <dgm:presLayoutVars>
          <dgm:chPref val="3"/>
        </dgm:presLayoutVars>
      </dgm:prSet>
      <dgm:spPr/>
    </dgm:pt>
    <dgm:pt modelId="{B276E10D-28EA-4A1B-A2F7-BEB493DA4A8D}" type="pres">
      <dgm:prSet presAssocID="{E853F17A-A5DE-40C9-813D-48B12B49262D}" presName="hierChild2" presStyleCnt="0"/>
      <dgm:spPr/>
    </dgm:pt>
    <dgm:pt modelId="{D9165E0B-F5C7-455E-8C05-D4DFE647A7B9}" type="pres">
      <dgm:prSet presAssocID="{62E1C750-ACDD-40A0-8704-FA7E5E21ED14}" presName="Name10" presStyleLbl="parChTrans1D2" presStyleIdx="0" presStyleCnt="2"/>
      <dgm:spPr/>
    </dgm:pt>
    <dgm:pt modelId="{BE6DEA29-3EDF-49EE-8C03-88FE8EABCC73}" type="pres">
      <dgm:prSet presAssocID="{693F2C80-495C-44CE-9612-C78A75C17A67}" presName="hierRoot2" presStyleCnt="0"/>
      <dgm:spPr/>
    </dgm:pt>
    <dgm:pt modelId="{27DC20A9-89C9-467A-852D-D1621CAB1587}" type="pres">
      <dgm:prSet presAssocID="{693F2C80-495C-44CE-9612-C78A75C17A67}" presName="composite2" presStyleCnt="0"/>
      <dgm:spPr/>
    </dgm:pt>
    <dgm:pt modelId="{D44F7E0D-7B73-4611-9643-5D967BFA5A5F}" type="pres">
      <dgm:prSet presAssocID="{693F2C80-495C-44CE-9612-C78A75C17A67}" presName="background2" presStyleLbl="node2" presStyleIdx="0" presStyleCnt="2"/>
      <dgm:spPr/>
    </dgm:pt>
    <dgm:pt modelId="{1C952B89-54CD-4E8E-9D6D-9CCB581C7833}" type="pres">
      <dgm:prSet presAssocID="{693F2C80-495C-44CE-9612-C78A75C17A67}" presName="text2" presStyleLbl="fgAcc2" presStyleIdx="0" presStyleCnt="2" custScaleX="133386">
        <dgm:presLayoutVars>
          <dgm:chPref val="3"/>
        </dgm:presLayoutVars>
      </dgm:prSet>
      <dgm:spPr/>
    </dgm:pt>
    <dgm:pt modelId="{603ED639-83A3-4E92-9013-6CF27D25BE0F}" type="pres">
      <dgm:prSet presAssocID="{693F2C80-495C-44CE-9612-C78A75C17A67}" presName="hierChild3" presStyleCnt="0"/>
      <dgm:spPr/>
    </dgm:pt>
    <dgm:pt modelId="{FACA557E-FD76-4043-A052-66D0723AA3D1}" type="pres">
      <dgm:prSet presAssocID="{3CDFF206-DF42-4C68-83BC-231EA2D97A9D}" presName="Name10" presStyleLbl="parChTrans1D2" presStyleIdx="1" presStyleCnt="2"/>
      <dgm:spPr/>
    </dgm:pt>
    <dgm:pt modelId="{36ECCB97-ECD3-426E-B9F9-B56DAE0579F8}" type="pres">
      <dgm:prSet presAssocID="{C9EA2D93-EC03-4A78-AD2A-CF686329408D}" presName="hierRoot2" presStyleCnt="0"/>
      <dgm:spPr/>
    </dgm:pt>
    <dgm:pt modelId="{EA4AE398-95B1-4B72-B37B-A61C0673F861}" type="pres">
      <dgm:prSet presAssocID="{C9EA2D93-EC03-4A78-AD2A-CF686329408D}" presName="composite2" presStyleCnt="0"/>
      <dgm:spPr/>
    </dgm:pt>
    <dgm:pt modelId="{5598E637-F3B7-4939-A729-DB8669D65189}" type="pres">
      <dgm:prSet presAssocID="{C9EA2D93-EC03-4A78-AD2A-CF686329408D}" presName="background2" presStyleLbl="node2" presStyleIdx="1" presStyleCnt="2"/>
      <dgm:spPr/>
    </dgm:pt>
    <dgm:pt modelId="{AEE331BB-6EA9-4030-A67D-16E7A03605CC}" type="pres">
      <dgm:prSet presAssocID="{C9EA2D93-EC03-4A78-AD2A-CF686329408D}" presName="text2" presStyleLbl="fgAcc2" presStyleIdx="1" presStyleCnt="2" custScaleX="127891">
        <dgm:presLayoutVars>
          <dgm:chPref val="3"/>
        </dgm:presLayoutVars>
      </dgm:prSet>
      <dgm:spPr/>
    </dgm:pt>
    <dgm:pt modelId="{632966C4-8D72-41E4-B53C-9206D31C5ED9}" type="pres">
      <dgm:prSet presAssocID="{C9EA2D93-EC03-4A78-AD2A-CF686329408D}" presName="hierChild3" presStyleCnt="0"/>
      <dgm:spPr/>
    </dgm:pt>
  </dgm:ptLst>
  <dgm:cxnLst>
    <dgm:cxn modelId="{4707C021-C30A-404F-874E-91CF58452D1B}" srcId="{E853F17A-A5DE-40C9-813D-48B12B49262D}" destId="{693F2C80-495C-44CE-9612-C78A75C17A67}" srcOrd="0" destOrd="0" parTransId="{62E1C750-ACDD-40A0-8704-FA7E5E21ED14}" sibTransId="{52915D96-88FD-42A7-8178-C4871A9CC815}"/>
    <dgm:cxn modelId="{86191531-41B3-43F1-8E1F-D141288A594A}" srcId="{E853F17A-A5DE-40C9-813D-48B12B49262D}" destId="{C9EA2D93-EC03-4A78-AD2A-CF686329408D}" srcOrd="1" destOrd="0" parTransId="{3CDFF206-DF42-4C68-83BC-231EA2D97A9D}" sibTransId="{6AABAF80-BDE0-4C8F-BFDA-D059A0CE108E}"/>
    <dgm:cxn modelId="{91218C45-0A55-499A-8A08-8AD9FFA23DEB}" type="presOf" srcId="{62E1C750-ACDD-40A0-8704-FA7E5E21ED14}" destId="{D9165E0B-F5C7-455E-8C05-D4DFE647A7B9}" srcOrd="0" destOrd="0" presId="urn:microsoft.com/office/officeart/2005/8/layout/hierarchy1"/>
    <dgm:cxn modelId="{095E3779-E2A3-4C72-8A1C-FA2000C67D22}" type="presOf" srcId="{3CDFF206-DF42-4C68-83BC-231EA2D97A9D}" destId="{FACA557E-FD76-4043-A052-66D0723AA3D1}" srcOrd="0" destOrd="0" presId="urn:microsoft.com/office/officeart/2005/8/layout/hierarchy1"/>
    <dgm:cxn modelId="{F3954B8C-1991-4158-9E6E-8BEDFE182FFA}" type="presOf" srcId="{DBA4CC40-8835-4D7F-8C9E-264A17398F66}" destId="{C0EA42F7-DBD6-4130-95A9-0A56B4E8B8ED}" srcOrd="0" destOrd="0" presId="urn:microsoft.com/office/officeart/2005/8/layout/hierarchy1"/>
    <dgm:cxn modelId="{818373B5-5F63-4759-946D-CE5732E6FAB0}" srcId="{DBA4CC40-8835-4D7F-8C9E-264A17398F66}" destId="{E853F17A-A5DE-40C9-813D-48B12B49262D}" srcOrd="0" destOrd="0" parTransId="{1C076C15-13EF-48E7-ADEA-A54B0D96396B}" sibTransId="{0784CE47-2FC6-47CC-9C62-587447C6790A}"/>
    <dgm:cxn modelId="{CC06D2CE-A6A4-4FAA-B63F-DB47E388F2CE}" type="presOf" srcId="{693F2C80-495C-44CE-9612-C78A75C17A67}" destId="{1C952B89-54CD-4E8E-9D6D-9CCB581C7833}" srcOrd="0" destOrd="0" presId="urn:microsoft.com/office/officeart/2005/8/layout/hierarchy1"/>
    <dgm:cxn modelId="{78C92BD3-7DDF-4BF4-BA87-C48E04144066}" type="presOf" srcId="{C9EA2D93-EC03-4A78-AD2A-CF686329408D}" destId="{AEE331BB-6EA9-4030-A67D-16E7A03605CC}" srcOrd="0" destOrd="0" presId="urn:microsoft.com/office/officeart/2005/8/layout/hierarchy1"/>
    <dgm:cxn modelId="{77EA42D7-79A3-4036-AE14-1208EEA569F9}" type="presOf" srcId="{E853F17A-A5DE-40C9-813D-48B12B49262D}" destId="{0CE4F528-A4C6-4B7D-AC98-71BFD943E27B}" srcOrd="0" destOrd="0" presId="urn:microsoft.com/office/officeart/2005/8/layout/hierarchy1"/>
    <dgm:cxn modelId="{7CDD1D54-C7A2-418B-8E53-E07E7412B25A}" type="presParOf" srcId="{C0EA42F7-DBD6-4130-95A9-0A56B4E8B8ED}" destId="{51B3162B-D116-42F0-8163-D677F8B28A00}" srcOrd="0" destOrd="0" presId="urn:microsoft.com/office/officeart/2005/8/layout/hierarchy1"/>
    <dgm:cxn modelId="{016E7A44-E280-4B5D-B711-2934813626D1}" type="presParOf" srcId="{51B3162B-D116-42F0-8163-D677F8B28A00}" destId="{6C8FF0E7-80BB-4996-B473-D57126DE5395}" srcOrd="0" destOrd="0" presId="urn:microsoft.com/office/officeart/2005/8/layout/hierarchy1"/>
    <dgm:cxn modelId="{94FF21C6-D014-4BA2-A336-58CA98D041FA}" type="presParOf" srcId="{6C8FF0E7-80BB-4996-B473-D57126DE5395}" destId="{6873737C-2391-4370-9F50-57B97C19FB3D}" srcOrd="0" destOrd="0" presId="urn:microsoft.com/office/officeart/2005/8/layout/hierarchy1"/>
    <dgm:cxn modelId="{ED3B7492-46AB-43CF-A7F9-22DBC060D43B}" type="presParOf" srcId="{6C8FF0E7-80BB-4996-B473-D57126DE5395}" destId="{0CE4F528-A4C6-4B7D-AC98-71BFD943E27B}" srcOrd="1" destOrd="0" presId="urn:microsoft.com/office/officeart/2005/8/layout/hierarchy1"/>
    <dgm:cxn modelId="{05D5DEA0-2662-49C0-9C38-4704C2DF0B58}" type="presParOf" srcId="{51B3162B-D116-42F0-8163-D677F8B28A00}" destId="{B276E10D-28EA-4A1B-A2F7-BEB493DA4A8D}" srcOrd="1" destOrd="0" presId="urn:microsoft.com/office/officeart/2005/8/layout/hierarchy1"/>
    <dgm:cxn modelId="{27A0F9C6-7BF8-4460-A1E5-B0AFE9C9C031}" type="presParOf" srcId="{B276E10D-28EA-4A1B-A2F7-BEB493DA4A8D}" destId="{D9165E0B-F5C7-455E-8C05-D4DFE647A7B9}" srcOrd="0" destOrd="0" presId="urn:microsoft.com/office/officeart/2005/8/layout/hierarchy1"/>
    <dgm:cxn modelId="{BC7358C6-EF21-4EF9-AA6E-951F71F97359}" type="presParOf" srcId="{B276E10D-28EA-4A1B-A2F7-BEB493DA4A8D}" destId="{BE6DEA29-3EDF-49EE-8C03-88FE8EABCC73}" srcOrd="1" destOrd="0" presId="urn:microsoft.com/office/officeart/2005/8/layout/hierarchy1"/>
    <dgm:cxn modelId="{F13E1D05-C650-4C1D-8845-B0EEA9F7D795}" type="presParOf" srcId="{BE6DEA29-3EDF-49EE-8C03-88FE8EABCC73}" destId="{27DC20A9-89C9-467A-852D-D1621CAB1587}" srcOrd="0" destOrd="0" presId="urn:microsoft.com/office/officeart/2005/8/layout/hierarchy1"/>
    <dgm:cxn modelId="{03080EF8-2FD4-4EC4-AFAA-1ABBA7DA123A}" type="presParOf" srcId="{27DC20A9-89C9-467A-852D-D1621CAB1587}" destId="{D44F7E0D-7B73-4611-9643-5D967BFA5A5F}" srcOrd="0" destOrd="0" presId="urn:microsoft.com/office/officeart/2005/8/layout/hierarchy1"/>
    <dgm:cxn modelId="{190B59C6-17FB-421B-8AC1-E7814E542433}" type="presParOf" srcId="{27DC20A9-89C9-467A-852D-D1621CAB1587}" destId="{1C952B89-54CD-4E8E-9D6D-9CCB581C7833}" srcOrd="1" destOrd="0" presId="urn:microsoft.com/office/officeart/2005/8/layout/hierarchy1"/>
    <dgm:cxn modelId="{80A36D99-894D-490E-80AB-336F3394FC50}" type="presParOf" srcId="{BE6DEA29-3EDF-49EE-8C03-88FE8EABCC73}" destId="{603ED639-83A3-4E92-9013-6CF27D25BE0F}" srcOrd="1" destOrd="0" presId="urn:microsoft.com/office/officeart/2005/8/layout/hierarchy1"/>
    <dgm:cxn modelId="{B3615677-BA2B-4A22-9120-FC951E106F03}" type="presParOf" srcId="{B276E10D-28EA-4A1B-A2F7-BEB493DA4A8D}" destId="{FACA557E-FD76-4043-A052-66D0723AA3D1}" srcOrd="2" destOrd="0" presId="urn:microsoft.com/office/officeart/2005/8/layout/hierarchy1"/>
    <dgm:cxn modelId="{672B9C46-B12E-45C4-91E9-A09E8EB8A5FC}" type="presParOf" srcId="{B276E10D-28EA-4A1B-A2F7-BEB493DA4A8D}" destId="{36ECCB97-ECD3-426E-B9F9-B56DAE0579F8}" srcOrd="3" destOrd="0" presId="urn:microsoft.com/office/officeart/2005/8/layout/hierarchy1"/>
    <dgm:cxn modelId="{33FD36D3-04B2-4315-B458-A670873A4469}" type="presParOf" srcId="{36ECCB97-ECD3-426E-B9F9-B56DAE0579F8}" destId="{EA4AE398-95B1-4B72-B37B-A61C0673F861}" srcOrd="0" destOrd="0" presId="urn:microsoft.com/office/officeart/2005/8/layout/hierarchy1"/>
    <dgm:cxn modelId="{5F2DAB8A-0FD7-4996-9E23-DD5B8712B9AB}" type="presParOf" srcId="{EA4AE398-95B1-4B72-B37B-A61C0673F861}" destId="{5598E637-F3B7-4939-A729-DB8669D65189}" srcOrd="0" destOrd="0" presId="urn:microsoft.com/office/officeart/2005/8/layout/hierarchy1"/>
    <dgm:cxn modelId="{AF595F81-D55B-40B1-9A19-8D05769947C0}" type="presParOf" srcId="{EA4AE398-95B1-4B72-B37B-A61C0673F861}" destId="{AEE331BB-6EA9-4030-A67D-16E7A03605CC}" srcOrd="1" destOrd="0" presId="urn:microsoft.com/office/officeart/2005/8/layout/hierarchy1"/>
    <dgm:cxn modelId="{92BEEE2F-D33B-4A27-9ABF-30CADC515FAC}" type="presParOf" srcId="{36ECCB97-ECD3-426E-B9F9-B56DAE0579F8}" destId="{632966C4-8D72-41E4-B53C-9206D31C5E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E6577-198D-4271-B5C6-C1A15C255B8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719C34-0A1D-4737-BBB8-FDDDA3FCB891}">
      <dgm:prSet phldrT="[Text]"/>
      <dgm:spPr/>
      <dgm:t>
        <a:bodyPr/>
        <a:lstStyle/>
        <a:p>
          <a:r>
            <a:rPr lang="ar-JO" dirty="0"/>
            <a:t>أنواع العدسات</a:t>
          </a:r>
          <a:endParaRPr lang="en-US" dirty="0"/>
        </a:p>
      </dgm:t>
    </dgm:pt>
    <dgm:pt modelId="{D806056D-EDC6-4E26-8CAD-F63D92702642}" type="parTrans" cxnId="{2F6EF4E5-186D-4AA8-8A23-79CF2BBB9DA7}">
      <dgm:prSet/>
      <dgm:spPr/>
      <dgm:t>
        <a:bodyPr/>
        <a:lstStyle/>
        <a:p>
          <a:endParaRPr lang="en-US"/>
        </a:p>
      </dgm:t>
    </dgm:pt>
    <dgm:pt modelId="{29DC6DFE-34D9-4016-9BAD-474F1B7616D4}" type="sibTrans" cxnId="{2F6EF4E5-186D-4AA8-8A23-79CF2BBB9DA7}">
      <dgm:prSet/>
      <dgm:spPr/>
      <dgm:t>
        <a:bodyPr/>
        <a:lstStyle/>
        <a:p>
          <a:endParaRPr lang="en-US"/>
        </a:p>
      </dgm:t>
    </dgm:pt>
    <dgm:pt modelId="{B6A2A688-63CA-4B8C-AED5-135B0039D0BC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العدسة المقعرة</a:t>
          </a:r>
          <a:endParaRPr lang="en-US" dirty="0">
            <a:solidFill>
              <a:srgbClr val="FF0000"/>
            </a:solidFill>
          </a:endParaRPr>
        </a:p>
      </dgm:t>
    </dgm:pt>
    <dgm:pt modelId="{DF6D00F9-B187-4720-826A-9DF3BF6B5120}" type="parTrans" cxnId="{351D6453-8736-4B1D-9F32-5B1EDD885047}">
      <dgm:prSet/>
      <dgm:spPr/>
      <dgm:t>
        <a:bodyPr/>
        <a:lstStyle/>
        <a:p>
          <a:endParaRPr lang="en-US"/>
        </a:p>
      </dgm:t>
    </dgm:pt>
    <dgm:pt modelId="{0EBE3AE9-AE26-4358-BFA8-B6A326C607A8}" type="sibTrans" cxnId="{351D6453-8736-4B1D-9F32-5B1EDD885047}">
      <dgm:prSet/>
      <dgm:spPr/>
      <dgm:t>
        <a:bodyPr/>
        <a:lstStyle/>
        <a:p>
          <a:endParaRPr lang="en-US"/>
        </a:p>
      </dgm:t>
    </dgm:pt>
    <dgm:pt modelId="{EBDE2DF2-545E-4F02-8947-6FBBAE67CC03}">
      <dgm:prSet phldrT="[Text]"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العدسة المحدبة</a:t>
          </a:r>
          <a:endParaRPr lang="en-US" dirty="0">
            <a:solidFill>
              <a:srgbClr val="FF0000"/>
            </a:solidFill>
          </a:endParaRPr>
        </a:p>
      </dgm:t>
    </dgm:pt>
    <dgm:pt modelId="{6BCB72B1-3E4C-486F-A2A5-DBB3111DEFE6}" type="parTrans" cxnId="{8CCF6287-05B4-44F9-A440-136002ADEF18}">
      <dgm:prSet/>
      <dgm:spPr/>
      <dgm:t>
        <a:bodyPr/>
        <a:lstStyle/>
        <a:p>
          <a:endParaRPr lang="en-US"/>
        </a:p>
      </dgm:t>
    </dgm:pt>
    <dgm:pt modelId="{7044636C-F405-4F94-A94A-375BB74DF500}" type="sibTrans" cxnId="{8CCF6287-05B4-44F9-A440-136002ADEF18}">
      <dgm:prSet/>
      <dgm:spPr/>
      <dgm:t>
        <a:bodyPr/>
        <a:lstStyle/>
        <a:p>
          <a:endParaRPr lang="en-US"/>
        </a:p>
      </dgm:t>
    </dgm:pt>
    <dgm:pt modelId="{302E31C9-ED68-450B-9D8A-637F3141C3EF}" type="pres">
      <dgm:prSet presAssocID="{ECCE6577-198D-4271-B5C6-C1A15C255B8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77B7D4-45BC-485F-830C-CEC4F0786531}" type="pres">
      <dgm:prSet presAssocID="{F2719C34-0A1D-4737-BBB8-FDDDA3FCB891}" presName="hierRoot1" presStyleCnt="0">
        <dgm:presLayoutVars>
          <dgm:hierBranch val="init"/>
        </dgm:presLayoutVars>
      </dgm:prSet>
      <dgm:spPr/>
    </dgm:pt>
    <dgm:pt modelId="{59C7E83D-DD8A-4892-9D89-8A3958DBBDB9}" type="pres">
      <dgm:prSet presAssocID="{F2719C34-0A1D-4737-BBB8-FDDDA3FCB891}" presName="rootComposite1" presStyleCnt="0"/>
      <dgm:spPr/>
    </dgm:pt>
    <dgm:pt modelId="{2602BB07-AF5E-40E4-BD6E-DA4FB3EDD47F}" type="pres">
      <dgm:prSet presAssocID="{F2719C34-0A1D-4737-BBB8-FDDDA3FCB891}" presName="rootText1" presStyleLbl="alignAcc1" presStyleIdx="0" presStyleCnt="0">
        <dgm:presLayoutVars>
          <dgm:chPref val="3"/>
        </dgm:presLayoutVars>
      </dgm:prSet>
      <dgm:spPr/>
    </dgm:pt>
    <dgm:pt modelId="{914AE48A-CB74-4374-8EC9-A859B5959798}" type="pres">
      <dgm:prSet presAssocID="{F2719C34-0A1D-4737-BBB8-FDDDA3FCB891}" presName="topArc1" presStyleLbl="parChTrans1D1" presStyleIdx="0" presStyleCnt="6"/>
      <dgm:spPr/>
    </dgm:pt>
    <dgm:pt modelId="{A7D78D57-03E7-43F6-86DD-791C7449E299}" type="pres">
      <dgm:prSet presAssocID="{F2719C34-0A1D-4737-BBB8-FDDDA3FCB891}" presName="bottomArc1" presStyleLbl="parChTrans1D1" presStyleIdx="1" presStyleCnt="6"/>
      <dgm:spPr/>
    </dgm:pt>
    <dgm:pt modelId="{F8E8B623-EA92-4287-9B5D-D013BB58C9E4}" type="pres">
      <dgm:prSet presAssocID="{F2719C34-0A1D-4737-BBB8-FDDDA3FCB891}" presName="topConnNode1" presStyleLbl="node1" presStyleIdx="0" presStyleCnt="0"/>
      <dgm:spPr/>
    </dgm:pt>
    <dgm:pt modelId="{A09C5936-18D4-4BAE-87EA-2B2EE63F8C98}" type="pres">
      <dgm:prSet presAssocID="{F2719C34-0A1D-4737-BBB8-FDDDA3FCB891}" presName="hierChild2" presStyleCnt="0"/>
      <dgm:spPr/>
    </dgm:pt>
    <dgm:pt modelId="{F6708F98-5B83-4F23-B49A-C88AF6B5E314}" type="pres">
      <dgm:prSet presAssocID="{DF6D00F9-B187-4720-826A-9DF3BF6B5120}" presName="Name28" presStyleLbl="parChTrans1D2" presStyleIdx="0" presStyleCnt="2"/>
      <dgm:spPr/>
    </dgm:pt>
    <dgm:pt modelId="{6D1CE701-9668-4338-A111-71A6D9F615B6}" type="pres">
      <dgm:prSet presAssocID="{B6A2A688-63CA-4B8C-AED5-135B0039D0BC}" presName="hierRoot2" presStyleCnt="0">
        <dgm:presLayoutVars>
          <dgm:hierBranch val="init"/>
        </dgm:presLayoutVars>
      </dgm:prSet>
      <dgm:spPr/>
    </dgm:pt>
    <dgm:pt modelId="{97059956-BFEB-4029-8E80-315889B78155}" type="pres">
      <dgm:prSet presAssocID="{B6A2A688-63CA-4B8C-AED5-135B0039D0BC}" presName="rootComposite2" presStyleCnt="0"/>
      <dgm:spPr/>
    </dgm:pt>
    <dgm:pt modelId="{D27632AC-E9A1-4B62-921B-44BA10A3783F}" type="pres">
      <dgm:prSet presAssocID="{B6A2A688-63CA-4B8C-AED5-135B0039D0BC}" presName="rootText2" presStyleLbl="alignAcc1" presStyleIdx="0" presStyleCnt="0">
        <dgm:presLayoutVars>
          <dgm:chPref val="3"/>
        </dgm:presLayoutVars>
      </dgm:prSet>
      <dgm:spPr/>
    </dgm:pt>
    <dgm:pt modelId="{BC2CE54A-456C-4FA3-8DCB-ACD88C6B0EFE}" type="pres">
      <dgm:prSet presAssocID="{B6A2A688-63CA-4B8C-AED5-135B0039D0BC}" presName="topArc2" presStyleLbl="parChTrans1D1" presStyleIdx="2" presStyleCnt="6"/>
      <dgm:spPr/>
    </dgm:pt>
    <dgm:pt modelId="{693DAFCC-1CEF-4E49-ADD9-DFA2C4BC5782}" type="pres">
      <dgm:prSet presAssocID="{B6A2A688-63CA-4B8C-AED5-135B0039D0BC}" presName="bottomArc2" presStyleLbl="parChTrans1D1" presStyleIdx="3" presStyleCnt="6"/>
      <dgm:spPr/>
    </dgm:pt>
    <dgm:pt modelId="{8B909DAB-70B8-46DC-A4C2-333A1F6D02C5}" type="pres">
      <dgm:prSet presAssocID="{B6A2A688-63CA-4B8C-AED5-135B0039D0BC}" presName="topConnNode2" presStyleLbl="node2" presStyleIdx="0" presStyleCnt="0"/>
      <dgm:spPr/>
    </dgm:pt>
    <dgm:pt modelId="{E4210B96-F8F9-482A-8FE3-3D583B775377}" type="pres">
      <dgm:prSet presAssocID="{B6A2A688-63CA-4B8C-AED5-135B0039D0BC}" presName="hierChild4" presStyleCnt="0"/>
      <dgm:spPr/>
    </dgm:pt>
    <dgm:pt modelId="{A6A11D96-8CE9-4939-8832-8D94CCD08E60}" type="pres">
      <dgm:prSet presAssocID="{B6A2A688-63CA-4B8C-AED5-135B0039D0BC}" presName="hierChild5" presStyleCnt="0"/>
      <dgm:spPr/>
    </dgm:pt>
    <dgm:pt modelId="{7FDB94C1-2F40-4A27-A687-BB9D61387E1F}" type="pres">
      <dgm:prSet presAssocID="{6BCB72B1-3E4C-486F-A2A5-DBB3111DEFE6}" presName="Name28" presStyleLbl="parChTrans1D2" presStyleIdx="1" presStyleCnt="2"/>
      <dgm:spPr/>
    </dgm:pt>
    <dgm:pt modelId="{85E074DC-7F49-4ABC-B789-C6BC2C072EF0}" type="pres">
      <dgm:prSet presAssocID="{EBDE2DF2-545E-4F02-8947-6FBBAE67CC03}" presName="hierRoot2" presStyleCnt="0">
        <dgm:presLayoutVars>
          <dgm:hierBranch val="init"/>
        </dgm:presLayoutVars>
      </dgm:prSet>
      <dgm:spPr/>
    </dgm:pt>
    <dgm:pt modelId="{1B7E20FD-52FA-4A1D-9D19-E67F5591E9EE}" type="pres">
      <dgm:prSet presAssocID="{EBDE2DF2-545E-4F02-8947-6FBBAE67CC03}" presName="rootComposite2" presStyleCnt="0"/>
      <dgm:spPr/>
    </dgm:pt>
    <dgm:pt modelId="{DAD4FB1D-1A5B-4F90-9169-E70639A22DA3}" type="pres">
      <dgm:prSet presAssocID="{EBDE2DF2-545E-4F02-8947-6FBBAE67CC03}" presName="rootText2" presStyleLbl="alignAcc1" presStyleIdx="0" presStyleCnt="0">
        <dgm:presLayoutVars>
          <dgm:chPref val="3"/>
        </dgm:presLayoutVars>
      </dgm:prSet>
      <dgm:spPr/>
    </dgm:pt>
    <dgm:pt modelId="{171F16BB-FA25-481B-B0C7-A1EE8B3F7EB1}" type="pres">
      <dgm:prSet presAssocID="{EBDE2DF2-545E-4F02-8947-6FBBAE67CC03}" presName="topArc2" presStyleLbl="parChTrans1D1" presStyleIdx="4" presStyleCnt="6"/>
      <dgm:spPr/>
    </dgm:pt>
    <dgm:pt modelId="{A04E3073-E190-4FF0-9B0A-58399D9B7467}" type="pres">
      <dgm:prSet presAssocID="{EBDE2DF2-545E-4F02-8947-6FBBAE67CC03}" presName="bottomArc2" presStyleLbl="parChTrans1D1" presStyleIdx="5" presStyleCnt="6"/>
      <dgm:spPr/>
    </dgm:pt>
    <dgm:pt modelId="{93D2A88C-5F76-420F-B035-1BA1DB316D95}" type="pres">
      <dgm:prSet presAssocID="{EBDE2DF2-545E-4F02-8947-6FBBAE67CC03}" presName="topConnNode2" presStyleLbl="node2" presStyleIdx="0" presStyleCnt="0"/>
      <dgm:spPr/>
    </dgm:pt>
    <dgm:pt modelId="{64DD2968-5E49-4487-B3CD-F226497FC0D1}" type="pres">
      <dgm:prSet presAssocID="{EBDE2DF2-545E-4F02-8947-6FBBAE67CC03}" presName="hierChild4" presStyleCnt="0"/>
      <dgm:spPr/>
    </dgm:pt>
    <dgm:pt modelId="{107D1AE4-E42B-4B0E-83F9-B8C1E04F6888}" type="pres">
      <dgm:prSet presAssocID="{EBDE2DF2-545E-4F02-8947-6FBBAE67CC03}" presName="hierChild5" presStyleCnt="0"/>
      <dgm:spPr/>
    </dgm:pt>
    <dgm:pt modelId="{6F690298-A2B7-4232-B266-4A49FBF3163D}" type="pres">
      <dgm:prSet presAssocID="{F2719C34-0A1D-4737-BBB8-FDDDA3FCB891}" presName="hierChild3" presStyleCnt="0"/>
      <dgm:spPr/>
    </dgm:pt>
  </dgm:ptLst>
  <dgm:cxnLst>
    <dgm:cxn modelId="{8DC0311F-F2C6-4F89-B977-3C072FA63669}" type="presOf" srcId="{B6A2A688-63CA-4B8C-AED5-135B0039D0BC}" destId="{D27632AC-E9A1-4B62-921B-44BA10A3783F}" srcOrd="0" destOrd="0" presId="urn:microsoft.com/office/officeart/2008/layout/HalfCircleOrganizationChart"/>
    <dgm:cxn modelId="{113DA425-BC5F-48DD-A0FF-6CE97862642F}" type="presOf" srcId="{6BCB72B1-3E4C-486F-A2A5-DBB3111DEFE6}" destId="{7FDB94C1-2F40-4A27-A687-BB9D61387E1F}" srcOrd="0" destOrd="0" presId="urn:microsoft.com/office/officeart/2008/layout/HalfCircleOrganizationChart"/>
    <dgm:cxn modelId="{9F4AF15C-6867-442B-9909-E9F2CE5EE47D}" type="presOf" srcId="{ECCE6577-198D-4271-B5C6-C1A15C255B88}" destId="{302E31C9-ED68-450B-9D8A-637F3141C3EF}" srcOrd="0" destOrd="0" presId="urn:microsoft.com/office/officeart/2008/layout/HalfCircleOrganizationChart"/>
    <dgm:cxn modelId="{AC145A5F-9F06-45D3-8FAA-EE6FBD2DB470}" type="presOf" srcId="{DF6D00F9-B187-4720-826A-9DF3BF6B5120}" destId="{F6708F98-5B83-4F23-B49A-C88AF6B5E314}" srcOrd="0" destOrd="0" presId="urn:microsoft.com/office/officeart/2008/layout/HalfCircleOrganizationChart"/>
    <dgm:cxn modelId="{4B94EC50-E810-4FDB-80ED-63953B00D595}" type="presOf" srcId="{EBDE2DF2-545E-4F02-8947-6FBBAE67CC03}" destId="{93D2A88C-5F76-420F-B035-1BA1DB316D95}" srcOrd="1" destOrd="0" presId="urn:microsoft.com/office/officeart/2008/layout/HalfCircleOrganizationChart"/>
    <dgm:cxn modelId="{351D6453-8736-4B1D-9F32-5B1EDD885047}" srcId="{F2719C34-0A1D-4737-BBB8-FDDDA3FCB891}" destId="{B6A2A688-63CA-4B8C-AED5-135B0039D0BC}" srcOrd="0" destOrd="0" parTransId="{DF6D00F9-B187-4720-826A-9DF3BF6B5120}" sibTransId="{0EBE3AE9-AE26-4358-BFA8-B6A326C607A8}"/>
    <dgm:cxn modelId="{360B0D76-1176-412B-A3A6-D7FF00808D45}" type="presOf" srcId="{EBDE2DF2-545E-4F02-8947-6FBBAE67CC03}" destId="{DAD4FB1D-1A5B-4F90-9169-E70639A22DA3}" srcOrd="0" destOrd="0" presId="urn:microsoft.com/office/officeart/2008/layout/HalfCircleOrganizationChart"/>
    <dgm:cxn modelId="{8CCF6287-05B4-44F9-A440-136002ADEF18}" srcId="{F2719C34-0A1D-4737-BBB8-FDDDA3FCB891}" destId="{EBDE2DF2-545E-4F02-8947-6FBBAE67CC03}" srcOrd="1" destOrd="0" parTransId="{6BCB72B1-3E4C-486F-A2A5-DBB3111DEFE6}" sibTransId="{7044636C-F405-4F94-A94A-375BB74DF500}"/>
    <dgm:cxn modelId="{E8AD4F88-440F-4122-82D2-CC18E7322FF8}" type="presOf" srcId="{F2719C34-0A1D-4737-BBB8-FDDDA3FCB891}" destId="{2602BB07-AF5E-40E4-BD6E-DA4FB3EDD47F}" srcOrd="0" destOrd="0" presId="urn:microsoft.com/office/officeart/2008/layout/HalfCircleOrganizationChart"/>
    <dgm:cxn modelId="{32EBD18C-E0B0-49E7-9F9A-0BD00BC18E88}" type="presOf" srcId="{B6A2A688-63CA-4B8C-AED5-135B0039D0BC}" destId="{8B909DAB-70B8-46DC-A4C2-333A1F6D02C5}" srcOrd="1" destOrd="0" presId="urn:microsoft.com/office/officeart/2008/layout/HalfCircleOrganizationChart"/>
    <dgm:cxn modelId="{03BFEDE0-2FE9-46C8-8D50-106059ABF15D}" type="presOf" srcId="{F2719C34-0A1D-4737-BBB8-FDDDA3FCB891}" destId="{F8E8B623-EA92-4287-9B5D-D013BB58C9E4}" srcOrd="1" destOrd="0" presId="urn:microsoft.com/office/officeart/2008/layout/HalfCircleOrganizationChart"/>
    <dgm:cxn modelId="{2F6EF4E5-186D-4AA8-8A23-79CF2BBB9DA7}" srcId="{ECCE6577-198D-4271-B5C6-C1A15C255B88}" destId="{F2719C34-0A1D-4737-BBB8-FDDDA3FCB891}" srcOrd="0" destOrd="0" parTransId="{D806056D-EDC6-4E26-8CAD-F63D92702642}" sibTransId="{29DC6DFE-34D9-4016-9BAD-474F1B7616D4}"/>
    <dgm:cxn modelId="{AA9363D7-C64A-4EA1-B720-640358283092}" type="presParOf" srcId="{302E31C9-ED68-450B-9D8A-637F3141C3EF}" destId="{A677B7D4-45BC-485F-830C-CEC4F0786531}" srcOrd="0" destOrd="0" presId="urn:microsoft.com/office/officeart/2008/layout/HalfCircleOrganizationChart"/>
    <dgm:cxn modelId="{50E4555A-8D60-49AD-8577-57AAB0D69CCB}" type="presParOf" srcId="{A677B7D4-45BC-485F-830C-CEC4F0786531}" destId="{59C7E83D-DD8A-4892-9D89-8A3958DBBDB9}" srcOrd="0" destOrd="0" presId="urn:microsoft.com/office/officeart/2008/layout/HalfCircleOrganizationChart"/>
    <dgm:cxn modelId="{181767DE-E77E-49D8-91E0-FF2FDB36E98C}" type="presParOf" srcId="{59C7E83D-DD8A-4892-9D89-8A3958DBBDB9}" destId="{2602BB07-AF5E-40E4-BD6E-DA4FB3EDD47F}" srcOrd="0" destOrd="0" presId="urn:microsoft.com/office/officeart/2008/layout/HalfCircleOrganizationChart"/>
    <dgm:cxn modelId="{115A18CC-580D-49ED-A750-179446CBDA07}" type="presParOf" srcId="{59C7E83D-DD8A-4892-9D89-8A3958DBBDB9}" destId="{914AE48A-CB74-4374-8EC9-A859B5959798}" srcOrd="1" destOrd="0" presId="urn:microsoft.com/office/officeart/2008/layout/HalfCircleOrganizationChart"/>
    <dgm:cxn modelId="{E933F4AF-364F-463D-93C9-DFEFB1C1C10E}" type="presParOf" srcId="{59C7E83D-DD8A-4892-9D89-8A3958DBBDB9}" destId="{A7D78D57-03E7-43F6-86DD-791C7449E299}" srcOrd="2" destOrd="0" presId="urn:microsoft.com/office/officeart/2008/layout/HalfCircleOrganizationChart"/>
    <dgm:cxn modelId="{5E90D745-7F04-4448-9008-2032A2D23CD0}" type="presParOf" srcId="{59C7E83D-DD8A-4892-9D89-8A3958DBBDB9}" destId="{F8E8B623-EA92-4287-9B5D-D013BB58C9E4}" srcOrd="3" destOrd="0" presId="urn:microsoft.com/office/officeart/2008/layout/HalfCircleOrganizationChart"/>
    <dgm:cxn modelId="{48DA8B39-6BF3-4449-80EC-27F49A8CC54B}" type="presParOf" srcId="{A677B7D4-45BC-485F-830C-CEC4F0786531}" destId="{A09C5936-18D4-4BAE-87EA-2B2EE63F8C98}" srcOrd="1" destOrd="0" presId="urn:microsoft.com/office/officeart/2008/layout/HalfCircleOrganizationChart"/>
    <dgm:cxn modelId="{570992AD-82DB-4E20-AFC7-F82CF1BCBF37}" type="presParOf" srcId="{A09C5936-18D4-4BAE-87EA-2B2EE63F8C98}" destId="{F6708F98-5B83-4F23-B49A-C88AF6B5E314}" srcOrd="0" destOrd="0" presId="urn:microsoft.com/office/officeart/2008/layout/HalfCircleOrganizationChart"/>
    <dgm:cxn modelId="{BF765461-6153-4A51-BC9C-DB781212598F}" type="presParOf" srcId="{A09C5936-18D4-4BAE-87EA-2B2EE63F8C98}" destId="{6D1CE701-9668-4338-A111-71A6D9F615B6}" srcOrd="1" destOrd="0" presId="urn:microsoft.com/office/officeart/2008/layout/HalfCircleOrganizationChart"/>
    <dgm:cxn modelId="{FE120F7B-D33D-44A5-B3BC-A4B1C63F75EF}" type="presParOf" srcId="{6D1CE701-9668-4338-A111-71A6D9F615B6}" destId="{97059956-BFEB-4029-8E80-315889B78155}" srcOrd="0" destOrd="0" presId="urn:microsoft.com/office/officeart/2008/layout/HalfCircleOrganizationChart"/>
    <dgm:cxn modelId="{6E6F02D2-ABD1-4CCA-98EC-D2C7EC8CE0D6}" type="presParOf" srcId="{97059956-BFEB-4029-8E80-315889B78155}" destId="{D27632AC-E9A1-4B62-921B-44BA10A3783F}" srcOrd="0" destOrd="0" presId="urn:microsoft.com/office/officeart/2008/layout/HalfCircleOrganizationChart"/>
    <dgm:cxn modelId="{A65CD7F0-6151-44CB-8573-36217D255E1E}" type="presParOf" srcId="{97059956-BFEB-4029-8E80-315889B78155}" destId="{BC2CE54A-456C-4FA3-8DCB-ACD88C6B0EFE}" srcOrd="1" destOrd="0" presId="urn:microsoft.com/office/officeart/2008/layout/HalfCircleOrganizationChart"/>
    <dgm:cxn modelId="{BA406635-C684-43EB-A4A7-38C610AA94B6}" type="presParOf" srcId="{97059956-BFEB-4029-8E80-315889B78155}" destId="{693DAFCC-1CEF-4E49-ADD9-DFA2C4BC5782}" srcOrd="2" destOrd="0" presId="urn:microsoft.com/office/officeart/2008/layout/HalfCircleOrganizationChart"/>
    <dgm:cxn modelId="{F03DA7BF-0959-4A89-8E8F-BB3CC59A5336}" type="presParOf" srcId="{97059956-BFEB-4029-8E80-315889B78155}" destId="{8B909DAB-70B8-46DC-A4C2-333A1F6D02C5}" srcOrd="3" destOrd="0" presId="urn:microsoft.com/office/officeart/2008/layout/HalfCircleOrganizationChart"/>
    <dgm:cxn modelId="{6CF1869E-4088-4532-875F-B9C7D3AF3C4C}" type="presParOf" srcId="{6D1CE701-9668-4338-A111-71A6D9F615B6}" destId="{E4210B96-F8F9-482A-8FE3-3D583B775377}" srcOrd="1" destOrd="0" presId="urn:microsoft.com/office/officeart/2008/layout/HalfCircleOrganizationChart"/>
    <dgm:cxn modelId="{21373014-E998-47B9-ADFB-47BDD64BB1EF}" type="presParOf" srcId="{6D1CE701-9668-4338-A111-71A6D9F615B6}" destId="{A6A11D96-8CE9-4939-8832-8D94CCD08E60}" srcOrd="2" destOrd="0" presId="urn:microsoft.com/office/officeart/2008/layout/HalfCircleOrganizationChart"/>
    <dgm:cxn modelId="{7D41D69B-D479-41A1-97F9-AE087706CBC1}" type="presParOf" srcId="{A09C5936-18D4-4BAE-87EA-2B2EE63F8C98}" destId="{7FDB94C1-2F40-4A27-A687-BB9D61387E1F}" srcOrd="2" destOrd="0" presId="urn:microsoft.com/office/officeart/2008/layout/HalfCircleOrganizationChart"/>
    <dgm:cxn modelId="{34151479-A4A7-4553-8C1E-5015ADE854CA}" type="presParOf" srcId="{A09C5936-18D4-4BAE-87EA-2B2EE63F8C98}" destId="{85E074DC-7F49-4ABC-B789-C6BC2C072EF0}" srcOrd="3" destOrd="0" presId="urn:microsoft.com/office/officeart/2008/layout/HalfCircleOrganizationChart"/>
    <dgm:cxn modelId="{BCBBD0FC-0CD6-479E-97F5-88A0B6C1F8E7}" type="presParOf" srcId="{85E074DC-7F49-4ABC-B789-C6BC2C072EF0}" destId="{1B7E20FD-52FA-4A1D-9D19-E67F5591E9EE}" srcOrd="0" destOrd="0" presId="urn:microsoft.com/office/officeart/2008/layout/HalfCircleOrganizationChart"/>
    <dgm:cxn modelId="{FA180757-1871-48B3-9DF9-C36382315882}" type="presParOf" srcId="{1B7E20FD-52FA-4A1D-9D19-E67F5591E9EE}" destId="{DAD4FB1D-1A5B-4F90-9169-E70639A22DA3}" srcOrd="0" destOrd="0" presId="urn:microsoft.com/office/officeart/2008/layout/HalfCircleOrganizationChart"/>
    <dgm:cxn modelId="{73592615-196B-4E63-BEA5-3F1C230C7C66}" type="presParOf" srcId="{1B7E20FD-52FA-4A1D-9D19-E67F5591E9EE}" destId="{171F16BB-FA25-481B-B0C7-A1EE8B3F7EB1}" srcOrd="1" destOrd="0" presId="urn:microsoft.com/office/officeart/2008/layout/HalfCircleOrganizationChart"/>
    <dgm:cxn modelId="{FD23A3D8-3240-4310-952E-E80B50D77D46}" type="presParOf" srcId="{1B7E20FD-52FA-4A1D-9D19-E67F5591E9EE}" destId="{A04E3073-E190-4FF0-9B0A-58399D9B7467}" srcOrd="2" destOrd="0" presId="urn:microsoft.com/office/officeart/2008/layout/HalfCircleOrganizationChart"/>
    <dgm:cxn modelId="{88D17E9E-7613-4F11-8816-980B7CA596B6}" type="presParOf" srcId="{1B7E20FD-52FA-4A1D-9D19-E67F5591E9EE}" destId="{93D2A88C-5F76-420F-B035-1BA1DB316D95}" srcOrd="3" destOrd="0" presId="urn:microsoft.com/office/officeart/2008/layout/HalfCircleOrganizationChart"/>
    <dgm:cxn modelId="{59D4C796-2972-4C6F-A0CD-27C6DF67BBC3}" type="presParOf" srcId="{85E074DC-7F49-4ABC-B789-C6BC2C072EF0}" destId="{64DD2968-5E49-4487-B3CD-F226497FC0D1}" srcOrd="1" destOrd="0" presId="urn:microsoft.com/office/officeart/2008/layout/HalfCircleOrganizationChart"/>
    <dgm:cxn modelId="{013DB37E-0962-42A1-A3A9-53A955C5F094}" type="presParOf" srcId="{85E074DC-7F49-4ABC-B789-C6BC2C072EF0}" destId="{107D1AE4-E42B-4B0E-83F9-B8C1E04F6888}" srcOrd="2" destOrd="0" presId="urn:microsoft.com/office/officeart/2008/layout/HalfCircleOrganizationChart"/>
    <dgm:cxn modelId="{9156F484-B786-479A-AC1E-0539749E7C98}" type="presParOf" srcId="{A677B7D4-45BC-485F-830C-CEC4F0786531}" destId="{6F690298-A2B7-4232-B266-4A49FBF3163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A557E-FD76-4043-A052-66D0723AA3D1}">
      <dsp:nvSpPr>
        <dsp:cNvPr id="0" name=""/>
        <dsp:cNvSpPr/>
      </dsp:nvSpPr>
      <dsp:spPr>
        <a:xfrm>
          <a:off x="1750907" y="974514"/>
          <a:ext cx="960534" cy="35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81"/>
              </a:lnTo>
              <a:lnTo>
                <a:pt x="960534" y="244681"/>
              </a:lnTo>
              <a:lnTo>
                <a:pt x="960534" y="35904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65E0B-F5C7-455E-8C05-D4DFE647A7B9}">
      <dsp:nvSpPr>
        <dsp:cNvPr id="0" name=""/>
        <dsp:cNvSpPr/>
      </dsp:nvSpPr>
      <dsp:spPr>
        <a:xfrm>
          <a:off x="824292" y="974514"/>
          <a:ext cx="926615" cy="359049"/>
        </a:xfrm>
        <a:custGeom>
          <a:avLst/>
          <a:gdLst/>
          <a:ahLst/>
          <a:cxnLst/>
          <a:rect l="0" t="0" r="0" b="0"/>
          <a:pathLst>
            <a:path>
              <a:moveTo>
                <a:pt x="926615" y="0"/>
              </a:moveTo>
              <a:lnTo>
                <a:pt x="926615" y="244681"/>
              </a:lnTo>
              <a:lnTo>
                <a:pt x="0" y="244681"/>
              </a:lnTo>
              <a:lnTo>
                <a:pt x="0" y="35904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3737C-2391-4370-9F50-57B97C19FB3D}">
      <dsp:nvSpPr>
        <dsp:cNvPr id="0" name=""/>
        <dsp:cNvSpPr/>
      </dsp:nvSpPr>
      <dsp:spPr>
        <a:xfrm>
          <a:off x="1133630" y="190571"/>
          <a:ext cx="1234555" cy="783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E4F528-A4C6-4B7D-AC98-71BFD943E27B}">
      <dsp:nvSpPr>
        <dsp:cNvPr id="0" name=""/>
        <dsp:cNvSpPr/>
      </dsp:nvSpPr>
      <dsp:spPr>
        <a:xfrm>
          <a:off x="1270802" y="320885"/>
          <a:ext cx="1234555" cy="783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500" b="1" kern="1200" dirty="0">
              <a:solidFill>
                <a:srgbClr val="FF0000"/>
              </a:solidFill>
            </a:rPr>
            <a:t>شروط حدوث إنكسار الضوء</a:t>
          </a:r>
          <a:endParaRPr lang="en-US" sz="1500" b="1" kern="1200" dirty="0">
            <a:solidFill>
              <a:srgbClr val="FF0000"/>
            </a:solidFill>
          </a:endParaRPr>
        </a:p>
      </dsp:txBody>
      <dsp:txXfrm>
        <a:off x="1293763" y="343846"/>
        <a:ext cx="1188633" cy="738020"/>
      </dsp:txXfrm>
    </dsp:sp>
    <dsp:sp modelId="{D44F7E0D-7B73-4611-9643-5D967BFA5A5F}">
      <dsp:nvSpPr>
        <dsp:cNvPr id="0" name=""/>
        <dsp:cNvSpPr/>
      </dsp:nvSpPr>
      <dsp:spPr>
        <a:xfrm>
          <a:off x="930" y="1333563"/>
          <a:ext cx="1646723" cy="783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952B89-54CD-4E8E-9D6D-9CCB581C7833}">
      <dsp:nvSpPr>
        <dsp:cNvPr id="0" name=""/>
        <dsp:cNvSpPr/>
      </dsp:nvSpPr>
      <dsp:spPr>
        <a:xfrm>
          <a:off x="138103" y="1463877"/>
          <a:ext cx="1646723" cy="783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500" kern="1200" dirty="0">
              <a:solidFill>
                <a:srgbClr val="0070C0"/>
              </a:solidFill>
            </a:rPr>
            <a:t>2-أن يسقط الضوء بزاوية غير قائمة</a:t>
          </a:r>
          <a:endParaRPr lang="en-US" sz="1500" kern="1200" dirty="0">
            <a:solidFill>
              <a:srgbClr val="0070C0"/>
            </a:solidFill>
          </a:endParaRPr>
        </a:p>
      </dsp:txBody>
      <dsp:txXfrm>
        <a:off x="161064" y="1486838"/>
        <a:ext cx="1600801" cy="738020"/>
      </dsp:txXfrm>
    </dsp:sp>
    <dsp:sp modelId="{5598E637-F3B7-4939-A729-DB8669D65189}">
      <dsp:nvSpPr>
        <dsp:cNvPr id="0" name=""/>
        <dsp:cNvSpPr/>
      </dsp:nvSpPr>
      <dsp:spPr>
        <a:xfrm>
          <a:off x="1921999" y="1333563"/>
          <a:ext cx="1578884" cy="783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E331BB-6EA9-4030-A67D-16E7A03605CC}">
      <dsp:nvSpPr>
        <dsp:cNvPr id="0" name=""/>
        <dsp:cNvSpPr/>
      </dsp:nvSpPr>
      <dsp:spPr>
        <a:xfrm>
          <a:off x="2059172" y="1463877"/>
          <a:ext cx="1578884" cy="783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500" kern="1200" dirty="0">
              <a:solidFill>
                <a:srgbClr val="00B050"/>
              </a:solidFill>
            </a:rPr>
            <a:t>1- انتقال الضوء بين وسطين شفافين مختلفين</a:t>
          </a:r>
          <a:endParaRPr lang="en-US" sz="1500" kern="1200" dirty="0">
            <a:solidFill>
              <a:srgbClr val="00B050"/>
            </a:solidFill>
          </a:endParaRPr>
        </a:p>
      </dsp:txBody>
      <dsp:txXfrm>
        <a:off x="2082133" y="1486838"/>
        <a:ext cx="1532962" cy="738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B94C1-2F40-4A27-A687-BB9D61387E1F}">
      <dsp:nvSpPr>
        <dsp:cNvPr id="0" name=""/>
        <dsp:cNvSpPr/>
      </dsp:nvSpPr>
      <dsp:spPr>
        <a:xfrm>
          <a:off x="1104900" y="698221"/>
          <a:ext cx="604653" cy="209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39"/>
              </a:lnTo>
              <a:lnTo>
                <a:pt x="604653" y="104939"/>
              </a:lnTo>
              <a:lnTo>
                <a:pt x="604653" y="209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08F98-5B83-4F23-B49A-C88AF6B5E314}">
      <dsp:nvSpPr>
        <dsp:cNvPr id="0" name=""/>
        <dsp:cNvSpPr/>
      </dsp:nvSpPr>
      <dsp:spPr>
        <a:xfrm>
          <a:off x="500246" y="698221"/>
          <a:ext cx="604653" cy="209879"/>
        </a:xfrm>
        <a:custGeom>
          <a:avLst/>
          <a:gdLst/>
          <a:ahLst/>
          <a:cxnLst/>
          <a:rect l="0" t="0" r="0" b="0"/>
          <a:pathLst>
            <a:path>
              <a:moveTo>
                <a:pt x="604653" y="0"/>
              </a:moveTo>
              <a:lnTo>
                <a:pt x="604653" y="104939"/>
              </a:lnTo>
              <a:lnTo>
                <a:pt x="0" y="104939"/>
              </a:lnTo>
              <a:lnTo>
                <a:pt x="0" y="209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AE48A-CB74-4374-8EC9-A859B5959798}">
      <dsp:nvSpPr>
        <dsp:cNvPr id="0" name=""/>
        <dsp:cNvSpPr/>
      </dsp:nvSpPr>
      <dsp:spPr>
        <a:xfrm>
          <a:off x="855043" y="198507"/>
          <a:ext cx="499713" cy="49971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78D57-03E7-43F6-86DD-791C7449E299}">
      <dsp:nvSpPr>
        <dsp:cNvPr id="0" name=""/>
        <dsp:cNvSpPr/>
      </dsp:nvSpPr>
      <dsp:spPr>
        <a:xfrm>
          <a:off x="855043" y="198507"/>
          <a:ext cx="499713" cy="49971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2BB07-AF5E-40E4-BD6E-DA4FB3EDD47F}">
      <dsp:nvSpPr>
        <dsp:cNvPr id="0" name=""/>
        <dsp:cNvSpPr/>
      </dsp:nvSpPr>
      <dsp:spPr>
        <a:xfrm>
          <a:off x="605186" y="288455"/>
          <a:ext cx="999427" cy="319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600" kern="1200" dirty="0"/>
            <a:t>أنواع العدسات</a:t>
          </a:r>
          <a:endParaRPr lang="en-US" sz="1600" kern="1200" dirty="0"/>
        </a:p>
      </dsp:txBody>
      <dsp:txXfrm>
        <a:off x="605186" y="288455"/>
        <a:ext cx="999427" cy="319816"/>
      </dsp:txXfrm>
    </dsp:sp>
    <dsp:sp modelId="{BC2CE54A-456C-4FA3-8DCB-ACD88C6B0EFE}">
      <dsp:nvSpPr>
        <dsp:cNvPr id="0" name=""/>
        <dsp:cNvSpPr/>
      </dsp:nvSpPr>
      <dsp:spPr>
        <a:xfrm>
          <a:off x="250389" y="908100"/>
          <a:ext cx="499713" cy="49971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DAFCC-1CEF-4E49-ADD9-DFA2C4BC5782}">
      <dsp:nvSpPr>
        <dsp:cNvPr id="0" name=""/>
        <dsp:cNvSpPr/>
      </dsp:nvSpPr>
      <dsp:spPr>
        <a:xfrm>
          <a:off x="250389" y="908100"/>
          <a:ext cx="499713" cy="49971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632AC-E9A1-4B62-921B-44BA10A3783F}">
      <dsp:nvSpPr>
        <dsp:cNvPr id="0" name=""/>
        <dsp:cNvSpPr/>
      </dsp:nvSpPr>
      <dsp:spPr>
        <a:xfrm>
          <a:off x="532" y="998049"/>
          <a:ext cx="999427" cy="319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600" kern="1200" dirty="0">
              <a:solidFill>
                <a:srgbClr val="FF0000"/>
              </a:solidFill>
            </a:rPr>
            <a:t>العدسة المقعرة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532" y="998049"/>
        <a:ext cx="999427" cy="319816"/>
      </dsp:txXfrm>
    </dsp:sp>
    <dsp:sp modelId="{171F16BB-FA25-481B-B0C7-A1EE8B3F7EB1}">
      <dsp:nvSpPr>
        <dsp:cNvPr id="0" name=""/>
        <dsp:cNvSpPr/>
      </dsp:nvSpPr>
      <dsp:spPr>
        <a:xfrm>
          <a:off x="1459697" y="908100"/>
          <a:ext cx="499713" cy="49971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E3073-E190-4FF0-9B0A-58399D9B7467}">
      <dsp:nvSpPr>
        <dsp:cNvPr id="0" name=""/>
        <dsp:cNvSpPr/>
      </dsp:nvSpPr>
      <dsp:spPr>
        <a:xfrm>
          <a:off x="1459697" y="908100"/>
          <a:ext cx="499713" cy="49971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4FB1D-1A5B-4F90-9169-E70639A22DA3}">
      <dsp:nvSpPr>
        <dsp:cNvPr id="0" name=""/>
        <dsp:cNvSpPr/>
      </dsp:nvSpPr>
      <dsp:spPr>
        <a:xfrm>
          <a:off x="1209840" y="998049"/>
          <a:ext cx="999427" cy="319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600" kern="1200" dirty="0">
              <a:solidFill>
                <a:srgbClr val="FF0000"/>
              </a:solidFill>
            </a:rPr>
            <a:t>العدسة المحدبة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1209840" y="998049"/>
        <a:ext cx="999427" cy="319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546048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63360" y="0"/>
          <a:ext cx="7180640" cy="6877050"/>
          <a:chOff x="1963360" y="0"/>
          <a:chExt cx="7180640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936" y="0"/>
            <a:ext cx="5217280" cy="687705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E7B041-29FF-4496-9DC3-6D3DCDA91E81}"/>
              </a:ext>
            </a:extLst>
          </p:cNvPr>
          <p:cNvSpPr/>
          <p:nvPr/>
        </p:nvSpPr>
        <p:spPr>
          <a:xfrm>
            <a:off x="1845168" y="1884079"/>
            <a:ext cx="472800" cy="2135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000" dirty="0">
                <a:solidFill>
                  <a:srgbClr val="FF0000"/>
                </a:solidFill>
              </a:rPr>
              <a:t>فسري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960E1C-171F-403B-B9E9-4CA9BE2CB086}"/>
              </a:ext>
            </a:extLst>
          </p:cNvPr>
          <p:cNvCxnSpPr>
            <a:cxnSpLocks/>
          </p:cNvCxnSpPr>
          <p:nvPr/>
        </p:nvCxnSpPr>
        <p:spPr>
          <a:xfrm>
            <a:off x="2667000" y="2103731"/>
            <a:ext cx="1143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0BA27E-E1E6-4322-8708-48378EF05713}"/>
              </a:ext>
            </a:extLst>
          </p:cNvPr>
          <p:cNvCxnSpPr>
            <a:cxnSpLocks/>
          </p:cNvCxnSpPr>
          <p:nvPr/>
        </p:nvCxnSpPr>
        <p:spPr>
          <a:xfrm>
            <a:off x="3124200" y="2362200"/>
            <a:ext cx="1676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62C83A-26CC-4495-99C3-EED03B285825}"/>
              </a:ext>
            </a:extLst>
          </p:cNvPr>
          <p:cNvSpPr txBox="1"/>
          <p:nvPr/>
        </p:nvSpPr>
        <p:spPr>
          <a:xfrm>
            <a:off x="2921224" y="202082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>
                <a:solidFill>
                  <a:srgbClr val="FF0000"/>
                </a:solidFill>
              </a:rPr>
              <a:t>؟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C7B74B-F334-4407-B32F-FD02ABDA3DDC}"/>
              </a:ext>
            </a:extLst>
          </p:cNvPr>
          <p:cNvCxnSpPr>
            <a:cxnSpLocks/>
          </p:cNvCxnSpPr>
          <p:nvPr/>
        </p:nvCxnSpPr>
        <p:spPr>
          <a:xfrm>
            <a:off x="2334574" y="1942772"/>
            <a:ext cx="294662" cy="60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3A99C-B6E9-4249-AFDD-74BF81F2EA56}"/>
              </a:ext>
            </a:extLst>
          </p:cNvPr>
          <p:cNvSpPr/>
          <p:nvPr/>
        </p:nvSpPr>
        <p:spPr>
          <a:xfrm>
            <a:off x="2667000" y="1295400"/>
            <a:ext cx="2133600" cy="588677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EA4F1B-AC46-4534-96A2-A28148E437B9}"/>
              </a:ext>
            </a:extLst>
          </p:cNvPr>
          <p:cNvSpPr/>
          <p:nvPr/>
        </p:nvSpPr>
        <p:spPr>
          <a:xfrm>
            <a:off x="3810000" y="1884077"/>
            <a:ext cx="990600" cy="265827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Striped Right 19">
            <a:extLst>
              <a:ext uri="{FF2B5EF4-FFF2-40B4-BE49-F238E27FC236}">
                <a16:creationId xmlns:a16="http://schemas.microsoft.com/office/drawing/2014/main" id="{396177FD-49D0-4624-9B34-ACB169F4F556}"/>
              </a:ext>
            </a:extLst>
          </p:cNvPr>
          <p:cNvSpPr/>
          <p:nvPr/>
        </p:nvSpPr>
        <p:spPr>
          <a:xfrm rot="19549789">
            <a:off x="2214569" y="1590578"/>
            <a:ext cx="454333" cy="229255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480DE2-61CB-40D2-8DF5-9F422B945CBE}"/>
              </a:ext>
            </a:extLst>
          </p:cNvPr>
          <p:cNvSpPr txBox="1"/>
          <p:nvPr/>
        </p:nvSpPr>
        <p:spPr>
          <a:xfrm rot="19637094">
            <a:off x="1968471" y="1333561"/>
            <a:ext cx="619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400" dirty="0"/>
              <a:t>الإجابة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393D5-133F-4747-A379-A24851F86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544" y="992523"/>
            <a:ext cx="3004082" cy="257982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8BA562-45CA-46FE-B62D-7E4D6D297FED}"/>
              </a:ext>
            </a:extLst>
          </p:cNvPr>
          <p:cNvSpPr/>
          <p:nvPr/>
        </p:nvSpPr>
        <p:spPr>
          <a:xfrm>
            <a:off x="100368" y="2940143"/>
            <a:ext cx="1981200" cy="9186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1400" dirty="0">
                <a:solidFill>
                  <a:schemeClr val="tx1"/>
                </a:solidFill>
              </a:rPr>
              <a:t>هو انحراف الضوء عن مساره عند انتقاله بين وسطين شفافين مختلفين بزاوية غير قائمة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endParaRPr lang="ar-JO" sz="1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F14E18-5DDA-4397-B4E7-410BBDE87653}"/>
              </a:ext>
            </a:extLst>
          </p:cNvPr>
          <p:cNvSpPr/>
          <p:nvPr/>
        </p:nvSpPr>
        <p:spPr>
          <a:xfrm>
            <a:off x="327995" y="2438400"/>
            <a:ext cx="1558470" cy="6074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tx1"/>
                </a:solidFill>
              </a:rPr>
              <a:t>وضح المقصود بانكسار الضوء؟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FFE95D-16EB-4339-B4F3-ACEE5C3A4FCF}"/>
              </a:ext>
            </a:extLst>
          </p:cNvPr>
          <p:cNvCxnSpPr>
            <a:cxnSpLocks/>
          </p:cNvCxnSpPr>
          <p:nvPr/>
        </p:nvCxnSpPr>
        <p:spPr>
          <a:xfrm flipH="1">
            <a:off x="1913955" y="2898944"/>
            <a:ext cx="18960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BEA898E-A760-4480-88EB-2C23015632AF}"/>
              </a:ext>
            </a:extLst>
          </p:cNvPr>
          <p:cNvSpPr/>
          <p:nvPr/>
        </p:nvSpPr>
        <p:spPr>
          <a:xfrm>
            <a:off x="2221268" y="3782264"/>
            <a:ext cx="733302" cy="2452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dirty="0">
                <a:solidFill>
                  <a:schemeClr val="tx1"/>
                </a:solidFill>
              </a:rPr>
              <a:t>ما سبب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4B1ECB-6A1B-43BC-AEBC-299EC07C93DF}"/>
              </a:ext>
            </a:extLst>
          </p:cNvPr>
          <p:cNvCxnSpPr>
            <a:cxnSpLocks/>
          </p:cNvCxnSpPr>
          <p:nvPr/>
        </p:nvCxnSpPr>
        <p:spPr>
          <a:xfrm>
            <a:off x="2694068" y="3399483"/>
            <a:ext cx="54443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5573B0-F0A5-43EF-BC31-18A4F73D24C5}"/>
              </a:ext>
            </a:extLst>
          </p:cNvPr>
          <p:cNvCxnSpPr>
            <a:cxnSpLocks/>
          </p:cNvCxnSpPr>
          <p:nvPr/>
        </p:nvCxnSpPr>
        <p:spPr>
          <a:xfrm>
            <a:off x="2694068" y="3657600"/>
            <a:ext cx="210653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29FA4F-89EE-4212-8B9D-2F5C9A0B1C60}"/>
              </a:ext>
            </a:extLst>
          </p:cNvPr>
          <p:cNvCxnSpPr>
            <a:cxnSpLocks/>
          </p:cNvCxnSpPr>
          <p:nvPr/>
        </p:nvCxnSpPr>
        <p:spPr>
          <a:xfrm>
            <a:off x="3505200" y="3877872"/>
            <a:ext cx="129540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1C8F81-29DA-4D60-85E1-85FA8CC7D8D8}"/>
              </a:ext>
            </a:extLst>
          </p:cNvPr>
          <p:cNvCxnSpPr>
            <a:cxnSpLocks/>
          </p:cNvCxnSpPr>
          <p:nvPr/>
        </p:nvCxnSpPr>
        <p:spPr>
          <a:xfrm flipV="1">
            <a:off x="2489332" y="3489175"/>
            <a:ext cx="187501" cy="2307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DE4AE0B-55CC-48EC-B9F5-A173D28812E2}"/>
              </a:ext>
            </a:extLst>
          </p:cNvPr>
          <p:cNvSpPr/>
          <p:nvPr/>
        </p:nvSpPr>
        <p:spPr>
          <a:xfrm>
            <a:off x="3305175" y="3117513"/>
            <a:ext cx="979758" cy="31148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2C0720-47B2-47D0-BB52-6DBD074A1A96}"/>
              </a:ext>
            </a:extLst>
          </p:cNvPr>
          <p:cNvSpPr txBox="1"/>
          <p:nvPr/>
        </p:nvSpPr>
        <p:spPr>
          <a:xfrm>
            <a:off x="3311565" y="360446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>
                <a:solidFill>
                  <a:srgbClr val="FF0000"/>
                </a:solidFill>
              </a:rPr>
              <a:t>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1" name="Arrow: Circular 60">
            <a:extLst>
              <a:ext uri="{FF2B5EF4-FFF2-40B4-BE49-F238E27FC236}">
                <a16:creationId xmlns:a16="http://schemas.microsoft.com/office/drawing/2014/main" id="{6AF5BD07-145E-4E0A-B95C-7D6F7D06296D}"/>
              </a:ext>
            </a:extLst>
          </p:cNvPr>
          <p:cNvSpPr/>
          <p:nvPr/>
        </p:nvSpPr>
        <p:spPr>
          <a:xfrm>
            <a:off x="2954570" y="2903929"/>
            <a:ext cx="666741" cy="5334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812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63360" y="0"/>
          <a:ext cx="7180640" cy="6877050"/>
          <a:chOff x="1963360" y="0"/>
          <a:chExt cx="7180640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60" y="0"/>
            <a:ext cx="5217280" cy="687705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D520F3-5590-46FC-A5A9-9AC90C33470F}"/>
              </a:ext>
            </a:extLst>
          </p:cNvPr>
          <p:cNvSpPr/>
          <p:nvPr/>
        </p:nvSpPr>
        <p:spPr>
          <a:xfrm>
            <a:off x="4777650" y="544049"/>
            <a:ext cx="472800" cy="2135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100" dirty="0">
                <a:solidFill>
                  <a:schemeClr val="tx1"/>
                </a:solidFill>
              </a:rPr>
              <a:t>كيف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0679CC-B150-4E62-869D-6E2A22706ECD}"/>
              </a:ext>
            </a:extLst>
          </p:cNvPr>
          <p:cNvCxnSpPr>
            <a:cxnSpLocks/>
          </p:cNvCxnSpPr>
          <p:nvPr/>
        </p:nvCxnSpPr>
        <p:spPr>
          <a:xfrm>
            <a:off x="4876800" y="990600"/>
            <a:ext cx="2745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33AD19-27AE-4F3B-98C2-D03FCBBCA47F}"/>
              </a:ext>
            </a:extLst>
          </p:cNvPr>
          <p:cNvCxnSpPr>
            <a:cxnSpLocks/>
          </p:cNvCxnSpPr>
          <p:nvPr/>
        </p:nvCxnSpPr>
        <p:spPr>
          <a:xfrm>
            <a:off x="6019800" y="1219200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198E136-9347-4AA3-9AAB-51CC6C7B8853}"/>
              </a:ext>
            </a:extLst>
          </p:cNvPr>
          <p:cNvSpPr txBox="1"/>
          <p:nvPr/>
        </p:nvSpPr>
        <p:spPr>
          <a:xfrm>
            <a:off x="5861170" y="87979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>
                <a:solidFill>
                  <a:srgbClr val="FF0000"/>
                </a:solidFill>
              </a:rPr>
              <a:t>؟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C048A8-A46F-4429-8598-F41477DB618C}"/>
              </a:ext>
            </a:extLst>
          </p:cNvPr>
          <p:cNvCxnSpPr>
            <a:cxnSpLocks/>
          </p:cNvCxnSpPr>
          <p:nvPr/>
        </p:nvCxnSpPr>
        <p:spPr>
          <a:xfrm>
            <a:off x="4876800" y="1219200"/>
            <a:ext cx="1006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4B7D01-A4C6-4F0E-BCDA-636D89BB832C}"/>
              </a:ext>
            </a:extLst>
          </p:cNvPr>
          <p:cNvCxnSpPr>
            <a:cxnSpLocks/>
          </p:cNvCxnSpPr>
          <p:nvPr/>
        </p:nvCxnSpPr>
        <p:spPr>
          <a:xfrm>
            <a:off x="5379900" y="1447800"/>
            <a:ext cx="10971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C510E3E-E771-4CF8-87C4-F09288685C0B}"/>
              </a:ext>
            </a:extLst>
          </p:cNvPr>
          <p:cNvSpPr/>
          <p:nvPr/>
        </p:nvSpPr>
        <p:spPr>
          <a:xfrm>
            <a:off x="6571040" y="2438400"/>
            <a:ext cx="609600" cy="304800"/>
          </a:xfrm>
          <a:prstGeom prst="round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100" dirty="0">
                <a:solidFill>
                  <a:schemeClr val="tx1"/>
                </a:solidFill>
              </a:rPr>
              <a:t>فسري؟ 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5EDB8E-173F-4191-BDE0-64F31C6C5B56}"/>
              </a:ext>
            </a:extLst>
          </p:cNvPr>
          <p:cNvCxnSpPr>
            <a:cxnSpLocks/>
          </p:cNvCxnSpPr>
          <p:nvPr/>
        </p:nvCxnSpPr>
        <p:spPr>
          <a:xfrm>
            <a:off x="4914900" y="2438400"/>
            <a:ext cx="13335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C04C86-21C6-4225-A63E-B933438B2F97}"/>
              </a:ext>
            </a:extLst>
          </p:cNvPr>
          <p:cNvCxnSpPr>
            <a:cxnSpLocks/>
          </p:cNvCxnSpPr>
          <p:nvPr/>
        </p:nvCxnSpPr>
        <p:spPr>
          <a:xfrm>
            <a:off x="6013570" y="2667000"/>
            <a:ext cx="47123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8C79122-93FC-44D6-B9BD-9581103490B2}"/>
              </a:ext>
            </a:extLst>
          </p:cNvPr>
          <p:cNvSpPr txBox="1"/>
          <p:nvPr/>
        </p:nvSpPr>
        <p:spPr>
          <a:xfrm>
            <a:off x="5815618" y="235267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>
                <a:solidFill>
                  <a:srgbClr val="FF0000"/>
                </a:solidFill>
              </a:rPr>
              <a:t>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01FAD7-9397-4340-AD2F-074D27931485}"/>
              </a:ext>
            </a:extLst>
          </p:cNvPr>
          <p:cNvSpPr/>
          <p:nvPr/>
        </p:nvSpPr>
        <p:spPr>
          <a:xfrm>
            <a:off x="4897420" y="1510310"/>
            <a:ext cx="1609725" cy="6820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4099A6-C876-4045-9BD5-25386C8CB3A9}"/>
              </a:ext>
            </a:extLst>
          </p:cNvPr>
          <p:cNvSpPr/>
          <p:nvPr/>
        </p:nvSpPr>
        <p:spPr>
          <a:xfrm>
            <a:off x="4914900" y="1250615"/>
            <a:ext cx="411145" cy="25969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Striped Right 22">
            <a:extLst>
              <a:ext uri="{FF2B5EF4-FFF2-40B4-BE49-F238E27FC236}">
                <a16:creationId xmlns:a16="http://schemas.microsoft.com/office/drawing/2014/main" id="{5041623B-2818-4895-8913-6067419766CC}"/>
              </a:ext>
            </a:extLst>
          </p:cNvPr>
          <p:cNvSpPr/>
          <p:nvPr/>
        </p:nvSpPr>
        <p:spPr>
          <a:xfrm rot="12775989">
            <a:off x="6510614" y="2057895"/>
            <a:ext cx="454333" cy="229255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91DBAD-DE27-4591-B95C-9601EC054E7B}"/>
              </a:ext>
            </a:extLst>
          </p:cNvPr>
          <p:cNvSpPr txBox="1"/>
          <p:nvPr/>
        </p:nvSpPr>
        <p:spPr>
          <a:xfrm rot="2103422">
            <a:off x="6680817" y="1957429"/>
            <a:ext cx="619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400" dirty="0"/>
              <a:t>الإجابة</a:t>
            </a:r>
            <a:endParaRPr lang="en-US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F65B06-2D11-47D9-9152-F87AA4009854}"/>
              </a:ext>
            </a:extLst>
          </p:cNvPr>
          <p:cNvSpPr/>
          <p:nvPr/>
        </p:nvSpPr>
        <p:spPr>
          <a:xfrm>
            <a:off x="504046" y="2105029"/>
            <a:ext cx="4294398" cy="2362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73496289-A2E2-43C7-9B04-70AA2559D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937456"/>
              </p:ext>
            </p:extLst>
          </p:nvPr>
        </p:nvGraphicFramePr>
        <p:xfrm>
          <a:off x="584937" y="2066931"/>
          <a:ext cx="3638988" cy="243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Arrow: Striped Right 26">
            <a:extLst>
              <a:ext uri="{FF2B5EF4-FFF2-40B4-BE49-F238E27FC236}">
                <a16:creationId xmlns:a16="http://schemas.microsoft.com/office/drawing/2014/main" id="{CC8CB6D7-0B21-4D19-989B-75B046B71E94}"/>
              </a:ext>
            </a:extLst>
          </p:cNvPr>
          <p:cNvSpPr/>
          <p:nvPr/>
        </p:nvSpPr>
        <p:spPr>
          <a:xfrm rot="10800000">
            <a:off x="4453178" y="3818870"/>
            <a:ext cx="888484" cy="229255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EAEF77-A8C9-45DF-A568-3C64A8D7087F}"/>
              </a:ext>
            </a:extLst>
          </p:cNvPr>
          <p:cNvSpPr/>
          <p:nvPr/>
        </p:nvSpPr>
        <p:spPr>
          <a:xfrm>
            <a:off x="2276642" y="4369673"/>
            <a:ext cx="4294398" cy="1983495"/>
          </a:xfrm>
          <a:prstGeom prst="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207B32C-5CAC-4316-BA77-823ABB9A7761}"/>
              </a:ext>
            </a:extLst>
          </p:cNvPr>
          <p:cNvSpPr/>
          <p:nvPr/>
        </p:nvSpPr>
        <p:spPr>
          <a:xfrm>
            <a:off x="2438400" y="4419599"/>
            <a:ext cx="4068745" cy="51204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63360" y="0"/>
          <a:ext cx="7180640" cy="6877050"/>
          <a:chOff x="1963360" y="0"/>
          <a:chExt cx="7180640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60" y="0"/>
            <a:ext cx="5217280" cy="687705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B7C24D-0970-480B-97BD-D307A7627043}"/>
              </a:ext>
            </a:extLst>
          </p:cNvPr>
          <p:cNvSpPr/>
          <p:nvPr/>
        </p:nvSpPr>
        <p:spPr>
          <a:xfrm>
            <a:off x="6781800" y="381000"/>
            <a:ext cx="1143000" cy="3659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400" dirty="0">
                <a:solidFill>
                  <a:schemeClr val="tx1"/>
                </a:solidFill>
              </a:rPr>
              <a:t>من الأمثلة على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F016A8-90D7-4F28-845F-09F07C9F400F}"/>
              </a:ext>
            </a:extLst>
          </p:cNvPr>
          <p:cNvCxnSpPr>
            <a:cxnSpLocks/>
          </p:cNvCxnSpPr>
          <p:nvPr/>
        </p:nvCxnSpPr>
        <p:spPr>
          <a:xfrm>
            <a:off x="5410200" y="685800"/>
            <a:ext cx="1371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6B8E19-B780-4DE6-A55D-CF5D20F35A1C}"/>
              </a:ext>
            </a:extLst>
          </p:cNvPr>
          <p:cNvSpPr txBox="1"/>
          <p:nvPr/>
        </p:nvSpPr>
        <p:spPr>
          <a:xfrm>
            <a:off x="5257800" y="30238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>
                <a:solidFill>
                  <a:srgbClr val="FF0000"/>
                </a:solidFill>
              </a:rPr>
              <a:t>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819215B2-E482-4BB2-92A8-1690AC500B1E}"/>
              </a:ext>
            </a:extLst>
          </p:cNvPr>
          <p:cNvSpPr/>
          <p:nvPr/>
        </p:nvSpPr>
        <p:spPr>
          <a:xfrm flipV="1">
            <a:off x="5353050" y="685800"/>
            <a:ext cx="742950" cy="304801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51A834-A4E3-40E8-ADB4-56D2172671E0}"/>
              </a:ext>
            </a:extLst>
          </p:cNvPr>
          <p:cNvSpPr/>
          <p:nvPr/>
        </p:nvSpPr>
        <p:spPr>
          <a:xfrm>
            <a:off x="6781800" y="1249799"/>
            <a:ext cx="1143000" cy="3659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400" dirty="0">
                <a:solidFill>
                  <a:schemeClr val="tx1"/>
                </a:solidFill>
              </a:rPr>
              <a:t>عرفي العدسة ؟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DFA9C6-372C-47F0-B106-C704A46BBA9C}"/>
              </a:ext>
            </a:extLst>
          </p:cNvPr>
          <p:cNvCxnSpPr>
            <a:cxnSpLocks/>
          </p:cNvCxnSpPr>
          <p:nvPr/>
        </p:nvCxnSpPr>
        <p:spPr>
          <a:xfrm flipV="1">
            <a:off x="4572000" y="1511409"/>
            <a:ext cx="1800225" cy="95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000378-6C44-429B-A6A3-BD6A4DD259A8}"/>
              </a:ext>
            </a:extLst>
          </p:cNvPr>
          <p:cNvCxnSpPr>
            <a:cxnSpLocks/>
          </p:cNvCxnSpPr>
          <p:nvPr/>
        </p:nvCxnSpPr>
        <p:spPr>
          <a:xfrm>
            <a:off x="4572000" y="1797161"/>
            <a:ext cx="209965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CF2EF4-AE38-4A18-BB3B-DE1FB4F86A36}"/>
              </a:ext>
            </a:extLst>
          </p:cNvPr>
          <p:cNvCxnSpPr>
            <a:cxnSpLocks/>
          </p:cNvCxnSpPr>
          <p:nvPr/>
        </p:nvCxnSpPr>
        <p:spPr>
          <a:xfrm>
            <a:off x="5410200" y="2022693"/>
            <a:ext cx="1223358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D116C7-21FB-4857-8EBD-BDDB61EAF6DA}"/>
              </a:ext>
            </a:extLst>
          </p:cNvPr>
          <p:cNvCxnSpPr>
            <a:cxnSpLocks/>
          </p:cNvCxnSpPr>
          <p:nvPr/>
        </p:nvCxnSpPr>
        <p:spPr>
          <a:xfrm>
            <a:off x="4600575" y="2286000"/>
            <a:ext cx="209965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B4CD68-D039-468B-9789-107D3DBA4FE6}"/>
              </a:ext>
            </a:extLst>
          </p:cNvPr>
          <p:cNvCxnSpPr>
            <a:cxnSpLocks/>
          </p:cNvCxnSpPr>
          <p:nvPr/>
        </p:nvCxnSpPr>
        <p:spPr>
          <a:xfrm>
            <a:off x="4600575" y="2022693"/>
            <a:ext cx="752475" cy="95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7526299E-20A5-412B-AB4E-C82C2D939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608188"/>
              </p:ext>
            </p:extLst>
          </p:nvPr>
        </p:nvGraphicFramePr>
        <p:xfrm>
          <a:off x="6848152" y="1746478"/>
          <a:ext cx="2209801" cy="160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0841719-89B5-49BA-8340-32523FED25E4}"/>
              </a:ext>
            </a:extLst>
          </p:cNvPr>
          <p:cNvSpPr/>
          <p:nvPr/>
        </p:nvSpPr>
        <p:spPr>
          <a:xfrm>
            <a:off x="5078016" y="2676526"/>
            <a:ext cx="664368" cy="2666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100" dirty="0">
                <a:solidFill>
                  <a:schemeClr val="tx1"/>
                </a:solidFill>
              </a:rPr>
              <a:t>ما شكل ؟ 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267501-7E9E-4CCB-8F05-458B972C2513}"/>
              </a:ext>
            </a:extLst>
          </p:cNvPr>
          <p:cNvCxnSpPr/>
          <p:nvPr/>
        </p:nvCxnSpPr>
        <p:spPr>
          <a:xfrm flipH="1">
            <a:off x="4572000" y="3200400"/>
            <a:ext cx="3048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B15CC1-413F-461B-9859-EC1F8FB280D6}"/>
              </a:ext>
            </a:extLst>
          </p:cNvPr>
          <p:cNvCxnSpPr>
            <a:cxnSpLocks/>
          </p:cNvCxnSpPr>
          <p:nvPr/>
        </p:nvCxnSpPr>
        <p:spPr>
          <a:xfrm flipH="1">
            <a:off x="5278929" y="3352800"/>
            <a:ext cx="144243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B2A80B4-6933-4B7C-9581-F3FF66FA543A}"/>
              </a:ext>
            </a:extLst>
          </p:cNvPr>
          <p:cNvSpPr/>
          <p:nvPr/>
        </p:nvSpPr>
        <p:spPr>
          <a:xfrm>
            <a:off x="6916583" y="3352800"/>
            <a:ext cx="1643102" cy="685791"/>
          </a:xfrm>
          <a:prstGeom prst="round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400" dirty="0">
                <a:solidFill>
                  <a:schemeClr val="tx1"/>
                </a:solidFill>
              </a:rPr>
              <a:t>فسري سبب تسمية العدسة المحدبة بالعدسة المجمعة أو اللامة؟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FACCF0-0359-4871-9400-09AF155010F3}"/>
              </a:ext>
            </a:extLst>
          </p:cNvPr>
          <p:cNvSpPr/>
          <p:nvPr/>
        </p:nvSpPr>
        <p:spPr>
          <a:xfrm>
            <a:off x="6781800" y="1905000"/>
            <a:ext cx="2276153" cy="129539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DECE70-BB55-4D40-801F-5B2A2B834747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6372225" y="3629874"/>
            <a:ext cx="544358" cy="658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1362C4-3C42-4039-B132-E8BC5418E48F}"/>
              </a:ext>
            </a:extLst>
          </p:cNvPr>
          <p:cNvCxnSpPr>
            <a:cxnSpLocks/>
          </p:cNvCxnSpPr>
          <p:nvPr/>
        </p:nvCxnSpPr>
        <p:spPr>
          <a:xfrm flipH="1">
            <a:off x="4572000" y="3629874"/>
            <a:ext cx="177104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F5105B-C61B-4949-9C26-F49FA1E19A00}"/>
              </a:ext>
            </a:extLst>
          </p:cNvPr>
          <p:cNvCxnSpPr>
            <a:cxnSpLocks/>
          </p:cNvCxnSpPr>
          <p:nvPr/>
        </p:nvCxnSpPr>
        <p:spPr>
          <a:xfrm flipH="1">
            <a:off x="4600575" y="3886200"/>
            <a:ext cx="212048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6F7A58-32A5-4207-9391-8804E9C870DE}"/>
              </a:ext>
            </a:extLst>
          </p:cNvPr>
          <p:cNvSpPr/>
          <p:nvPr/>
        </p:nvSpPr>
        <p:spPr>
          <a:xfrm>
            <a:off x="5278929" y="4495800"/>
            <a:ext cx="1502871" cy="343915"/>
          </a:xfrm>
          <a:prstGeom prst="roundRect">
            <a:avLst/>
          </a:prstGeom>
          <a:solidFill>
            <a:srgbClr val="A5D6E3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E8FDA8-4B07-431A-871B-FCBC00BDF2A7}"/>
              </a:ext>
            </a:extLst>
          </p:cNvPr>
          <p:cNvSpPr/>
          <p:nvPr/>
        </p:nvSpPr>
        <p:spPr>
          <a:xfrm>
            <a:off x="2514600" y="4495800"/>
            <a:ext cx="4267200" cy="1857368"/>
          </a:xfrm>
          <a:prstGeom prst="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03A6F21-6D58-4D5D-BCD8-183DA1C221B5}"/>
              </a:ext>
            </a:extLst>
          </p:cNvPr>
          <p:cNvSpPr/>
          <p:nvPr/>
        </p:nvSpPr>
        <p:spPr>
          <a:xfrm>
            <a:off x="6916582" y="5362121"/>
            <a:ext cx="1998817" cy="7823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1600" dirty="0">
                <a:solidFill>
                  <a:schemeClr val="tx1"/>
                </a:solidFill>
              </a:rPr>
              <a:t>هي نقطة تجمع الأشعة الضوئية في العدسة المحدبة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8B9C483-8BCF-4FFF-8206-21A943977890}"/>
              </a:ext>
            </a:extLst>
          </p:cNvPr>
          <p:cNvSpPr/>
          <p:nvPr/>
        </p:nvSpPr>
        <p:spPr>
          <a:xfrm>
            <a:off x="7173817" y="4805079"/>
            <a:ext cx="1558470" cy="6074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tx1"/>
                </a:solidFill>
              </a:rPr>
              <a:t>وضح المقصود بالبؤرة الحقيقية؟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>
            <a:extLst>
              <a:ext uri="{FF2B5EF4-FFF2-40B4-BE49-F238E27FC236}">
                <a16:creationId xmlns:a16="http://schemas.microsoft.com/office/drawing/2014/main" id="{5D863C18-E9F4-4413-B281-5BA95D904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60" y="-9625"/>
            <a:ext cx="5217280" cy="68021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2A7332-7EA7-4080-AEC2-0747C9D73902}"/>
              </a:ext>
            </a:extLst>
          </p:cNvPr>
          <p:cNvSpPr/>
          <p:nvPr/>
        </p:nvSpPr>
        <p:spPr>
          <a:xfrm>
            <a:off x="4518160" y="666078"/>
            <a:ext cx="2077337" cy="1447800"/>
          </a:xfrm>
          <a:prstGeom prst="roundRect">
            <a:avLst/>
          </a:prstGeom>
          <a:solidFill>
            <a:srgbClr val="FBC497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D731E5-B8D7-43C9-83C1-C875E2B4CE13}"/>
              </a:ext>
            </a:extLst>
          </p:cNvPr>
          <p:cNvSpPr/>
          <p:nvPr/>
        </p:nvSpPr>
        <p:spPr>
          <a:xfrm>
            <a:off x="4461898" y="4022625"/>
            <a:ext cx="2133600" cy="1600200"/>
          </a:xfrm>
          <a:prstGeom prst="roundRect">
            <a:avLst/>
          </a:prstGeom>
          <a:solidFill>
            <a:srgbClr val="BDD29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6B82F-5DD1-4C4F-AF64-7FBE06E3648A}"/>
              </a:ext>
            </a:extLst>
          </p:cNvPr>
          <p:cNvSpPr txBox="1"/>
          <p:nvPr/>
        </p:nvSpPr>
        <p:spPr>
          <a:xfrm>
            <a:off x="4883707" y="6299525"/>
            <a:ext cx="127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>
                <a:highlight>
                  <a:srgbClr val="00FFFF"/>
                </a:highlight>
              </a:rPr>
              <a:t>البؤرة الحقيقية</a:t>
            </a:r>
            <a:endParaRPr lang="en-US" dirty="0">
              <a:highlight>
                <a:srgbClr val="00FFFF"/>
              </a:highlight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05B508-085D-4163-89B7-4EAD80B26A25}"/>
              </a:ext>
            </a:extLst>
          </p:cNvPr>
          <p:cNvCxnSpPr>
            <a:cxnSpLocks/>
          </p:cNvCxnSpPr>
          <p:nvPr/>
        </p:nvCxnSpPr>
        <p:spPr>
          <a:xfrm>
            <a:off x="5488584" y="6146127"/>
            <a:ext cx="0" cy="267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CF252D-2FA2-4DA1-8C9C-5698F7F4289E}"/>
              </a:ext>
            </a:extLst>
          </p:cNvPr>
          <p:cNvSpPr/>
          <p:nvPr/>
        </p:nvSpPr>
        <p:spPr>
          <a:xfrm>
            <a:off x="4461898" y="5604928"/>
            <a:ext cx="2121178" cy="1082399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49B20EF5-C33E-4691-AABA-B32C9F2E7731}"/>
              </a:ext>
            </a:extLst>
          </p:cNvPr>
          <p:cNvSpPr/>
          <p:nvPr/>
        </p:nvSpPr>
        <p:spPr>
          <a:xfrm>
            <a:off x="6758157" y="4222528"/>
            <a:ext cx="2299814" cy="2209800"/>
          </a:xfrm>
          <a:prstGeom prst="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FF0000"/>
                </a:solidFill>
              </a:rPr>
              <a:t>ملاحظة يوجد تلخيص لهذه الصفحة في الصفحة التالية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7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63360" y="0"/>
          <a:ext cx="7180640" cy="6877050"/>
          <a:chOff x="1963360" y="0"/>
          <a:chExt cx="7180640" cy="687705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396CBC-031A-4C31-88D4-3CFAE70BE022}"/>
              </a:ext>
            </a:extLst>
          </p:cNvPr>
          <p:cNvSpPr/>
          <p:nvPr/>
        </p:nvSpPr>
        <p:spPr>
          <a:xfrm>
            <a:off x="706280" y="90094"/>
            <a:ext cx="7675720" cy="67679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dirty="0"/>
          </a:p>
          <a:p>
            <a:pPr algn="ctr"/>
            <a:endParaRPr lang="en-US" dirty="0"/>
          </a:p>
        </p:txBody>
      </p:sp>
      <p:pic>
        <p:nvPicPr>
          <p:cNvPr id="1026" name="Picture 2" descr="فيزياء (3): العدسات">
            <a:extLst>
              <a:ext uri="{FF2B5EF4-FFF2-40B4-BE49-F238E27FC236}">
                <a16:creationId xmlns:a16="http://schemas.microsoft.com/office/drawing/2014/main" id="{6A5D002F-E9A7-4352-9D55-4A6D6F2C7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8731" r="50752" b="10846"/>
          <a:stretch/>
        </p:blipFill>
        <p:spPr bwMode="auto">
          <a:xfrm>
            <a:off x="2338775" y="1138852"/>
            <a:ext cx="767988" cy="89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D175A29F-1FDC-4056-AF61-AE0EC0E3519C}"/>
              </a:ext>
            </a:extLst>
          </p:cNvPr>
          <p:cNvSpPr/>
          <p:nvPr/>
        </p:nvSpPr>
        <p:spPr>
          <a:xfrm>
            <a:off x="1449714" y="275341"/>
            <a:ext cx="2967395" cy="628661"/>
          </a:xfrm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sz="1400" dirty="0">
              <a:solidFill>
                <a:schemeClr val="tx1"/>
              </a:solidFill>
            </a:endParaRPr>
          </a:p>
          <a:p>
            <a:pPr algn="ctr"/>
            <a:r>
              <a:rPr lang="ar-JO" sz="1600" dirty="0">
                <a:solidFill>
                  <a:schemeClr val="tx1"/>
                </a:solidFill>
              </a:rPr>
              <a:t>إذا كان </a:t>
            </a:r>
            <a:r>
              <a:rPr lang="ar-JO" sz="1600" b="1" u="sng" dirty="0">
                <a:solidFill>
                  <a:srgbClr val="FF0000"/>
                </a:solidFill>
              </a:rPr>
              <a:t>الجسم بعيدًا </a:t>
            </a:r>
            <a:r>
              <a:rPr lang="ar-JO" sz="1600" dirty="0">
                <a:solidFill>
                  <a:schemeClr val="tx1"/>
                </a:solidFill>
              </a:rPr>
              <a:t>عن العدسة المحدبة</a:t>
            </a:r>
          </a:p>
          <a:p>
            <a:pPr algn="ctr"/>
            <a:r>
              <a:rPr lang="ar-JO" sz="14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A6F38E-A9C4-40D0-888E-17EEB9B9A131}"/>
              </a:ext>
            </a:extLst>
          </p:cNvPr>
          <p:cNvSpPr/>
          <p:nvPr/>
        </p:nvSpPr>
        <p:spPr>
          <a:xfrm>
            <a:off x="4856294" y="453463"/>
            <a:ext cx="381000" cy="333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66EAA-D99C-45BB-9AF4-74DBA7A4F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63" y="1128950"/>
            <a:ext cx="366640" cy="8976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B3A3A4-7EA7-4A63-8D48-ED26FB5E99A0}"/>
              </a:ext>
            </a:extLst>
          </p:cNvPr>
          <p:cNvSpPr/>
          <p:nvPr/>
        </p:nvSpPr>
        <p:spPr>
          <a:xfrm>
            <a:off x="3724453" y="1179342"/>
            <a:ext cx="773530" cy="852402"/>
          </a:xfrm>
          <a:prstGeom prst="rect">
            <a:avLst/>
          </a:prstGeom>
          <a:solidFill>
            <a:srgbClr val="FFF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8271D6-9141-4964-96F0-0D47A01B4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987192" y="1231403"/>
            <a:ext cx="305635" cy="748280"/>
          </a:xfrm>
          <a:prstGeom prst="rect">
            <a:avLst/>
          </a:prstGeom>
        </p:spPr>
      </p:pic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5BA61169-E9EF-4FAF-9E02-67E2E4D122D0}"/>
              </a:ext>
            </a:extLst>
          </p:cNvPr>
          <p:cNvSpPr/>
          <p:nvPr/>
        </p:nvSpPr>
        <p:spPr>
          <a:xfrm>
            <a:off x="5672988" y="1179342"/>
            <a:ext cx="1909261" cy="2101237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1600" dirty="0">
                <a:solidFill>
                  <a:schemeClr val="tx1"/>
                </a:solidFill>
              </a:rPr>
              <a:t>صفات الخيال المتكون:</a:t>
            </a:r>
          </a:p>
          <a:p>
            <a:pPr algn="r"/>
            <a:endParaRPr lang="ar-JO" sz="1600" dirty="0">
              <a:solidFill>
                <a:schemeClr val="tx1"/>
              </a:solidFill>
            </a:endParaRPr>
          </a:p>
          <a:p>
            <a:pPr algn="r"/>
            <a:r>
              <a:rPr lang="ar-JO" sz="1600" dirty="0">
                <a:solidFill>
                  <a:schemeClr val="tx1"/>
                </a:solidFill>
              </a:rPr>
              <a:t>1- حقيقي</a:t>
            </a:r>
          </a:p>
          <a:p>
            <a:pPr algn="r"/>
            <a:r>
              <a:rPr lang="ar-JO" sz="1600" dirty="0">
                <a:solidFill>
                  <a:schemeClr val="tx1"/>
                </a:solidFill>
              </a:rPr>
              <a:t>2- مقلوب</a:t>
            </a:r>
          </a:p>
          <a:p>
            <a:pPr algn="r"/>
            <a:r>
              <a:rPr lang="ar-JO" sz="1600" dirty="0">
                <a:solidFill>
                  <a:schemeClr val="tx1"/>
                </a:solidFill>
              </a:rPr>
              <a:t>3- مكبر أو مصغر أو مساوي للجسم </a:t>
            </a:r>
          </a:p>
          <a:p>
            <a:pPr algn="r"/>
            <a:r>
              <a:rPr lang="ar-JO" sz="1600" dirty="0">
                <a:solidFill>
                  <a:schemeClr val="tx1"/>
                </a:solidFill>
              </a:rPr>
              <a:t>(حسب بعده عن العدسة)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835AC2A-AEF7-483F-B410-3E9D76763A18}"/>
              </a:ext>
            </a:extLst>
          </p:cNvPr>
          <p:cNvSpPr/>
          <p:nvPr/>
        </p:nvSpPr>
        <p:spPr>
          <a:xfrm rot="10800000">
            <a:off x="5136878" y="1441793"/>
            <a:ext cx="353714" cy="2106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0F1C48-6269-457A-A32D-6521FE39AA2C}"/>
              </a:ext>
            </a:extLst>
          </p:cNvPr>
          <p:cNvCxnSpPr>
            <a:cxnSpLocks/>
          </p:cNvCxnSpPr>
          <p:nvPr/>
        </p:nvCxnSpPr>
        <p:spPr>
          <a:xfrm>
            <a:off x="1193720" y="2031744"/>
            <a:ext cx="2553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8504369-7E64-4502-B556-155A4792B0D6}"/>
              </a:ext>
            </a:extLst>
          </p:cNvPr>
          <p:cNvSpPr/>
          <p:nvPr/>
        </p:nvSpPr>
        <p:spPr>
          <a:xfrm>
            <a:off x="4856294" y="3752119"/>
            <a:ext cx="381000" cy="333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D095D51B-7E94-4A97-AF5D-C6152A606568}"/>
              </a:ext>
            </a:extLst>
          </p:cNvPr>
          <p:cNvSpPr/>
          <p:nvPr/>
        </p:nvSpPr>
        <p:spPr>
          <a:xfrm>
            <a:off x="1449714" y="3604477"/>
            <a:ext cx="2925989" cy="628661"/>
          </a:xfrm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sz="1400" dirty="0">
              <a:solidFill>
                <a:schemeClr val="tx1"/>
              </a:solidFill>
            </a:endParaRPr>
          </a:p>
          <a:p>
            <a:pPr algn="ctr"/>
            <a:r>
              <a:rPr lang="ar-JO" sz="1400" dirty="0">
                <a:solidFill>
                  <a:schemeClr val="tx1"/>
                </a:solidFill>
              </a:rPr>
              <a:t>إذا كان </a:t>
            </a:r>
            <a:r>
              <a:rPr lang="ar-JO" sz="1400" b="1" u="sng" dirty="0">
                <a:solidFill>
                  <a:srgbClr val="FF0000"/>
                </a:solidFill>
              </a:rPr>
              <a:t>الجسم قريبًا جدا </a:t>
            </a:r>
            <a:r>
              <a:rPr lang="ar-JO" sz="1400" dirty="0">
                <a:solidFill>
                  <a:schemeClr val="tx1"/>
                </a:solidFill>
              </a:rPr>
              <a:t>من العدسة المحدبة</a:t>
            </a:r>
          </a:p>
          <a:p>
            <a:pPr algn="ctr"/>
            <a:r>
              <a:rPr lang="ar-JO" sz="14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9" name="Picture 2" descr="فيزياء (3): العدسات">
            <a:extLst>
              <a:ext uri="{FF2B5EF4-FFF2-40B4-BE49-F238E27FC236}">
                <a16:creationId xmlns:a16="http://schemas.microsoft.com/office/drawing/2014/main" id="{F81D7723-27DB-4AA8-A495-54EB94FE5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8731" r="50752" b="10846"/>
          <a:stretch/>
        </p:blipFill>
        <p:spPr bwMode="auto">
          <a:xfrm>
            <a:off x="2349476" y="4575738"/>
            <a:ext cx="757287" cy="9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E5EEB4-EE92-48DD-A6FD-4610A4A25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59" y="4731288"/>
            <a:ext cx="324002" cy="79324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C458D1-E5FE-49CA-B4BF-27296D33CAC5}"/>
              </a:ext>
            </a:extLst>
          </p:cNvPr>
          <p:cNvCxnSpPr>
            <a:cxnSpLocks/>
          </p:cNvCxnSpPr>
          <p:nvPr/>
        </p:nvCxnSpPr>
        <p:spPr>
          <a:xfrm>
            <a:off x="1140963" y="5501479"/>
            <a:ext cx="2662067" cy="14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D19A762-C99A-4C86-8A49-0E00C74B3248}"/>
              </a:ext>
            </a:extLst>
          </p:cNvPr>
          <p:cNvSpPr/>
          <p:nvPr/>
        </p:nvSpPr>
        <p:spPr>
          <a:xfrm>
            <a:off x="3803030" y="4486389"/>
            <a:ext cx="714145" cy="1043361"/>
          </a:xfrm>
          <a:prstGeom prst="rect">
            <a:avLst/>
          </a:prstGeom>
          <a:solidFill>
            <a:srgbClr val="FFF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CFD57CDD-BCD3-47C6-A2D4-7A49EC251B13}"/>
              </a:ext>
            </a:extLst>
          </p:cNvPr>
          <p:cNvSpPr/>
          <p:nvPr/>
        </p:nvSpPr>
        <p:spPr>
          <a:xfrm>
            <a:off x="5672988" y="4575738"/>
            <a:ext cx="1909261" cy="190587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1600" dirty="0">
                <a:solidFill>
                  <a:schemeClr val="tx1"/>
                </a:solidFill>
              </a:rPr>
              <a:t>صفات الخيال المتكون:</a:t>
            </a:r>
          </a:p>
          <a:p>
            <a:pPr algn="r"/>
            <a:endParaRPr lang="ar-JO" sz="1600" dirty="0">
              <a:solidFill>
                <a:schemeClr val="tx1"/>
              </a:solidFill>
            </a:endParaRPr>
          </a:p>
          <a:p>
            <a:pPr algn="r"/>
            <a:r>
              <a:rPr lang="ar-JO" sz="1600" dirty="0">
                <a:solidFill>
                  <a:schemeClr val="tx1"/>
                </a:solidFill>
              </a:rPr>
              <a:t>1- وهمي</a:t>
            </a:r>
          </a:p>
          <a:p>
            <a:pPr algn="r"/>
            <a:r>
              <a:rPr lang="ar-JO" sz="1600" dirty="0">
                <a:solidFill>
                  <a:schemeClr val="tx1"/>
                </a:solidFill>
              </a:rPr>
              <a:t>2- معتدل</a:t>
            </a:r>
          </a:p>
          <a:p>
            <a:pPr algn="r"/>
            <a:r>
              <a:rPr lang="ar-JO" sz="1600" dirty="0">
                <a:solidFill>
                  <a:schemeClr val="tx1"/>
                </a:solidFill>
              </a:rPr>
              <a:t>3- مكبر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EC5E732-6B20-43BB-BA94-1595E5156917}"/>
              </a:ext>
            </a:extLst>
          </p:cNvPr>
          <p:cNvSpPr/>
          <p:nvPr/>
        </p:nvSpPr>
        <p:spPr>
          <a:xfrm rot="10800000">
            <a:off x="5097482" y="4741662"/>
            <a:ext cx="353714" cy="2106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D9E802D-680C-49BA-B1D7-488DAEB0297B}"/>
              </a:ext>
            </a:extLst>
          </p:cNvPr>
          <p:cNvSpPr/>
          <p:nvPr/>
        </p:nvSpPr>
        <p:spPr>
          <a:xfrm>
            <a:off x="1793569" y="2129801"/>
            <a:ext cx="2158173" cy="96713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dirty="0">
                <a:solidFill>
                  <a:srgbClr val="FF0000"/>
                </a:solidFill>
              </a:rPr>
              <a:t>متى يعد الخيال حقيقيًا ؟</a:t>
            </a:r>
          </a:p>
          <a:p>
            <a:pPr algn="ctr"/>
            <a:r>
              <a:rPr lang="ar-JO" sz="1600" dirty="0">
                <a:solidFill>
                  <a:schemeClr val="tx1"/>
                </a:solidFill>
              </a:rPr>
              <a:t>إذا رأيناه على حاجز أو شاشة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F74B4A0-3328-4E64-993A-72887E632E83}"/>
              </a:ext>
            </a:extLst>
          </p:cNvPr>
          <p:cNvSpPr/>
          <p:nvPr/>
        </p:nvSpPr>
        <p:spPr>
          <a:xfrm>
            <a:off x="1905224" y="5756599"/>
            <a:ext cx="2158173" cy="96713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dirty="0">
                <a:solidFill>
                  <a:schemeClr val="tx1"/>
                </a:solidFill>
              </a:rPr>
              <a:t>متى يعد الخيال</a:t>
            </a:r>
            <a:r>
              <a:rPr lang="ar-JO" sz="1600" dirty="0">
                <a:solidFill>
                  <a:srgbClr val="FF0000"/>
                </a:solidFill>
              </a:rPr>
              <a:t> </a:t>
            </a:r>
            <a:r>
              <a:rPr lang="ar-JO" sz="1600" b="1" u="sng" dirty="0">
                <a:solidFill>
                  <a:srgbClr val="FF0000"/>
                </a:solidFill>
              </a:rPr>
              <a:t>وهميًا</a:t>
            </a:r>
            <a:r>
              <a:rPr lang="ar-JO" sz="1600" dirty="0">
                <a:solidFill>
                  <a:srgbClr val="FF0000"/>
                </a:solidFill>
              </a:rPr>
              <a:t> ؟</a:t>
            </a:r>
          </a:p>
          <a:p>
            <a:pPr algn="ctr"/>
            <a:r>
              <a:rPr lang="ar-JO" sz="1600" dirty="0">
                <a:solidFill>
                  <a:schemeClr val="tx1"/>
                </a:solidFill>
              </a:rPr>
              <a:t>إذا لم نتمكن من تجميعه على حاجز أو شاشة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C0258A-7AD6-435C-9F44-FFA6B08F0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146" y="5110905"/>
            <a:ext cx="530825" cy="1265438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A14E35-7F72-48C5-B799-9AFF1E42AFA6}"/>
              </a:ext>
            </a:extLst>
          </p:cNvPr>
          <p:cNvCxnSpPr>
            <a:cxnSpLocks/>
          </p:cNvCxnSpPr>
          <p:nvPr/>
        </p:nvCxnSpPr>
        <p:spPr>
          <a:xfrm flipH="1">
            <a:off x="3806373" y="4480179"/>
            <a:ext cx="676387" cy="10213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912277-EE6C-4B1D-A2F8-9EF65B1DCBDB}"/>
              </a:ext>
            </a:extLst>
          </p:cNvPr>
          <p:cNvCxnSpPr>
            <a:cxnSpLocks/>
          </p:cNvCxnSpPr>
          <p:nvPr/>
        </p:nvCxnSpPr>
        <p:spPr>
          <a:xfrm flipH="1" flipV="1">
            <a:off x="3832229" y="4471397"/>
            <a:ext cx="656836" cy="103195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27749061-2FA6-4852-811E-1A522D24DB1E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706280" y="3474047"/>
            <a:ext cx="76757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Wave 1040">
            <a:extLst>
              <a:ext uri="{FF2B5EF4-FFF2-40B4-BE49-F238E27FC236}">
                <a16:creationId xmlns:a16="http://schemas.microsoft.com/office/drawing/2014/main" id="{263FE05E-5171-4DD5-B511-DEC2401D459E}"/>
              </a:ext>
            </a:extLst>
          </p:cNvPr>
          <p:cNvSpPr/>
          <p:nvPr/>
        </p:nvSpPr>
        <p:spPr>
          <a:xfrm>
            <a:off x="6436971" y="33767"/>
            <a:ext cx="2572970" cy="1026387"/>
          </a:xfrm>
          <a:prstGeom prst="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FF0000"/>
                </a:solidFill>
              </a:rPr>
              <a:t>صفات الأخيلة المتكونة في العدسة المحدبة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45" name="Arrow: Bent 1044">
            <a:extLst>
              <a:ext uri="{FF2B5EF4-FFF2-40B4-BE49-F238E27FC236}">
                <a16:creationId xmlns:a16="http://schemas.microsoft.com/office/drawing/2014/main" id="{DCA4F4D3-04AF-4BB6-ACCD-BBFDC6C17CEC}"/>
              </a:ext>
            </a:extLst>
          </p:cNvPr>
          <p:cNvSpPr/>
          <p:nvPr/>
        </p:nvSpPr>
        <p:spPr>
          <a:xfrm rot="5400000" flipH="1">
            <a:off x="3767998" y="5773818"/>
            <a:ext cx="634239" cy="37815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Bent 29">
            <a:extLst>
              <a:ext uri="{FF2B5EF4-FFF2-40B4-BE49-F238E27FC236}">
                <a16:creationId xmlns:a16="http://schemas.microsoft.com/office/drawing/2014/main" id="{2D116BB3-0A3F-426B-9C47-F8362D43B228}"/>
              </a:ext>
            </a:extLst>
          </p:cNvPr>
          <p:cNvSpPr/>
          <p:nvPr/>
        </p:nvSpPr>
        <p:spPr>
          <a:xfrm rot="5400000" flipH="1">
            <a:off x="3725907" y="2274990"/>
            <a:ext cx="634239" cy="37815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63360" y="0"/>
          <a:ext cx="7180640" cy="6877050"/>
          <a:chOff x="1963360" y="0"/>
          <a:chExt cx="7180640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60" y="0"/>
            <a:ext cx="5217280" cy="687705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3FE6AD-E164-47C1-B70C-F918CF2ECABB}"/>
              </a:ext>
            </a:extLst>
          </p:cNvPr>
          <p:cNvSpPr/>
          <p:nvPr/>
        </p:nvSpPr>
        <p:spPr>
          <a:xfrm>
            <a:off x="6629400" y="685800"/>
            <a:ext cx="664368" cy="2666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100" dirty="0">
                <a:solidFill>
                  <a:schemeClr val="tx1"/>
                </a:solidFill>
              </a:rPr>
              <a:t>ما شكل ؟ 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3E6A8E-D79F-468F-9536-B97AB0C85027}"/>
              </a:ext>
            </a:extLst>
          </p:cNvPr>
          <p:cNvCxnSpPr>
            <a:cxnSpLocks/>
          </p:cNvCxnSpPr>
          <p:nvPr/>
        </p:nvCxnSpPr>
        <p:spPr>
          <a:xfrm flipH="1">
            <a:off x="5029200" y="1219200"/>
            <a:ext cx="169216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ECC69A-AB2A-4D6D-9A51-9FC64A623888}"/>
              </a:ext>
            </a:extLst>
          </p:cNvPr>
          <p:cNvSpPr/>
          <p:nvPr/>
        </p:nvSpPr>
        <p:spPr>
          <a:xfrm>
            <a:off x="7025544" y="1295401"/>
            <a:ext cx="1585056" cy="685794"/>
          </a:xfrm>
          <a:prstGeom prst="round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400" dirty="0">
                <a:solidFill>
                  <a:schemeClr val="tx1"/>
                </a:solidFill>
              </a:rPr>
              <a:t>فسري سبب تسمية العدسة المقعرة بالعدسة المفرقة؟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8907C6-58DB-4EE8-8ED2-43824A50BE14}"/>
              </a:ext>
            </a:extLst>
          </p:cNvPr>
          <p:cNvCxnSpPr>
            <a:cxnSpLocks/>
          </p:cNvCxnSpPr>
          <p:nvPr/>
        </p:nvCxnSpPr>
        <p:spPr>
          <a:xfrm flipH="1" flipV="1">
            <a:off x="5875280" y="1409702"/>
            <a:ext cx="1150264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626561-0171-4E48-9769-6B3112CCC576}"/>
              </a:ext>
            </a:extLst>
          </p:cNvPr>
          <p:cNvCxnSpPr>
            <a:cxnSpLocks/>
          </p:cNvCxnSpPr>
          <p:nvPr/>
        </p:nvCxnSpPr>
        <p:spPr>
          <a:xfrm flipH="1">
            <a:off x="4953000" y="1447802"/>
            <a:ext cx="92228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DB6C00-B07E-4139-85A6-CF1ACEEF1BBC}"/>
              </a:ext>
            </a:extLst>
          </p:cNvPr>
          <p:cNvCxnSpPr>
            <a:cxnSpLocks/>
          </p:cNvCxnSpPr>
          <p:nvPr/>
        </p:nvCxnSpPr>
        <p:spPr>
          <a:xfrm flipH="1">
            <a:off x="6096000" y="1638298"/>
            <a:ext cx="62536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E5BBAB9-CDBC-4FC4-A807-9098CC0A4232}"/>
              </a:ext>
            </a:extLst>
          </p:cNvPr>
          <p:cNvSpPr/>
          <p:nvPr/>
        </p:nvSpPr>
        <p:spPr>
          <a:xfrm>
            <a:off x="6998906" y="3009252"/>
            <a:ext cx="2102498" cy="7823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1600" dirty="0">
                <a:solidFill>
                  <a:schemeClr val="tx1"/>
                </a:solidFill>
              </a:rPr>
              <a:t>من التقاء </a:t>
            </a:r>
            <a:r>
              <a:rPr lang="ar-JO" sz="1600" u="sng" dirty="0">
                <a:solidFill>
                  <a:srgbClr val="FF0000"/>
                </a:solidFill>
              </a:rPr>
              <a:t>امتدادات</a:t>
            </a:r>
            <a:r>
              <a:rPr lang="ar-JO" sz="1600" dirty="0">
                <a:solidFill>
                  <a:schemeClr val="tx1"/>
                </a:solidFill>
              </a:rPr>
              <a:t> الأشعة المنكسرة في العدسة المقعرة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26EFDF8-E08D-4F84-AFA6-AE416CED32D9}"/>
              </a:ext>
            </a:extLst>
          </p:cNvPr>
          <p:cNvSpPr/>
          <p:nvPr/>
        </p:nvSpPr>
        <p:spPr>
          <a:xfrm>
            <a:off x="7340432" y="2500977"/>
            <a:ext cx="1558470" cy="6074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tx1"/>
                </a:solidFill>
              </a:rPr>
              <a:t>كيف تتكون البؤرة الوهمية 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0ACF1EE-40DC-4C84-B29E-F81636E65E79}"/>
              </a:ext>
            </a:extLst>
          </p:cNvPr>
          <p:cNvSpPr/>
          <p:nvPr/>
        </p:nvSpPr>
        <p:spPr>
          <a:xfrm>
            <a:off x="762000" y="2774000"/>
            <a:ext cx="1354932" cy="5183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400" dirty="0">
                <a:solidFill>
                  <a:schemeClr val="tx1"/>
                </a:solidFill>
              </a:rPr>
              <a:t>ما نوع البؤرة في العدسة المقعرة؟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274EAA-44DF-4DA9-A0CD-873AAC150699}"/>
              </a:ext>
            </a:extLst>
          </p:cNvPr>
          <p:cNvCxnSpPr>
            <a:cxnSpLocks/>
          </p:cNvCxnSpPr>
          <p:nvPr/>
        </p:nvCxnSpPr>
        <p:spPr>
          <a:xfrm>
            <a:off x="2116932" y="3033199"/>
            <a:ext cx="702766" cy="100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0291DC7-5FCF-4F73-83DA-C3D022C335DC}"/>
              </a:ext>
            </a:extLst>
          </p:cNvPr>
          <p:cNvSpPr/>
          <p:nvPr/>
        </p:nvSpPr>
        <p:spPr>
          <a:xfrm>
            <a:off x="2879230" y="2884885"/>
            <a:ext cx="848502" cy="336954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Wave 29">
            <a:extLst>
              <a:ext uri="{FF2B5EF4-FFF2-40B4-BE49-F238E27FC236}">
                <a16:creationId xmlns:a16="http://schemas.microsoft.com/office/drawing/2014/main" id="{8ED2B0E0-32D8-49C9-ACA6-9DA0746C9DAE}"/>
              </a:ext>
            </a:extLst>
          </p:cNvPr>
          <p:cNvSpPr/>
          <p:nvPr/>
        </p:nvSpPr>
        <p:spPr>
          <a:xfrm>
            <a:off x="123671" y="3642215"/>
            <a:ext cx="2631589" cy="1788097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FF0000"/>
                </a:solidFill>
              </a:rPr>
              <a:t>ملاحظة يوجد تلخيص لصفات الأخيلة في العدسة المقعرة في الصفحة التالية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E84FF0A-B3AE-4891-B895-FC6322D87E93}"/>
              </a:ext>
            </a:extLst>
          </p:cNvPr>
          <p:cNvSpPr/>
          <p:nvPr/>
        </p:nvSpPr>
        <p:spPr>
          <a:xfrm>
            <a:off x="3319032" y="3336931"/>
            <a:ext cx="3325919" cy="29923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830FC45-A005-49D0-8755-7C136A7D58D9}"/>
              </a:ext>
            </a:extLst>
          </p:cNvPr>
          <p:cNvSpPr/>
          <p:nvPr/>
        </p:nvSpPr>
        <p:spPr>
          <a:xfrm>
            <a:off x="4800600" y="3053363"/>
            <a:ext cx="1985294" cy="28356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E17DE1-D488-45F0-8423-E1CB7DC8850C}"/>
              </a:ext>
            </a:extLst>
          </p:cNvPr>
          <p:cNvCxnSpPr>
            <a:cxnSpLocks/>
          </p:cNvCxnSpPr>
          <p:nvPr/>
        </p:nvCxnSpPr>
        <p:spPr>
          <a:xfrm flipV="1">
            <a:off x="2755260" y="3814721"/>
            <a:ext cx="563772" cy="3282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63360" y="0"/>
          <a:ext cx="7180640" cy="6877050"/>
          <a:chOff x="1963360" y="0"/>
          <a:chExt cx="7180640" cy="687705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396CBC-031A-4C31-88D4-3CFAE70BE022}"/>
              </a:ext>
            </a:extLst>
          </p:cNvPr>
          <p:cNvSpPr/>
          <p:nvPr/>
        </p:nvSpPr>
        <p:spPr>
          <a:xfrm>
            <a:off x="734140" y="919532"/>
            <a:ext cx="7675720" cy="5086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ar-JO" dirty="0"/>
          </a:p>
          <a:p>
            <a:pPr algn="r"/>
            <a:r>
              <a:rPr lang="ar-JO" dirty="0"/>
              <a:t>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66EAA-D99C-45BB-9AF4-74DBA7A4F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891" y="2574884"/>
            <a:ext cx="366640" cy="897636"/>
          </a:xfrm>
          <a:prstGeom prst="rect">
            <a:avLst/>
          </a:prstGeom>
        </p:spPr>
      </p:pic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5BA61169-E9EF-4FAF-9E02-67E2E4D122D0}"/>
              </a:ext>
            </a:extLst>
          </p:cNvPr>
          <p:cNvSpPr/>
          <p:nvPr/>
        </p:nvSpPr>
        <p:spPr>
          <a:xfrm>
            <a:off x="5572604" y="2363538"/>
            <a:ext cx="1676103" cy="164005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1600" dirty="0">
                <a:solidFill>
                  <a:schemeClr val="tx1"/>
                </a:solidFill>
              </a:rPr>
              <a:t>صفات الخيال المتكون:</a:t>
            </a:r>
          </a:p>
          <a:p>
            <a:pPr algn="r"/>
            <a:endParaRPr lang="ar-JO" sz="1600" dirty="0">
              <a:solidFill>
                <a:schemeClr val="tx1"/>
              </a:solidFill>
            </a:endParaRPr>
          </a:p>
          <a:p>
            <a:pPr algn="r"/>
            <a:r>
              <a:rPr lang="ar-JO" sz="1600" dirty="0">
                <a:solidFill>
                  <a:schemeClr val="tx1"/>
                </a:solidFill>
              </a:rPr>
              <a:t>1- وهمي</a:t>
            </a:r>
          </a:p>
          <a:p>
            <a:pPr algn="r"/>
            <a:r>
              <a:rPr lang="ar-JO" sz="1600" dirty="0">
                <a:solidFill>
                  <a:schemeClr val="tx1"/>
                </a:solidFill>
              </a:rPr>
              <a:t>2- معتدل</a:t>
            </a:r>
          </a:p>
          <a:p>
            <a:pPr algn="r"/>
            <a:r>
              <a:rPr lang="ar-JO" sz="1600" dirty="0">
                <a:solidFill>
                  <a:schemeClr val="tx1"/>
                </a:solidFill>
              </a:rPr>
              <a:t>3- مصغر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835AC2A-AEF7-483F-B410-3E9D76763A18}"/>
              </a:ext>
            </a:extLst>
          </p:cNvPr>
          <p:cNvSpPr/>
          <p:nvPr/>
        </p:nvSpPr>
        <p:spPr>
          <a:xfrm rot="10800000">
            <a:off x="5122385" y="2730760"/>
            <a:ext cx="353714" cy="2106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0F1C48-6269-457A-A32D-6521FE39AA2C}"/>
              </a:ext>
            </a:extLst>
          </p:cNvPr>
          <p:cNvCxnSpPr>
            <a:cxnSpLocks/>
          </p:cNvCxnSpPr>
          <p:nvPr/>
        </p:nvCxnSpPr>
        <p:spPr>
          <a:xfrm>
            <a:off x="1476912" y="3442153"/>
            <a:ext cx="2553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D095D51B-7E94-4A97-AF5D-C6152A606568}"/>
              </a:ext>
            </a:extLst>
          </p:cNvPr>
          <p:cNvSpPr/>
          <p:nvPr/>
        </p:nvSpPr>
        <p:spPr>
          <a:xfrm>
            <a:off x="1066800" y="877951"/>
            <a:ext cx="3080303" cy="1167458"/>
          </a:xfrm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sz="1400" dirty="0">
              <a:solidFill>
                <a:schemeClr val="tx1"/>
              </a:solidFill>
            </a:endParaRPr>
          </a:p>
          <a:p>
            <a:pPr algn="ctr"/>
            <a:endParaRPr lang="ar-JO" sz="1400" dirty="0">
              <a:solidFill>
                <a:schemeClr val="tx1"/>
              </a:solidFill>
            </a:endParaRPr>
          </a:p>
          <a:p>
            <a:pPr algn="ctr"/>
            <a:endParaRPr lang="ar-JO" sz="1400" dirty="0">
              <a:solidFill>
                <a:schemeClr val="tx1"/>
              </a:solidFill>
            </a:endParaRPr>
          </a:p>
          <a:p>
            <a:pPr algn="ctr"/>
            <a:endParaRPr lang="ar-JO" sz="1400" dirty="0">
              <a:solidFill>
                <a:schemeClr val="tx1"/>
              </a:solidFill>
            </a:endParaRPr>
          </a:p>
          <a:p>
            <a:pPr algn="ctr"/>
            <a:r>
              <a:rPr lang="ar-JO" sz="14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صفات الأخيلة في العدسة المقعرة</a:t>
            </a:r>
          </a:p>
          <a:p>
            <a:pPr algn="ctr"/>
            <a:r>
              <a:rPr lang="ar-JO" sz="14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19A762-C99A-4C86-8A49-0E00C74B3248}"/>
              </a:ext>
            </a:extLst>
          </p:cNvPr>
          <p:cNvSpPr/>
          <p:nvPr/>
        </p:nvSpPr>
        <p:spPr>
          <a:xfrm>
            <a:off x="3316218" y="2386574"/>
            <a:ext cx="714145" cy="1043361"/>
          </a:xfrm>
          <a:prstGeom prst="rect">
            <a:avLst/>
          </a:prstGeom>
          <a:solidFill>
            <a:srgbClr val="FFF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                                              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F74B4A0-3328-4E64-993A-72887E632E83}"/>
              </a:ext>
            </a:extLst>
          </p:cNvPr>
          <p:cNvSpPr/>
          <p:nvPr/>
        </p:nvSpPr>
        <p:spPr>
          <a:xfrm>
            <a:off x="1383891" y="4021178"/>
            <a:ext cx="2158173" cy="96713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dirty="0">
                <a:solidFill>
                  <a:schemeClr val="tx1"/>
                </a:solidFill>
              </a:rPr>
              <a:t>متى يعد الخيال</a:t>
            </a:r>
            <a:r>
              <a:rPr lang="ar-JO" sz="1600" dirty="0">
                <a:solidFill>
                  <a:srgbClr val="FF0000"/>
                </a:solidFill>
              </a:rPr>
              <a:t> </a:t>
            </a:r>
            <a:r>
              <a:rPr lang="ar-JO" sz="1600" b="1" u="sng" dirty="0">
                <a:solidFill>
                  <a:srgbClr val="FF0000"/>
                </a:solidFill>
              </a:rPr>
              <a:t>وهميًا</a:t>
            </a:r>
            <a:r>
              <a:rPr lang="ar-JO" sz="1600" dirty="0">
                <a:solidFill>
                  <a:srgbClr val="FF0000"/>
                </a:solidFill>
              </a:rPr>
              <a:t> ؟</a:t>
            </a:r>
          </a:p>
          <a:p>
            <a:pPr algn="ctr"/>
            <a:r>
              <a:rPr lang="ar-JO" sz="1600" dirty="0">
                <a:solidFill>
                  <a:schemeClr val="tx1"/>
                </a:solidFill>
              </a:rPr>
              <a:t>إذا لم نتمكن من تجميعه على حاجز أو شاشة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C0258A-7AD6-435C-9F44-FFA6B08F0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280" y="3051883"/>
            <a:ext cx="231186" cy="55112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A14E35-7F72-48C5-B799-9AFF1E42AFA6}"/>
              </a:ext>
            </a:extLst>
          </p:cNvPr>
          <p:cNvCxnSpPr>
            <a:cxnSpLocks/>
          </p:cNvCxnSpPr>
          <p:nvPr/>
        </p:nvCxnSpPr>
        <p:spPr>
          <a:xfrm flipH="1">
            <a:off x="3335490" y="2392688"/>
            <a:ext cx="676387" cy="10213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912277-EE6C-4B1D-A2F8-9EF65B1DCBDB}"/>
              </a:ext>
            </a:extLst>
          </p:cNvPr>
          <p:cNvCxnSpPr>
            <a:cxnSpLocks/>
          </p:cNvCxnSpPr>
          <p:nvPr/>
        </p:nvCxnSpPr>
        <p:spPr>
          <a:xfrm flipH="1" flipV="1">
            <a:off x="3316218" y="2413169"/>
            <a:ext cx="684981" cy="10026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41" name="Wave 1040">
            <a:extLst>
              <a:ext uri="{FF2B5EF4-FFF2-40B4-BE49-F238E27FC236}">
                <a16:creationId xmlns:a16="http://schemas.microsoft.com/office/drawing/2014/main" id="{263FE05E-5171-4DD5-B511-DEC2401D459E}"/>
              </a:ext>
            </a:extLst>
          </p:cNvPr>
          <p:cNvSpPr/>
          <p:nvPr/>
        </p:nvSpPr>
        <p:spPr>
          <a:xfrm>
            <a:off x="6132873" y="711365"/>
            <a:ext cx="2572970" cy="1026387"/>
          </a:xfrm>
          <a:prstGeom prst="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FF0000"/>
                </a:solidFill>
              </a:rPr>
              <a:t>صفات الأخيلة المتكونة في العدسة المقعرة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45" name="Arrow: Bent 1044">
            <a:extLst>
              <a:ext uri="{FF2B5EF4-FFF2-40B4-BE49-F238E27FC236}">
                <a16:creationId xmlns:a16="http://schemas.microsoft.com/office/drawing/2014/main" id="{DCA4F4D3-04AF-4BB6-ACCD-BBFDC6C17CEC}"/>
              </a:ext>
            </a:extLst>
          </p:cNvPr>
          <p:cNvSpPr/>
          <p:nvPr/>
        </p:nvSpPr>
        <p:spPr>
          <a:xfrm rot="5400000" flipH="1">
            <a:off x="3367745" y="3937348"/>
            <a:ext cx="790204" cy="38476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29B32E-4713-47A7-96B4-96FD13075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235" b="4504"/>
          <a:stretch/>
        </p:blipFill>
        <p:spPr>
          <a:xfrm>
            <a:off x="2166278" y="2457847"/>
            <a:ext cx="634977" cy="9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1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63360" y="0"/>
          <a:ext cx="7180640" cy="6877050"/>
          <a:chOff x="1963360" y="0"/>
          <a:chExt cx="7180640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60" y="0"/>
            <a:ext cx="5217280" cy="687705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EBB259-D25F-4368-8CC1-29F3F21E11E8}"/>
              </a:ext>
            </a:extLst>
          </p:cNvPr>
          <p:cNvSpPr/>
          <p:nvPr/>
        </p:nvSpPr>
        <p:spPr>
          <a:xfrm>
            <a:off x="6400800" y="685800"/>
            <a:ext cx="516902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400" dirty="0">
                <a:solidFill>
                  <a:schemeClr val="tx1"/>
                </a:solidFill>
              </a:rPr>
              <a:t>متى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9FFD9B-CE2B-4304-A568-94848357E3A8}"/>
              </a:ext>
            </a:extLst>
          </p:cNvPr>
          <p:cNvCxnSpPr>
            <a:cxnSpLocks/>
          </p:cNvCxnSpPr>
          <p:nvPr/>
        </p:nvCxnSpPr>
        <p:spPr>
          <a:xfrm flipH="1">
            <a:off x="5554720" y="977632"/>
            <a:ext cx="84608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26B969-5AA4-4484-A24A-2D8FDCA4E4C4}"/>
              </a:ext>
            </a:extLst>
          </p:cNvPr>
          <p:cNvSpPr txBox="1"/>
          <p:nvPr/>
        </p:nvSpPr>
        <p:spPr>
          <a:xfrm>
            <a:off x="5326120" y="57659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>
                <a:solidFill>
                  <a:srgbClr val="FF0000"/>
                </a:solidFill>
              </a:rPr>
              <a:t>؟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077FE8-496B-4603-8ECC-73B385AA30E5}"/>
              </a:ext>
            </a:extLst>
          </p:cNvPr>
          <p:cNvCxnSpPr>
            <a:cxnSpLocks/>
          </p:cNvCxnSpPr>
          <p:nvPr/>
        </p:nvCxnSpPr>
        <p:spPr>
          <a:xfrm flipH="1">
            <a:off x="4724400" y="972770"/>
            <a:ext cx="75412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15279E-AC61-4870-BF10-C30111D00F06}"/>
              </a:ext>
            </a:extLst>
          </p:cNvPr>
          <p:cNvCxnSpPr>
            <a:cxnSpLocks/>
          </p:cNvCxnSpPr>
          <p:nvPr/>
        </p:nvCxnSpPr>
        <p:spPr>
          <a:xfrm flipH="1">
            <a:off x="5715000" y="1219200"/>
            <a:ext cx="75412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83B56E8-82B1-4FBC-8FA2-BDC41E979A3B}"/>
              </a:ext>
            </a:extLst>
          </p:cNvPr>
          <p:cNvSpPr/>
          <p:nvPr/>
        </p:nvSpPr>
        <p:spPr>
          <a:xfrm>
            <a:off x="6920865" y="1386724"/>
            <a:ext cx="1888830" cy="6074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tx1"/>
                </a:solidFill>
              </a:rPr>
              <a:t>كيف تحدث ظاهرة قوس المطر؟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CE9324-13DC-4D9A-89B2-4333FB2700D0}"/>
              </a:ext>
            </a:extLst>
          </p:cNvPr>
          <p:cNvSpPr/>
          <p:nvPr/>
        </p:nvSpPr>
        <p:spPr>
          <a:xfrm>
            <a:off x="6934200" y="0"/>
            <a:ext cx="304800" cy="13715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0B5CF4-33C6-4169-AE10-4BE0588FA623}"/>
              </a:ext>
            </a:extLst>
          </p:cNvPr>
          <p:cNvCxnSpPr>
            <a:cxnSpLocks/>
          </p:cNvCxnSpPr>
          <p:nvPr/>
        </p:nvCxnSpPr>
        <p:spPr>
          <a:xfrm flipH="1">
            <a:off x="4724400" y="1407269"/>
            <a:ext cx="177482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4BDFD9-B207-48E8-B0E7-B2FBE9F8C0F9}"/>
              </a:ext>
            </a:extLst>
          </p:cNvPr>
          <p:cNvCxnSpPr>
            <a:cxnSpLocks/>
          </p:cNvCxnSpPr>
          <p:nvPr/>
        </p:nvCxnSpPr>
        <p:spPr>
          <a:xfrm flipH="1">
            <a:off x="4694293" y="1659115"/>
            <a:ext cx="177482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862C94-C5BA-4A3F-9796-662F5E089EC0}"/>
              </a:ext>
            </a:extLst>
          </p:cNvPr>
          <p:cNvCxnSpPr>
            <a:cxnSpLocks/>
          </p:cNvCxnSpPr>
          <p:nvPr/>
        </p:nvCxnSpPr>
        <p:spPr>
          <a:xfrm flipH="1">
            <a:off x="5101460" y="2133600"/>
            <a:ext cx="13977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DE40CF-DE1D-40A4-A4FA-F442BB1179DB}"/>
              </a:ext>
            </a:extLst>
          </p:cNvPr>
          <p:cNvCxnSpPr>
            <a:cxnSpLocks/>
          </p:cNvCxnSpPr>
          <p:nvPr/>
        </p:nvCxnSpPr>
        <p:spPr>
          <a:xfrm flipH="1">
            <a:off x="4743506" y="1905000"/>
            <a:ext cx="177482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ight Brace 27">
            <a:extLst>
              <a:ext uri="{FF2B5EF4-FFF2-40B4-BE49-F238E27FC236}">
                <a16:creationId xmlns:a16="http://schemas.microsoft.com/office/drawing/2014/main" id="{42D7193E-0871-43E0-889C-57FB083997B8}"/>
              </a:ext>
            </a:extLst>
          </p:cNvPr>
          <p:cNvSpPr/>
          <p:nvPr/>
        </p:nvSpPr>
        <p:spPr>
          <a:xfrm>
            <a:off x="6534831" y="1295400"/>
            <a:ext cx="365655" cy="83819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E6285AC-8569-44D8-9CA5-16A20771E9AF}"/>
              </a:ext>
            </a:extLst>
          </p:cNvPr>
          <p:cNvSpPr/>
          <p:nvPr/>
        </p:nvSpPr>
        <p:spPr>
          <a:xfrm>
            <a:off x="6361972" y="3602347"/>
            <a:ext cx="516902" cy="304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400" dirty="0">
                <a:solidFill>
                  <a:schemeClr val="tx1"/>
                </a:solidFill>
              </a:rPr>
              <a:t>كيف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DD506F2-ED1C-4145-9CE7-03C7EF045FB8}"/>
              </a:ext>
            </a:extLst>
          </p:cNvPr>
          <p:cNvCxnSpPr>
            <a:cxnSpLocks/>
          </p:cNvCxnSpPr>
          <p:nvPr/>
        </p:nvCxnSpPr>
        <p:spPr>
          <a:xfrm flipH="1">
            <a:off x="5029200" y="3918498"/>
            <a:ext cx="12954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34B275B-FCFB-4C0B-8FDB-B30F5F4811E7}"/>
              </a:ext>
            </a:extLst>
          </p:cNvPr>
          <p:cNvSpPr txBox="1"/>
          <p:nvPr/>
        </p:nvSpPr>
        <p:spPr>
          <a:xfrm>
            <a:off x="4876800" y="353153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>
                <a:solidFill>
                  <a:srgbClr val="FF0000"/>
                </a:solidFill>
              </a:rPr>
              <a:t>؟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A3C3814-FA36-4F38-989D-1EE3C552D3CF}"/>
              </a:ext>
            </a:extLst>
          </p:cNvPr>
          <p:cNvCxnSpPr>
            <a:cxnSpLocks/>
          </p:cNvCxnSpPr>
          <p:nvPr/>
        </p:nvCxnSpPr>
        <p:spPr>
          <a:xfrm flipH="1">
            <a:off x="4741885" y="4191000"/>
            <a:ext cx="12954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Rectangle: Folded Corner 34">
            <a:extLst>
              <a:ext uri="{FF2B5EF4-FFF2-40B4-BE49-F238E27FC236}">
                <a16:creationId xmlns:a16="http://schemas.microsoft.com/office/drawing/2014/main" id="{79ABB815-307D-4078-A28C-7E6CB689CE70}"/>
              </a:ext>
            </a:extLst>
          </p:cNvPr>
          <p:cNvSpPr/>
          <p:nvPr/>
        </p:nvSpPr>
        <p:spPr>
          <a:xfrm>
            <a:off x="82665" y="4343400"/>
            <a:ext cx="3287975" cy="127924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1600" dirty="0">
                <a:solidFill>
                  <a:schemeClr val="tx1"/>
                </a:solidFill>
              </a:rPr>
              <a:t>هو تحليل الضوء الأبيض إلى ألوان عددها سبعة نتيجة مرور الضوء عبر منشور زجاجي ،</a:t>
            </a:r>
          </a:p>
          <a:p>
            <a:pPr algn="r"/>
            <a:r>
              <a:rPr lang="ar-JO" sz="1600" dirty="0">
                <a:solidFill>
                  <a:schemeClr val="tx1"/>
                </a:solidFill>
              </a:rPr>
              <a:t>أو نتيجة مرور ضوء الشمس الأبيض عبر قطرات المطر.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94A409E-AD29-47EC-9EDA-BC9565E0D0C4}"/>
              </a:ext>
            </a:extLst>
          </p:cNvPr>
          <p:cNvCxnSpPr/>
          <p:nvPr/>
        </p:nvCxnSpPr>
        <p:spPr>
          <a:xfrm flipH="1">
            <a:off x="3429000" y="4495800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eme54">
  <a:themeElements>
    <a:clrScheme name="Theme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294</Words>
  <Application>Microsoft Office PowerPoint</Application>
  <PresentationFormat>On-screen Show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Times New Roman</vt:lpstr>
      <vt:lpstr>Theme54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HP</cp:lastModifiedBy>
  <cp:revision>55</cp:revision>
  <dcterms:created xsi:type="dcterms:W3CDTF">2023-10-04T18:30:16Z</dcterms:created>
  <dcterms:modified xsi:type="dcterms:W3CDTF">2024-11-18T14:53:36Z</dcterms:modified>
  <cp:category/>
</cp:coreProperties>
</file>