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4" r:id="rId3"/>
    <p:sldId id="258" r:id="rId4"/>
    <p:sldId id="262" r:id="rId5"/>
    <p:sldId id="264" r:id="rId6"/>
    <p:sldId id="263" r:id="rId7"/>
    <p:sldId id="265" r:id="rId8"/>
    <p:sldId id="267" r:id="rId9"/>
    <p:sldId id="266" r:id="rId10"/>
    <p:sldId id="276" r:id="rId11"/>
    <p:sldId id="260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4D1176-DF6B-4B41-9473-8D1DEB7BC2F6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E81DCB-98E7-4AC6-AF98-52F06EF44292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/>
            <a:t>If clause (condition) </a:t>
          </a:r>
        </a:p>
      </dgm:t>
    </dgm:pt>
    <dgm:pt modelId="{B3DB5457-AD62-49B5-B3F9-049E062F313E}" type="parTrans" cxnId="{5AC523DE-BACC-4D43-9A87-B57D33DF5D9B}">
      <dgm:prSet/>
      <dgm:spPr/>
      <dgm:t>
        <a:bodyPr/>
        <a:lstStyle/>
        <a:p>
          <a:endParaRPr lang="en-US"/>
        </a:p>
      </dgm:t>
    </dgm:pt>
    <dgm:pt modelId="{7E7A1AA3-F38A-49F0-82BA-85E862CEB99E}" type="sibTrans" cxnId="{5AC523DE-BACC-4D43-9A87-B57D33DF5D9B}">
      <dgm:prSet/>
      <dgm:spPr/>
      <dgm:t>
        <a:bodyPr/>
        <a:lstStyle/>
        <a:p>
          <a:endParaRPr lang="en-US"/>
        </a:p>
      </dgm:t>
    </dgm:pt>
    <dgm:pt modelId="{87A58F1C-7AEA-4984-ABFB-25976FE428C5}" type="asst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/>
            <a:t>Conditional sentence </a:t>
          </a:r>
        </a:p>
      </dgm:t>
    </dgm:pt>
    <dgm:pt modelId="{C517A8FC-268A-4B59-9ED9-DDA789C0B402}" type="parTrans" cxnId="{0FD8BD03-BCCA-4542-BFEB-862DB83A64ED}">
      <dgm:prSet/>
      <dgm:spPr/>
      <dgm:t>
        <a:bodyPr/>
        <a:lstStyle/>
        <a:p>
          <a:endParaRPr lang="en-US"/>
        </a:p>
      </dgm:t>
    </dgm:pt>
    <dgm:pt modelId="{337A0BA9-6708-4236-BA87-502F444C00B2}" type="sibTrans" cxnId="{0FD8BD03-BCCA-4542-BFEB-862DB83A64ED}">
      <dgm:prSet/>
      <dgm:spPr/>
      <dgm:t>
        <a:bodyPr/>
        <a:lstStyle/>
        <a:p>
          <a:endParaRPr lang="en-US"/>
        </a:p>
      </dgm:t>
    </dgm:pt>
    <dgm:pt modelId="{8BB62442-6AB0-4FE5-917A-24687F2ED68E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/>
            <a:t>Main clause</a:t>
          </a:r>
        </a:p>
        <a:p>
          <a:r>
            <a:rPr lang="en-US" dirty="0"/>
            <a:t>(result)</a:t>
          </a:r>
        </a:p>
      </dgm:t>
    </dgm:pt>
    <dgm:pt modelId="{BD462FFE-CF30-4573-A53B-F53983F04BC5}" type="parTrans" cxnId="{CE504E95-EC37-4B9F-BBA8-D255B9AA6980}">
      <dgm:prSet/>
      <dgm:spPr/>
      <dgm:t>
        <a:bodyPr/>
        <a:lstStyle/>
        <a:p>
          <a:endParaRPr lang="en-US"/>
        </a:p>
      </dgm:t>
    </dgm:pt>
    <dgm:pt modelId="{7EE5A4C2-9621-4D5F-B311-2F666DEDB174}" type="sibTrans" cxnId="{CE504E95-EC37-4B9F-BBA8-D255B9AA6980}">
      <dgm:prSet/>
      <dgm:spPr/>
      <dgm:t>
        <a:bodyPr/>
        <a:lstStyle/>
        <a:p>
          <a:endParaRPr lang="en-US"/>
        </a:p>
      </dgm:t>
    </dgm:pt>
    <dgm:pt modelId="{B3E2F64D-BCFF-4FA3-AB7C-FEFA0D01D8CC}">
      <dgm:prSet/>
      <dgm:spPr/>
      <dgm:t>
        <a:bodyPr/>
        <a:lstStyle/>
        <a:p>
          <a:r>
            <a:rPr lang="en-US" dirty="0"/>
            <a:t>If + subject + verb</a:t>
          </a:r>
        </a:p>
      </dgm:t>
    </dgm:pt>
    <dgm:pt modelId="{772A758E-8982-4B7E-A9BC-7B418C727D11}" type="parTrans" cxnId="{E682BFC1-157D-416A-9CAC-4386FD74880F}">
      <dgm:prSet/>
      <dgm:spPr/>
      <dgm:t>
        <a:bodyPr/>
        <a:lstStyle/>
        <a:p>
          <a:endParaRPr lang="en-US"/>
        </a:p>
      </dgm:t>
    </dgm:pt>
    <dgm:pt modelId="{0609E413-2B04-4B77-A8E1-050FF899E913}" type="sibTrans" cxnId="{E682BFC1-157D-416A-9CAC-4386FD74880F}">
      <dgm:prSet/>
      <dgm:spPr/>
      <dgm:t>
        <a:bodyPr/>
        <a:lstStyle/>
        <a:p>
          <a:endParaRPr lang="en-US"/>
        </a:p>
      </dgm:t>
    </dgm:pt>
    <dgm:pt modelId="{2951A86A-57DF-4DD4-8A17-46A249521091}">
      <dgm:prSet/>
      <dgm:spPr/>
      <dgm:t>
        <a:bodyPr/>
        <a:lstStyle/>
        <a:p>
          <a:r>
            <a:rPr lang="en-US" dirty="0"/>
            <a:t> subject + verb</a:t>
          </a:r>
        </a:p>
      </dgm:t>
    </dgm:pt>
    <dgm:pt modelId="{7783FF5F-4C91-4B1D-A6E7-938203BCE981}" type="parTrans" cxnId="{85E63040-4503-494D-991B-78B864CAC8EA}">
      <dgm:prSet/>
      <dgm:spPr/>
      <dgm:t>
        <a:bodyPr/>
        <a:lstStyle/>
        <a:p>
          <a:endParaRPr lang="en-US"/>
        </a:p>
      </dgm:t>
    </dgm:pt>
    <dgm:pt modelId="{3FBA00EB-4883-4C6B-A268-162A4CEE6ED6}" type="sibTrans" cxnId="{85E63040-4503-494D-991B-78B864CAC8EA}">
      <dgm:prSet/>
      <dgm:spPr/>
      <dgm:t>
        <a:bodyPr/>
        <a:lstStyle/>
        <a:p>
          <a:endParaRPr lang="en-US"/>
        </a:p>
      </dgm:t>
    </dgm:pt>
    <dgm:pt modelId="{70979BB3-0C79-457C-86F4-9B33045880DD}">
      <dgm:prSet/>
      <dgm:spPr/>
      <dgm:t>
        <a:bodyPr/>
        <a:lstStyle/>
        <a:p>
          <a:r>
            <a:rPr lang="en-US" dirty="0"/>
            <a:t>, </a:t>
          </a:r>
        </a:p>
      </dgm:t>
    </dgm:pt>
    <dgm:pt modelId="{327D5013-7D89-4587-8024-979502AC70A0}" type="parTrans" cxnId="{03F5FC3F-FB40-47D6-A01E-4EF93A7D8623}">
      <dgm:prSet/>
      <dgm:spPr/>
      <dgm:t>
        <a:bodyPr/>
        <a:lstStyle/>
        <a:p>
          <a:endParaRPr lang="en-US"/>
        </a:p>
      </dgm:t>
    </dgm:pt>
    <dgm:pt modelId="{E2DF7404-6A15-442D-96EA-B74ECC2BB7D5}" type="sibTrans" cxnId="{03F5FC3F-FB40-47D6-A01E-4EF93A7D8623}">
      <dgm:prSet/>
      <dgm:spPr/>
      <dgm:t>
        <a:bodyPr/>
        <a:lstStyle/>
        <a:p>
          <a:endParaRPr lang="en-US"/>
        </a:p>
      </dgm:t>
    </dgm:pt>
    <dgm:pt modelId="{1DF9C839-B01D-4A7E-BEB8-B6A0AC77699A}" type="pres">
      <dgm:prSet presAssocID="{564D1176-DF6B-4B41-9473-8D1DEB7BC2F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157DAB4-6533-472A-9206-079A8C015EFC}" type="pres">
      <dgm:prSet presAssocID="{0BE81DCB-98E7-4AC6-AF98-52F06EF44292}" presName="hierRoot1" presStyleCnt="0">
        <dgm:presLayoutVars>
          <dgm:hierBranch val="init"/>
        </dgm:presLayoutVars>
      </dgm:prSet>
      <dgm:spPr/>
    </dgm:pt>
    <dgm:pt modelId="{535DD84C-345D-4878-9C83-38F26E27BDFA}" type="pres">
      <dgm:prSet presAssocID="{0BE81DCB-98E7-4AC6-AF98-52F06EF44292}" presName="rootComposite1" presStyleCnt="0"/>
      <dgm:spPr/>
    </dgm:pt>
    <dgm:pt modelId="{CEA4E5BC-8DBA-4BC0-9609-086416DA19B4}" type="pres">
      <dgm:prSet presAssocID="{0BE81DCB-98E7-4AC6-AF98-52F06EF44292}" presName="rootText1" presStyleLbl="node0" presStyleIdx="0" presStyleCnt="4">
        <dgm:presLayoutVars>
          <dgm:chPref val="3"/>
        </dgm:presLayoutVars>
      </dgm:prSet>
      <dgm:spPr/>
    </dgm:pt>
    <dgm:pt modelId="{9B103E4D-FFEC-4786-87A6-082418CABEC0}" type="pres">
      <dgm:prSet presAssocID="{0BE81DCB-98E7-4AC6-AF98-52F06EF44292}" presName="rootConnector1" presStyleLbl="node1" presStyleIdx="0" presStyleCnt="0"/>
      <dgm:spPr/>
    </dgm:pt>
    <dgm:pt modelId="{BC072239-63F1-4E11-A7E5-86D6EFC867E3}" type="pres">
      <dgm:prSet presAssocID="{0BE81DCB-98E7-4AC6-AF98-52F06EF44292}" presName="hierChild2" presStyleCnt="0"/>
      <dgm:spPr/>
    </dgm:pt>
    <dgm:pt modelId="{3B0C6FEA-9B0C-4980-AEB0-94768D610B8B}" type="pres">
      <dgm:prSet presAssocID="{BD462FFE-CF30-4573-A53B-F53983F04BC5}" presName="Name64" presStyleLbl="parChTrans1D2" presStyleIdx="0" presStyleCnt="2"/>
      <dgm:spPr/>
    </dgm:pt>
    <dgm:pt modelId="{7318BE93-8939-4B64-BA66-B3F440702CB3}" type="pres">
      <dgm:prSet presAssocID="{8BB62442-6AB0-4FE5-917A-24687F2ED68E}" presName="hierRoot2" presStyleCnt="0">
        <dgm:presLayoutVars>
          <dgm:hierBranch val="init"/>
        </dgm:presLayoutVars>
      </dgm:prSet>
      <dgm:spPr/>
    </dgm:pt>
    <dgm:pt modelId="{B815D02A-FA97-4B5E-BC57-8CDD683914A3}" type="pres">
      <dgm:prSet presAssocID="{8BB62442-6AB0-4FE5-917A-24687F2ED68E}" presName="rootComposite" presStyleCnt="0"/>
      <dgm:spPr/>
    </dgm:pt>
    <dgm:pt modelId="{3EA2B853-4E98-4CE1-8DB8-FAC71F9D074C}" type="pres">
      <dgm:prSet presAssocID="{8BB62442-6AB0-4FE5-917A-24687F2ED68E}" presName="rootText" presStyleLbl="node2" presStyleIdx="0" presStyleCnt="1">
        <dgm:presLayoutVars>
          <dgm:chPref val="3"/>
        </dgm:presLayoutVars>
      </dgm:prSet>
      <dgm:spPr/>
    </dgm:pt>
    <dgm:pt modelId="{03770626-2310-4071-AC34-F874A2645688}" type="pres">
      <dgm:prSet presAssocID="{8BB62442-6AB0-4FE5-917A-24687F2ED68E}" presName="rootConnector" presStyleLbl="node2" presStyleIdx="0" presStyleCnt="1"/>
      <dgm:spPr/>
    </dgm:pt>
    <dgm:pt modelId="{3A4543E9-A0C0-4494-8471-C7F1DCAB6BDE}" type="pres">
      <dgm:prSet presAssocID="{8BB62442-6AB0-4FE5-917A-24687F2ED68E}" presName="hierChild4" presStyleCnt="0"/>
      <dgm:spPr/>
    </dgm:pt>
    <dgm:pt modelId="{D5711836-BFA9-4553-B409-597D2A61E42A}" type="pres">
      <dgm:prSet presAssocID="{8BB62442-6AB0-4FE5-917A-24687F2ED68E}" presName="hierChild5" presStyleCnt="0"/>
      <dgm:spPr/>
    </dgm:pt>
    <dgm:pt modelId="{1A6C03A5-470F-4AD1-9156-624B7FD89909}" type="pres">
      <dgm:prSet presAssocID="{0BE81DCB-98E7-4AC6-AF98-52F06EF44292}" presName="hierChild3" presStyleCnt="0"/>
      <dgm:spPr/>
    </dgm:pt>
    <dgm:pt modelId="{7B31B3DF-A58A-4E8C-9B09-AD168BBF821A}" type="pres">
      <dgm:prSet presAssocID="{C517A8FC-268A-4B59-9ED9-DDA789C0B402}" presName="Name115" presStyleLbl="parChTrans1D2" presStyleIdx="1" presStyleCnt="2"/>
      <dgm:spPr/>
    </dgm:pt>
    <dgm:pt modelId="{BE426766-F034-4A07-BE81-2C6998937956}" type="pres">
      <dgm:prSet presAssocID="{87A58F1C-7AEA-4984-ABFB-25976FE428C5}" presName="hierRoot3" presStyleCnt="0">
        <dgm:presLayoutVars>
          <dgm:hierBranch val="init"/>
        </dgm:presLayoutVars>
      </dgm:prSet>
      <dgm:spPr/>
    </dgm:pt>
    <dgm:pt modelId="{B5D952F7-2781-41FE-89F9-B5643BE8402C}" type="pres">
      <dgm:prSet presAssocID="{87A58F1C-7AEA-4984-ABFB-25976FE428C5}" presName="rootComposite3" presStyleCnt="0"/>
      <dgm:spPr/>
    </dgm:pt>
    <dgm:pt modelId="{A8EFFB89-A83F-480D-ADC4-9FBAB1A2B305}" type="pres">
      <dgm:prSet presAssocID="{87A58F1C-7AEA-4984-ABFB-25976FE428C5}" presName="rootText3" presStyleLbl="asst1" presStyleIdx="0" presStyleCnt="1">
        <dgm:presLayoutVars>
          <dgm:chPref val="3"/>
        </dgm:presLayoutVars>
      </dgm:prSet>
      <dgm:spPr/>
    </dgm:pt>
    <dgm:pt modelId="{951CFBCA-353A-4152-8024-55FE470C8C5C}" type="pres">
      <dgm:prSet presAssocID="{87A58F1C-7AEA-4984-ABFB-25976FE428C5}" presName="rootConnector3" presStyleLbl="asst1" presStyleIdx="0" presStyleCnt="1"/>
      <dgm:spPr/>
    </dgm:pt>
    <dgm:pt modelId="{5991C030-1D39-44CE-8851-C44929744197}" type="pres">
      <dgm:prSet presAssocID="{87A58F1C-7AEA-4984-ABFB-25976FE428C5}" presName="hierChild6" presStyleCnt="0"/>
      <dgm:spPr/>
    </dgm:pt>
    <dgm:pt modelId="{014532A8-3859-4D98-AF50-D033BAF68F3A}" type="pres">
      <dgm:prSet presAssocID="{87A58F1C-7AEA-4984-ABFB-25976FE428C5}" presName="hierChild7" presStyleCnt="0"/>
      <dgm:spPr/>
    </dgm:pt>
    <dgm:pt modelId="{7674C545-F7D0-4251-BF23-1F76CB3E396B}" type="pres">
      <dgm:prSet presAssocID="{B3E2F64D-BCFF-4FA3-AB7C-FEFA0D01D8CC}" presName="hierRoot1" presStyleCnt="0">
        <dgm:presLayoutVars>
          <dgm:hierBranch val="init"/>
        </dgm:presLayoutVars>
      </dgm:prSet>
      <dgm:spPr/>
    </dgm:pt>
    <dgm:pt modelId="{EBA8BB27-DE89-4D89-9002-C5BB4EBCAC83}" type="pres">
      <dgm:prSet presAssocID="{B3E2F64D-BCFF-4FA3-AB7C-FEFA0D01D8CC}" presName="rootComposite1" presStyleCnt="0"/>
      <dgm:spPr/>
    </dgm:pt>
    <dgm:pt modelId="{0FD064B3-7226-4F7F-9F45-653A869DAE2E}" type="pres">
      <dgm:prSet presAssocID="{B3E2F64D-BCFF-4FA3-AB7C-FEFA0D01D8CC}" presName="rootText1" presStyleLbl="node0" presStyleIdx="1" presStyleCnt="4">
        <dgm:presLayoutVars>
          <dgm:chPref val="3"/>
        </dgm:presLayoutVars>
      </dgm:prSet>
      <dgm:spPr/>
    </dgm:pt>
    <dgm:pt modelId="{4066D1DE-33C9-4C4F-A73E-EA94E2506CAB}" type="pres">
      <dgm:prSet presAssocID="{B3E2F64D-BCFF-4FA3-AB7C-FEFA0D01D8CC}" presName="rootConnector1" presStyleLbl="node1" presStyleIdx="0" presStyleCnt="0"/>
      <dgm:spPr/>
    </dgm:pt>
    <dgm:pt modelId="{2827FF96-7B25-4529-B2FC-E61B68FA9900}" type="pres">
      <dgm:prSet presAssocID="{B3E2F64D-BCFF-4FA3-AB7C-FEFA0D01D8CC}" presName="hierChild2" presStyleCnt="0"/>
      <dgm:spPr/>
    </dgm:pt>
    <dgm:pt modelId="{0C502573-58C4-4B64-B3FB-540F702955A0}" type="pres">
      <dgm:prSet presAssocID="{B3E2F64D-BCFF-4FA3-AB7C-FEFA0D01D8CC}" presName="hierChild3" presStyleCnt="0"/>
      <dgm:spPr/>
    </dgm:pt>
    <dgm:pt modelId="{A3885620-2687-4716-9E73-549D84BEB457}" type="pres">
      <dgm:prSet presAssocID="{2951A86A-57DF-4DD4-8A17-46A249521091}" presName="hierRoot1" presStyleCnt="0">
        <dgm:presLayoutVars>
          <dgm:hierBranch val="init"/>
        </dgm:presLayoutVars>
      </dgm:prSet>
      <dgm:spPr/>
    </dgm:pt>
    <dgm:pt modelId="{E3A8FD93-338C-4D36-A6D4-CE2CE50C1A32}" type="pres">
      <dgm:prSet presAssocID="{2951A86A-57DF-4DD4-8A17-46A249521091}" presName="rootComposite1" presStyleCnt="0"/>
      <dgm:spPr/>
    </dgm:pt>
    <dgm:pt modelId="{18258F93-BEA2-4090-8374-0BCED70FD796}" type="pres">
      <dgm:prSet presAssocID="{2951A86A-57DF-4DD4-8A17-46A249521091}" presName="rootText1" presStyleLbl="node0" presStyleIdx="2" presStyleCnt="4" custLinFactX="100000" custLinFactY="-47627" custLinFactNeighborX="141084" custLinFactNeighborY="-100000">
        <dgm:presLayoutVars>
          <dgm:chPref val="3"/>
        </dgm:presLayoutVars>
      </dgm:prSet>
      <dgm:spPr/>
    </dgm:pt>
    <dgm:pt modelId="{5240B05E-A1E4-4702-806C-49881D400468}" type="pres">
      <dgm:prSet presAssocID="{2951A86A-57DF-4DD4-8A17-46A249521091}" presName="rootConnector1" presStyleLbl="node1" presStyleIdx="0" presStyleCnt="0"/>
      <dgm:spPr/>
    </dgm:pt>
    <dgm:pt modelId="{B39D6229-1A96-4086-8B81-F9B90DCF65B4}" type="pres">
      <dgm:prSet presAssocID="{2951A86A-57DF-4DD4-8A17-46A249521091}" presName="hierChild2" presStyleCnt="0"/>
      <dgm:spPr/>
    </dgm:pt>
    <dgm:pt modelId="{231F96A6-5DD5-4AB5-9CA6-C9135B676611}" type="pres">
      <dgm:prSet presAssocID="{2951A86A-57DF-4DD4-8A17-46A249521091}" presName="hierChild3" presStyleCnt="0"/>
      <dgm:spPr/>
    </dgm:pt>
    <dgm:pt modelId="{AD34BA85-4DE6-4CEE-9B06-7F26814EC200}" type="pres">
      <dgm:prSet presAssocID="{70979BB3-0C79-457C-86F4-9B33045880DD}" presName="hierRoot1" presStyleCnt="0">
        <dgm:presLayoutVars>
          <dgm:hierBranch val="init"/>
        </dgm:presLayoutVars>
      </dgm:prSet>
      <dgm:spPr/>
    </dgm:pt>
    <dgm:pt modelId="{1CFA90B7-7A8C-4CA9-B8C4-1C946059243A}" type="pres">
      <dgm:prSet presAssocID="{70979BB3-0C79-457C-86F4-9B33045880DD}" presName="rootComposite1" presStyleCnt="0"/>
      <dgm:spPr/>
    </dgm:pt>
    <dgm:pt modelId="{B35A5539-2ABC-4DF4-93F2-2AF22E92CB61}" type="pres">
      <dgm:prSet presAssocID="{70979BB3-0C79-457C-86F4-9B33045880DD}" presName="rootText1" presStyleLbl="node0" presStyleIdx="3" presStyleCnt="4" custScaleX="59085" custLinFactX="44820" custLinFactY="-100000" custLinFactNeighborX="100000" custLinFactNeighborY="-174786">
        <dgm:presLayoutVars>
          <dgm:chPref val="3"/>
        </dgm:presLayoutVars>
      </dgm:prSet>
      <dgm:spPr/>
    </dgm:pt>
    <dgm:pt modelId="{64EEF21A-A50D-4F88-B3DD-1C3414A40D21}" type="pres">
      <dgm:prSet presAssocID="{70979BB3-0C79-457C-86F4-9B33045880DD}" presName="rootConnector1" presStyleLbl="node1" presStyleIdx="0" presStyleCnt="0"/>
      <dgm:spPr/>
    </dgm:pt>
    <dgm:pt modelId="{633E9C28-A360-497A-AFE4-113CBBC111C3}" type="pres">
      <dgm:prSet presAssocID="{70979BB3-0C79-457C-86F4-9B33045880DD}" presName="hierChild2" presStyleCnt="0"/>
      <dgm:spPr/>
    </dgm:pt>
    <dgm:pt modelId="{61A6EBF7-DB1A-4ACF-953F-8A62335F8906}" type="pres">
      <dgm:prSet presAssocID="{70979BB3-0C79-457C-86F4-9B33045880DD}" presName="hierChild3" presStyleCnt="0"/>
      <dgm:spPr/>
    </dgm:pt>
  </dgm:ptLst>
  <dgm:cxnLst>
    <dgm:cxn modelId="{0FD8BD03-BCCA-4542-BFEB-862DB83A64ED}" srcId="{0BE81DCB-98E7-4AC6-AF98-52F06EF44292}" destId="{87A58F1C-7AEA-4984-ABFB-25976FE428C5}" srcOrd="0" destOrd="0" parTransId="{C517A8FC-268A-4B59-9ED9-DDA789C0B402}" sibTransId="{337A0BA9-6708-4236-BA87-502F444C00B2}"/>
    <dgm:cxn modelId="{F9437F2B-9A65-416D-9575-C5F73A3EC3F6}" type="presOf" srcId="{8BB62442-6AB0-4FE5-917A-24687F2ED68E}" destId="{3EA2B853-4E98-4CE1-8DB8-FAC71F9D074C}" srcOrd="0" destOrd="0" presId="urn:microsoft.com/office/officeart/2009/3/layout/HorizontalOrganizationChart"/>
    <dgm:cxn modelId="{C9BF2031-0D7E-44C8-8033-3EB4FB548B61}" type="presOf" srcId="{2951A86A-57DF-4DD4-8A17-46A249521091}" destId="{18258F93-BEA2-4090-8374-0BCED70FD796}" srcOrd="0" destOrd="0" presId="urn:microsoft.com/office/officeart/2009/3/layout/HorizontalOrganizationChart"/>
    <dgm:cxn modelId="{03F5FC3F-FB40-47D6-A01E-4EF93A7D8623}" srcId="{564D1176-DF6B-4B41-9473-8D1DEB7BC2F6}" destId="{70979BB3-0C79-457C-86F4-9B33045880DD}" srcOrd="3" destOrd="0" parTransId="{327D5013-7D89-4587-8024-979502AC70A0}" sibTransId="{E2DF7404-6A15-442D-96EA-B74ECC2BB7D5}"/>
    <dgm:cxn modelId="{85E63040-4503-494D-991B-78B864CAC8EA}" srcId="{564D1176-DF6B-4B41-9473-8D1DEB7BC2F6}" destId="{2951A86A-57DF-4DD4-8A17-46A249521091}" srcOrd="2" destOrd="0" parTransId="{7783FF5F-4C91-4B1D-A6E7-938203BCE981}" sibTransId="{3FBA00EB-4883-4C6B-A268-162A4CEE6ED6}"/>
    <dgm:cxn modelId="{FED00E42-27B3-4A38-9C0B-35F8B3DBDD13}" type="presOf" srcId="{8BB62442-6AB0-4FE5-917A-24687F2ED68E}" destId="{03770626-2310-4071-AC34-F874A2645688}" srcOrd="1" destOrd="0" presId="urn:microsoft.com/office/officeart/2009/3/layout/HorizontalOrganizationChart"/>
    <dgm:cxn modelId="{92B3E862-2296-4FE8-821F-40ADB18886BF}" type="presOf" srcId="{0BE81DCB-98E7-4AC6-AF98-52F06EF44292}" destId="{CEA4E5BC-8DBA-4BC0-9609-086416DA19B4}" srcOrd="0" destOrd="0" presId="urn:microsoft.com/office/officeart/2009/3/layout/HorizontalOrganizationChart"/>
    <dgm:cxn modelId="{F3D1904A-0F6A-4375-871E-08A09B96362C}" type="presOf" srcId="{0BE81DCB-98E7-4AC6-AF98-52F06EF44292}" destId="{9B103E4D-FFEC-4786-87A6-082418CABEC0}" srcOrd="1" destOrd="0" presId="urn:microsoft.com/office/officeart/2009/3/layout/HorizontalOrganizationChart"/>
    <dgm:cxn modelId="{4D912670-5750-4FFC-A004-CF15AEEE744A}" type="presOf" srcId="{70979BB3-0C79-457C-86F4-9B33045880DD}" destId="{B35A5539-2ABC-4DF4-93F2-2AF22E92CB61}" srcOrd="0" destOrd="0" presId="urn:microsoft.com/office/officeart/2009/3/layout/HorizontalOrganizationChart"/>
    <dgm:cxn modelId="{451B3D7F-4C7D-43BA-BAB6-9A11FB80DBB0}" type="presOf" srcId="{70979BB3-0C79-457C-86F4-9B33045880DD}" destId="{64EEF21A-A50D-4F88-B3DD-1C3414A40D21}" srcOrd="1" destOrd="0" presId="urn:microsoft.com/office/officeart/2009/3/layout/HorizontalOrganizationChart"/>
    <dgm:cxn modelId="{59027289-AC6F-4790-A9FE-A8768E7C421D}" type="presOf" srcId="{87A58F1C-7AEA-4984-ABFB-25976FE428C5}" destId="{951CFBCA-353A-4152-8024-55FE470C8C5C}" srcOrd="1" destOrd="0" presId="urn:microsoft.com/office/officeart/2009/3/layout/HorizontalOrganizationChart"/>
    <dgm:cxn modelId="{C03CB18D-842F-4B76-8C3D-9715BD368B47}" type="presOf" srcId="{B3E2F64D-BCFF-4FA3-AB7C-FEFA0D01D8CC}" destId="{4066D1DE-33C9-4C4F-A73E-EA94E2506CAB}" srcOrd="1" destOrd="0" presId="urn:microsoft.com/office/officeart/2009/3/layout/HorizontalOrganizationChart"/>
    <dgm:cxn modelId="{CE504E95-EC37-4B9F-BBA8-D255B9AA6980}" srcId="{0BE81DCB-98E7-4AC6-AF98-52F06EF44292}" destId="{8BB62442-6AB0-4FE5-917A-24687F2ED68E}" srcOrd="1" destOrd="0" parTransId="{BD462FFE-CF30-4573-A53B-F53983F04BC5}" sibTransId="{7EE5A4C2-9621-4D5F-B311-2F666DEDB174}"/>
    <dgm:cxn modelId="{2D19C3A4-D939-482F-AFFC-12D944A02A32}" type="presOf" srcId="{BD462FFE-CF30-4573-A53B-F53983F04BC5}" destId="{3B0C6FEA-9B0C-4980-AEB0-94768D610B8B}" srcOrd="0" destOrd="0" presId="urn:microsoft.com/office/officeart/2009/3/layout/HorizontalOrganizationChart"/>
    <dgm:cxn modelId="{491CC6A8-D888-48EC-A6A5-6CD3D059CE2F}" type="presOf" srcId="{87A58F1C-7AEA-4984-ABFB-25976FE428C5}" destId="{A8EFFB89-A83F-480D-ADC4-9FBAB1A2B305}" srcOrd="0" destOrd="0" presId="urn:microsoft.com/office/officeart/2009/3/layout/HorizontalOrganizationChart"/>
    <dgm:cxn modelId="{1E11DFBC-D61C-424B-A198-351F2F419375}" type="presOf" srcId="{B3E2F64D-BCFF-4FA3-AB7C-FEFA0D01D8CC}" destId="{0FD064B3-7226-4F7F-9F45-653A869DAE2E}" srcOrd="0" destOrd="0" presId="urn:microsoft.com/office/officeart/2009/3/layout/HorizontalOrganizationChart"/>
    <dgm:cxn modelId="{E682BFC1-157D-416A-9CAC-4386FD74880F}" srcId="{564D1176-DF6B-4B41-9473-8D1DEB7BC2F6}" destId="{B3E2F64D-BCFF-4FA3-AB7C-FEFA0D01D8CC}" srcOrd="1" destOrd="0" parTransId="{772A758E-8982-4B7E-A9BC-7B418C727D11}" sibTransId="{0609E413-2B04-4B77-A8E1-050FF899E913}"/>
    <dgm:cxn modelId="{5AC523DE-BACC-4D43-9A87-B57D33DF5D9B}" srcId="{564D1176-DF6B-4B41-9473-8D1DEB7BC2F6}" destId="{0BE81DCB-98E7-4AC6-AF98-52F06EF44292}" srcOrd="0" destOrd="0" parTransId="{B3DB5457-AD62-49B5-B3F9-049E062F313E}" sibTransId="{7E7A1AA3-F38A-49F0-82BA-85E862CEB99E}"/>
    <dgm:cxn modelId="{4D202ADF-9696-410D-8DB6-F12263746DB8}" type="presOf" srcId="{2951A86A-57DF-4DD4-8A17-46A249521091}" destId="{5240B05E-A1E4-4702-806C-49881D400468}" srcOrd="1" destOrd="0" presId="urn:microsoft.com/office/officeart/2009/3/layout/HorizontalOrganizationChart"/>
    <dgm:cxn modelId="{BE3470E6-0E43-47BC-908E-A02350DFE299}" type="presOf" srcId="{564D1176-DF6B-4B41-9473-8D1DEB7BC2F6}" destId="{1DF9C839-B01D-4A7E-BEB8-B6A0AC77699A}" srcOrd="0" destOrd="0" presId="urn:microsoft.com/office/officeart/2009/3/layout/HorizontalOrganizationChart"/>
    <dgm:cxn modelId="{DE9004FE-27E3-42C3-8814-21BE23C650C5}" type="presOf" srcId="{C517A8FC-268A-4B59-9ED9-DDA789C0B402}" destId="{7B31B3DF-A58A-4E8C-9B09-AD168BBF821A}" srcOrd="0" destOrd="0" presId="urn:microsoft.com/office/officeart/2009/3/layout/HorizontalOrganizationChart"/>
    <dgm:cxn modelId="{358B75E4-A8F3-4FEA-BB64-6BAF14DB441B}" type="presParOf" srcId="{1DF9C839-B01D-4A7E-BEB8-B6A0AC77699A}" destId="{1157DAB4-6533-472A-9206-079A8C015EFC}" srcOrd="0" destOrd="0" presId="urn:microsoft.com/office/officeart/2009/3/layout/HorizontalOrganizationChart"/>
    <dgm:cxn modelId="{B71A9107-5CFD-4410-914C-B9B286D81AC5}" type="presParOf" srcId="{1157DAB4-6533-472A-9206-079A8C015EFC}" destId="{535DD84C-345D-4878-9C83-38F26E27BDFA}" srcOrd="0" destOrd="0" presId="urn:microsoft.com/office/officeart/2009/3/layout/HorizontalOrganizationChart"/>
    <dgm:cxn modelId="{FE1478D2-5ED0-4FE7-A50D-9F748FC76593}" type="presParOf" srcId="{535DD84C-345D-4878-9C83-38F26E27BDFA}" destId="{CEA4E5BC-8DBA-4BC0-9609-086416DA19B4}" srcOrd="0" destOrd="0" presId="urn:microsoft.com/office/officeart/2009/3/layout/HorizontalOrganizationChart"/>
    <dgm:cxn modelId="{F59F3164-841F-4808-A309-C65794B346D1}" type="presParOf" srcId="{535DD84C-345D-4878-9C83-38F26E27BDFA}" destId="{9B103E4D-FFEC-4786-87A6-082418CABEC0}" srcOrd="1" destOrd="0" presId="urn:microsoft.com/office/officeart/2009/3/layout/HorizontalOrganizationChart"/>
    <dgm:cxn modelId="{131E5822-A2AB-48BC-8E9B-5BB86D41BE26}" type="presParOf" srcId="{1157DAB4-6533-472A-9206-079A8C015EFC}" destId="{BC072239-63F1-4E11-A7E5-86D6EFC867E3}" srcOrd="1" destOrd="0" presId="urn:microsoft.com/office/officeart/2009/3/layout/HorizontalOrganizationChart"/>
    <dgm:cxn modelId="{1B95B575-C343-4104-8751-3528415BE4A6}" type="presParOf" srcId="{BC072239-63F1-4E11-A7E5-86D6EFC867E3}" destId="{3B0C6FEA-9B0C-4980-AEB0-94768D610B8B}" srcOrd="0" destOrd="0" presId="urn:microsoft.com/office/officeart/2009/3/layout/HorizontalOrganizationChart"/>
    <dgm:cxn modelId="{0A0DBA9C-EDE3-4456-827F-BFE39EF604D9}" type="presParOf" srcId="{BC072239-63F1-4E11-A7E5-86D6EFC867E3}" destId="{7318BE93-8939-4B64-BA66-B3F440702CB3}" srcOrd="1" destOrd="0" presId="urn:microsoft.com/office/officeart/2009/3/layout/HorizontalOrganizationChart"/>
    <dgm:cxn modelId="{E92E73E5-9367-41DE-AAB5-2C8968BA4473}" type="presParOf" srcId="{7318BE93-8939-4B64-BA66-B3F440702CB3}" destId="{B815D02A-FA97-4B5E-BC57-8CDD683914A3}" srcOrd="0" destOrd="0" presId="urn:microsoft.com/office/officeart/2009/3/layout/HorizontalOrganizationChart"/>
    <dgm:cxn modelId="{0B0193CD-F4E9-41A2-B58F-4FF2F6C0303A}" type="presParOf" srcId="{B815D02A-FA97-4B5E-BC57-8CDD683914A3}" destId="{3EA2B853-4E98-4CE1-8DB8-FAC71F9D074C}" srcOrd="0" destOrd="0" presId="urn:microsoft.com/office/officeart/2009/3/layout/HorizontalOrganizationChart"/>
    <dgm:cxn modelId="{CE0F780C-BE21-4406-A254-B9658CEDC0D2}" type="presParOf" srcId="{B815D02A-FA97-4B5E-BC57-8CDD683914A3}" destId="{03770626-2310-4071-AC34-F874A2645688}" srcOrd="1" destOrd="0" presId="urn:microsoft.com/office/officeart/2009/3/layout/HorizontalOrganizationChart"/>
    <dgm:cxn modelId="{61746BAF-21D9-49C5-94E8-238E12193615}" type="presParOf" srcId="{7318BE93-8939-4B64-BA66-B3F440702CB3}" destId="{3A4543E9-A0C0-4494-8471-C7F1DCAB6BDE}" srcOrd="1" destOrd="0" presId="urn:microsoft.com/office/officeart/2009/3/layout/HorizontalOrganizationChart"/>
    <dgm:cxn modelId="{AB56C4DA-FE34-4A51-AC69-066B5CB7C7DF}" type="presParOf" srcId="{7318BE93-8939-4B64-BA66-B3F440702CB3}" destId="{D5711836-BFA9-4553-B409-597D2A61E42A}" srcOrd="2" destOrd="0" presId="urn:microsoft.com/office/officeart/2009/3/layout/HorizontalOrganizationChart"/>
    <dgm:cxn modelId="{C7893B4F-D31E-4947-82A2-0937A82B8D73}" type="presParOf" srcId="{1157DAB4-6533-472A-9206-079A8C015EFC}" destId="{1A6C03A5-470F-4AD1-9156-624B7FD89909}" srcOrd="2" destOrd="0" presId="urn:microsoft.com/office/officeart/2009/3/layout/HorizontalOrganizationChart"/>
    <dgm:cxn modelId="{A955C8C3-0A27-482B-9FC1-B0C46B4B89AA}" type="presParOf" srcId="{1A6C03A5-470F-4AD1-9156-624B7FD89909}" destId="{7B31B3DF-A58A-4E8C-9B09-AD168BBF821A}" srcOrd="0" destOrd="0" presId="urn:microsoft.com/office/officeart/2009/3/layout/HorizontalOrganizationChart"/>
    <dgm:cxn modelId="{8F483EA1-9063-4EAF-8836-0EB99C6389EB}" type="presParOf" srcId="{1A6C03A5-470F-4AD1-9156-624B7FD89909}" destId="{BE426766-F034-4A07-BE81-2C6998937956}" srcOrd="1" destOrd="0" presId="urn:microsoft.com/office/officeart/2009/3/layout/HorizontalOrganizationChart"/>
    <dgm:cxn modelId="{F4F2D28C-EE26-4724-8024-A1121050FBFA}" type="presParOf" srcId="{BE426766-F034-4A07-BE81-2C6998937956}" destId="{B5D952F7-2781-41FE-89F9-B5643BE8402C}" srcOrd="0" destOrd="0" presId="urn:microsoft.com/office/officeart/2009/3/layout/HorizontalOrganizationChart"/>
    <dgm:cxn modelId="{223E4A69-83C1-4A3D-B4C0-AAC02E1E6F65}" type="presParOf" srcId="{B5D952F7-2781-41FE-89F9-B5643BE8402C}" destId="{A8EFFB89-A83F-480D-ADC4-9FBAB1A2B305}" srcOrd="0" destOrd="0" presId="urn:microsoft.com/office/officeart/2009/3/layout/HorizontalOrganizationChart"/>
    <dgm:cxn modelId="{F9A00E6C-D115-4ACB-B0B5-2C775A1D35ED}" type="presParOf" srcId="{B5D952F7-2781-41FE-89F9-B5643BE8402C}" destId="{951CFBCA-353A-4152-8024-55FE470C8C5C}" srcOrd="1" destOrd="0" presId="urn:microsoft.com/office/officeart/2009/3/layout/HorizontalOrganizationChart"/>
    <dgm:cxn modelId="{C3D0F536-A7FB-4545-BEED-BA1DDE4AD6E7}" type="presParOf" srcId="{BE426766-F034-4A07-BE81-2C6998937956}" destId="{5991C030-1D39-44CE-8851-C44929744197}" srcOrd="1" destOrd="0" presId="urn:microsoft.com/office/officeart/2009/3/layout/HorizontalOrganizationChart"/>
    <dgm:cxn modelId="{8C626D9E-430D-4AAB-B80F-90B63F95EFFE}" type="presParOf" srcId="{BE426766-F034-4A07-BE81-2C6998937956}" destId="{014532A8-3859-4D98-AF50-D033BAF68F3A}" srcOrd="2" destOrd="0" presId="urn:microsoft.com/office/officeart/2009/3/layout/HorizontalOrganizationChart"/>
    <dgm:cxn modelId="{4FA0D22F-520D-4AFE-B6B5-94A6B248927C}" type="presParOf" srcId="{1DF9C839-B01D-4A7E-BEB8-B6A0AC77699A}" destId="{7674C545-F7D0-4251-BF23-1F76CB3E396B}" srcOrd="1" destOrd="0" presId="urn:microsoft.com/office/officeart/2009/3/layout/HorizontalOrganizationChart"/>
    <dgm:cxn modelId="{9E5765CE-426A-40CB-8603-B65D3BEC734A}" type="presParOf" srcId="{7674C545-F7D0-4251-BF23-1F76CB3E396B}" destId="{EBA8BB27-DE89-4D89-9002-C5BB4EBCAC83}" srcOrd="0" destOrd="0" presId="urn:microsoft.com/office/officeart/2009/3/layout/HorizontalOrganizationChart"/>
    <dgm:cxn modelId="{2D414E93-2FC7-4255-A18D-32947438964C}" type="presParOf" srcId="{EBA8BB27-DE89-4D89-9002-C5BB4EBCAC83}" destId="{0FD064B3-7226-4F7F-9F45-653A869DAE2E}" srcOrd="0" destOrd="0" presId="urn:microsoft.com/office/officeart/2009/3/layout/HorizontalOrganizationChart"/>
    <dgm:cxn modelId="{8D9C57F7-5DDD-4980-84FA-EEA749FFF95C}" type="presParOf" srcId="{EBA8BB27-DE89-4D89-9002-C5BB4EBCAC83}" destId="{4066D1DE-33C9-4C4F-A73E-EA94E2506CAB}" srcOrd="1" destOrd="0" presId="urn:microsoft.com/office/officeart/2009/3/layout/HorizontalOrganizationChart"/>
    <dgm:cxn modelId="{683E5FC5-D681-4FC1-9DE6-8C4D5AF70E09}" type="presParOf" srcId="{7674C545-F7D0-4251-BF23-1F76CB3E396B}" destId="{2827FF96-7B25-4529-B2FC-E61B68FA9900}" srcOrd="1" destOrd="0" presId="urn:microsoft.com/office/officeart/2009/3/layout/HorizontalOrganizationChart"/>
    <dgm:cxn modelId="{0B5FB80B-E566-48CB-8997-63020B6FFA94}" type="presParOf" srcId="{7674C545-F7D0-4251-BF23-1F76CB3E396B}" destId="{0C502573-58C4-4B64-B3FB-540F702955A0}" srcOrd="2" destOrd="0" presId="urn:microsoft.com/office/officeart/2009/3/layout/HorizontalOrganizationChart"/>
    <dgm:cxn modelId="{D615D27C-3B34-418C-9F3E-8D45EFC996A4}" type="presParOf" srcId="{1DF9C839-B01D-4A7E-BEB8-B6A0AC77699A}" destId="{A3885620-2687-4716-9E73-549D84BEB457}" srcOrd="2" destOrd="0" presId="urn:microsoft.com/office/officeart/2009/3/layout/HorizontalOrganizationChart"/>
    <dgm:cxn modelId="{7235EF94-B03E-44E7-A0B5-5CD73D83C9C5}" type="presParOf" srcId="{A3885620-2687-4716-9E73-549D84BEB457}" destId="{E3A8FD93-338C-4D36-A6D4-CE2CE50C1A32}" srcOrd="0" destOrd="0" presId="urn:microsoft.com/office/officeart/2009/3/layout/HorizontalOrganizationChart"/>
    <dgm:cxn modelId="{2897C36E-D5D8-4228-B857-98B7B4DA89D4}" type="presParOf" srcId="{E3A8FD93-338C-4D36-A6D4-CE2CE50C1A32}" destId="{18258F93-BEA2-4090-8374-0BCED70FD796}" srcOrd="0" destOrd="0" presId="urn:microsoft.com/office/officeart/2009/3/layout/HorizontalOrganizationChart"/>
    <dgm:cxn modelId="{D92B2BE5-E5D2-4629-A02C-D49BA6B3B847}" type="presParOf" srcId="{E3A8FD93-338C-4D36-A6D4-CE2CE50C1A32}" destId="{5240B05E-A1E4-4702-806C-49881D400468}" srcOrd="1" destOrd="0" presId="urn:microsoft.com/office/officeart/2009/3/layout/HorizontalOrganizationChart"/>
    <dgm:cxn modelId="{099A2D40-5D6E-4D5B-9541-166000208032}" type="presParOf" srcId="{A3885620-2687-4716-9E73-549D84BEB457}" destId="{B39D6229-1A96-4086-8B81-F9B90DCF65B4}" srcOrd="1" destOrd="0" presId="urn:microsoft.com/office/officeart/2009/3/layout/HorizontalOrganizationChart"/>
    <dgm:cxn modelId="{ACB97BF9-F52B-412B-B49A-6ADFB1DA60E1}" type="presParOf" srcId="{A3885620-2687-4716-9E73-549D84BEB457}" destId="{231F96A6-5DD5-4AB5-9CA6-C9135B676611}" srcOrd="2" destOrd="0" presId="urn:microsoft.com/office/officeart/2009/3/layout/HorizontalOrganizationChart"/>
    <dgm:cxn modelId="{66E17A8C-CB7C-4F12-BFC1-86A763487409}" type="presParOf" srcId="{1DF9C839-B01D-4A7E-BEB8-B6A0AC77699A}" destId="{AD34BA85-4DE6-4CEE-9B06-7F26814EC200}" srcOrd="3" destOrd="0" presId="urn:microsoft.com/office/officeart/2009/3/layout/HorizontalOrganizationChart"/>
    <dgm:cxn modelId="{996067ED-3F7E-4FF1-82AE-3583FD0274A7}" type="presParOf" srcId="{AD34BA85-4DE6-4CEE-9B06-7F26814EC200}" destId="{1CFA90B7-7A8C-4CA9-B8C4-1C946059243A}" srcOrd="0" destOrd="0" presId="urn:microsoft.com/office/officeart/2009/3/layout/HorizontalOrganizationChart"/>
    <dgm:cxn modelId="{CB41C367-2940-4719-8DA8-4262C02BA6C0}" type="presParOf" srcId="{1CFA90B7-7A8C-4CA9-B8C4-1C946059243A}" destId="{B35A5539-2ABC-4DF4-93F2-2AF22E92CB61}" srcOrd="0" destOrd="0" presId="urn:microsoft.com/office/officeart/2009/3/layout/HorizontalOrganizationChart"/>
    <dgm:cxn modelId="{247DD738-CE62-48B5-A70D-1C52A45AAB7A}" type="presParOf" srcId="{1CFA90B7-7A8C-4CA9-B8C4-1C946059243A}" destId="{64EEF21A-A50D-4F88-B3DD-1C3414A40D21}" srcOrd="1" destOrd="0" presId="urn:microsoft.com/office/officeart/2009/3/layout/HorizontalOrganizationChart"/>
    <dgm:cxn modelId="{AC1278D6-7801-4F72-8492-85CD0AC1FC90}" type="presParOf" srcId="{AD34BA85-4DE6-4CEE-9B06-7F26814EC200}" destId="{633E9C28-A360-497A-AFE4-113CBBC111C3}" srcOrd="1" destOrd="0" presId="urn:microsoft.com/office/officeart/2009/3/layout/HorizontalOrganizationChart"/>
    <dgm:cxn modelId="{389AF8B2-F2DB-49AC-9097-B5CDB3A247DC}" type="presParOf" srcId="{AD34BA85-4DE6-4CEE-9B06-7F26814EC200}" destId="{61A6EBF7-DB1A-4ACF-953F-8A62335F890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31B3DF-A58A-4E8C-9B09-AD168BBF821A}">
      <dsp:nvSpPr>
        <dsp:cNvPr id="0" name=""/>
        <dsp:cNvSpPr/>
      </dsp:nvSpPr>
      <dsp:spPr>
        <a:xfrm>
          <a:off x="3575265" y="733496"/>
          <a:ext cx="1682534" cy="150226"/>
        </a:xfrm>
        <a:custGeom>
          <a:avLst/>
          <a:gdLst/>
          <a:ahLst/>
          <a:cxnLst/>
          <a:rect l="0" t="0" r="0" b="0"/>
          <a:pathLst>
            <a:path>
              <a:moveTo>
                <a:pt x="0" y="150226"/>
              </a:moveTo>
              <a:lnTo>
                <a:pt x="1682534" y="150226"/>
              </a:lnTo>
              <a:lnTo>
                <a:pt x="168253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C6FEA-9B0C-4980-AEB0-94768D610B8B}">
      <dsp:nvSpPr>
        <dsp:cNvPr id="0" name=""/>
        <dsp:cNvSpPr/>
      </dsp:nvSpPr>
      <dsp:spPr>
        <a:xfrm>
          <a:off x="3575265" y="838002"/>
          <a:ext cx="33650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65069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A4E5BC-8DBA-4BC0-9609-086416DA19B4}">
      <dsp:nvSpPr>
        <dsp:cNvPr id="0" name=""/>
        <dsp:cNvSpPr/>
      </dsp:nvSpPr>
      <dsp:spPr>
        <a:xfrm>
          <a:off x="1171644" y="517170"/>
          <a:ext cx="2403620" cy="733104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If clause (condition) </a:t>
          </a:r>
        </a:p>
      </dsp:txBody>
      <dsp:txXfrm>
        <a:off x="1171644" y="517170"/>
        <a:ext cx="2403620" cy="733104"/>
      </dsp:txXfrm>
    </dsp:sp>
    <dsp:sp modelId="{3EA2B853-4E98-4CE1-8DB8-FAC71F9D074C}">
      <dsp:nvSpPr>
        <dsp:cNvPr id="0" name=""/>
        <dsp:cNvSpPr/>
      </dsp:nvSpPr>
      <dsp:spPr>
        <a:xfrm>
          <a:off x="6940334" y="517170"/>
          <a:ext cx="2403620" cy="733104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Main clause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(result)</a:t>
          </a:r>
        </a:p>
      </dsp:txBody>
      <dsp:txXfrm>
        <a:off x="6940334" y="517170"/>
        <a:ext cx="2403620" cy="733104"/>
      </dsp:txXfrm>
    </dsp:sp>
    <dsp:sp modelId="{A8EFFB89-A83F-480D-ADC4-9FBAB1A2B305}">
      <dsp:nvSpPr>
        <dsp:cNvPr id="0" name=""/>
        <dsp:cNvSpPr/>
      </dsp:nvSpPr>
      <dsp:spPr>
        <a:xfrm>
          <a:off x="4055989" y="392"/>
          <a:ext cx="2403620" cy="733104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Conditional sentence </a:t>
          </a:r>
        </a:p>
      </dsp:txBody>
      <dsp:txXfrm>
        <a:off x="4055989" y="392"/>
        <a:ext cx="2403620" cy="733104"/>
      </dsp:txXfrm>
    </dsp:sp>
    <dsp:sp modelId="{0FD064B3-7226-4F7F-9F45-653A869DAE2E}">
      <dsp:nvSpPr>
        <dsp:cNvPr id="0" name=""/>
        <dsp:cNvSpPr/>
      </dsp:nvSpPr>
      <dsp:spPr>
        <a:xfrm>
          <a:off x="1171644" y="1550727"/>
          <a:ext cx="2403620" cy="733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If + subject + verb</a:t>
          </a:r>
        </a:p>
      </dsp:txBody>
      <dsp:txXfrm>
        <a:off x="1171644" y="1550727"/>
        <a:ext cx="2403620" cy="733104"/>
      </dsp:txXfrm>
    </dsp:sp>
    <dsp:sp modelId="{18258F93-BEA2-4090-8374-0BCED70FD796}">
      <dsp:nvSpPr>
        <dsp:cNvPr id="0" name=""/>
        <dsp:cNvSpPr/>
      </dsp:nvSpPr>
      <dsp:spPr>
        <a:xfrm>
          <a:off x="6966389" y="1502024"/>
          <a:ext cx="2403620" cy="733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subject + verb</a:t>
          </a:r>
        </a:p>
      </dsp:txBody>
      <dsp:txXfrm>
        <a:off x="6966389" y="1502024"/>
        <a:ext cx="2403620" cy="733104"/>
      </dsp:txXfrm>
    </dsp:sp>
    <dsp:sp modelId="{B35A5539-2ABC-4DF4-93F2-2AF22E92CB61}">
      <dsp:nvSpPr>
        <dsp:cNvPr id="0" name=""/>
        <dsp:cNvSpPr/>
      </dsp:nvSpPr>
      <dsp:spPr>
        <a:xfrm>
          <a:off x="4652568" y="1603373"/>
          <a:ext cx="1420179" cy="733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, </a:t>
          </a:r>
        </a:p>
      </dsp:txBody>
      <dsp:txXfrm>
        <a:off x="4652568" y="1603373"/>
        <a:ext cx="1420179" cy="73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E6685-FDC8-4CD5-B10D-75CE059E0D7B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5C776-7A81-43F9-AD9E-0B5F0945A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6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18934-22CF-4351-AF0B-82B8561F1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72C0D-1C87-4771-8118-EAED2765D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724AD-1017-4688-B7B9-9A3CDF5A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DED26-719A-441C-91C7-C96E56038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D0CF5-FDAF-4225-B389-5A839C08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A5DF6-DF5F-40BD-A98C-DF059B8BD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50BBF4-34C4-4699-A989-76EB55B6F3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89665-9A18-4B13-820D-9907ECCF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EBE1A-AC0C-4488-9D05-93BD37954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83170-76BA-49F3-B41F-2366A2BF8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4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99A97A-45AF-4F3D-B134-9E1904F0F3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E0B699-A0D9-473F-AE42-3E16AF63E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4F110-F54B-4602-9355-25FD3D0AF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DB59B-F194-4024-81FD-D36D7EAA4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01635-E460-450F-A6B9-8DD53B8A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22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13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69381-0C89-4F5E-BE56-A2E9A9625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6F19B-6362-49FD-8E3E-E5ED765DD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38A20-DB21-4BF1-B44F-4AD78E9E2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4F4EB-264A-4467-8D87-126E4B82C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AD5BE-BD63-4234-AEBD-31297C83E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27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A9B6-C41E-4877-A9DB-95E6E258D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95A59-DB9D-4260-B816-4580FDD4A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A7B8F-3335-4D74-99FD-2FFF0F505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77E65-5269-46F3-B5B0-993351824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7E842-2DEF-430B-BA5C-F5F7EF113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0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1B2B-8AA3-4DD6-B6DB-9F40ADD2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3F4F6-1310-46D1-B7D6-26688289B4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B4870-50BA-4505-950C-CDB82D47C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F41466-391F-41FD-99B6-E54098134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62A5C-195C-4452-AEFE-CFD5E4B1B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FAD798-3F41-441B-A310-32C012499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4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67B83-AC0A-40C1-B8BD-511C0B727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D56EE-42A0-408C-BEC6-5983790FD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752A8-AE41-4510-9ECB-B245E5887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1ED7B0-A971-4832-B7A3-3DADE5317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E707C9-C453-46C7-A2DB-09171830D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605F58-9E8C-44F2-BFE6-C69AE4FDE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C30807-9A43-4350-974F-129339489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A70A8C-D140-4F35-BF4A-94E5EA08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05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A7B0-4982-4F95-95C2-A8C990678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91AB82-2A51-40B5-8E44-F04389739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753A2-54FB-4EA7-9474-4AA8A386A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57002-3BFC-4569-B14A-FB454116D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45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B57174-227A-4B83-861C-73E30BB6C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08771-9252-4401-BDC9-96A26E358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18336-E414-4E22-B187-DABC20507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44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D0538-01D3-43EC-A27C-622A7AB8D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ECEB0-FED0-4994-83D2-BE5AC5E6A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23AE2B-01A1-49A5-9225-DF90A1C28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DD7D2-100E-4E4E-B393-3A9748328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855A1-53CA-4C23-8BFA-D9548FAB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87F00F-89B0-4199-90CC-9524B547D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7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F6D6C-123D-4948-ACCC-F32F4BE59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CFD9BA-B666-4C28-8C7B-945C3FAC68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3BD82-355A-4628-9164-5891E2375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19FDD-0D61-467A-92F7-52A74E4C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0A91E-34E4-4338-83FC-1FC5B9C21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0815D-F6D7-41B1-BB73-D676C5E47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88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CA73FF-3D10-4A72-93A6-A73AD5BDB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592B8-B2E0-45B4-B1CA-D3022F553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CB480-B6F8-4FB1-A951-BEE65A787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68671-1337-48FA-A3D3-9C2852E6BB75}" type="datetimeFigureOut">
              <a:rPr lang="en-US" smtClean="0"/>
              <a:t>29-11-2025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9C487-287C-4296-9276-8483486AC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C851D-812F-4C92-A7A4-7258DCD4F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6F15F-47E5-4707-9FD2-39B5364C1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8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e.kahoot.it/share/second-conditional/4d2d671c-1e58-4e0b-9563-eea88d3a5f0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3A684-49CB-4636-A5C2-72102D15C0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Unreal Conditional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FC7CA2-52F5-4B01-AD79-DD8C544C66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2nd</a:t>
            </a:r>
          </a:p>
        </p:txBody>
      </p:sp>
    </p:spTree>
    <p:extLst>
      <p:ext uri="{BB962C8B-B14F-4D97-AF65-F5344CB8AC3E}">
        <p14:creationId xmlns:p14="http://schemas.microsoft.com/office/powerpoint/2010/main" val="1192340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DD68A-7466-44E4-A174-AAC7E5203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DDBF5-5973-4D2D-85A6-687AF269DE2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would/talk/had</a:t>
            </a:r>
          </a:p>
          <a:p>
            <a:pPr marL="342900" indent="-342900">
              <a:buAutoNum type="arabicPeriod"/>
            </a:pPr>
            <a:r>
              <a:rPr lang="en-US" dirty="0"/>
              <a:t>Would like /were</a:t>
            </a:r>
          </a:p>
          <a:p>
            <a:pPr marL="342900" indent="-342900">
              <a:buAutoNum type="arabicPeriod"/>
            </a:pPr>
            <a:r>
              <a:rPr lang="en-US" dirty="0"/>
              <a:t>Didn’t make /wouldn’t </a:t>
            </a:r>
          </a:p>
          <a:p>
            <a:pPr marL="342900" indent="-342900">
              <a:buAutoNum type="arabicPeriod"/>
            </a:pPr>
            <a:r>
              <a:rPr lang="en-US" dirty="0"/>
              <a:t>Could /would/choose</a:t>
            </a:r>
          </a:p>
        </p:txBody>
      </p:sp>
      <p:sp>
        <p:nvSpPr>
          <p:cNvPr id="5" name="Google Shape;88;p2">
            <a:extLst>
              <a:ext uri="{FF2B5EF4-FFF2-40B4-BE49-F238E27FC236}">
                <a16:creationId xmlns:a16="http://schemas.microsoft.com/office/drawing/2014/main" id="{AA035052-D41C-4433-B266-3A7E9CF572A8}"/>
              </a:ext>
            </a:extLst>
          </p:cNvPr>
          <p:cNvSpPr/>
          <p:nvPr/>
        </p:nvSpPr>
        <p:spPr>
          <a:xfrm>
            <a:off x="1089262" y="681037"/>
            <a:ext cx="2862536" cy="93307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FEEDBACK</a:t>
            </a: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9354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A2722-96EC-4037-8ABA-6FCB380DE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If I were </a:t>
            </a:r>
            <a:r>
              <a:rPr lang="en-US" dirty="0"/>
              <a:t>to give advice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0AE03F-64AB-45C1-A456-66A2AA0F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5F724B27-3FE1-49AF-BF1F-E3CA44D38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069" y="681037"/>
            <a:ext cx="869442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7124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08318-541F-4725-94FE-C185BD4BE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B2AAB-7E0F-47C4-ACCD-BBA42AE5D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https://create.kahoot.it/share/second-conditional/4d2d671c-1e58-4e0b-9563-eea88d3a5f0d</a:t>
            </a:r>
            <a:endParaRPr lang="en-US" dirty="0"/>
          </a:p>
        </p:txBody>
      </p:sp>
      <p:sp>
        <p:nvSpPr>
          <p:cNvPr id="4" name="Google Shape;106;p2">
            <a:extLst>
              <a:ext uri="{FF2B5EF4-FFF2-40B4-BE49-F238E27FC236}">
                <a16:creationId xmlns:a16="http://schemas.microsoft.com/office/drawing/2014/main" id="{59AC5AA7-4E35-415A-B494-4AB74942A4C1}"/>
              </a:ext>
            </a:extLst>
          </p:cNvPr>
          <p:cNvSpPr/>
          <p:nvPr/>
        </p:nvSpPr>
        <p:spPr>
          <a:xfrm>
            <a:off x="942206" y="847886"/>
            <a:ext cx="215881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EXIT TICKET</a:t>
            </a:r>
            <a:endParaRPr sz="1600" b="1"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73642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/>
          <p:nvPr/>
        </p:nvSpPr>
        <p:spPr>
          <a:xfrm>
            <a:off x="0" y="1110527"/>
            <a:ext cx="1764924" cy="5400600"/>
          </a:xfrm>
          <a:prstGeom prst="roundRect">
            <a:avLst>
              <a:gd name="adj" fmla="val 7143"/>
            </a:avLst>
          </a:prstGeom>
          <a:solidFill>
            <a:srgbClr val="4F6481"/>
          </a:soli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2"/>
          <p:cNvSpPr/>
          <p:nvPr/>
        </p:nvSpPr>
        <p:spPr>
          <a:xfrm>
            <a:off x="98791" y="1195248"/>
            <a:ext cx="2131514" cy="43576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OBJECTIVES</a:t>
            </a:r>
            <a:endParaRPr sz="1600" b="1">
              <a:solidFill>
                <a:schemeClr val="lt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86" name="Google Shape;86;p2"/>
          <p:cNvSpPr/>
          <p:nvPr/>
        </p:nvSpPr>
        <p:spPr>
          <a:xfrm>
            <a:off x="98791" y="2348346"/>
            <a:ext cx="215881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PREASSESSMENT</a:t>
            </a: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7" name="Google Shape;87;p2"/>
          <p:cNvSpPr/>
          <p:nvPr/>
        </p:nvSpPr>
        <p:spPr>
          <a:xfrm>
            <a:off x="85143" y="2873383"/>
            <a:ext cx="215881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PRESENTATION</a:t>
            </a: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8" name="Google Shape;88;p2"/>
          <p:cNvSpPr/>
          <p:nvPr/>
        </p:nvSpPr>
        <p:spPr>
          <a:xfrm>
            <a:off x="71495" y="3915432"/>
            <a:ext cx="215881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FEEDBACK</a:t>
            </a: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9" name="Google Shape;89;p2"/>
          <p:cNvSpPr/>
          <p:nvPr/>
        </p:nvSpPr>
        <p:spPr>
          <a:xfrm>
            <a:off x="71495" y="3380165"/>
            <a:ext cx="215881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FORMATIVE ASSESSMENT</a:t>
            </a:r>
            <a:endParaRPr sz="1100" b="1"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0" name="Google Shape;90;p2"/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LESSON  </a:t>
            </a: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1" name="Google Shape;91;p2"/>
          <p:cNvSpPr/>
          <p:nvPr/>
        </p:nvSpPr>
        <p:spPr>
          <a:xfrm>
            <a:off x="85143" y="4428068"/>
            <a:ext cx="2145162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DIFFERENTIATION</a:t>
            </a: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98791" y="1766317"/>
            <a:ext cx="2158810" cy="46382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WARM UP</a:t>
            </a:r>
            <a:endParaRPr sz="1600" b="1">
              <a:solidFill>
                <a:schemeClr val="lt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93" name="Google Shape;93;p2"/>
          <p:cNvSpPr txBox="1"/>
          <p:nvPr/>
        </p:nvSpPr>
        <p:spPr>
          <a:xfrm>
            <a:off x="468880" y="45390"/>
            <a:ext cx="11589644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 ISLAMIC  EDUCATIONAL COLLEGE				DATE:					         : </a:t>
            </a:r>
            <a:endParaRPr sz="2400" b="1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UNIT: </a:t>
            </a:r>
            <a:r>
              <a:rPr lang="en-US" sz="16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2</a:t>
            </a:r>
            <a:endParaRPr sz="1600">
              <a:solidFill>
                <a:schemeClr val="lt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GRADE: </a:t>
            </a:r>
            <a:r>
              <a:rPr lang="en-US" sz="16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10</a:t>
            </a:r>
            <a:endParaRPr sz="1600">
              <a:solidFill>
                <a:schemeClr val="lt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SUBJECT: </a:t>
            </a:r>
            <a:r>
              <a:rPr lang="en-US" sz="14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Past Tenses</a:t>
            </a:r>
            <a:endParaRPr sz="1400" b="1">
              <a:solidFill>
                <a:schemeClr val="lt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 w="1270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1359" y="458330"/>
            <a:ext cx="650166" cy="644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4">
            <a:alphaModFix/>
          </a:blip>
          <a:srcRect l="16094"/>
          <a:stretch/>
        </p:blipFill>
        <p:spPr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0" name="Google Shape;100;p2"/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101" name="Google Shape;101;p2"/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>
                <a:gd name="adj" fmla="val 16667"/>
              </a:avLst>
            </a:prstGeom>
            <a:solidFill>
              <a:srgbClr val="EC3E5E"/>
            </a:solidFill>
            <a:ln w="12700" cap="flat" cmpd="sng">
              <a:solidFill>
                <a:srgbClr val="EC3E5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 cap="flat" cmpd="sng">
              <a:solidFill>
                <a:srgbClr val="4271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01:00 minute</a:t>
              </a:r>
              <a:endParaRPr/>
            </a:p>
          </p:txBody>
        </p:sp>
      </p:grpSp>
      <p:sp>
        <p:nvSpPr>
          <p:cNvPr id="103" name="Google Shape;103;p2"/>
          <p:cNvSpPr/>
          <p:nvPr/>
        </p:nvSpPr>
        <p:spPr>
          <a:xfrm>
            <a:off x="85143" y="4880714"/>
            <a:ext cx="2145162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REAL LIFE APPLICATION</a:t>
            </a:r>
            <a:endParaRPr sz="12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2830874" y="1275444"/>
            <a:ext cx="8058900" cy="2508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1800" b="1" dirty="0">
                <a:solidFill>
                  <a:srgbClr val="92D050"/>
                </a:solidFill>
                <a:latin typeface="Comic Sans MS"/>
                <a:ea typeface="Comic Sans MS"/>
                <a:cs typeface="Comic Sans MS"/>
                <a:sym typeface="Comic Sans MS"/>
              </a:rPr>
              <a:t>OBJECTIVES: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92D05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92D050"/>
                </a:solidFill>
                <a:latin typeface="Comic Sans MS"/>
                <a:ea typeface="Comic Sans MS"/>
                <a:cs typeface="Comic Sans MS"/>
                <a:sym typeface="Comic Sans MS"/>
              </a:rPr>
              <a:t>By the end of the lesson, students will be able to:</a:t>
            </a:r>
            <a:endParaRPr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Identify the structure and use of the second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Form correct second conditional sentences to express unreal situations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98791" y="5398346"/>
            <a:ext cx="222705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CRITICAL THINKING</a:t>
            </a: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131173" y="5913674"/>
            <a:ext cx="215881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EXIT TICKET</a:t>
            </a:r>
            <a:endParaRPr sz="1600" b="1"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Lesson: </a:t>
            </a:r>
            <a:r>
              <a:rPr lang="en-US" sz="1600">
                <a:solidFill>
                  <a:schemeClr val="lt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4</a:t>
            </a:r>
            <a:endParaRPr sz="1600">
              <a:solidFill>
                <a:schemeClr val="lt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E28B2-C3E9-491E-B9E7-2A635B00E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B8020-3877-4B66-A746-BC239DDFC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examples of past simple verbs</a:t>
            </a:r>
          </a:p>
          <a:p>
            <a:r>
              <a:rPr lang="en-US" dirty="0"/>
              <a:t>Give examples of modal verbs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Google Shape;87;p2">
            <a:extLst>
              <a:ext uri="{FF2B5EF4-FFF2-40B4-BE49-F238E27FC236}">
                <a16:creationId xmlns:a16="http://schemas.microsoft.com/office/drawing/2014/main" id="{974711A7-8C09-43C5-913C-7B28BCA929BA}"/>
              </a:ext>
            </a:extLst>
          </p:cNvPr>
          <p:cNvSpPr/>
          <p:nvPr/>
        </p:nvSpPr>
        <p:spPr>
          <a:xfrm>
            <a:off x="838200" y="847886"/>
            <a:ext cx="215881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PRESENTATION</a:t>
            </a: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6794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E25EA-2CB2-472A-930F-9F22F4810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245" y="10091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A conditional sentence is a sentence that expresses a condition and its result. It usually has two parts.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FE50502-7863-4236-9415-A12651F981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244134"/>
              </p:ext>
            </p:extLst>
          </p:nvPr>
        </p:nvGraphicFramePr>
        <p:xfrm>
          <a:off x="695076" y="265256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Google Shape;87;p2">
            <a:extLst>
              <a:ext uri="{FF2B5EF4-FFF2-40B4-BE49-F238E27FC236}">
                <a16:creationId xmlns:a16="http://schemas.microsoft.com/office/drawing/2014/main" id="{9341483B-74F7-4948-8E9D-9D767B3DA528}"/>
              </a:ext>
            </a:extLst>
          </p:cNvPr>
          <p:cNvSpPr/>
          <p:nvPr/>
        </p:nvSpPr>
        <p:spPr>
          <a:xfrm>
            <a:off x="504245" y="161988"/>
            <a:ext cx="215881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PRESENTATION</a:t>
            </a: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01678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3C545-6189-44D3-8214-62C805726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F0156-F62E-4652-8B2C-CCE78882C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If you won the lottery, what would you do?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your life  were a movie, what would                                                       the title be?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Question Clipart Images - Free Download on Freepik">
            <a:extLst>
              <a:ext uri="{FF2B5EF4-FFF2-40B4-BE49-F238E27FC236}">
                <a16:creationId xmlns:a16="http://schemas.microsoft.com/office/drawing/2014/main" id="{923CF975-5976-4C32-B59A-B6A7BB34C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087" y="333320"/>
            <a:ext cx="5962650" cy="596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746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A8DFD-7690-444B-92A6-0D366A655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they real or imaginary?</a:t>
            </a:r>
            <a:br>
              <a:rPr lang="en-US" dirty="0"/>
            </a:br>
            <a:r>
              <a:rPr lang="en-US" dirty="0"/>
              <a:t>How likely are they to happen?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9E24F-188C-46B5-AC3A-06764B10C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878" y="1873332"/>
            <a:ext cx="6524708" cy="480576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If I </a:t>
            </a:r>
            <a:r>
              <a:rPr lang="en-US" b="1" u="sng" dirty="0">
                <a:solidFill>
                  <a:srgbClr val="FF0000"/>
                </a:solidFill>
              </a:rPr>
              <a:t>won</a:t>
            </a:r>
            <a:r>
              <a:rPr lang="en-US" dirty="0">
                <a:solidFill>
                  <a:srgbClr val="FF0000"/>
                </a:solidFill>
              </a:rPr>
              <a:t> the lottery, </a:t>
            </a:r>
            <a:r>
              <a:rPr lang="en-US" dirty="0">
                <a:solidFill>
                  <a:schemeClr val="accent1"/>
                </a:solidFill>
              </a:rPr>
              <a:t>I </a:t>
            </a:r>
            <a:r>
              <a:rPr lang="en-US" b="1" u="sng" dirty="0">
                <a:solidFill>
                  <a:schemeClr val="accent1"/>
                </a:solidFill>
              </a:rPr>
              <a:t>would save </a:t>
            </a:r>
            <a:r>
              <a:rPr lang="en-US" dirty="0">
                <a:solidFill>
                  <a:schemeClr val="accent1"/>
                </a:solidFill>
              </a:rPr>
              <a:t>some money for the future</a:t>
            </a:r>
            <a:r>
              <a:rPr lang="en-US" dirty="0">
                <a:solidFill>
                  <a:srgbClr val="FF0000"/>
                </a:solidFill>
              </a:rPr>
              <a:t>.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If my life </a:t>
            </a:r>
            <a:r>
              <a:rPr lang="en-US" b="1" u="sng" dirty="0">
                <a:solidFill>
                  <a:srgbClr val="FF0000"/>
                </a:solidFill>
              </a:rPr>
              <a:t>were</a:t>
            </a:r>
            <a:r>
              <a:rPr lang="en-US" dirty="0">
                <a:solidFill>
                  <a:srgbClr val="FF0000"/>
                </a:solidFill>
              </a:rPr>
              <a:t> a movie, </a:t>
            </a:r>
            <a:r>
              <a:rPr lang="en-US" dirty="0">
                <a:solidFill>
                  <a:schemeClr val="accent1"/>
                </a:solidFill>
              </a:rPr>
              <a:t>I </a:t>
            </a:r>
            <a:r>
              <a:rPr lang="en-US" b="1" u="sng" dirty="0">
                <a:solidFill>
                  <a:schemeClr val="accent1"/>
                </a:solidFill>
              </a:rPr>
              <a:t>would call </a:t>
            </a:r>
            <a:r>
              <a:rPr lang="en-US" dirty="0">
                <a:solidFill>
                  <a:schemeClr val="accent1"/>
                </a:solidFill>
              </a:rPr>
              <a:t>it the unexpected journey.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If she </a:t>
            </a:r>
            <a:r>
              <a:rPr lang="en-US" b="1" u="sng" dirty="0">
                <a:solidFill>
                  <a:srgbClr val="FF0000"/>
                </a:solidFill>
              </a:rPr>
              <a:t>had</a:t>
            </a:r>
            <a:r>
              <a:rPr lang="en-US" dirty="0">
                <a:solidFill>
                  <a:srgbClr val="FF0000"/>
                </a:solidFill>
              </a:rPr>
              <a:t> more free time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she </a:t>
            </a:r>
            <a:r>
              <a:rPr lang="en-US" b="1" u="sng" dirty="0">
                <a:solidFill>
                  <a:schemeClr val="accent1"/>
                </a:solidFill>
              </a:rPr>
              <a:t>would read </a:t>
            </a:r>
            <a:r>
              <a:rPr lang="en-US" dirty="0">
                <a:solidFill>
                  <a:schemeClr val="accent1"/>
                </a:solidFill>
              </a:rPr>
              <a:t>a book. </a:t>
            </a:r>
          </a:p>
          <a:p>
            <a:r>
              <a:rPr lang="en-US" dirty="0">
                <a:solidFill>
                  <a:schemeClr val="accent1"/>
                </a:solidFill>
              </a:rPr>
              <a:t>I </a:t>
            </a:r>
            <a:r>
              <a:rPr lang="en-US" b="1" u="sng" dirty="0">
                <a:solidFill>
                  <a:schemeClr val="accent1"/>
                </a:solidFill>
              </a:rPr>
              <a:t>would be </a:t>
            </a:r>
            <a:r>
              <a:rPr lang="en-US" dirty="0">
                <a:solidFill>
                  <a:schemeClr val="accent1"/>
                </a:solidFill>
              </a:rPr>
              <a:t>afraid </a:t>
            </a:r>
            <a:r>
              <a:rPr lang="en-US" dirty="0">
                <a:solidFill>
                  <a:srgbClr val="FF0000"/>
                </a:solidFill>
              </a:rPr>
              <a:t>if someone </a:t>
            </a:r>
            <a:r>
              <a:rPr lang="en-US" b="1" u="sng" dirty="0">
                <a:solidFill>
                  <a:srgbClr val="FF0000"/>
                </a:solidFill>
              </a:rPr>
              <a:t>pointed</a:t>
            </a:r>
            <a:r>
              <a:rPr lang="en-US" dirty="0">
                <a:solidFill>
                  <a:srgbClr val="FF0000"/>
                </a:solidFill>
              </a:rPr>
              <a:t> a gun at me.</a:t>
            </a: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8E9A34-7E91-487D-AA6B-AE3E9F4F270A}"/>
              </a:ext>
            </a:extLst>
          </p:cNvPr>
          <p:cNvSpPr txBox="1"/>
          <p:nvPr/>
        </p:nvSpPr>
        <p:spPr>
          <a:xfrm>
            <a:off x="7028953" y="1827452"/>
            <a:ext cx="4595854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Imaginary future situation and unlikely to happen ) . “Won the lottery” is something the speaker imagines might  happen someday.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64495D-1CB4-4CDE-B97B-C637AC70BAFA}"/>
              </a:ext>
            </a:extLst>
          </p:cNvPr>
          <p:cNvSpPr txBox="1"/>
          <p:nvPr/>
        </p:nvSpPr>
        <p:spPr>
          <a:xfrm>
            <a:off x="7132320" y="3145435"/>
            <a:ext cx="4595854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Your life is not  a movie. Imaginary present situation)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F16D39-3FA1-4F4F-A547-51C0BCC586AC}"/>
              </a:ext>
            </a:extLst>
          </p:cNvPr>
          <p:cNvSpPr txBox="1"/>
          <p:nvPr/>
        </p:nvSpPr>
        <p:spPr>
          <a:xfrm>
            <a:off x="7195268" y="4347405"/>
            <a:ext cx="4595854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she doesn’t have free time now/imaginary present)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9DA4EE-B6DE-43CD-A5E9-30870207B387}"/>
              </a:ext>
            </a:extLst>
          </p:cNvPr>
          <p:cNvSpPr txBox="1"/>
          <p:nvPr/>
        </p:nvSpPr>
        <p:spPr>
          <a:xfrm>
            <a:off x="7132320" y="5224324"/>
            <a:ext cx="4595854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Hypothetical /imaginary future situation and unlikely to happen ) . “Won the lottery” is something the speaker imagines might  happen someday.</a:t>
            </a:r>
          </a:p>
        </p:txBody>
      </p:sp>
    </p:spTree>
    <p:extLst>
      <p:ext uri="{BB962C8B-B14F-4D97-AF65-F5344CB8AC3E}">
        <p14:creationId xmlns:p14="http://schemas.microsoft.com/office/powerpoint/2010/main" val="86166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F0CBD-0B3F-485F-BFBC-1838AE8C9D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Second Conditional. The second conditional is a structure… | by PMcFB |  Medium">
            <a:extLst>
              <a:ext uri="{FF2B5EF4-FFF2-40B4-BE49-F238E27FC236}">
                <a16:creationId xmlns:a16="http://schemas.microsoft.com/office/drawing/2014/main" id="{43767788-1CFC-43C2-96FD-15C892581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69" y="542276"/>
            <a:ext cx="10320793" cy="5802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156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365E7-702C-4882-992A-A4E9C9DA3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Verb to be in second conditional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31137-8F5E-4986-B0CC-FF8B345B1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75104"/>
            <a:ext cx="10515600" cy="4742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050" dirty="0"/>
              <a:t>✅ </a:t>
            </a:r>
            <a:r>
              <a:rPr lang="en-US" sz="1600" dirty="0"/>
              <a:t>In second conditional sentences, we usually use "were" for all subjects when using the verb to be — even with "I", "he", "she", etc.</a:t>
            </a:r>
          </a:p>
          <a:p>
            <a:pPr marL="0" indent="0">
              <a:buNone/>
            </a:pPr>
            <a:r>
              <a:rPr lang="en-US" sz="1600" dirty="0"/>
              <a:t>✔️ Correct:</a:t>
            </a:r>
          </a:p>
          <a:p>
            <a:r>
              <a:rPr lang="en-US" sz="1600" dirty="0"/>
              <a:t>If </a:t>
            </a:r>
            <a:r>
              <a:rPr lang="en-US" sz="1600" u="sng" dirty="0"/>
              <a:t>I</a:t>
            </a:r>
            <a:r>
              <a:rPr lang="en-US" sz="1600" dirty="0"/>
              <a:t> </a:t>
            </a:r>
            <a:r>
              <a:rPr lang="en-US" sz="1600" b="1" dirty="0"/>
              <a:t>were</a:t>
            </a:r>
            <a:r>
              <a:rPr lang="en-US" sz="1600" dirty="0"/>
              <a:t> rich, I would travel the world.</a:t>
            </a:r>
          </a:p>
          <a:p>
            <a:r>
              <a:rPr lang="en-US" sz="1600" dirty="0"/>
              <a:t>If </a:t>
            </a:r>
            <a:r>
              <a:rPr lang="en-US" sz="1600" u="sng" dirty="0"/>
              <a:t>she</a:t>
            </a:r>
            <a:r>
              <a:rPr lang="en-US" sz="1600" dirty="0"/>
              <a:t> </a:t>
            </a:r>
            <a:r>
              <a:rPr lang="en-US" sz="1600" b="1" dirty="0"/>
              <a:t>were</a:t>
            </a:r>
            <a:r>
              <a:rPr lang="en-US" sz="1600" dirty="0"/>
              <a:t> taller, she could play basketball.</a:t>
            </a:r>
          </a:p>
          <a:p>
            <a:r>
              <a:rPr lang="en-US" sz="1600" dirty="0"/>
              <a:t>If </a:t>
            </a:r>
            <a:r>
              <a:rPr lang="en-US" sz="1600" u="sng" dirty="0"/>
              <a:t>he</a:t>
            </a:r>
            <a:r>
              <a:rPr lang="en-US" sz="1600" dirty="0"/>
              <a:t> </a:t>
            </a:r>
            <a:r>
              <a:rPr lang="en-US" sz="1600" b="1" dirty="0"/>
              <a:t>were</a:t>
            </a:r>
            <a:r>
              <a:rPr lang="en-US" sz="1600" dirty="0"/>
              <a:t> the president, he would change the rules.</a:t>
            </a:r>
          </a:p>
          <a:p>
            <a:r>
              <a:rPr lang="en-US" sz="1600" dirty="0"/>
              <a:t>If </a:t>
            </a:r>
            <a:r>
              <a:rPr lang="en-US" sz="1600" u="sng" dirty="0"/>
              <a:t>it</a:t>
            </a:r>
            <a:r>
              <a:rPr lang="en-US" sz="1600" dirty="0"/>
              <a:t> </a:t>
            </a:r>
            <a:r>
              <a:rPr lang="en-US" sz="1600" b="1" dirty="0"/>
              <a:t>were</a:t>
            </a:r>
            <a:r>
              <a:rPr lang="en-US" sz="1600" dirty="0"/>
              <a:t> summer now, we would go swimming.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❗Why "were" and not "was"?</a:t>
            </a:r>
          </a:p>
          <a:p>
            <a:r>
              <a:rPr lang="en-US" sz="1600" dirty="0"/>
              <a:t>We use "were" (called the subjunctive form) to show that the situation is </a:t>
            </a:r>
            <a:r>
              <a:rPr lang="en-US" sz="2000" b="1" dirty="0"/>
              <a:t>unreal or imaginary</a:t>
            </a:r>
          </a:p>
          <a:p>
            <a:endParaRPr lang="en-US" sz="2000" b="1" dirty="0"/>
          </a:p>
          <a:p>
            <a:pPr marL="0" indent="0">
              <a:buNone/>
            </a:pPr>
            <a:r>
              <a:rPr lang="en-US" sz="1600" b="1" dirty="0"/>
              <a:t>BUT: In informal English , people sometimes say "If I was...", especially in speaking:</a:t>
            </a:r>
          </a:p>
          <a:p>
            <a:r>
              <a:rPr lang="en-US" sz="1600" dirty="0"/>
              <a:t>If I was rich, I’d travel the world. ✅ (Common in speech, but less formal)</a:t>
            </a:r>
          </a:p>
          <a:p>
            <a:endParaRPr lang="en-US" sz="1050" b="1" dirty="0"/>
          </a:p>
        </p:txBody>
      </p:sp>
      <p:pic>
        <p:nvPicPr>
          <p:cNvPr id="6160" name="Picture 16" descr="✅">
            <a:extLst>
              <a:ext uri="{FF2B5EF4-FFF2-40B4-BE49-F238E27FC236}">
                <a16:creationId xmlns:a16="http://schemas.microsoft.com/office/drawing/2014/main" id="{153C6E92-2593-4848-A9B3-53665197C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3" name="Picture 19" descr="❗">
            <a:extLst>
              <a:ext uri="{FF2B5EF4-FFF2-40B4-BE49-F238E27FC236}">
                <a16:creationId xmlns:a16="http://schemas.microsoft.com/office/drawing/2014/main" id="{ADDC9A8C-76F8-4E50-8416-7935DC541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026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76606-CDA0-4588-98E2-2D3F31331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F2E2F60-46B0-4F2A-804D-C0C6474470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542" y="791686"/>
            <a:ext cx="9509760" cy="5030988"/>
          </a:xfrm>
        </p:spPr>
      </p:pic>
      <p:sp>
        <p:nvSpPr>
          <p:cNvPr id="6" name="Google Shape;89;p2">
            <a:extLst>
              <a:ext uri="{FF2B5EF4-FFF2-40B4-BE49-F238E27FC236}">
                <a16:creationId xmlns:a16="http://schemas.microsoft.com/office/drawing/2014/main" id="{42B169AA-6A89-4AE0-AC26-E43B539278F5}"/>
              </a:ext>
            </a:extLst>
          </p:cNvPr>
          <p:cNvSpPr/>
          <p:nvPr/>
        </p:nvSpPr>
        <p:spPr>
          <a:xfrm>
            <a:off x="341840" y="185105"/>
            <a:ext cx="2158810" cy="360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70A5DA"/>
              </a:gs>
              <a:gs pos="50000">
                <a:srgbClr val="539BDB"/>
              </a:gs>
              <a:gs pos="100000">
                <a:srgbClr val="4288C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FORMATIVE ASSESSMENT</a:t>
            </a:r>
            <a:endParaRPr sz="1100" b="1"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19620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504</Words>
  <Application>Microsoft Office PowerPoint</Application>
  <PresentationFormat>Widescreen</PresentationFormat>
  <Paragraphs>73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Helvetica Neue</vt:lpstr>
      <vt:lpstr>Helvetica Neue Light</vt:lpstr>
      <vt:lpstr>Office Theme</vt:lpstr>
      <vt:lpstr>Unreal Conditional</vt:lpstr>
      <vt:lpstr>PowerPoint Presentation</vt:lpstr>
      <vt:lpstr>PowerPoint Presentation</vt:lpstr>
      <vt:lpstr>A conditional sentence is a sentence that expresses a condition and its result. It usually has two parts.</vt:lpstr>
      <vt:lpstr>PowerPoint Presentation</vt:lpstr>
      <vt:lpstr>Are they real or imaginary? How likely are they to happen?</vt:lpstr>
      <vt:lpstr>PowerPoint Presentation</vt:lpstr>
      <vt:lpstr>Verb to be in second conditional sentences</vt:lpstr>
      <vt:lpstr>PowerPoint Presentation</vt:lpstr>
      <vt:lpstr>PowerPoint Presentation</vt:lpstr>
      <vt:lpstr>If I were to give advice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Unreal Conditionals </dc:title>
  <dc:creator>ibrahim hussein</dc:creator>
  <cp:lastModifiedBy>HAMZEH ADNAN MAHMOUD HUSSEIN</cp:lastModifiedBy>
  <cp:revision>8</cp:revision>
  <dcterms:created xsi:type="dcterms:W3CDTF">2025-05-31T15:50:24Z</dcterms:created>
  <dcterms:modified xsi:type="dcterms:W3CDTF">2025-11-29T12:00:11Z</dcterms:modified>
</cp:coreProperties>
</file>