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78" r:id="rId3"/>
    <p:sldId id="277" r:id="rId4"/>
    <p:sldId id="287" r:id="rId5"/>
    <p:sldId id="279" r:id="rId6"/>
    <p:sldId id="280" r:id="rId7"/>
    <p:sldId id="281" r:id="rId8"/>
    <p:sldId id="289" r:id="rId9"/>
    <p:sldId id="342" r:id="rId10"/>
    <p:sldId id="343" r:id="rId11"/>
    <p:sldId id="344" r:id="rId12"/>
    <p:sldId id="297" r:id="rId13"/>
    <p:sldId id="345" r:id="rId14"/>
    <p:sldId id="298" r:id="rId15"/>
    <p:sldId id="300" r:id="rId16"/>
    <p:sldId id="301" r:id="rId17"/>
    <p:sldId id="302" r:id="rId18"/>
    <p:sldId id="347" r:id="rId19"/>
    <p:sldId id="348" r:id="rId20"/>
    <p:sldId id="309" r:id="rId21"/>
    <p:sldId id="311" r:id="rId22"/>
    <p:sldId id="310" r:id="rId23"/>
    <p:sldId id="315" r:id="rId24"/>
    <p:sldId id="316" r:id="rId25"/>
    <p:sldId id="317" r:id="rId26"/>
    <p:sldId id="319" r:id="rId27"/>
    <p:sldId id="320" r:id="rId28"/>
    <p:sldId id="34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a  Al-khatib" userId="2b295d54-56a5-4d15-b30d-66f518d4d416" providerId="ADAL" clId="{0AA5644F-545D-45DC-BB50-46C4DA89E773}"/>
    <pc:docChg chg="custSel addSld delSld modSld sldOrd">
      <pc:chgData name="Yara  Al-khatib" userId="2b295d54-56a5-4d15-b30d-66f518d4d416" providerId="ADAL" clId="{0AA5644F-545D-45DC-BB50-46C4DA89E773}" dt="2025-12-05T06:05:11.546" v="532" actId="20577"/>
      <pc:docMkLst>
        <pc:docMk/>
      </pc:docMkLst>
      <pc:sldChg chg="modSp add del mod ord">
        <pc:chgData name="Yara  Al-khatib" userId="2b295d54-56a5-4d15-b30d-66f518d4d416" providerId="ADAL" clId="{0AA5644F-545D-45DC-BB50-46C4DA89E773}" dt="2025-12-05T05:59:55.870" v="445" actId="47"/>
        <pc:sldMkLst>
          <pc:docMk/>
          <pc:sldMk cId="3633658944" sldId="274"/>
        </pc:sldMkLst>
      </pc:sldChg>
      <pc:sldChg chg="addSp delSp modSp add del mod">
        <pc:chgData name="Yara  Al-khatib" userId="2b295d54-56a5-4d15-b30d-66f518d4d416" providerId="ADAL" clId="{0AA5644F-545D-45DC-BB50-46C4DA89E773}" dt="2025-11-15T15:14:21.164" v="442" actId="47"/>
        <pc:sldMkLst>
          <pc:docMk/>
          <pc:sldMk cId="1788743398" sldId="275"/>
        </pc:sldMkLst>
      </pc:sldChg>
      <pc:sldChg chg="addSp modSp add del mod modAnim">
        <pc:chgData name="Yara  Al-khatib" userId="2b295d54-56a5-4d15-b30d-66f518d4d416" providerId="ADAL" clId="{0AA5644F-545D-45DC-BB50-46C4DA89E773}" dt="2025-12-05T05:59:58.615" v="447" actId="47"/>
        <pc:sldMkLst>
          <pc:docMk/>
          <pc:sldMk cId="2963748966" sldId="276"/>
        </pc:sldMkLst>
      </pc:sldChg>
      <pc:sldChg chg="addSp modSp add mod">
        <pc:chgData name="Yara  Al-khatib" userId="2b295d54-56a5-4d15-b30d-66f518d4d416" providerId="ADAL" clId="{0AA5644F-545D-45DC-BB50-46C4DA89E773}" dt="2025-10-24T08:56:36.849" v="76" actId="1076"/>
        <pc:sldMkLst>
          <pc:docMk/>
          <pc:sldMk cId="1852846350" sldId="277"/>
        </pc:sldMkLst>
      </pc:sldChg>
      <pc:sldChg chg="addSp delSp modSp add mod ord">
        <pc:chgData name="Yara  Al-khatib" userId="2b295d54-56a5-4d15-b30d-66f518d4d416" providerId="ADAL" clId="{0AA5644F-545D-45DC-BB50-46C4DA89E773}" dt="2025-10-24T08:58:18.179" v="126" actId="1076"/>
        <pc:sldMkLst>
          <pc:docMk/>
          <pc:sldMk cId="2237490466" sldId="278"/>
        </pc:sldMkLst>
      </pc:sldChg>
      <pc:sldChg chg="addSp modSp add mod">
        <pc:chgData name="Yara  Al-khatib" userId="2b295d54-56a5-4d15-b30d-66f518d4d416" providerId="ADAL" clId="{0AA5644F-545D-45DC-BB50-46C4DA89E773}" dt="2025-10-24T08:58:49.844" v="129" actId="1076"/>
        <pc:sldMkLst>
          <pc:docMk/>
          <pc:sldMk cId="2554711319" sldId="279"/>
        </pc:sldMkLst>
      </pc:sldChg>
      <pc:sldChg chg="addSp modSp add mod">
        <pc:chgData name="Yara  Al-khatib" userId="2b295d54-56a5-4d15-b30d-66f518d4d416" providerId="ADAL" clId="{0AA5644F-545D-45DC-BB50-46C4DA89E773}" dt="2025-10-24T09:01:06.405" v="237" actId="1076"/>
        <pc:sldMkLst>
          <pc:docMk/>
          <pc:sldMk cId="2256522672" sldId="280"/>
        </pc:sldMkLst>
      </pc:sldChg>
      <pc:sldChg chg="addSp modSp add mod">
        <pc:chgData name="Yara  Al-khatib" userId="2b295d54-56a5-4d15-b30d-66f518d4d416" providerId="ADAL" clId="{0AA5644F-545D-45DC-BB50-46C4DA89E773}" dt="2025-10-24T09:01:40.110" v="240" actId="1076"/>
        <pc:sldMkLst>
          <pc:docMk/>
          <pc:sldMk cId="539054703" sldId="281"/>
        </pc:sldMkLst>
      </pc:sldChg>
      <pc:sldChg chg="addSp modSp add del mod">
        <pc:chgData name="Yara  Al-khatib" userId="2b295d54-56a5-4d15-b30d-66f518d4d416" providerId="ADAL" clId="{0AA5644F-545D-45DC-BB50-46C4DA89E773}" dt="2025-12-05T06:00:04.383" v="448" actId="47"/>
        <pc:sldMkLst>
          <pc:docMk/>
          <pc:sldMk cId="1595186900" sldId="282"/>
        </pc:sldMkLst>
      </pc:sldChg>
      <pc:sldChg chg="del">
        <pc:chgData name="Yara  Al-khatib" userId="2b295d54-56a5-4d15-b30d-66f518d4d416" providerId="ADAL" clId="{0AA5644F-545D-45DC-BB50-46C4DA89E773}" dt="2025-10-24T08:42:25.111" v="0" actId="47"/>
        <pc:sldMkLst>
          <pc:docMk/>
          <pc:sldMk cId="1134586977" sldId="283"/>
        </pc:sldMkLst>
      </pc:sldChg>
      <pc:sldChg chg="addSp modSp add del">
        <pc:chgData name="Yara  Al-khatib" userId="2b295d54-56a5-4d15-b30d-66f518d4d416" providerId="ADAL" clId="{0AA5644F-545D-45DC-BB50-46C4DA89E773}" dt="2025-12-05T06:00:05.629" v="449" actId="47"/>
        <pc:sldMkLst>
          <pc:docMk/>
          <pc:sldMk cId="2031547501" sldId="283"/>
        </pc:sldMkLst>
      </pc:sldChg>
      <pc:sldChg chg="addSp modSp add del mod ord">
        <pc:chgData name="Yara  Al-khatib" userId="2b295d54-56a5-4d15-b30d-66f518d4d416" providerId="ADAL" clId="{0AA5644F-545D-45DC-BB50-46C4DA89E773}" dt="2025-12-05T06:00:07.567" v="450" actId="47"/>
        <pc:sldMkLst>
          <pc:docMk/>
          <pc:sldMk cId="1967887995" sldId="284"/>
        </pc:sldMkLst>
      </pc:sldChg>
      <pc:sldChg chg="del">
        <pc:chgData name="Yara  Al-khatib" userId="2b295d54-56a5-4d15-b30d-66f518d4d416" providerId="ADAL" clId="{0AA5644F-545D-45DC-BB50-46C4DA89E773}" dt="2025-10-24T08:42:25.671" v="1" actId="47"/>
        <pc:sldMkLst>
          <pc:docMk/>
          <pc:sldMk cId="2445784641" sldId="284"/>
        </pc:sldMkLst>
      </pc:sldChg>
      <pc:sldChg chg="add del">
        <pc:chgData name="Yara  Al-khatib" userId="2b295d54-56a5-4d15-b30d-66f518d4d416" providerId="ADAL" clId="{0AA5644F-545D-45DC-BB50-46C4DA89E773}" dt="2025-10-24T09:12:10.999" v="439" actId="47"/>
        <pc:sldMkLst>
          <pc:docMk/>
          <pc:sldMk cId="1235481748" sldId="285"/>
        </pc:sldMkLst>
      </pc:sldChg>
      <pc:sldChg chg="del">
        <pc:chgData name="Yara  Al-khatib" userId="2b295d54-56a5-4d15-b30d-66f518d4d416" providerId="ADAL" clId="{0AA5644F-545D-45DC-BB50-46C4DA89E773}" dt="2025-10-24T08:42:26.172" v="2" actId="47"/>
        <pc:sldMkLst>
          <pc:docMk/>
          <pc:sldMk cId="2644206873" sldId="285"/>
        </pc:sldMkLst>
      </pc:sldChg>
      <pc:sldChg chg="del">
        <pc:chgData name="Yara  Al-khatib" userId="2b295d54-56a5-4d15-b30d-66f518d4d416" providerId="ADAL" clId="{0AA5644F-545D-45DC-BB50-46C4DA89E773}" dt="2025-10-24T08:42:27.204" v="4" actId="47"/>
        <pc:sldMkLst>
          <pc:docMk/>
          <pc:sldMk cId="1681328653" sldId="286"/>
        </pc:sldMkLst>
      </pc:sldChg>
      <pc:sldChg chg="addSp delSp modSp add del mod ord">
        <pc:chgData name="Yara  Al-khatib" userId="2b295d54-56a5-4d15-b30d-66f518d4d416" providerId="ADAL" clId="{0AA5644F-545D-45DC-BB50-46C4DA89E773}" dt="2025-12-05T05:59:56.964" v="446" actId="47"/>
        <pc:sldMkLst>
          <pc:docMk/>
          <pc:sldMk cId="2374803276" sldId="286"/>
        </pc:sldMkLst>
      </pc:sldChg>
      <pc:sldChg chg="modSp add mod">
        <pc:chgData name="Yara  Al-khatib" userId="2b295d54-56a5-4d15-b30d-66f518d4d416" providerId="ADAL" clId="{0AA5644F-545D-45DC-BB50-46C4DA89E773}" dt="2025-10-24T08:59:01.641" v="136" actId="20577"/>
        <pc:sldMkLst>
          <pc:docMk/>
          <pc:sldMk cId="2192488406" sldId="287"/>
        </pc:sldMkLst>
      </pc:sldChg>
      <pc:sldChg chg="del">
        <pc:chgData name="Yara  Al-khatib" userId="2b295d54-56a5-4d15-b30d-66f518d4d416" providerId="ADAL" clId="{0AA5644F-545D-45DC-BB50-46C4DA89E773}" dt="2025-10-24T08:42:32.085" v="6" actId="47"/>
        <pc:sldMkLst>
          <pc:docMk/>
          <pc:sldMk cId="1739578236" sldId="288"/>
        </pc:sldMkLst>
      </pc:sldChg>
      <pc:sldChg chg="addSp modSp add del mod">
        <pc:chgData name="Yara  Al-khatib" userId="2b295d54-56a5-4d15-b30d-66f518d4d416" providerId="ADAL" clId="{0AA5644F-545D-45DC-BB50-46C4DA89E773}" dt="2025-12-05T06:00:09.796" v="451" actId="47"/>
        <pc:sldMkLst>
          <pc:docMk/>
          <pc:sldMk cId="3137652843" sldId="288"/>
        </pc:sldMkLst>
      </pc:sldChg>
      <pc:sldChg chg="del">
        <pc:chgData name="Yara  Al-khatib" userId="2b295d54-56a5-4d15-b30d-66f518d4d416" providerId="ADAL" clId="{0AA5644F-545D-45DC-BB50-46C4DA89E773}" dt="2025-10-24T08:42:32.347" v="7" actId="47"/>
        <pc:sldMkLst>
          <pc:docMk/>
          <pc:sldMk cId="1451362728" sldId="289"/>
        </pc:sldMkLst>
      </pc:sldChg>
      <pc:sldChg chg="addSp modSp add">
        <pc:chgData name="Yara  Al-khatib" userId="2b295d54-56a5-4d15-b30d-66f518d4d416" providerId="ADAL" clId="{0AA5644F-545D-45DC-BB50-46C4DA89E773}" dt="2025-10-24T09:09:08.788" v="434" actId="1076"/>
        <pc:sldMkLst>
          <pc:docMk/>
          <pc:sldMk cId="3386463442" sldId="289"/>
        </pc:sldMkLst>
      </pc:sldChg>
      <pc:sldChg chg="add del">
        <pc:chgData name="Yara  Al-khatib" userId="2b295d54-56a5-4d15-b30d-66f518d4d416" providerId="ADAL" clId="{0AA5644F-545D-45DC-BB50-46C4DA89E773}" dt="2025-10-24T09:12:07.589" v="435" actId="47"/>
        <pc:sldMkLst>
          <pc:docMk/>
          <pc:sldMk cId="364051218" sldId="290"/>
        </pc:sldMkLst>
      </pc:sldChg>
      <pc:sldChg chg="del">
        <pc:chgData name="Yara  Al-khatib" userId="2b295d54-56a5-4d15-b30d-66f518d4d416" providerId="ADAL" clId="{0AA5644F-545D-45DC-BB50-46C4DA89E773}" dt="2025-10-24T08:42:32.818" v="9" actId="47"/>
        <pc:sldMkLst>
          <pc:docMk/>
          <pc:sldMk cId="2647689274" sldId="291"/>
        </pc:sldMkLst>
      </pc:sldChg>
      <pc:sldChg chg="add del">
        <pc:chgData name="Yara  Al-khatib" userId="2b295d54-56a5-4d15-b30d-66f518d4d416" providerId="ADAL" clId="{0AA5644F-545D-45DC-BB50-46C4DA89E773}" dt="2025-10-24T09:12:07.973" v="436" actId="47"/>
        <pc:sldMkLst>
          <pc:docMk/>
          <pc:sldMk cId="3772231963" sldId="291"/>
        </pc:sldMkLst>
      </pc:sldChg>
      <pc:sldChg chg="del">
        <pc:chgData name="Yara  Al-khatib" userId="2b295d54-56a5-4d15-b30d-66f518d4d416" providerId="ADAL" clId="{0AA5644F-545D-45DC-BB50-46C4DA89E773}" dt="2025-10-24T08:42:33.273" v="11" actId="47"/>
        <pc:sldMkLst>
          <pc:docMk/>
          <pc:sldMk cId="1496599571" sldId="292"/>
        </pc:sldMkLst>
      </pc:sldChg>
      <pc:sldChg chg="add del">
        <pc:chgData name="Yara  Al-khatib" userId="2b295d54-56a5-4d15-b30d-66f518d4d416" providerId="ADAL" clId="{0AA5644F-545D-45DC-BB50-46C4DA89E773}" dt="2025-10-24T09:12:08.371" v="437" actId="47"/>
        <pc:sldMkLst>
          <pc:docMk/>
          <pc:sldMk cId="2066681906" sldId="292"/>
        </pc:sldMkLst>
      </pc:sldChg>
      <pc:sldChg chg="del">
        <pc:chgData name="Yara  Al-khatib" userId="2b295d54-56a5-4d15-b30d-66f518d4d416" providerId="ADAL" clId="{0AA5644F-545D-45DC-BB50-46C4DA89E773}" dt="2025-10-24T08:42:33.447" v="12" actId="47"/>
        <pc:sldMkLst>
          <pc:docMk/>
          <pc:sldMk cId="1042702347" sldId="293"/>
        </pc:sldMkLst>
      </pc:sldChg>
      <pc:sldChg chg="add del">
        <pc:chgData name="Yara  Al-khatib" userId="2b295d54-56a5-4d15-b30d-66f518d4d416" providerId="ADAL" clId="{0AA5644F-545D-45DC-BB50-46C4DA89E773}" dt="2025-10-24T09:12:10.274" v="438" actId="47"/>
        <pc:sldMkLst>
          <pc:docMk/>
          <pc:sldMk cId="3364146768" sldId="293"/>
        </pc:sldMkLst>
      </pc:sldChg>
      <pc:sldChg chg="del">
        <pc:chgData name="Yara  Al-khatib" userId="2b295d54-56a5-4d15-b30d-66f518d4d416" providerId="ADAL" clId="{0AA5644F-545D-45DC-BB50-46C4DA89E773}" dt="2025-10-24T08:42:33.619" v="13" actId="47"/>
        <pc:sldMkLst>
          <pc:docMk/>
          <pc:sldMk cId="2592414822" sldId="294"/>
        </pc:sldMkLst>
      </pc:sldChg>
      <pc:sldChg chg="del">
        <pc:chgData name="Yara  Al-khatib" userId="2b295d54-56a5-4d15-b30d-66f518d4d416" providerId="ADAL" clId="{0AA5644F-545D-45DC-BB50-46C4DA89E773}" dt="2025-10-24T08:42:34.427" v="14" actId="47"/>
        <pc:sldMkLst>
          <pc:docMk/>
          <pc:sldMk cId="828677901" sldId="295"/>
        </pc:sldMkLst>
      </pc:sldChg>
      <pc:sldChg chg="del">
        <pc:chgData name="Yara  Al-khatib" userId="2b295d54-56a5-4d15-b30d-66f518d4d416" providerId="ADAL" clId="{0AA5644F-545D-45DC-BB50-46C4DA89E773}" dt="2025-10-24T08:42:26.825" v="3" actId="47"/>
        <pc:sldMkLst>
          <pc:docMk/>
          <pc:sldMk cId="2597839895" sldId="296"/>
        </pc:sldMkLst>
      </pc:sldChg>
      <pc:sldChg chg="del">
        <pc:chgData name="Yara  Al-khatib" userId="2b295d54-56a5-4d15-b30d-66f518d4d416" providerId="ADAL" clId="{0AA5644F-545D-45DC-BB50-46C4DA89E773}" dt="2025-10-24T08:42:32.595" v="8" actId="47"/>
        <pc:sldMkLst>
          <pc:docMk/>
          <pc:sldMk cId="2100401434" sldId="297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2298422629" sldId="297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141475284" sldId="298"/>
        </pc:sldMkLst>
      </pc:sldChg>
      <pc:sldChg chg="del">
        <pc:chgData name="Yara  Al-khatib" userId="2b295d54-56a5-4d15-b30d-66f518d4d416" providerId="ADAL" clId="{0AA5644F-545D-45DC-BB50-46C4DA89E773}" dt="2025-10-24T08:42:33.041" v="10" actId="47"/>
        <pc:sldMkLst>
          <pc:docMk/>
          <pc:sldMk cId="3145029234" sldId="298"/>
        </pc:sldMkLst>
      </pc:sldChg>
      <pc:sldChg chg="del">
        <pc:chgData name="Yara  Al-khatib" userId="2b295d54-56a5-4d15-b30d-66f518d4d416" providerId="ADAL" clId="{0AA5644F-545D-45DC-BB50-46C4DA89E773}" dt="2025-10-24T08:42:27.427" v="5" actId="47"/>
        <pc:sldMkLst>
          <pc:docMk/>
          <pc:sldMk cId="3834897855" sldId="299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3744377011" sldId="300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3113876839" sldId="301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2663777424" sldId="302"/>
        </pc:sldMkLst>
      </pc:sldChg>
      <pc:sldChg chg="add del">
        <pc:chgData name="Yara  Al-khatib" userId="2b295d54-56a5-4d15-b30d-66f518d4d416" providerId="ADAL" clId="{0AA5644F-545D-45DC-BB50-46C4DA89E773}" dt="2025-12-05T06:01:06.802" v="459" actId="47"/>
        <pc:sldMkLst>
          <pc:docMk/>
          <pc:sldMk cId="358297409" sldId="304"/>
        </pc:sldMkLst>
      </pc:sldChg>
      <pc:sldChg chg="add del">
        <pc:chgData name="Yara  Al-khatib" userId="2b295d54-56a5-4d15-b30d-66f518d4d416" providerId="ADAL" clId="{0AA5644F-545D-45DC-BB50-46C4DA89E773}" dt="2025-12-05T06:00:46.582" v="453" actId="47"/>
        <pc:sldMkLst>
          <pc:docMk/>
          <pc:sldMk cId="3430518218" sldId="305"/>
        </pc:sldMkLst>
      </pc:sldChg>
      <pc:sldChg chg="add del">
        <pc:chgData name="Yara  Al-khatib" userId="2b295d54-56a5-4d15-b30d-66f518d4d416" providerId="ADAL" clId="{0AA5644F-545D-45DC-BB50-46C4DA89E773}" dt="2025-12-05T06:00:52.985" v="457" actId="47"/>
        <pc:sldMkLst>
          <pc:docMk/>
          <pc:sldMk cId="573699901" sldId="307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2865077609" sldId="309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4288253733" sldId="310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2858997276" sldId="311"/>
        </pc:sldMkLst>
      </pc:sldChg>
      <pc:sldChg chg="add del">
        <pc:chgData name="Yara  Al-khatib" userId="2b295d54-56a5-4d15-b30d-66f518d4d416" providerId="ADAL" clId="{0AA5644F-545D-45DC-BB50-46C4DA89E773}" dt="2025-12-05T06:00:47.292" v="454" actId="47"/>
        <pc:sldMkLst>
          <pc:docMk/>
          <pc:sldMk cId="3389111512" sldId="313"/>
        </pc:sldMkLst>
      </pc:sldChg>
      <pc:sldChg chg="add del">
        <pc:chgData name="Yara  Al-khatib" userId="2b295d54-56a5-4d15-b30d-66f518d4d416" providerId="ADAL" clId="{0AA5644F-545D-45DC-BB50-46C4DA89E773}" dt="2025-12-05T06:00:47.928" v="455" actId="47"/>
        <pc:sldMkLst>
          <pc:docMk/>
          <pc:sldMk cId="2118112283" sldId="314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450771555" sldId="315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2776437250" sldId="316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2468598749" sldId="317"/>
        </pc:sldMkLst>
      </pc:sldChg>
      <pc:sldChg chg="add del">
        <pc:chgData name="Yara  Al-khatib" userId="2b295d54-56a5-4d15-b30d-66f518d4d416" providerId="ADAL" clId="{0AA5644F-545D-45DC-BB50-46C4DA89E773}" dt="2025-12-05T06:00:51.884" v="456" actId="47"/>
        <pc:sldMkLst>
          <pc:docMk/>
          <pc:sldMk cId="492343255" sldId="318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22490624" sldId="319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582835574" sldId="320"/>
        </pc:sldMkLst>
      </pc:sldChg>
      <pc:sldChg chg="add del">
        <pc:chgData name="Yara  Al-khatib" userId="2b295d54-56a5-4d15-b30d-66f518d4d416" providerId="ADAL" clId="{0AA5644F-545D-45DC-BB50-46C4DA89E773}" dt="2025-12-05T06:01:06.164" v="458" actId="47"/>
        <pc:sldMkLst>
          <pc:docMk/>
          <pc:sldMk cId="1354026495" sldId="322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1469086986" sldId="342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682183877" sldId="343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921423152" sldId="344"/>
        </pc:sldMkLst>
      </pc:sldChg>
      <pc:sldChg chg="add">
        <pc:chgData name="Yara  Al-khatib" userId="2b295d54-56a5-4d15-b30d-66f518d4d416" providerId="ADAL" clId="{0AA5644F-545D-45DC-BB50-46C4DA89E773}" dt="2025-11-15T15:15:36.549" v="443"/>
        <pc:sldMkLst>
          <pc:docMk/>
          <pc:sldMk cId="3629249482" sldId="345"/>
        </pc:sldMkLst>
      </pc:sldChg>
      <pc:sldChg chg="add del">
        <pc:chgData name="Yara  Al-khatib" userId="2b295d54-56a5-4d15-b30d-66f518d4d416" providerId="ADAL" clId="{0AA5644F-545D-45DC-BB50-46C4DA89E773}" dt="2025-12-05T06:00:22.429" v="452" actId="47"/>
        <pc:sldMkLst>
          <pc:docMk/>
          <pc:sldMk cId="47469440" sldId="346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1986793846" sldId="347"/>
        </pc:sldMkLst>
      </pc:sldChg>
      <pc:sldChg chg="add">
        <pc:chgData name="Yara  Al-khatib" userId="2b295d54-56a5-4d15-b30d-66f518d4d416" providerId="ADAL" clId="{0AA5644F-545D-45DC-BB50-46C4DA89E773}" dt="2025-11-15T15:16:51.091" v="444"/>
        <pc:sldMkLst>
          <pc:docMk/>
          <pc:sldMk cId="2802623735" sldId="348"/>
        </pc:sldMkLst>
      </pc:sldChg>
      <pc:sldChg chg="delSp modSp add mod">
        <pc:chgData name="Yara  Al-khatib" userId="2b295d54-56a5-4d15-b30d-66f518d4d416" providerId="ADAL" clId="{0AA5644F-545D-45DC-BB50-46C4DA89E773}" dt="2025-12-05T06:05:11.546" v="532" actId="20577"/>
        <pc:sldMkLst>
          <pc:docMk/>
          <pc:sldMk cId="385930869" sldId="349"/>
        </pc:sldMkLst>
        <pc:spChg chg="del">
          <ac:chgData name="Yara  Al-khatib" userId="2b295d54-56a5-4d15-b30d-66f518d4d416" providerId="ADAL" clId="{0AA5644F-545D-45DC-BB50-46C4DA89E773}" dt="2025-12-05T06:01:52.928" v="461" actId="478"/>
          <ac:spMkLst>
            <pc:docMk/>
            <pc:sldMk cId="385930869" sldId="349"/>
            <ac:spMk id="3" creationId="{94407D20-704F-3145-4D71-EBD3717F46FF}"/>
          </ac:spMkLst>
        </pc:spChg>
        <pc:spChg chg="mod">
          <ac:chgData name="Yara  Al-khatib" userId="2b295d54-56a5-4d15-b30d-66f518d4d416" providerId="ADAL" clId="{0AA5644F-545D-45DC-BB50-46C4DA89E773}" dt="2025-12-05T06:05:11.546" v="532" actId="20577"/>
          <ac:spMkLst>
            <pc:docMk/>
            <pc:sldMk cId="385930869" sldId="349"/>
            <ac:spMk id="4" creationId="{9A27B5F0-177F-4E0C-F3BF-DF47292C03C2}"/>
          </ac:spMkLst>
        </pc:spChg>
        <pc:picChg chg="del">
          <ac:chgData name="Yara  Al-khatib" userId="2b295d54-56a5-4d15-b30d-66f518d4d416" providerId="ADAL" clId="{0AA5644F-545D-45DC-BB50-46C4DA89E773}" dt="2025-12-05T06:01:54.771" v="462" actId="478"/>
          <ac:picMkLst>
            <pc:docMk/>
            <pc:sldMk cId="385930869" sldId="349"/>
            <ac:picMk id="6" creationId="{429863AC-1150-06D3-D674-0D958AC594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51F1-90FF-7A8A-742C-7A6658D15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A4AF0-475D-8958-A2DF-4E554EB59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6644-5090-191C-A88D-238FEF13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4F659-E9B3-E3DD-2B4C-FC26D0C8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736FB-461D-A196-AA31-16D37FB5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D4AF-CEFB-092B-2096-2F2D7C0F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A1B38-851F-E083-306C-8AB592365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6C525-569A-E8EE-0593-C8A3FFCB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F03-E85A-58A2-7748-3A3E1FE0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B976F-055D-DED6-E869-4D321585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1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38297-7607-E808-BC2D-75C91A1E8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98245-5769-96ED-3519-391B7BA69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54FA1-CBA3-E1CD-E86D-2A148069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E9BC3-2384-DC51-C377-EC41ED29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31274-5D29-6403-CA1F-C4A7F72B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67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40B6-8082-53B6-BF9B-F4C7669F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CAFF-7334-D3C2-CC23-783E07F30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9C0F3-FD1C-2B5C-1CA6-4707A4F9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9F7C-24DE-F020-9BC4-B7A9F0F4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55502-66B1-5B35-1B32-B4AF431F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16AB1-92DA-7A29-BA67-74BCD718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61EA6-EDA5-EF72-37F8-A9E3895C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28AC3-ADA1-CE1C-78D5-68B7B296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24DE5-6949-9041-BD6E-9B473117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0C0E2-F4C4-807B-99D4-410B88FF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2BC4-A889-4BCC-9917-3930170F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8521F-9BEF-7833-C497-9BB67CDC5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43B3D-1E7E-6FA9-9A47-782A03AC1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C7F37-CF38-A749-149F-E1CE0E87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C1DAF-F950-5114-068A-DF39F447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1BD99-FCC9-9E49-964A-CA13500B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CB0E-8366-8340-CBBB-815F6BEC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0D248-C0FF-EBC7-A8FD-7CF411176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9D66F-A366-8FB4-F7A3-98D7E249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ED225-AB54-7BBF-5190-02B4BE344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C6F5E-1157-269B-E904-9D2AB7E0B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6E874-8BE1-2181-5495-8A7DF327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C2C46-D9AD-1570-4B00-967F718E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CE9C3-B4DF-460B-7F5E-F5C919B5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997E-C135-428A-8D05-86E50752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1C087-E30D-7706-CFDD-7E1365F9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B1D1F-DF19-89C6-5FE4-E86C0CE8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C03FD-973B-5798-FF58-84624714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A909D8-053E-45A4-9467-95C0FBB6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4DCD-3D1C-477D-C360-66D19033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F084B-44EF-22C4-012C-E0819759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3821-6833-3C3D-320D-4692BD3C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C1E0A-CCA1-574B-6582-A7024B3C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BE12E-BA51-6B3E-44AC-BB68439D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F5854-13E7-7886-D60D-480FE770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05594-9EE9-1DE2-9A5C-BEAE220C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41097-94EA-D7AC-6C9A-BB4AD4BE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D13F-57B2-E351-4D1F-F489A807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1EBAD-0E1E-FC01-4F17-1BE141F6C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A0C06-4650-44DC-6F64-201B627D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33C77-0B12-13D8-52D8-A541A0CB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92C6E-C390-3625-17BF-EEE476C0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44325-59A1-FBAD-CE54-A5CC96BD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8EE0E-B9C9-FA29-E67F-53902497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368B9-81C9-90BF-B075-BA3438016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ACCA-718D-28EE-F652-6E45213DD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3876-983C-4C0A-9622-E3705BF6C136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32CD-FAD8-950B-A75D-9ADA58097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33857-7385-173E-033D-10592D363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EE97-C841-4F85-A7F1-99A4E18EC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4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eb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openclipart.org/detail/127483/fwd__bubble_hand_drawn-by-rejon-17766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zreflects.blogspot.com/2012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lipart.org/detail/8848/tall%20ladd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rzreflects.blogspot.com/201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lobalawareness101.org/2019/02/ethical-dilemma.html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8739" y="1410355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cs typeface="AGA Battouta Regular" pitchFamily="2" charset="-78"/>
              </a:rPr>
              <a:t>Chapter: 6</a:t>
            </a:r>
            <a:endParaRPr lang="ar-SA" sz="4400" dirty="0">
              <a:cs typeface="AGA Battouta Regular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cs typeface="AGA Battouta Regular" pitchFamily="2" charset="-78"/>
              </a:rPr>
              <a:t>Lesson title: Types of Triangles</a:t>
            </a:r>
            <a:endParaRPr lang="ar-JO" sz="4400" dirty="0">
              <a:cs typeface="AGA Battouta Regular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cs typeface="AGA Battouta Regular" pitchFamily="2" charset="-78"/>
              </a:rPr>
              <a:t>Subject: math</a:t>
            </a:r>
            <a:endParaRPr lang="ar-SA" sz="4400" dirty="0">
              <a:cs typeface="AGA Battouta Regular" pitchFamily="2" charset="-78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cs typeface="AGA Battouta Regular" pitchFamily="2" charset="-78"/>
              </a:rPr>
              <a:t>Class: 10</a:t>
            </a:r>
            <a:r>
              <a:rPr lang="en-US" sz="4400" baseline="30000" dirty="0">
                <a:cs typeface="AGA Battouta Regular" pitchFamily="2" charset="-78"/>
              </a:rPr>
              <a:t>th</a:t>
            </a:r>
            <a:r>
              <a:rPr lang="en-US" sz="4400" dirty="0">
                <a:cs typeface="AGA Battouta Regular" pitchFamily="2" charset="-78"/>
              </a:rPr>
              <a:t> grade </a:t>
            </a:r>
            <a:endParaRPr lang="ar-JO" sz="4400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38" y="-3364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F8F95-DFDD-4132-EDBB-49467A906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D14A5918-4E61-5001-E59B-EDE59870865D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5B2E8C9-55B3-12AC-FA18-7AC4ADA1A21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        DATE: </a:t>
            </a:r>
            <a:fld id="{B728966B-403D-448D-97E5-88332B0683D5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70E3F61-6E01-8584-205F-BAB80A1C6F03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3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CA014D8-E243-73F3-2851-E7A695D0C48F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6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45657B17-2A87-47C4-A579-164545F69736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9CFA4DE-2408-8DDD-1010-B1AA3132C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94E4979-9EAC-9AA8-6080-6C4C4E728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56CC1C33-B4CF-D0D2-B517-9082E043951E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9C7020-68B0-BBC8-05BA-7F6D59FB0FB6}"/>
              </a:ext>
            </a:extLst>
          </p:cNvPr>
          <p:cNvSpPr/>
          <p:nvPr/>
        </p:nvSpPr>
        <p:spPr>
          <a:xfrm>
            <a:off x="4573249" y="2165122"/>
            <a:ext cx="3577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an angle?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B518F-2C8E-6D1A-FA88-634114B60E8F}"/>
              </a:ext>
            </a:extLst>
          </p:cNvPr>
          <p:cNvSpPr txBox="1"/>
          <p:nvPr/>
        </p:nvSpPr>
        <p:spPr>
          <a:xfrm>
            <a:off x="3821288" y="3406129"/>
            <a:ext cx="5627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 angle is a figure formed by two rays that have the same endpoint.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838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0C891-A423-1DA9-2BA4-E633AB67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EB816AFE-C49F-8B53-63E0-D58856BD6EB9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A600A7BC-48AC-5DA4-6F50-24871D1B7AD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        DATE: </a:t>
            </a:r>
            <a:fld id="{F35C26C3-3C84-4516-8027-039456117665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A17BA8E-330A-EF6B-D55D-B5F7676439FD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3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CDFF072-2948-3A5D-CD94-C0C954B73482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6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9E95F26C-C697-4DDC-E901-7B3E10D7BFF5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B8AA88C-4C38-FEDF-F9AC-F47DE2CCA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33A21054-63CE-1AD8-9EFE-73DD173C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AA47AD59-EACB-D2ED-B0A5-AE6E8CA2C8B9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382FE-27DB-F19C-776B-043D650C9CA2}"/>
              </a:ext>
            </a:extLst>
          </p:cNvPr>
          <p:cNvSpPr/>
          <p:nvPr/>
        </p:nvSpPr>
        <p:spPr>
          <a:xfrm>
            <a:off x="3752735" y="2258186"/>
            <a:ext cx="183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Right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F8E24-BD0E-7272-F9F5-8B37F036F44F}"/>
              </a:ext>
            </a:extLst>
          </p:cNvPr>
          <p:cNvSpPr/>
          <p:nvPr/>
        </p:nvSpPr>
        <p:spPr>
          <a:xfrm>
            <a:off x="7271884" y="3782189"/>
            <a:ext cx="41745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Acute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2169C-00D3-8502-4F2F-A438E55BBB60}"/>
              </a:ext>
            </a:extLst>
          </p:cNvPr>
          <p:cNvSpPr/>
          <p:nvPr/>
        </p:nvSpPr>
        <p:spPr>
          <a:xfrm>
            <a:off x="7060033" y="1454208"/>
            <a:ext cx="2414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Obtuse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E80F5-2F00-1ABE-EE27-414C8B8B2E15}"/>
              </a:ext>
            </a:extLst>
          </p:cNvPr>
          <p:cNvSpPr/>
          <p:nvPr/>
        </p:nvSpPr>
        <p:spPr>
          <a:xfrm>
            <a:off x="4048194" y="4317424"/>
            <a:ext cx="2595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Straight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3C8D0-AA23-9C57-12A7-1BF65CC9E313}"/>
              </a:ext>
            </a:extLst>
          </p:cNvPr>
          <p:cNvSpPr/>
          <p:nvPr/>
        </p:nvSpPr>
        <p:spPr>
          <a:xfrm>
            <a:off x="6231588" y="3233423"/>
            <a:ext cx="2107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Reflex </a:t>
            </a:r>
          </a:p>
        </p:txBody>
      </p:sp>
    </p:spTree>
    <p:extLst>
      <p:ext uri="{BB962C8B-B14F-4D97-AF65-F5344CB8AC3E}">
        <p14:creationId xmlns:p14="http://schemas.microsoft.com/office/powerpoint/2010/main" val="9214231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E735-7148-F8F0-2D9A-D4F301082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A57C9B15-ADBC-B714-1D81-A8F2572DA561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3A7FE12B-2CEC-3AF0-38CB-A99A1B30F6F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081D121F-82F9-4593-9E8B-03CAF7ED46E9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011CDBBB-0029-BA0B-A804-D7E4C8A27BAD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9059B66-4B60-53B1-6527-A71A54F7EA70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FBE26F6-F8E7-6108-218A-EF219FAEEFAF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739C70F-4031-7031-0F92-2E9122D35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EBACFA67-F51C-B44E-1402-6DB10E17513F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1028" name="Picture 4" descr="The Sum Of Angles Of A Triangle Is">
            <a:extLst>
              <a:ext uri="{FF2B5EF4-FFF2-40B4-BE49-F238E27FC236}">
                <a16:creationId xmlns:a16="http://schemas.microsoft.com/office/drawing/2014/main" id="{867E9B28-2883-C412-5639-EAB04C6E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2" y="1609165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226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E8B33-8C78-472C-2125-56858C6CF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18BDC2CE-52E0-A1D5-AE26-DA6E270A5180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A538202C-662A-32FB-EA35-E72ADE8FEB4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081D121F-82F9-4593-9E8B-03CAF7ED46E9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4863014-E944-55B6-334F-564D71811665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B9B8F7CB-AD2A-3020-807A-48EC49F59233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C6E0479-2DC2-1EC6-074D-2E194250BB56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C893670-BA7E-3685-9803-4778AF72E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A2549536-EDF3-E941-20D9-97272BA46B9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7C911-DEC0-5840-B262-DF4961D13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000" r="-499" b="52852"/>
          <a:stretch/>
        </p:blipFill>
        <p:spPr>
          <a:xfrm>
            <a:off x="2203026" y="2238701"/>
            <a:ext cx="7785947" cy="2976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F2A66-46F3-41EE-ECB9-527CF83D4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66" y="4717295"/>
            <a:ext cx="1790950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494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C5962-B3CB-E328-5E1B-52B25C5E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CC5A4000-B24D-7825-B8C0-73FD6312E443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F4F21E8-2E60-AB75-BE26-8A04A27FE4E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7BEFFCD1-77B4-460E-8802-1051A889E21A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9ADD206-E969-DBE2-0926-51BE4F0E29D4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18A39CF-D8CC-E69B-2B22-81029A16503D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2A8178AC-D38F-C506-BBE1-EE4DCD3068D8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4A690D-00C1-9161-E0CE-C3D7CD614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01311537-DA99-0BC7-8B67-5AFDD49C03CD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79333-6D14-DD97-E12B-A72C83466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-9008" b="25621"/>
          <a:stretch/>
        </p:blipFill>
        <p:spPr>
          <a:xfrm>
            <a:off x="2636395" y="1039059"/>
            <a:ext cx="7889535" cy="3065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BC5DB3-E88D-2F5D-AB77-C7A0DE6C8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168" r="-314"/>
          <a:stretch/>
        </p:blipFill>
        <p:spPr>
          <a:xfrm>
            <a:off x="2725271" y="3249706"/>
            <a:ext cx="7098525" cy="2637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D1ED81-1623-9A6F-A352-45399D9CD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1" y="4568545"/>
            <a:ext cx="1396253" cy="12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52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CF233-633E-3412-3379-9B3011A24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F0F17CBC-7F38-E9D3-8DAB-DECABC6BDAEA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AA558B90-708C-A6D7-20C8-5BA437BBCDA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A0328244-FAC2-4B8D-A20F-5BE67E401365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73DC94B-2261-5B9E-DA5F-1DB74E8E8E3A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B39EE3E-8877-E740-2B78-1BDE7D6B207E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5DDA15B-5F14-A720-5447-1AC50FA83090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B6A4213-0AA6-7432-83DD-46B808CE86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A5D67C97-B826-6A8C-6FD0-4CDB44EBC01C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E44097-A40F-9D0A-BE75-A80701ADA9A9}"/>
              </a:ext>
            </a:extLst>
          </p:cNvPr>
          <p:cNvSpPr txBox="1"/>
          <p:nvPr/>
        </p:nvSpPr>
        <p:spPr>
          <a:xfrm>
            <a:off x="3077134" y="1732262"/>
            <a:ext cx="69364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323130"/>
                </a:solidFill>
                <a:effectLst/>
                <a:latin typeface="Nunito" pitchFamily="2" charset="0"/>
              </a:rPr>
              <a:t>A triangle has angles in the ratio 2:3:4. Find the measure of each angle.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773D5-74BA-4491-E23E-87BE1EAF0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80605" y="3126663"/>
            <a:ext cx="3030790" cy="2626687"/>
          </a:xfrm>
          <a:prstGeom prst="rect">
            <a:avLst/>
          </a:prstGeom>
        </p:spPr>
      </p:pic>
      <p:pic>
        <p:nvPicPr>
          <p:cNvPr id="3074" name="Picture 2" descr="Brainstorm Clip Art - ClipArt Best">
            <a:extLst>
              <a:ext uri="{FF2B5EF4-FFF2-40B4-BE49-F238E27FC236}">
                <a16:creationId xmlns:a16="http://schemas.microsoft.com/office/drawing/2014/main" id="{EB94AA8D-0819-D617-3491-59530564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70" y="3031751"/>
            <a:ext cx="21050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7701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54186-965E-3085-2C8A-6126CBE7F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99F015F4-BC55-E502-3B34-7F4B93B9D985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35C7278-7202-EF59-5C07-A65EE881694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31-Oct-25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EC8B511-3175-7C76-4447-FDC8696BAB02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1B5FB715-C861-C173-6329-734339DF5D21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167F3C6-D561-3155-6CFB-5D3628425E2D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6742D05-60B7-2AA6-8F01-366C69121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99522C45-36A0-44A3-BB08-520B7C2DE15A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CD0D1-196B-0F88-CF88-B83839196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5464" y="547838"/>
            <a:ext cx="4891368" cy="65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7683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81E52-7CA1-DB01-CEA4-9ED10125E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20E44EF4-4EC8-E7E5-8A27-DE174040B0BD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F9570F2-0693-0D14-1DAC-947C2227FB3D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0E365379-1E48-41A7-BC34-A85D3524AAE8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418CB57-726C-972F-5224-CA7B5E0BDAD3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A0AF16DB-B3C0-A47A-44EC-2C23F700F506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4213F28-2CA6-ABB7-A396-D63AACB96F58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A52DBA-8DE3-1595-2D98-3D11B2546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2D0A9CF8-4457-D87E-127F-C8C3DB7DF64C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68CC4-F45C-A490-BC57-D9A61C359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 r="3290" b="30182"/>
          <a:stretch/>
        </p:blipFill>
        <p:spPr>
          <a:xfrm>
            <a:off x="3415552" y="1254047"/>
            <a:ext cx="6606988" cy="47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7742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2F262-FCBA-FD54-C581-7BB209E74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65DA10F2-1EAC-630D-5C9D-D5794A2954B8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1068D2B-CAEA-CEB8-A473-8093D62C0F6A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C83FF189-E94D-49F0-9088-3E030216AD5E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CC34A7B-2F92-0391-4471-AC993A718A6E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761E869-B413-3229-1CF3-A654FB70D53E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31F94E6-9066-1747-AB74-C9B5C52EFA5C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0542D0-B2EF-8075-7A7E-9FA7A62A7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5C537DBD-CFE7-AE5B-989D-128F12300C0E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1026" name="Picture 2" descr="Triangle Angle. Calculator | Formula">
            <a:extLst>
              <a:ext uri="{FF2B5EF4-FFF2-40B4-BE49-F238E27FC236}">
                <a16:creationId xmlns:a16="http://schemas.microsoft.com/office/drawing/2014/main" id="{091A57BD-4FC5-F02B-CC12-30335B946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13" y="2097940"/>
            <a:ext cx="6180728" cy="292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9384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F929B-22B4-5327-6DB4-F731A6E4D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064DCC10-04B9-DB80-8700-C843F1B293CB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38EDF891-AD52-3CC3-F122-F168E1648A2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AC8E78F0-22F7-48E2-BF47-B11F3A7EC24A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2AA45EF-6544-C801-3B01-DE0F6FDECDCC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D0995AC6-7D5C-B71F-20E5-65CDCCF8B873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3310293-ECDC-13D3-3C39-1F1FBC8DF939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8252224-749A-261D-3676-2652152F7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C1191DCF-DF5A-A18E-F632-35C3DE30E29E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4C13C-3A74-083A-AB15-44CF2C64FD27}"/>
              </a:ext>
            </a:extLst>
          </p:cNvPr>
          <p:cNvSpPr/>
          <p:nvPr/>
        </p:nvSpPr>
        <p:spPr>
          <a:xfrm>
            <a:off x="2371723" y="1873987"/>
            <a:ext cx="82697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Interior Angle of triangle lie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inside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the triangle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 descr="Image result for interior angle of triangle">
            <a:extLst>
              <a:ext uri="{FF2B5EF4-FFF2-40B4-BE49-F238E27FC236}">
                <a16:creationId xmlns:a16="http://schemas.microsoft.com/office/drawing/2014/main" id="{B78F18D9-208A-5BD8-B038-6519B6ED2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93" r="-8"/>
          <a:stretch/>
        </p:blipFill>
        <p:spPr bwMode="auto">
          <a:xfrm>
            <a:off x="3539449" y="3669111"/>
            <a:ext cx="5155115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237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47AB3-D264-E64D-232B-D9C52B1CB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BC4E7577-35A6-2931-5F0B-8BF51A66C149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EE97C64-C279-EB94-7629-03238B938E02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E5A7046D-8157-4D3A-9EC7-E0DB4247893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9B20CF1-01FA-BDD4-A7E2-961E6F927DF4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621FEB4-F2E0-3EDE-D49A-B806CD7ECEDE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245E109-A707-361B-C85F-48229CD35FA2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966774F-A107-FA38-ED1B-8B71022AE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E486CCA4-6688-3775-4722-1D0401D3BCA5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B32F2F-103A-D5B8-4FA3-D7D45BE19716}"/>
              </a:ext>
            </a:extLst>
          </p:cNvPr>
          <p:cNvSpPr/>
          <p:nvPr/>
        </p:nvSpPr>
        <p:spPr>
          <a:xfrm>
            <a:off x="1358304" y="2205335"/>
            <a:ext cx="10005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Classifying Triangles by their sides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3323E-F384-1D48-332E-BD3BA2D02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2068" y="3514116"/>
            <a:ext cx="2142285" cy="29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046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B706-CB50-0B10-EEBD-96B0C0A3B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86B4DB1D-C8F9-08BD-B2DD-C22DB34A545F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858D664D-454F-7C1A-712B-E8F18D06C5A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5527BE3C-F970-4D45-8427-8433D3CF13D4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E74458F-4CB4-BC4F-EFA4-915BC01ED4FF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3D93E2C-34B5-81F1-1159-CFD69B032F72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87A6141-C48D-109B-4274-9231B24A1BF8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08E678D-DBF6-DF0F-68E4-C1B3B6A40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E8725575-D3A2-7E5B-A04F-01DA772DF599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2ECF55-E8EB-5DF8-B98E-A7834E75E868}"/>
              </a:ext>
            </a:extLst>
          </p:cNvPr>
          <p:cNvSpPr/>
          <p:nvPr/>
        </p:nvSpPr>
        <p:spPr>
          <a:xfrm>
            <a:off x="3179463" y="1927834"/>
            <a:ext cx="83755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Exterior Angle of triangle lie 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outside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the triangle</a:t>
            </a: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Exterior Angle of a Triangle – Definition, Theorem, Proof, Examples">
            <a:extLst>
              <a:ext uri="{FF2B5EF4-FFF2-40B4-BE49-F238E27FC236}">
                <a16:creationId xmlns:a16="http://schemas.microsoft.com/office/drawing/2014/main" id="{918E2F22-1885-9B39-3DB6-44A923E09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827" r="-2142"/>
          <a:stretch/>
        </p:blipFill>
        <p:spPr bwMode="auto">
          <a:xfrm>
            <a:off x="5286971" y="3634260"/>
            <a:ext cx="3763497" cy="24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7760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37845-3C13-18F2-12D3-359F76B28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C43DE5EE-41A1-C670-E6B8-57B72D151E90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FC2BE76-0BC6-74DC-F780-CA6A8EE5BBF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C8976862-55CC-41AE-8A97-DE17FCC4E20F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4BAE9C1-5615-B7DD-E506-EB5924A2092E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305E0D6-C015-89FB-DCD6-900690F40B88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CF58D97-4302-FB17-6A50-39E113A320AF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9A2C7C-69B0-DC6B-AA93-885DEED45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1B569DCE-7B45-2F48-8495-014D61E8A541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B6CD541-2FC3-178A-152B-BF80C7A28649}"/>
              </a:ext>
            </a:extLst>
          </p:cNvPr>
          <p:cNvSpPr/>
          <p:nvPr/>
        </p:nvSpPr>
        <p:spPr>
          <a:xfrm>
            <a:off x="5593194" y="3595166"/>
            <a:ext cx="3944471" cy="1998633"/>
          </a:xfrm>
          <a:prstGeom prst="triangle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BA41F4-E741-1DD2-A518-FDD094F841E4}"/>
              </a:ext>
            </a:extLst>
          </p:cNvPr>
          <p:cNvCxnSpPr>
            <a:cxnSpLocks/>
          </p:cNvCxnSpPr>
          <p:nvPr/>
        </p:nvCxnSpPr>
        <p:spPr>
          <a:xfrm flipV="1">
            <a:off x="4975414" y="2850221"/>
            <a:ext cx="3320526" cy="337128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6EFD83-D757-763A-4DB0-C849F60A9810}"/>
              </a:ext>
            </a:extLst>
          </p:cNvPr>
          <p:cNvCxnSpPr>
            <a:cxnSpLocks/>
          </p:cNvCxnSpPr>
          <p:nvPr/>
        </p:nvCxnSpPr>
        <p:spPr>
          <a:xfrm>
            <a:off x="4338920" y="5593799"/>
            <a:ext cx="5816525" cy="17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72F2B0E-7396-AE8C-5189-C4F6324DABD9}"/>
              </a:ext>
            </a:extLst>
          </p:cNvPr>
          <p:cNvSpPr/>
          <p:nvPr/>
        </p:nvSpPr>
        <p:spPr>
          <a:xfrm>
            <a:off x="2195560" y="2006586"/>
            <a:ext cx="9782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Label the exterior angles and their opposite angles!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99727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61E52-3D3B-5045-BCF9-09E889F8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DEF8225B-4589-4224-F97E-77D4DF7A9D41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B713774-77AE-E840-97C4-1620D474DF6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9DBA3716-0909-47AE-AC64-1B17D3265515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3D0FB98-A68B-7EA7-9FE2-D51028EAB3D2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FFFF3B5-C803-E480-7B18-67CFA4388853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D7399E07-4EE4-46A7-893C-4DB92112C7AA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CDF170-AE73-C567-7A46-2E4AEBC34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7DF6CDD8-E77B-6BC5-A534-5DD7F42D1D6C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00" name="Picture 4" descr="Exterior Angles Of A Triangle (video lessons, examples, step-by-step ...">
            <a:extLst>
              <a:ext uri="{FF2B5EF4-FFF2-40B4-BE49-F238E27FC236}">
                <a16:creationId xmlns:a16="http://schemas.microsoft.com/office/drawing/2014/main" id="{A316517D-E5B4-C904-3FC3-04749740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022" r="48421"/>
          <a:stretch/>
        </p:blipFill>
        <p:spPr bwMode="auto">
          <a:xfrm>
            <a:off x="3042988" y="1537999"/>
            <a:ext cx="5873070" cy="42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5373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D65A7-849B-79AC-D31B-D0D23179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43573D51-58CE-D44C-32F9-35124A4B2DD4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5F81B26-C228-D86B-E748-D7346419053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CC76585F-B8C5-4032-B103-E4C4456FE87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55FC524-A541-B1E3-5B2F-A0B9217D1D63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A84D8D95-D158-AE64-3A23-5BD5D78311AF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1F9D1AB-5CC9-8015-FA9B-0857616CFDA0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390FB31-8054-DE21-380E-1E864813E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411D3F5F-F33B-B5B5-1CC3-18614F0C9256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FB0A55-4FC1-8B1C-F572-F113D884F641}"/>
              </a:ext>
            </a:extLst>
          </p:cNvPr>
          <p:cNvSpPr txBox="1"/>
          <p:nvPr/>
        </p:nvSpPr>
        <p:spPr>
          <a:xfrm>
            <a:off x="2939487" y="1294431"/>
            <a:ext cx="72366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ladder is leaning against a wall, forming a triangle with the ground and the wall. The ladder makes an angle of </a:t>
            </a:r>
            <a:r>
              <a:rPr lang="en-US" sz="2400" b="1" dirty="0"/>
              <a:t>65°</a:t>
            </a:r>
            <a:r>
              <a:rPr lang="en-US" sz="2400" dirty="0"/>
              <a:t> with the ground, and the angle between the wall and the ground is </a:t>
            </a:r>
            <a:r>
              <a:rPr lang="en-US" sz="2400" b="1" dirty="0"/>
              <a:t>90°</a:t>
            </a:r>
            <a:r>
              <a:rPr lang="en-US" sz="2400" dirty="0"/>
              <a:t>. The side of the triangle representing the ground is extended beyond the base of the ladder.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075B5-A68B-D516-99AE-44078C25A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43302" y="2738842"/>
            <a:ext cx="3259455" cy="31748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DE0E3-1652-2D2B-084C-C4462669C9C7}"/>
              </a:ext>
            </a:extLst>
          </p:cNvPr>
          <p:cNvSpPr/>
          <p:nvPr/>
        </p:nvSpPr>
        <p:spPr>
          <a:xfrm>
            <a:off x="3997689" y="3624578"/>
            <a:ext cx="45859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Exterior angle= 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25+90= 115˚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77155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EF243-37AA-90C0-3E9D-672BD8AEA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485F0B26-12B5-AA2D-01F3-33E9C1ADA4E0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B262CBC-5C68-941F-5B40-F3211AFB74C9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3A751B00-C11C-4A5B-AE39-43BF08ED41F6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F3DC7DC-646F-0AB0-5D7A-E7E1D32AC237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6DA6C04-86F4-37F6-5E15-A35FD35E9B17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07981A4-9702-4A12-F666-BF58B0AE4E89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8B01B5B-EF8C-D718-1F14-1E23196A5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1E16CDDF-C68C-8F85-BEB8-DD28A95D6C18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698A7-D96A-BFC8-B3A8-E57E314F7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 r="-2222" b="76218"/>
          <a:stretch/>
        </p:blipFill>
        <p:spPr>
          <a:xfrm>
            <a:off x="2984726" y="2022578"/>
            <a:ext cx="7757088" cy="36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725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054A-35EC-A3A6-F1F0-89D8D505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52C4090D-F88E-3D42-4F42-6FF276DA9D1A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F68BDBE6-86F5-1CBE-92C5-FA91F0EC5CEC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2460A1BF-4ADA-495C-80B1-100B2FE0EE64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9957E475-3F92-F48D-62DC-CE4C2FC4C5BA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21E70320-695D-C5A2-1E08-F167B51D5F7A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E9956789-B820-6A53-DD55-29A9E98B3EA8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1A0B73D-E78D-47E6-8CC3-D1415CC57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701FB22D-57E7-80B6-9FAC-F1DEAF43CFA8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03838-F24B-E793-35A6-EB610394A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9" t="15834" r="17815" b="54861"/>
          <a:stretch/>
        </p:blipFill>
        <p:spPr>
          <a:xfrm>
            <a:off x="3308580" y="1357866"/>
            <a:ext cx="6867525" cy="47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874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8B19E-CE1A-9617-2D4F-636DA61C0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175578C1-87A1-7462-3F36-ECDD7F009A87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81C2B4B-04B2-FC44-4B8B-5C2CB466473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FFF0CF4B-CF31-4067-BA94-FB7AD5CAC71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2BB033B-DFAA-F3FF-611A-D407ABD9C775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D4E54529-33DE-DC6C-015E-86F16D209212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0C5367B-BBB5-97BB-7900-91AF381B2093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E1A8846-28E5-C651-1140-5D86F6E23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B9970B19-1FC5-904F-B2F9-4CAFB6B96E6B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7170" name="Picture 2" descr="Find the value of the unknown exterior angle x in the following diagrams">
            <a:extLst>
              <a:ext uri="{FF2B5EF4-FFF2-40B4-BE49-F238E27FC236}">
                <a16:creationId xmlns:a16="http://schemas.microsoft.com/office/drawing/2014/main" id="{BA9582CA-D59B-9B45-2636-A9DA4139C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20806" r="374"/>
          <a:stretch/>
        </p:blipFill>
        <p:spPr bwMode="auto">
          <a:xfrm>
            <a:off x="7521022" y="1417580"/>
            <a:ext cx="2046867" cy="43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CERT Solutions for Class 7 Maths Chapter 6 - The Triangle and its ...">
            <a:extLst>
              <a:ext uri="{FF2B5EF4-FFF2-40B4-BE49-F238E27FC236}">
                <a16:creationId xmlns:a16="http://schemas.microsoft.com/office/drawing/2014/main" id="{7A686508-128D-22CE-BB0D-A1271F946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3" r="29476"/>
          <a:stretch/>
        </p:blipFill>
        <p:spPr bwMode="auto">
          <a:xfrm>
            <a:off x="3786874" y="1195248"/>
            <a:ext cx="2380241" cy="47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E15F3A-4F06-1710-D567-D803FEE53B89}"/>
              </a:ext>
            </a:extLst>
          </p:cNvPr>
          <p:cNvSpPr/>
          <p:nvPr/>
        </p:nvSpPr>
        <p:spPr>
          <a:xfrm>
            <a:off x="4840472" y="11265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FA76C-F2B8-B7A2-975D-BA3A3F82D6B8}"/>
              </a:ext>
            </a:extLst>
          </p:cNvPr>
          <p:cNvSpPr/>
          <p:nvPr/>
        </p:nvSpPr>
        <p:spPr>
          <a:xfrm>
            <a:off x="4897622" y="37078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50F6B-D0D2-7909-8FFA-E9C76171E6C6}"/>
              </a:ext>
            </a:extLst>
          </p:cNvPr>
          <p:cNvSpPr/>
          <p:nvPr/>
        </p:nvSpPr>
        <p:spPr>
          <a:xfrm>
            <a:off x="8737525" y="12186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1A6FF8-AC43-CB90-A82E-9EF3EA9A580F}"/>
              </a:ext>
            </a:extLst>
          </p:cNvPr>
          <p:cNvSpPr/>
          <p:nvPr/>
        </p:nvSpPr>
        <p:spPr>
          <a:xfrm>
            <a:off x="8849117" y="30628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9062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AE5AB-58D0-2C35-92B0-670FAD813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3499CA96-320F-E1BE-7517-9E42F5A5F868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EC5E396-189A-943B-606E-445AF38640B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64BE4BEF-A8E3-4EFC-A6DF-5E534F320086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DECCA2B-3476-4125-4945-0E7BC81613AD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C3DEE2A-726E-7D39-299E-CBEEB32412A8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D18DC77-E6AF-B2BA-3B67-008C6451B2C9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F698F46-8F5F-037B-7E1D-8AD553556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2B286DC9-6F0E-B0F3-0A62-FD25C202AB3C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6B9C8-AB68-FA0D-FAA9-0AFD6F858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043" y="1738399"/>
            <a:ext cx="5275086" cy="35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3557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FEF76-F4ED-0403-DFEC-76F467C49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BD9DF150-7EFE-B237-F4FF-1AFB10A03EE0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AFB13CC2-CBD2-5420-AF57-694D6D14054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CC76585F-B8C5-4032-B103-E4C4456FE87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9A765D2-B14A-FBB3-10F6-CCF566B4B897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D5D88FF-5C94-72AE-EB0F-EF51407EBE39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7AD59C2-C591-9DB4-76BC-4EDE3A7D83F1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F9874EC-AB5C-E619-B739-F204F83F6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7813961C-A9AB-2A5B-C8E2-3A4842818231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3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7B5F0-177F-4E0C-F3BF-DF47292C03C2}"/>
              </a:ext>
            </a:extLst>
          </p:cNvPr>
          <p:cNvSpPr txBox="1"/>
          <p:nvPr/>
        </p:nvSpPr>
        <p:spPr>
          <a:xfrm>
            <a:off x="2939487" y="1294431"/>
            <a:ext cx="7236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Required Questions: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P. 180 Q1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P. 184 Q1,2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P. </a:t>
            </a:r>
            <a:r>
              <a:rPr lang="en-US" sz="2400"/>
              <a:t>189 Q1,2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9308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2E395-850D-0BD8-FD2E-D7C9038EE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BCC25095-5CD4-2101-AD4A-302BF533ACAD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DD7AE7FF-ABE3-76EA-C7B4-938D8CD2547C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E5A7046D-8157-4D3A-9EC7-E0DB4247893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F9D0634-91E9-BBF8-ED72-B2B0DBFB9212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8EC7DF2B-8F54-3515-F217-C192FABB012A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A1CC5D5-279C-E7E8-8BA3-CEB2BBF0A4F4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4C814DB-4937-68DB-850F-D65BA77811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9B21BBEF-AFB8-EDC3-6354-967CB04E2F8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5253A-323B-AB08-9845-D5A662E16003}"/>
              </a:ext>
            </a:extLst>
          </p:cNvPr>
          <p:cNvSpPr txBox="1"/>
          <p:nvPr/>
        </p:nvSpPr>
        <p:spPr>
          <a:xfrm>
            <a:off x="1815208" y="1274564"/>
            <a:ext cx="599958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Classifying by sides:</a:t>
            </a:r>
          </a:p>
          <a:p>
            <a:endParaRPr lang="en-US" sz="2600" b="1" dirty="0"/>
          </a:p>
          <a:p>
            <a:pPr marL="971550" lvl="1" indent="-514350">
              <a:buAutoNum type="arabicPeriod"/>
            </a:pPr>
            <a:r>
              <a:rPr lang="en-US" sz="2600" b="1" dirty="0"/>
              <a:t>Equilateral Triangle.</a:t>
            </a:r>
          </a:p>
          <a:p>
            <a:pPr marL="971550" lvl="1" indent="-514350">
              <a:buAutoNum type="arabicPeriod"/>
            </a:pPr>
            <a:r>
              <a:rPr lang="en-US" sz="2600" b="1" dirty="0"/>
              <a:t>Isosceles Triangle. </a:t>
            </a:r>
          </a:p>
          <a:p>
            <a:pPr marL="971550" lvl="1" indent="-514350">
              <a:buAutoNum type="arabicPeriod"/>
            </a:pPr>
            <a:r>
              <a:rPr lang="en-US" sz="2600" b="1" dirty="0"/>
              <a:t>Scalene Triangle.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12F15-AD16-A49E-07C4-008B1D49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692" y="3899467"/>
            <a:ext cx="8477786" cy="24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63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3774D-045B-4FC8-EBC8-37F4B73DC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AE4173BB-6ED7-0CC7-2932-775BD62B64B2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4A43C14-C5C5-A594-4532-7D6EC386C33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E5A7046D-8157-4D3A-9EC7-E0DB4247893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A20381B-B1C7-9C1D-795B-FCA6CDC90611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CD64EDA-81D9-E3C0-8B51-C669072465D4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FF609B05-B605-43B6-4F00-27809ED56C66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C6478C8-029A-36E5-3B0D-4FDB4EDBE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03064DDB-7888-EA4C-7C7D-F7A246B09C1D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2DC27B-D662-5014-B0C4-3B0988957A1D}"/>
              </a:ext>
            </a:extLst>
          </p:cNvPr>
          <p:cNvSpPr/>
          <p:nvPr/>
        </p:nvSpPr>
        <p:spPr>
          <a:xfrm>
            <a:off x="1209226" y="2205335"/>
            <a:ext cx="10303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Classifying Triangles by their angles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7605E-BEDE-6D99-7F4A-4CF8C0CF5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12068" y="3514116"/>
            <a:ext cx="2142285" cy="29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84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DE29-2897-017B-6076-0B06DEBF6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4C5602E4-CFB5-A220-38FF-6BC12539F180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957E704B-95CD-091C-09F9-AF4C3BB6C8E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E5A7046D-8157-4D3A-9EC7-E0DB4247893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608DA8C-D621-3093-DAA8-CD8E20439D81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0DA34503-86AA-A940-D56E-AA762BD421C9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A4E1A2D-D06E-6546-D1B2-BB773C5AFB0A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41E44E8-2C40-DED2-9C2D-B6862C0AA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FC695388-F726-2969-968E-113C288A6016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556F4-8875-D874-1C49-712CCC84272E}"/>
              </a:ext>
            </a:extLst>
          </p:cNvPr>
          <p:cNvSpPr txBox="1"/>
          <p:nvPr/>
        </p:nvSpPr>
        <p:spPr>
          <a:xfrm>
            <a:off x="2195865" y="1274564"/>
            <a:ext cx="599958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Classifying by angles:</a:t>
            </a:r>
          </a:p>
          <a:p>
            <a:endParaRPr lang="en-US" sz="2600" b="1" dirty="0"/>
          </a:p>
          <a:p>
            <a:pPr marL="971550" lvl="1" indent="-514350">
              <a:buAutoNum type="arabicPeriod"/>
            </a:pPr>
            <a:r>
              <a:rPr lang="en-US" sz="2600" b="1" dirty="0"/>
              <a:t>Acute-angled triangle.</a:t>
            </a:r>
          </a:p>
          <a:p>
            <a:pPr marL="971550" lvl="1" indent="-514350">
              <a:buAutoNum type="arabicPeriod"/>
            </a:pPr>
            <a:r>
              <a:rPr lang="en-US" sz="2600" b="1" dirty="0"/>
              <a:t>Right-angled triangle.</a:t>
            </a:r>
          </a:p>
          <a:p>
            <a:pPr marL="971550" lvl="1" indent="-514350">
              <a:buAutoNum type="arabicPeriod"/>
            </a:pPr>
            <a:r>
              <a:rPr lang="en-US" sz="2600" b="1" dirty="0"/>
              <a:t>Obtuse-angled triangle.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BA4A4-790F-6AA5-E53F-ABAA2FD21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058" y="4157728"/>
            <a:ext cx="7958293" cy="243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13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757C2-C2CC-B125-777C-EAA745495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A48D11BE-9CA4-B1D4-70BC-D4639616316C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580BA907-044D-6C1E-6BB2-ABC9FD7310C2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E5A7046D-8157-4D3A-9EC7-E0DB4247893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FF1F5DD-0642-292C-A19E-40415CA74491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8799EA7D-E30B-834B-32A3-38D753848753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1FEB3399-2807-80FC-A1E4-7E988A297C2A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61C31-A72B-4F9C-D139-5BEE48E49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90582396-8CF7-F5B4-7376-D3C0AD90BBDF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E906D-2D81-F6FF-9518-AE65AB15F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5"/>
          <a:stretch>
            <a:fillRect/>
          </a:stretch>
        </p:blipFill>
        <p:spPr>
          <a:xfrm>
            <a:off x="1644687" y="1373623"/>
            <a:ext cx="10073939" cy="5091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DA237-95FD-2DB5-1168-30003D8C48EE}"/>
              </a:ext>
            </a:extLst>
          </p:cNvPr>
          <p:cNvSpPr txBox="1"/>
          <p:nvPr/>
        </p:nvSpPr>
        <p:spPr>
          <a:xfrm>
            <a:off x="4004053" y="958125"/>
            <a:ext cx="5677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Exercise 6B page 180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F60D7-1527-8F8E-786D-D8010232B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6" y="4900805"/>
            <a:ext cx="1736912" cy="15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26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1307E-DD90-4B41-C0CF-BFD21CE72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09223A19-6F34-B6C6-010A-96F830013DB4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F4393A4-955C-FD28-9574-A5AED46F01A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E5A7046D-8157-4D3A-9EC7-E0DB4247893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EFCA3C7-233B-69C8-E783-F824460B43FE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56309CC-16FE-4BB4-A473-29D4BB606CD7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43DE2D4-4464-F0B1-CEF3-902D038DC164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BA4FF60-F4F7-4918-2EE3-F53A706A2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38EB31FA-3B7E-9ADE-3193-3CB2DA5FB2AD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F9C69-5E24-DFF1-E194-C712DD4F8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49"/>
          <a:stretch/>
        </p:blipFill>
        <p:spPr>
          <a:xfrm>
            <a:off x="1889807" y="2046039"/>
            <a:ext cx="8942681" cy="37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547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A4A0-4160-7E7B-EA3F-EE198CB7F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1E3AA12C-17F1-7EF3-463D-50B8476C973A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3A78B86-90FD-B7ED-AAEE-4F1D24FFF83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fld id="{E5A7046D-8157-4D3A-9EC7-E0DB4247893C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A1B33A9-9A21-30EE-90F0-364E1B274FF0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2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0A8F415C-C2D1-BB8C-85CD-EC4FDEE688AD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10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3B72E78B-DE1E-E2B0-027C-F7B2662E5A3B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2ADBAC5-809A-C73F-243F-1F947405E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BFBC555A-B4E4-F904-2931-89309D7E7D26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Types of Triangles - Properties and Example - Chimpvine">
            <a:extLst>
              <a:ext uri="{FF2B5EF4-FFF2-40B4-BE49-F238E27FC236}">
                <a16:creationId xmlns:a16="http://schemas.microsoft.com/office/drawing/2014/main" id="{ADD964CD-615C-2446-AC5D-44DCD3D0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3" y="1195194"/>
            <a:ext cx="7724246" cy="53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634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F7145-7F68-5D5D-FC4E-840886610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>
            <a:extLst>
              <a:ext uri="{FF2B5EF4-FFF2-40B4-BE49-F238E27FC236}">
                <a16:creationId xmlns:a16="http://schemas.microsoft.com/office/drawing/2014/main" id="{B822BF8A-7CF3-6A08-CBDB-F9EE33F849A7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911ECC4-3560-2A6E-9770-22CA72643FF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        DATE: </a:t>
            </a:r>
            <a:fld id="{617818FA-DA03-4EB4-B716-CDA3AABEF781}" type="datetime5">
              <a:rPr lang="en-US" sz="2400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5-Dec-25</a:t>
            </a:fld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31D58611-D361-574D-0EC9-1A6937456D9E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3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5AAE498-A9A3-D04E-4ACF-F1B52B3B9355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6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9CEFDCA-026D-B082-1095-2096DE6E1457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Math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C60023F-D292-4056-ABA3-F34A49F45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14C1D37-99DD-99A4-2FB2-54F2141E4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uble Wave 1">
            <a:extLst>
              <a:ext uri="{FF2B5EF4-FFF2-40B4-BE49-F238E27FC236}">
                <a16:creationId xmlns:a16="http://schemas.microsoft.com/office/drawing/2014/main" id="{9FC632EC-0A42-E812-3A91-236327746749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BFF08-C06E-3C66-1B67-ADF06DDB3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14" y="4946461"/>
            <a:ext cx="2610944" cy="1147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FCF59F-83C4-300F-4409-F2609027565E}"/>
              </a:ext>
            </a:extLst>
          </p:cNvPr>
          <p:cNvSpPr/>
          <p:nvPr/>
        </p:nvSpPr>
        <p:spPr>
          <a:xfrm>
            <a:off x="4729175" y="2023578"/>
            <a:ext cx="4329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an angle?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C4F97-A4C0-B0DA-2249-F7729B713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95636" y="4275472"/>
            <a:ext cx="1167647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869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1076</Words>
  <Application>Microsoft Office PowerPoint</Application>
  <PresentationFormat>Widescreen</PresentationFormat>
  <Paragraphs>204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Arabic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yassin</dc:creator>
  <cp:lastModifiedBy>Yara  Al-khatib</cp:lastModifiedBy>
  <cp:revision>14</cp:revision>
  <dcterms:created xsi:type="dcterms:W3CDTF">2024-09-29T19:59:45Z</dcterms:created>
  <dcterms:modified xsi:type="dcterms:W3CDTF">2025-12-05T06:05:15Z</dcterms:modified>
</cp:coreProperties>
</file>