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97" r:id="rId3"/>
    <p:sldId id="327" r:id="rId4"/>
    <p:sldId id="308" r:id="rId5"/>
    <p:sldId id="317" r:id="rId6"/>
    <p:sldId id="318" r:id="rId7"/>
    <p:sldId id="319" r:id="rId8"/>
    <p:sldId id="320" r:id="rId9"/>
    <p:sldId id="300" r:id="rId10"/>
    <p:sldId id="301" r:id="rId11"/>
    <p:sldId id="302" r:id="rId12"/>
    <p:sldId id="306" r:id="rId13"/>
    <p:sldId id="304" r:id="rId14"/>
    <p:sldId id="328" r:id="rId15"/>
    <p:sldId id="30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0033"/>
    <a:srgbClr val="990099"/>
    <a:srgbClr val="009900"/>
    <a:srgbClr val="800000"/>
    <a:srgbClr val="FF9999"/>
    <a:srgbClr val="9900CC"/>
    <a:srgbClr val="CC9900"/>
    <a:srgbClr val="3333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ra  Al-khatib" userId="2b295d54-56a5-4d15-b30d-66f518d4d416" providerId="ADAL" clId="{2651CC34-2320-4F64-B559-1EF416F91D38}"/>
    <pc:docChg chg="custSel modSld">
      <pc:chgData name="Yara  Al-khatib" userId="2b295d54-56a5-4d15-b30d-66f518d4d416" providerId="ADAL" clId="{2651CC34-2320-4F64-B559-1EF416F91D38}" dt="2024-08-25T06:27:08.688" v="31" actId="20577"/>
      <pc:docMkLst>
        <pc:docMk/>
      </pc:docMkLst>
      <pc:sldChg chg="delSp modSp mod modClrScheme chgLayout">
        <pc:chgData name="Yara  Al-khatib" userId="2b295d54-56a5-4d15-b30d-66f518d4d416" providerId="ADAL" clId="{2651CC34-2320-4F64-B559-1EF416F91D38}" dt="2024-08-25T06:26:57.125" v="30" actId="20577"/>
        <pc:sldMkLst>
          <pc:docMk/>
          <pc:sldMk cId="4271810504" sldId="256"/>
        </pc:sldMkLst>
      </pc:sldChg>
      <pc:sldChg chg="delSp modSp mod">
        <pc:chgData name="Yara  Al-khatib" userId="2b295d54-56a5-4d15-b30d-66f518d4d416" providerId="ADAL" clId="{2651CC34-2320-4F64-B559-1EF416F91D38}" dt="2024-08-25T06:27:08.688" v="31" actId="20577"/>
        <pc:sldMkLst>
          <pc:docMk/>
          <pc:sldMk cId="3633658944" sldId="274"/>
        </pc:sldMkLst>
      </pc:sldChg>
    </pc:docChg>
  </pc:docChgLst>
  <pc:docChgLst>
    <pc:chgData name="Yara  Al-khatib" userId="2b295d54-56a5-4d15-b30d-66f518d4d416" providerId="ADAL" clId="{41199002-DD9C-4403-AF83-76B7BEFBEF6F}"/>
    <pc:docChg chg="custSel addSld modSld">
      <pc:chgData name="Yara  Al-khatib" userId="2b295d54-56a5-4d15-b30d-66f518d4d416" providerId="ADAL" clId="{41199002-DD9C-4403-AF83-76B7BEFBEF6F}" dt="2024-11-09T17:40:49.463" v="129" actId="1076"/>
      <pc:docMkLst>
        <pc:docMk/>
      </pc:docMkLst>
      <pc:sldChg chg="modSp mod">
        <pc:chgData name="Yara  Al-khatib" userId="2b295d54-56a5-4d15-b30d-66f518d4d416" providerId="ADAL" clId="{41199002-DD9C-4403-AF83-76B7BEFBEF6F}" dt="2024-11-09T17:21:30.485" v="86" actId="20577"/>
        <pc:sldMkLst>
          <pc:docMk/>
          <pc:sldMk cId="3633658944" sldId="274"/>
        </pc:sldMkLst>
      </pc:sldChg>
      <pc:sldChg chg="addSp delSp modSp add mod">
        <pc:chgData name="Yara  Al-khatib" userId="2b295d54-56a5-4d15-b30d-66f518d4d416" providerId="ADAL" clId="{41199002-DD9C-4403-AF83-76B7BEFBEF6F}" dt="2024-11-09T17:32:44.653" v="89" actId="1076"/>
        <pc:sldMkLst>
          <pc:docMk/>
          <pc:sldMk cId="1553210792" sldId="296"/>
        </pc:sldMkLst>
      </pc:sldChg>
      <pc:sldChg chg="addSp modSp add mod">
        <pc:chgData name="Yara  Al-khatib" userId="2b295d54-56a5-4d15-b30d-66f518d4d416" providerId="ADAL" clId="{41199002-DD9C-4403-AF83-76B7BEFBEF6F}" dt="2024-11-09T17:34:52.911" v="96" actId="1076"/>
        <pc:sldMkLst>
          <pc:docMk/>
          <pc:sldMk cId="2298422629" sldId="297"/>
        </pc:sldMkLst>
      </pc:sldChg>
      <pc:sldChg chg="addSp modSp add mod">
        <pc:chgData name="Yara  Al-khatib" userId="2b295d54-56a5-4d15-b30d-66f518d4d416" providerId="ADAL" clId="{41199002-DD9C-4403-AF83-76B7BEFBEF6F}" dt="2024-11-09T17:35:15.590" v="102" actId="1076"/>
        <pc:sldMkLst>
          <pc:docMk/>
          <pc:sldMk cId="141475284" sldId="298"/>
        </pc:sldMkLst>
      </pc:sldChg>
      <pc:sldChg chg="addSp modSp add mod">
        <pc:chgData name="Yara  Al-khatib" userId="2b295d54-56a5-4d15-b30d-66f518d4d416" providerId="ADAL" clId="{41199002-DD9C-4403-AF83-76B7BEFBEF6F}" dt="2024-11-09T17:35:31.708" v="106" actId="1076"/>
        <pc:sldMkLst>
          <pc:docMk/>
          <pc:sldMk cId="3268530597" sldId="299"/>
        </pc:sldMkLst>
      </pc:sldChg>
      <pc:sldChg chg="addSp modSp add mod">
        <pc:chgData name="Yara  Al-khatib" userId="2b295d54-56a5-4d15-b30d-66f518d4d416" providerId="ADAL" clId="{41199002-DD9C-4403-AF83-76B7BEFBEF6F}" dt="2024-11-09T17:37:05.403" v="118" actId="1076"/>
        <pc:sldMkLst>
          <pc:docMk/>
          <pc:sldMk cId="3744377011" sldId="300"/>
        </pc:sldMkLst>
      </pc:sldChg>
      <pc:sldChg chg="addSp modSp add mod">
        <pc:chgData name="Yara  Al-khatib" userId="2b295d54-56a5-4d15-b30d-66f518d4d416" providerId="ADAL" clId="{41199002-DD9C-4403-AF83-76B7BEFBEF6F}" dt="2024-11-09T17:40:16.662" v="122" actId="14100"/>
        <pc:sldMkLst>
          <pc:docMk/>
          <pc:sldMk cId="3113876839" sldId="301"/>
        </pc:sldMkLst>
      </pc:sldChg>
      <pc:sldChg chg="addSp modSp add mod">
        <pc:chgData name="Yara  Al-khatib" userId="2b295d54-56a5-4d15-b30d-66f518d4d416" providerId="ADAL" clId="{41199002-DD9C-4403-AF83-76B7BEFBEF6F}" dt="2024-11-09T17:40:49.463" v="129" actId="1076"/>
        <pc:sldMkLst>
          <pc:docMk/>
          <pc:sldMk cId="2663777424" sldId="302"/>
        </pc:sldMkLst>
      </pc:sldChg>
      <pc:sldChg chg="add">
        <pc:chgData name="Yara  Al-khatib" userId="2b295d54-56a5-4d15-b30d-66f518d4d416" providerId="ADAL" clId="{41199002-DD9C-4403-AF83-76B7BEFBEF6F}" dt="2024-11-09T17:19:06.191" v="28"/>
        <pc:sldMkLst>
          <pc:docMk/>
          <pc:sldMk cId="3182233255" sldId="303"/>
        </pc:sldMkLst>
      </pc:sldChg>
      <pc:sldChg chg="add">
        <pc:chgData name="Yara  Al-khatib" userId="2b295d54-56a5-4d15-b30d-66f518d4d416" providerId="ADAL" clId="{41199002-DD9C-4403-AF83-76B7BEFBEF6F}" dt="2024-11-09T17:19:06.646" v="29"/>
        <pc:sldMkLst>
          <pc:docMk/>
          <pc:sldMk cId="391021781" sldId="304"/>
        </pc:sldMkLst>
      </pc:sldChg>
      <pc:sldChg chg="add">
        <pc:chgData name="Yara  Al-khatib" userId="2b295d54-56a5-4d15-b30d-66f518d4d416" providerId="ADAL" clId="{41199002-DD9C-4403-AF83-76B7BEFBEF6F}" dt="2024-11-09T17:19:06.788" v="30"/>
        <pc:sldMkLst>
          <pc:docMk/>
          <pc:sldMk cId="2457509422" sldId="305"/>
        </pc:sldMkLst>
      </pc:sldChg>
    </pc:docChg>
  </pc:docChgLst>
  <pc:docChgLst>
    <pc:chgData name="Yara  Al-khatib" userId="2b295d54-56a5-4d15-b30d-66f518d4d416" providerId="ADAL" clId="{54B07048-68E1-4A46-AD00-1B1D4A50BCD5}"/>
    <pc:docChg chg="undo custSel addSld delSld modSld">
      <pc:chgData name="Yara  Al-khatib" userId="2b295d54-56a5-4d15-b30d-66f518d4d416" providerId="ADAL" clId="{54B07048-68E1-4A46-AD00-1B1D4A50BCD5}" dt="2024-03-02T14:42:27.442" v="269" actId="20577"/>
      <pc:docMkLst>
        <pc:docMk/>
      </pc:docMkLst>
      <pc:sldChg chg="modSp mod">
        <pc:chgData name="Yara  Al-khatib" userId="2b295d54-56a5-4d15-b30d-66f518d4d416" providerId="ADAL" clId="{54B07048-68E1-4A46-AD00-1B1D4A50BCD5}" dt="2024-03-02T14:36:28.217" v="3" actId="20577"/>
        <pc:sldMkLst>
          <pc:docMk/>
          <pc:sldMk cId="4271810504" sldId="256"/>
        </pc:sldMkLst>
      </pc:sldChg>
      <pc:sldChg chg="modSp mod">
        <pc:chgData name="Yara  Al-khatib" userId="2b295d54-56a5-4d15-b30d-66f518d4d416" providerId="ADAL" clId="{54B07048-68E1-4A46-AD00-1B1D4A50BCD5}" dt="2024-03-02T14:36:51.568" v="12" actId="20577"/>
        <pc:sldMkLst>
          <pc:docMk/>
          <pc:sldMk cId="3633658944" sldId="274"/>
        </pc:sldMkLst>
      </pc:sldChg>
      <pc:sldChg chg="addSp delSp modSp mod modAnim">
        <pc:chgData name="Yara  Al-khatib" userId="2b295d54-56a5-4d15-b30d-66f518d4d416" providerId="ADAL" clId="{54B07048-68E1-4A46-AD00-1B1D4A50BCD5}" dt="2024-03-02T14:42:27.442" v="269" actId="20577"/>
        <pc:sldMkLst>
          <pc:docMk/>
          <pc:sldMk cId="2408458953" sldId="295"/>
        </pc:sldMkLst>
      </pc:sldChg>
      <pc:sldChg chg="del">
        <pc:chgData name="Yara  Al-khatib" userId="2b295d54-56a5-4d15-b30d-66f518d4d416" providerId="ADAL" clId="{54B07048-68E1-4A46-AD00-1B1D4A50BCD5}" dt="2024-03-02T14:38:20.479" v="46" actId="47"/>
        <pc:sldMkLst>
          <pc:docMk/>
          <pc:sldMk cId="2672105615" sldId="296"/>
        </pc:sldMkLst>
      </pc:sldChg>
      <pc:sldChg chg="del">
        <pc:chgData name="Yara  Al-khatib" userId="2b295d54-56a5-4d15-b30d-66f518d4d416" providerId="ADAL" clId="{54B07048-68E1-4A46-AD00-1B1D4A50BCD5}" dt="2024-03-02T14:38:45.365" v="48" actId="47"/>
        <pc:sldMkLst>
          <pc:docMk/>
          <pc:sldMk cId="4202347066" sldId="297"/>
        </pc:sldMkLst>
      </pc:sldChg>
      <pc:sldChg chg="del">
        <pc:chgData name="Yara  Al-khatib" userId="2b295d54-56a5-4d15-b30d-66f518d4d416" providerId="ADAL" clId="{54B07048-68E1-4A46-AD00-1B1D4A50BCD5}" dt="2024-03-02T14:39:31.259" v="56" actId="47"/>
        <pc:sldMkLst>
          <pc:docMk/>
          <pc:sldMk cId="1441353260" sldId="298"/>
        </pc:sldMkLst>
      </pc:sldChg>
      <pc:sldChg chg="del">
        <pc:chgData name="Yara  Al-khatib" userId="2b295d54-56a5-4d15-b30d-66f518d4d416" providerId="ADAL" clId="{54B07048-68E1-4A46-AD00-1B1D4A50BCD5}" dt="2024-03-02T14:38:55.538" v="49" actId="47"/>
        <pc:sldMkLst>
          <pc:docMk/>
          <pc:sldMk cId="2260721606" sldId="299"/>
        </pc:sldMkLst>
      </pc:sldChg>
      <pc:sldChg chg="del">
        <pc:chgData name="Yara  Al-khatib" userId="2b295d54-56a5-4d15-b30d-66f518d4d416" providerId="ADAL" clId="{54B07048-68E1-4A46-AD00-1B1D4A50BCD5}" dt="2024-03-02T14:39:01.121" v="50" actId="47"/>
        <pc:sldMkLst>
          <pc:docMk/>
          <pc:sldMk cId="3373658819" sldId="300"/>
        </pc:sldMkLst>
      </pc:sldChg>
      <pc:sldChg chg="del">
        <pc:chgData name="Yara  Al-khatib" userId="2b295d54-56a5-4d15-b30d-66f518d4d416" providerId="ADAL" clId="{54B07048-68E1-4A46-AD00-1B1D4A50BCD5}" dt="2024-03-02T14:39:03.547" v="51" actId="47"/>
        <pc:sldMkLst>
          <pc:docMk/>
          <pc:sldMk cId="2848755337" sldId="301"/>
        </pc:sldMkLst>
      </pc:sldChg>
      <pc:sldChg chg="del">
        <pc:chgData name="Yara  Al-khatib" userId="2b295d54-56a5-4d15-b30d-66f518d4d416" providerId="ADAL" clId="{54B07048-68E1-4A46-AD00-1B1D4A50BCD5}" dt="2024-03-02T14:40:51.563" v="178" actId="47"/>
        <pc:sldMkLst>
          <pc:docMk/>
          <pc:sldMk cId="2210020188" sldId="302"/>
        </pc:sldMkLst>
      </pc:sldChg>
      <pc:sldChg chg="del">
        <pc:chgData name="Yara  Al-khatib" userId="2b295d54-56a5-4d15-b30d-66f518d4d416" providerId="ADAL" clId="{54B07048-68E1-4A46-AD00-1B1D4A50BCD5}" dt="2024-03-02T14:39:05.255" v="52" actId="47"/>
        <pc:sldMkLst>
          <pc:docMk/>
          <pc:sldMk cId="2956141201" sldId="305"/>
        </pc:sldMkLst>
      </pc:sldChg>
      <pc:sldChg chg="del">
        <pc:chgData name="Yara  Al-khatib" userId="2b295d54-56a5-4d15-b30d-66f518d4d416" providerId="ADAL" clId="{54B07048-68E1-4A46-AD00-1B1D4A50BCD5}" dt="2024-03-02T14:39:29.853" v="55" actId="47"/>
        <pc:sldMkLst>
          <pc:docMk/>
          <pc:sldMk cId="361779764" sldId="306"/>
        </pc:sldMkLst>
      </pc:sldChg>
      <pc:sldChg chg="add del">
        <pc:chgData name="Yara  Al-khatib" userId="2b295d54-56a5-4d15-b30d-66f518d4d416" providerId="ADAL" clId="{54B07048-68E1-4A46-AD00-1B1D4A50BCD5}" dt="2024-03-02T14:40:11.097" v="104" actId="47"/>
        <pc:sldMkLst>
          <pc:docMk/>
          <pc:sldMk cId="316017138" sldId="308"/>
        </pc:sldMkLst>
      </pc:sldChg>
      <pc:sldChg chg="add del">
        <pc:chgData name="Yara  Al-khatib" userId="2b295d54-56a5-4d15-b30d-66f518d4d416" providerId="ADAL" clId="{54B07048-68E1-4A46-AD00-1B1D4A50BCD5}" dt="2024-03-02T14:40:11.862" v="105" actId="47"/>
        <pc:sldMkLst>
          <pc:docMk/>
          <pc:sldMk cId="1153522314" sldId="309"/>
        </pc:sldMkLst>
      </pc:sldChg>
      <pc:sldChg chg="del">
        <pc:chgData name="Yara  Al-khatib" userId="2b295d54-56a5-4d15-b30d-66f518d4d416" providerId="ADAL" clId="{54B07048-68E1-4A46-AD00-1B1D4A50BCD5}" dt="2024-03-02T14:40:13.648" v="106" actId="47"/>
        <pc:sldMkLst>
          <pc:docMk/>
          <pc:sldMk cId="1046133296" sldId="310"/>
        </pc:sldMkLst>
      </pc:sldChg>
      <pc:sldChg chg="del">
        <pc:chgData name="Yara  Al-khatib" userId="2b295d54-56a5-4d15-b30d-66f518d4d416" providerId="ADAL" clId="{54B07048-68E1-4A46-AD00-1B1D4A50BCD5}" dt="2024-03-02T14:40:14.525" v="107" actId="47"/>
        <pc:sldMkLst>
          <pc:docMk/>
          <pc:sldMk cId="281189259" sldId="311"/>
        </pc:sldMkLst>
      </pc:sldChg>
      <pc:sldChg chg="del">
        <pc:chgData name="Yara  Al-khatib" userId="2b295d54-56a5-4d15-b30d-66f518d4d416" providerId="ADAL" clId="{54B07048-68E1-4A46-AD00-1B1D4A50BCD5}" dt="2024-03-02T14:40:50.601" v="177" actId="47"/>
        <pc:sldMkLst>
          <pc:docMk/>
          <pc:sldMk cId="1176934975" sldId="312"/>
        </pc:sldMkLst>
      </pc:sldChg>
      <pc:sldChg chg="del">
        <pc:chgData name="Yara  Al-khatib" userId="2b295d54-56a5-4d15-b30d-66f518d4d416" providerId="ADAL" clId="{54B07048-68E1-4A46-AD00-1B1D4A50BCD5}" dt="2024-03-02T14:40:49.792" v="176" actId="47"/>
        <pc:sldMkLst>
          <pc:docMk/>
          <pc:sldMk cId="3067916082" sldId="313"/>
        </pc:sldMkLst>
      </pc:sldChg>
      <pc:sldChg chg="del">
        <pc:chgData name="Yara  Al-khatib" userId="2b295d54-56a5-4d15-b30d-66f518d4d416" providerId="ADAL" clId="{54B07048-68E1-4A46-AD00-1B1D4A50BCD5}" dt="2024-03-02T14:40:52.507" v="179" actId="47"/>
        <pc:sldMkLst>
          <pc:docMk/>
          <pc:sldMk cId="3440020347" sldId="314"/>
        </pc:sldMkLst>
      </pc:sldChg>
      <pc:sldChg chg="del">
        <pc:chgData name="Yara  Al-khatib" userId="2b295d54-56a5-4d15-b30d-66f518d4d416" providerId="ADAL" clId="{54B07048-68E1-4A46-AD00-1B1D4A50BCD5}" dt="2024-03-02T14:41:13.451" v="182" actId="47"/>
        <pc:sldMkLst>
          <pc:docMk/>
          <pc:sldMk cId="379490988" sldId="315"/>
        </pc:sldMkLst>
      </pc:sldChg>
      <pc:sldChg chg="del">
        <pc:chgData name="Yara  Al-khatib" userId="2b295d54-56a5-4d15-b30d-66f518d4d416" providerId="ADAL" clId="{54B07048-68E1-4A46-AD00-1B1D4A50BCD5}" dt="2024-03-02T14:42:17.822" v="267" actId="47"/>
        <pc:sldMkLst>
          <pc:docMk/>
          <pc:sldMk cId="4272322802" sldId="316"/>
        </pc:sldMkLst>
      </pc:sldChg>
      <pc:sldChg chg="del">
        <pc:chgData name="Yara  Al-khatib" userId="2b295d54-56a5-4d15-b30d-66f518d4d416" providerId="ADAL" clId="{54B07048-68E1-4A46-AD00-1B1D4A50BCD5}" dt="2024-03-02T14:41:14.829" v="183" actId="47"/>
        <pc:sldMkLst>
          <pc:docMk/>
          <pc:sldMk cId="860071004" sldId="317"/>
        </pc:sldMkLst>
      </pc:sldChg>
      <pc:sldChg chg="del">
        <pc:chgData name="Yara  Al-khatib" userId="2b295d54-56a5-4d15-b30d-66f518d4d416" providerId="ADAL" clId="{54B07048-68E1-4A46-AD00-1B1D4A50BCD5}" dt="2024-03-02T14:41:21.094" v="184" actId="47"/>
        <pc:sldMkLst>
          <pc:docMk/>
          <pc:sldMk cId="3993612511" sldId="318"/>
        </pc:sldMkLst>
      </pc:sldChg>
      <pc:sldChg chg="del">
        <pc:chgData name="Yara  Al-khatib" userId="2b295d54-56a5-4d15-b30d-66f518d4d416" providerId="ADAL" clId="{54B07048-68E1-4A46-AD00-1B1D4A50BCD5}" dt="2024-03-02T14:41:22.400" v="185" actId="47"/>
        <pc:sldMkLst>
          <pc:docMk/>
          <pc:sldMk cId="795409058" sldId="320"/>
        </pc:sldMkLst>
      </pc:sldChg>
      <pc:sldChg chg="add del">
        <pc:chgData name="Yara  Al-khatib" userId="2b295d54-56a5-4d15-b30d-66f518d4d416" providerId="ADAL" clId="{54B07048-68E1-4A46-AD00-1B1D4A50BCD5}" dt="2024-03-02T14:42:16.831" v="266" actId="47"/>
        <pc:sldMkLst>
          <pc:docMk/>
          <pc:sldMk cId="2869128317" sldId="321"/>
        </pc:sldMkLst>
      </pc:sldChg>
    </pc:docChg>
  </pc:docChgLst>
  <pc:docChgLst>
    <pc:chgData name="Yara  Al-khatib" userId="2b295d54-56a5-4d15-b30d-66f518d4d416" providerId="ADAL" clId="{1FFAB499-9F6D-4E11-9D6E-B5A98E98A8CA}"/>
    <pc:docChg chg="undo custSel addSld delSld modSld sldOrd">
      <pc:chgData name="Yara  Al-khatib" userId="2b295d54-56a5-4d15-b30d-66f518d4d416" providerId="ADAL" clId="{1FFAB499-9F6D-4E11-9D6E-B5A98E98A8CA}" dt="2024-02-26T18:54:53.851" v="2130" actId="115"/>
      <pc:docMkLst>
        <pc:docMk/>
      </pc:docMkLst>
      <pc:sldChg chg="modSp mod">
        <pc:chgData name="Yara  Al-khatib" userId="2b295d54-56a5-4d15-b30d-66f518d4d416" providerId="ADAL" clId="{1FFAB499-9F6D-4E11-9D6E-B5A98E98A8CA}" dt="2024-02-26T16:45:16.581" v="50" actId="20577"/>
        <pc:sldMkLst>
          <pc:docMk/>
          <pc:sldMk cId="4271810504" sldId="256"/>
        </pc:sldMkLst>
      </pc:sldChg>
      <pc:sldChg chg="delSp modSp mod modClrScheme modAnim chgLayout">
        <pc:chgData name="Yara  Al-khatib" userId="2b295d54-56a5-4d15-b30d-66f518d4d416" providerId="ADAL" clId="{1FFAB499-9F6D-4E11-9D6E-B5A98E98A8CA}" dt="2024-02-26T18:44:23.347" v="1595" actId="20577"/>
        <pc:sldMkLst>
          <pc:docMk/>
          <pc:sldMk cId="3633658944" sldId="274"/>
        </pc:sldMkLst>
      </pc:sldChg>
      <pc:sldChg chg="modSp del mod">
        <pc:chgData name="Yara  Al-khatib" userId="2b295d54-56a5-4d15-b30d-66f518d4d416" providerId="ADAL" clId="{1FFAB499-9F6D-4E11-9D6E-B5A98E98A8CA}" dt="2024-02-26T18:13:23.857" v="1156" actId="47"/>
        <pc:sldMkLst>
          <pc:docMk/>
          <pc:sldMk cId="836914826" sldId="275"/>
        </pc:sldMkLst>
      </pc:sldChg>
      <pc:sldChg chg="del">
        <pc:chgData name="Yara  Al-khatib" userId="2b295d54-56a5-4d15-b30d-66f518d4d416" providerId="ADAL" clId="{1FFAB499-9F6D-4E11-9D6E-B5A98E98A8CA}" dt="2024-02-26T18:13:31.307" v="1162" actId="47"/>
        <pc:sldMkLst>
          <pc:docMk/>
          <pc:sldMk cId="4046870" sldId="277"/>
        </pc:sldMkLst>
      </pc:sldChg>
      <pc:sldChg chg="del">
        <pc:chgData name="Yara  Al-khatib" userId="2b295d54-56a5-4d15-b30d-66f518d4d416" providerId="ADAL" clId="{1FFAB499-9F6D-4E11-9D6E-B5A98E98A8CA}" dt="2024-02-26T18:13:33.929" v="1163" actId="47"/>
        <pc:sldMkLst>
          <pc:docMk/>
          <pc:sldMk cId="2247810410" sldId="278"/>
        </pc:sldMkLst>
      </pc:sldChg>
      <pc:sldChg chg="del">
        <pc:chgData name="Yara  Al-khatib" userId="2b295d54-56a5-4d15-b30d-66f518d4d416" providerId="ADAL" clId="{1FFAB499-9F6D-4E11-9D6E-B5A98E98A8CA}" dt="2024-02-26T18:13:41.707" v="1164" actId="47"/>
        <pc:sldMkLst>
          <pc:docMk/>
          <pc:sldMk cId="873128643" sldId="281"/>
        </pc:sldMkLst>
      </pc:sldChg>
      <pc:sldChg chg="del">
        <pc:chgData name="Yara  Al-khatib" userId="2b295d54-56a5-4d15-b30d-66f518d4d416" providerId="ADAL" clId="{1FFAB499-9F6D-4E11-9D6E-B5A98E98A8CA}" dt="2024-02-26T18:14:10.867" v="1166" actId="47"/>
        <pc:sldMkLst>
          <pc:docMk/>
          <pc:sldMk cId="3366615611" sldId="282"/>
        </pc:sldMkLst>
      </pc:sldChg>
      <pc:sldChg chg="del">
        <pc:chgData name="Yara  Al-khatib" userId="2b295d54-56a5-4d15-b30d-66f518d4d416" providerId="ADAL" clId="{1FFAB499-9F6D-4E11-9D6E-B5A98E98A8CA}" dt="2024-02-26T18:14:18.089" v="1168" actId="47"/>
        <pc:sldMkLst>
          <pc:docMk/>
          <pc:sldMk cId="83687059" sldId="283"/>
        </pc:sldMkLst>
      </pc:sldChg>
      <pc:sldChg chg="del">
        <pc:chgData name="Yara  Al-khatib" userId="2b295d54-56a5-4d15-b30d-66f518d4d416" providerId="ADAL" clId="{1FFAB499-9F6D-4E11-9D6E-B5A98E98A8CA}" dt="2024-02-26T18:14:14.883" v="1167" actId="47"/>
        <pc:sldMkLst>
          <pc:docMk/>
          <pc:sldMk cId="3671068699" sldId="284"/>
        </pc:sldMkLst>
      </pc:sldChg>
      <pc:sldChg chg="del">
        <pc:chgData name="Yara  Al-khatib" userId="2b295d54-56a5-4d15-b30d-66f518d4d416" providerId="ADAL" clId="{1FFAB499-9F6D-4E11-9D6E-B5A98E98A8CA}" dt="2024-02-26T18:14:24.318" v="1169" actId="47"/>
        <pc:sldMkLst>
          <pc:docMk/>
          <pc:sldMk cId="201667457" sldId="286"/>
        </pc:sldMkLst>
      </pc:sldChg>
      <pc:sldChg chg="del">
        <pc:chgData name="Yara  Al-khatib" userId="2b295d54-56a5-4d15-b30d-66f518d4d416" providerId="ADAL" clId="{1FFAB499-9F6D-4E11-9D6E-B5A98E98A8CA}" dt="2024-02-26T18:13:26.383" v="1157" actId="47"/>
        <pc:sldMkLst>
          <pc:docMk/>
          <pc:sldMk cId="3091764358" sldId="287"/>
        </pc:sldMkLst>
      </pc:sldChg>
      <pc:sldChg chg="del">
        <pc:chgData name="Yara  Al-khatib" userId="2b295d54-56a5-4d15-b30d-66f518d4d416" providerId="ADAL" clId="{1FFAB499-9F6D-4E11-9D6E-B5A98E98A8CA}" dt="2024-02-26T18:13:27.441" v="1158" actId="47"/>
        <pc:sldMkLst>
          <pc:docMk/>
          <pc:sldMk cId="4288478240" sldId="289"/>
        </pc:sldMkLst>
      </pc:sldChg>
      <pc:sldChg chg="del">
        <pc:chgData name="Yara  Al-khatib" userId="2b295d54-56a5-4d15-b30d-66f518d4d416" providerId="ADAL" clId="{1FFAB499-9F6D-4E11-9D6E-B5A98E98A8CA}" dt="2024-02-26T18:13:28.422" v="1159" actId="47"/>
        <pc:sldMkLst>
          <pc:docMk/>
          <pc:sldMk cId="24667229" sldId="290"/>
        </pc:sldMkLst>
      </pc:sldChg>
      <pc:sldChg chg="del">
        <pc:chgData name="Yara  Al-khatib" userId="2b295d54-56a5-4d15-b30d-66f518d4d416" providerId="ADAL" clId="{1FFAB499-9F6D-4E11-9D6E-B5A98E98A8CA}" dt="2024-02-26T18:13:29.272" v="1160" actId="47"/>
        <pc:sldMkLst>
          <pc:docMk/>
          <pc:sldMk cId="4032002294" sldId="291"/>
        </pc:sldMkLst>
      </pc:sldChg>
      <pc:sldChg chg="del">
        <pc:chgData name="Yara  Al-khatib" userId="2b295d54-56a5-4d15-b30d-66f518d4d416" providerId="ADAL" clId="{1FFAB499-9F6D-4E11-9D6E-B5A98E98A8CA}" dt="2024-02-26T18:13:30.187" v="1161" actId="47"/>
        <pc:sldMkLst>
          <pc:docMk/>
          <pc:sldMk cId="2046530391" sldId="292"/>
        </pc:sldMkLst>
      </pc:sldChg>
      <pc:sldChg chg="del">
        <pc:chgData name="Yara  Al-khatib" userId="2b295d54-56a5-4d15-b30d-66f518d4d416" providerId="ADAL" clId="{1FFAB499-9F6D-4E11-9D6E-B5A98E98A8CA}" dt="2024-02-26T18:14:25.996" v="1170" actId="47"/>
        <pc:sldMkLst>
          <pc:docMk/>
          <pc:sldMk cId="1473476549" sldId="293"/>
        </pc:sldMkLst>
      </pc:sldChg>
      <pc:sldChg chg="new del">
        <pc:chgData name="Yara  Al-khatib" userId="2b295d54-56a5-4d15-b30d-66f518d4d416" providerId="ADAL" clId="{1FFAB499-9F6D-4E11-9D6E-B5A98E98A8CA}" dt="2024-02-26T18:13:42.876" v="1165" actId="47"/>
        <pc:sldMkLst>
          <pc:docMk/>
          <pc:sldMk cId="1342424518" sldId="294"/>
        </pc:sldMkLst>
      </pc:sldChg>
      <pc:sldChg chg="addSp modSp add mod modClrScheme modAnim chgLayout">
        <pc:chgData name="Yara  Al-khatib" userId="2b295d54-56a5-4d15-b30d-66f518d4d416" providerId="ADAL" clId="{1FFAB499-9F6D-4E11-9D6E-B5A98E98A8CA}" dt="2024-02-26T17:10:22.150" v="257" actId="1035"/>
        <pc:sldMkLst>
          <pc:docMk/>
          <pc:sldMk cId="2408458953" sldId="295"/>
        </pc:sldMkLst>
      </pc:sldChg>
      <pc:sldChg chg="delSp modSp add mod">
        <pc:chgData name="Yara  Al-khatib" userId="2b295d54-56a5-4d15-b30d-66f518d4d416" providerId="ADAL" clId="{1FFAB499-9F6D-4E11-9D6E-B5A98E98A8CA}" dt="2024-02-26T17:07:52.579" v="225" actId="20577"/>
        <pc:sldMkLst>
          <pc:docMk/>
          <pc:sldMk cId="2672105615" sldId="296"/>
        </pc:sldMkLst>
      </pc:sldChg>
      <pc:sldChg chg="addSp delSp modSp add mod">
        <pc:chgData name="Yara  Al-khatib" userId="2b295d54-56a5-4d15-b30d-66f518d4d416" providerId="ADAL" clId="{1FFAB499-9F6D-4E11-9D6E-B5A98E98A8CA}" dt="2024-02-26T17:11:20.589" v="299" actId="1076"/>
        <pc:sldMkLst>
          <pc:docMk/>
          <pc:sldMk cId="4202347066" sldId="297"/>
        </pc:sldMkLst>
      </pc:sldChg>
      <pc:sldChg chg="addSp delSp modSp add mod ord">
        <pc:chgData name="Yara  Al-khatib" userId="2b295d54-56a5-4d15-b30d-66f518d4d416" providerId="ADAL" clId="{1FFAB499-9F6D-4E11-9D6E-B5A98E98A8CA}" dt="2024-02-26T18:15:52.582" v="1174" actId="1076"/>
        <pc:sldMkLst>
          <pc:docMk/>
          <pc:sldMk cId="1441353260" sldId="298"/>
        </pc:sldMkLst>
      </pc:sldChg>
      <pc:sldChg chg="addSp modSp add mod">
        <pc:chgData name="Yara  Al-khatib" userId="2b295d54-56a5-4d15-b30d-66f518d4d416" providerId="ADAL" clId="{1FFAB499-9F6D-4E11-9D6E-B5A98E98A8CA}" dt="2024-02-26T17:12:16.876" v="307" actId="1076"/>
        <pc:sldMkLst>
          <pc:docMk/>
          <pc:sldMk cId="2260721606" sldId="299"/>
        </pc:sldMkLst>
      </pc:sldChg>
      <pc:sldChg chg="add del">
        <pc:chgData name="Yara  Al-khatib" userId="2b295d54-56a5-4d15-b30d-66f518d4d416" providerId="ADAL" clId="{1FFAB499-9F6D-4E11-9D6E-B5A98E98A8CA}" dt="2024-02-26T17:11:47.225" v="304"/>
        <pc:sldMkLst>
          <pc:docMk/>
          <pc:sldMk cId="2652046685" sldId="299"/>
        </pc:sldMkLst>
      </pc:sldChg>
      <pc:sldChg chg="addSp modSp add mod">
        <pc:chgData name="Yara  Al-khatib" userId="2b295d54-56a5-4d15-b30d-66f518d4d416" providerId="ADAL" clId="{1FFAB499-9F6D-4E11-9D6E-B5A98E98A8CA}" dt="2024-02-26T17:18:09.593" v="412"/>
        <pc:sldMkLst>
          <pc:docMk/>
          <pc:sldMk cId="3373658819" sldId="300"/>
        </pc:sldMkLst>
      </pc:sldChg>
      <pc:sldChg chg="addSp modSp add mod">
        <pc:chgData name="Yara  Al-khatib" userId="2b295d54-56a5-4d15-b30d-66f518d4d416" providerId="ADAL" clId="{1FFAB499-9F6D-4E11-9D6E-B5A98E98A8CA}" dt="2024-02-26T17:17:37.678" v="386" actId="1076"/>
        <pc:sldMkLst>
          <pc:docMk/>
          <pc:sldMk cId="2848755337" sldId="301"/>
        </pc:sldMkLst>
      </pc:sldChg>
      <pc:sldChg chg="addSp modSp add mod">
        <pc:chgData name="Yara  Al-khatib" userId="2b295d54-56a5-4d15-b30d-66f518d4d416" providerId="ADAL" clId="{1FFAB499-9F6D-4E11-9D6E-B5A98E98A8CA}" dt="2024-02-26T18:45:42.566" v="1614" actId="1035"/>
        <pc:sldMkLst>
          <pc:docMk/>
          <pc:sldMk cId="2210020188" sldId="302"/>
        </pc:sldMkLst>
      </pc:sldChg>
      <pc:sldChg chg="modSp add del mod">
        <pc:chgData name="Yara  Al-khatib" userId="2b295d54-56a5-4d15-b30d-66f518d4d416" providerId="ADAL" clId="{1FFAB499-9F6D-4E11-9D6E-B5A98E98A8CA}" dt="2024-02-26T18:21:45.468" v="1305" actId="47"/>
        <pc:sldMkLst>
          <pc:docMk/>
          <pc:sldMk cId="4166240298" sldId="303"/>
        </pc:sldMkLst>
      </pc:sldChg>
      <pc:sldChg chg="addSp modSp add del mod">
        <pc:chgData name="Yara  Al-khatib" userId="2b295d54-56a5-4d15-b30d-66f518d4d416" providerId="ADAL" clId="{1FFAB499-9F6D-4E11-9D6E-B5A98E98A8CA}" dt="2024-02-26T18:46:28.020" v="1669" actId="47"/>
        <pc:sldMkLst>
          <pc:docMk/>
          <pc:sldMk cId="4094278743" sldId="304"/>
        </pc:sldMkLst>
      </pc:sldChg>
      <pc:sldChg chg="modSp add mod">
        <pc:chgData name="Yara  Al-khatib" userId="2b295d54-56a5-4d15-b30d-66f518d4d416" providerId="ADAL" clId="{1FFAB499-9F6D-4E11-9D6E-B5A98E98A8CA}" dt="2024-02-26T17:46:29.729" v="605" actId="1038"/>
        <pc:sldMkLst>
          <pc:docMk/>
          <pc:sldMk cId="2956141201" sldId="305"/>
        </pc:sldMkLst>
      </pc:sldChg>
      <pc:sldChg chg="addSp delSp modSp add mod modAnim">
        <pc:chgData name="Yara  Al-khatib" userId="2b295d54-56a5-4d15-b30d-66f518d4d416" providerId="ADAL" clId="{1FFAB499-9F6D-4E11-9D6E-B5A98E98A8CA}" dt="2024-02-26T17:52:21.399" v="627"/>
        <pc:sldMkLst>
          <pc:docMk/>
          <pc:sldMk cId="361779764" sldId="306"/>
        </pc:sldMkLst>
      </pc:sldChg>
      <pc:sldChg chg="add del">
        <pc:chgData name="Yara  Al-khatib" userId="2b295d54-56a5-4d15-b30d-66f518d4d416" providerId="ADAL" clId="{1FFAB499-9F6D-4E11-9D6E-B5A98E98A8CA}" dt="2024-02-26T18:08:02.664" v="1117" actId="47"/>
        <pc:sldMkLst>
          <pc:docMk/>
          <pc:sldMk cId="3726872894" sldId="307"/>
        </pc:sldMkLst>
      </pc:sldChg>
      <pc:sldChg chg="addSp delSp modSp add mod">
        <pc:chgData name="Yara  Al-khatib" userId="2b295d54-56a5-4d15-b30d-66f518d4d416" providerId="ADAL" clId="{1FFAB499-9F6D-4E11-9D6E-B5A98E98A8CA}" dt="2024-02-26T17:58:59.331" v="881" actId="1038"/>
        <pc:sldMkLst>
          <pc:docMk/>
          <pc:sldMk cId="316017138" sldId="308"/>
        </pc:sldMkLst>
      </pc:sldChg>
      <pc:sldChg chg="addSp delSp modSp add mod">
        <pc:chgData name="Yara  Al-khatib" userId="2b295d54-56a5-4d15-b30d-66f518d4d416" providerId="ADAL" clId="{1FFAB499-9F6D-4E11-9D6E-B5A98E98A8CA}" dt="2024-02-26T18:00:03.344" v="886" actId="478"/>
        <pc:sldMkLst>
          <pc:docMk/>
          <pc:sldMk cId="1153522314" sldId="309"/>
        </pc:sldMkLst>
      </pc:sldChg>
      <pc:sldChg chg="addSp modSp add mod modAnim">
        <pc:chgData name="Yara  Al-khatib" userId="2b295d54-56a5-4d15-b30d-66f518d4d416" providerId="ADAL" clId="{1FFAB499-9F6D-4E11-9D6E-B5A98E98A8CA}" dt="2024-02-26T18:17:56.851" v="1234" actId="313"/>
        <pc:sldMkLst>
          <pc:docMk/>
          <pc:sldMk cId="1046133296" sldId="310"/>
        </pc:sldMkLst>
      </pc:sldChg>
      <pc:sldChg chg="addSp delSp modSp add mod">
        <pc:chgData name="Yara  Al-khatib" userId="2b295d54-56a5-4d15-b30d-66f518d4d416" providerId="ADAL" clId="{1FFAB499-9F6D-4E11-9D6E-B5A98E98A8CA}" dt="2024-02-26T18:07:02.213" v="1116" actId="1076"/>
        <pc:sldMkLst>
          <pc:docMk/>
          <pc:sldMk cId="281189259" sldId="311"/>
        </pc:sldMkLst>
      </pc:sldChg>
      <pc:sldChg chg="modSp add mod ord">
        <pc:chgData name="Yara  Al-khatib" userId="2b295d54-56a5-4d15-b30d-66f518d4d416" providerId="ADAL" clId="{1FFAB499-9F6D-4E11-9D6E-B5A98E98A8CA}" dt="2024-02-26T18:42:08.013" v="1544"/>
        <pc:sldMkLst>
          <pc:docMk/>
          <pc:sldMk cId="1176934975" sldId="312"/>
        </pc:sldMkLst>
      </pc:sldChg>
      <pc:sldChg chg="addSp modSp add mod modAnim">
        <pc:chgData name="Yara  Al-khatib" userId="2b295d54-56a5-4d15-b30d-66f518d4d416" providerId="ADAL" clId="{1FFAB499-9F6D-4E11-9D6E-B5A98E98A8CA}" dt="2024-02-26T18:13:11.224" v="1155"/>
        <pc:sldMkLst>
          <pc:docMk/>
          <pc:sldMk cId="3067916082" sldId="313"/>
        </pc:sldMkLst>
      </pc:sldChg>
      <pc:sldChg chg="addSp modSp add mod">
        <pc:chgData name="Yara  Al-khatib" userId="2b295d54-56a5-4d15-b30d-66f518d4d416" providerId="ADAL" clId="{1FFAB499-9F6D-4E11-9D6E-B5A98E98A8CA}" dt="2024-02-26T18:45:57.374" v="1631" actId="1035"/>
        <pc:sldMkLst>
          <pc:docMk/>
          <pc:sldMk cId="3440020347" sldId="314"/>
        </pc:sldMkLst>
      </pc:sldChg>
      <pc:sldChg chg="addSp modSp add mod">
        <pc:chgData name="Yara  Al-khatib" userId="2b295d54-56a5-4d15-b30d-66f518d4d416" providerId="ADAL" clId="{1FFAB499-9F6D-4E11-9D6E-B5A98E98A8CA}" dt="2024-02-26T18:46:06.256" v="1660" actId="1037"/>
        <pc:sldMkLst>
          <pc:docMk/>
          <pc:sldMk cId="379490988" sldId="315"/>
        </pc:sldMkLst>
      </pc:sldChg>
      <pc:sldChg chg="addSp delSp modSp add mod">
        <pc:chgData name="Yara  Al-khatib" userId="2b295d54-56a5-4d15-b30d-66f518d4d416" providerId="ADAL" clId="{1FFAB499-9F6D-4E11-9D6E-B5A98E98A8CA}" dt="2024-02-26T18:24:10.825" v="1519" actId="1036"/>
        <pc:sldMkLst>
          <pc:docMk/>
          <pc:sldMk cId="4272322802" sldId="316"/>
        </pc:sldMkLst>
      </pc:sldChg>
      <pc:sldChg chg="modSp add mod">
        <pc:chgData name="Yara  Al-khatib" userId="2b295d54-56a5-4d15-b30d-66f518d4d416" providerId="ADAL" clId="{1FFAB499-9F6D-4E11-9D6E-B5A98E98A8CA}" dt="2024-02-26T18:47:37.261" v="1735" actId="20577"/>
        <pc:sldMkLst>
          <pc:docMk/>
          <pc:sldMk cId="860071004" sldId="317"/>
        </pc:sldMkLst>
      </pc:sldChg>
      <pc:sldChg chg="modSp add mod">
        <pc:chgData name="Yara  Al-khatib" userId="2b295d54-56a5-4d15-b30d-66f518d4d416" providerId="ADAL" clId="{1FFAB499-9F6D-4E11-9D6E-B5A98E98A8CA}" dt="2024-02-26T18:47:55.312" v="1751" actId="20577"/>
        <pc:sldMkLst>
          <pc:docMk/>
          <pc:sldMk cId="3993612511" sldId="318"/>
        </pc:sldMkLst>
      </pc:sldChg>
      <pc:sldChg chg="addSp delSp new del mod">
        <pc:chgData name="Yara  Al-khatib" userId="2b295d54-56a5-4d15-b30d-66f518d4d416" providerId="ADAL" clId="{1FFAB499-9F6D-4E11-9D6E-B5A98E98A8CA}" dt="2024-02-26T18:52:32.973" v="1935" actId="47"/>
        <pc:sldMkLst>
          <pc:docMk/>
          <pc:sldMk cId="1864351590" sldId="319"/>
        </pc:sldMkLst>
      </pc:sldChg>
      <pc:sldChg chg="addSp delSp modSp add mod">
        <pc:chgData name="Yara  Al-khatib" userId="2b295d54-56a5-4d15-b30d-66f518d4d416" providerId="ADAL" clId="{1FFAB499-9F6D-4E11-9D6E-B5A98E98A8CA}" dt="2024-02-26T18:52:22.592" v="1934" actId="14100"/>
        <pc:sldMkLst>
          <pc:docMk/>
          <pc:sldMk cId="795409058" sldId="320"/>
        </pc:sldMkLst>
      </pc:sldChg>
      <pc:sldChg chg="modSp add mod ord">
        <pc:chgData name="Yara  Al-khatib" userId="2b295d54-56a5-4d15-b30d-66f518d4d416" providerId="ADAL" clId="{1FFAB499-9F6D-4E11-9D6E-B5A98E98A8CA}" dt="2024-02-26T18:54:53.851" v="2130" actId="115"/>
        <pc:sldMkLst>
          <pc:docMk/>
          <pc:sldMk cId="2869128317" sldId="321"/>
        </pc:sldMkLst>
      </pc:sldChg>
      <pc:sldMasterChg chg="delSldLayout">
        <pc:chgData name="Yara  Al-khatib" userId="2b295d54-56a5-4d15-b30d-66f518d4d416" providerId="ADAL" clId="{1FFAB499-9F6D-4E11-9D6E-B5A98E98A8CA}" dt="2024-02-26T18:13:42.876" v="1165" actId="47"/>
        <pc:sldMasterMkLst>
          <pc:docMk/>
          <pc:sldMasterMk cId="598228788" sldId="2147483688"/>
        </pc:sldMasterMkLst>
        <pc:sldLayoutChg chg="del">
          <pc:chgData name="Yara  Al-khatib" userId="2b295d54-56a5-4d15-b30d-66f518d4d416" providerId="ADAL" clId="{1FFAB499-9F6D-4E11-9D6E-B5A98E98A8CA}" dt="2024-02-26T18:13:42.876" v="1165" actId="47"/>
          <pc:sldLayoutMkLst>
            <pc:docMk/>
            <pc:sldMasterMk cId="598228788" sldId="2147483688"/>
            <pc:sldLayoutMk cId="2120076196" sldId="2147483701"/>
          </pc:sldLayoutMkLst>
        </pc:sldLayoutChg>
      </pc:sldMasterChg>
    </pc:docChg>
  </pc:docChgLst>
  <pc:docChgLst>
    <pc:chgData name="Yara  Al-khatib" userId="2b295d54-56a5-4d15-b30d-66f518d4d416" providerId="ADAL" clId="{0AA5644F-545D-45DC-BB50-46C4DA89E773}"/>
    <pc:docChg chg="custSel delSld modSld sldOrd">
      <pc:chgData name="Yara  Al-khatib" userId="2b295d54-56a5-4d15-b30d-66f518d4d416" providerId="ADAL" clId="{0AA5644F-545D-45DC-BB50-46C4DA89E773}" dt="2025-12-05T06:07:49.646" v="79" actId="20577"/>
      <pc:docMkLst>
        <pc:docMk/>
      </pc:docMkLst>
      <pc:sldChg chg="delSp del mod">
        <pc:chgData name="Yara  Al-khatib" userId="2b295d54-56a5-4d15-b30d-66f518d4d416" providerId="ADAL" clId="{0AA5644F-545D-45DC-BB50-46C4DA89E773}" dt="2025-12-05T06:06:16.071" v="59" actId="47"/>
        <pc:sldMkLst>
          <pc:docMk/>
          <pc:sldMk cId="3633658944" sldId="274"/>
        </pc:sldMkLst>
      </pc:sldChg>
      <pc:sldChg chg="del">
        <pc:chgData name="Yara  Al-khatib" userId="2b295d54-56a5-4d15-b30d-66f518d4d416" providerId="ADAL" clId="{0AA5644F-545D-45DC-BB50-46C4DA89E773}" dt="2025-11-22T15:38:49.218" v="58" actId="47"/>
        <pc:sldMkLst>
          <pc:docMk/>
          <pc:sldMk cId="2408458953" sldId="295"/>
        </pc:sldMkLst>
      </pc:sldChg>
      <pc:sldChg chg="delSp del mod">
        <pc:chgData name="Yara  Al-khatib" userId="2b295d54-56a5-4d15-b30d-66f518d4d416" providerId="ADAL" clId="{0AA5644F-545D-45DC-BB50-46C4DA89E773}" dt="2025-12-05T06:06:16.813" v="60" actId="47"/>
        <pc:sldMkLst>
          <pc:docMk/>
          <pc:sldMk cId="4129371893" sldId="296"/>
        </pc:sldMkLst>
      </pc:sldChg>
      <pc:sldChg chg="delSp mod">
        <pc:chgData name="Yara  Al-khatib" userId="2b295d54-56a5-4d15-b30d-66f518d4d416" providerId="ADAL" clId="{0AA5644F-545D-45DC-BB50-46C4DA89E773}" dt="2025-11-22T15:32:21.349" v="5" actId="478"/>
        <pc:sldMkLst>
          <pc:docMk/>
          <pc:sldMk cId="1132948304" sldId="297"/>
        </pc:sldMkLst>
      </pc:sldChg>
      <pc:sldChg chg="del">
        <pc:chgData name="Yara  Al-khatib" userId="2b295d54-56a5-4d15-b30d-66f518d4d416" providerId="ADAL" clId="{0AA5644F-545D-45DC-BB50-46C4DA89E773}" dt="2025-11-22T15:36:20.345" v="38" actId="47"/>
        <pc:sldMkLst>
          <pc:docMk/>
          <pc:sldMk cId="1012899074" sldId="298"/>
        </pc:sldMkLst>
      </pc:sldChg>
      <pc:sldChg chg="del">
        <pc:chgData name="Yara  Al-khatib" userId="2b295d54-56a5-4d15-b30d-66f518d4d416" providerId="ADAL" clId="{0AA5644F-545D-45DC-BB50-46C4DA89E773}" dt="2025-11-22T15:36:22.181" v="39" actId="47"/>
        <pc:sldMkLst>
          <pc:docMk/>
          <pc:sldMk cId="2722916703" sldId="299"/>
        </pc:sldMkLst>
      </pc:sldChg>
      <pc:sldChg chg="delSp mod">
        <pc:chgData name="Yara  Al-khatib" userId="2b295d54-56a5-4d15-b30d-66f518d4d416" providerId="ADAL" clId="{0AA5644F-545D-45DC-BB50-46C4DA89E773}" dt="2025-11-22T15:36:33.440" v="41" actId="478"/>
        <pc:sldMkLst>
          <pc:docMk/>
          <pc:sldMk cId="673737414" sldId="300"/>
        </pc:sldMkLst>
      </pc:sldChg>
      <pc:sldChg chg="delSp mod">
        <pc:chgData name="Yara  Al-khatib" userId="2b295d54-56a5-4d15-b30d-66f518d4d416" providerId="ADAL" clId="{0AA5644F-545D-45DC-BB50-46C4DA89E773}" dt="2025-11-22T15:36:49.387" v="43" actId="478"/>
        <pc:sldMkLst>
          <pc:docMk/>
          <pc:sldMk cId="3032952701" sldId="301"/>
        </pc:sldMkLst>
      </pc:sldChg>
      <pc:sldChg chg="delSp mod">
        <pc:chgData name="Yara  Al-khatib" userId="2b295d54-56a5-4d15-b30d-66f518d4d416" providerId="ADAL" clId="{0AA5644F-545D-45DC-BB50-46C4DA89E773}" dt="2025-11-22T15:37:07.274" v="45" actId="478"/>
        <pc:sldMkLst>
          <pc:docMk/>
          <pc:sldMk cId="2944707355" sldId="302"/>
        </pc:sldMkLst>
      </pc:sldChg>
      <pc:sldChg chg="delSp modSp mod">
        <pc:chgData name="Yara  Al-khatib" userId="2b295d54-56a5-4d15-b30d-66f518d4d416" providerId="ADAL" clId="{0AA5644F-545D-45DC-BB50-46C4DA89E773}" dt="2025-12-05T06:07:49.646" v="79" actId="20577"/>
        <pc:sldMkLst>
          <pc:docMk/>
          <pc:sldMk cId="90599116" sldId="303"/>
        </pc:sldMkLst>
        <pc:spChg chg="mod">
          <ac:chgData name="Yara  Al-khatib" userId="2b295d54-56a5-4d15-b30d-66f518d4d416" providerId="ADAL" clId="{0AA5644F-545D-45DC-BB50-46C4DA89E773}" dt="2025-12-05T06:07:49.646" v="79" actId="20577"/>
          <ac:spMkLst>
            <pc:docMk/>
            <pc:sldMk cId="90599116" sldId="303"/>
            <ac:spMk id="3" creationId="{74C584C9-E3C0-FB7A-419A-25A61369FFC0}"/>
          </ac:spMkLst>
        </pc:spChg>
      </pc:sldChg>
      <pc:sldChg chg="delSp mod">
        <pc:chgData name="Yara  Al-khatib" userId="2b295d54-56a5-4d15-b30d-66f518d4d416" providerId="ADAL" clId="{0AA5644F-545D-45DC-BB50-46C4DA89E773}" dt="2025-11-22T15:37:38.505" v="49" actId="478"/>
        <pc:sldMkLst>
          <pc:docMk/>
          <pc:sldMk cId="2894347387" sldId="304"/>
        </pc:sldMkLst>
      </pc:sldChg>
      <pc:sldChg chg="delSp mod">
        <pc:chgData name="Yara  Al-khatib" userId="2b295d54-56a5-4d15-b30d-66f518d4d416" providerId="ADAL" clId="{0AA5644F-545D-45DC-BB50-46C4DA89E773}" dt="2025-11-22T15:37:23.340" v="47" actId="478"/>
        <pc:sldMkLst>
          <pc:docMk/>
          <pc:sldMk cId="1595959936" sldId="306"/>
        </pc:sldMkLst>
      </pc:sldChg>
      <pc:sldChg chg="delSp del mod">
        <pc:chgData name="Yara  Al-khatib" userId="2b295d54-56a5-4d15-b30d-66f518d4d416" providerId="ADAL" clId="{0AA5644F-545D-45DC-BB50-46C4DA89E773}" dt="2025-12-05T06:06:31.297" v="65" actId="47"/>
        <pc:sldMkLst>
          <pc:docMk/>
          <pc:sldMk cId="2474253730" sldId="307"/>
        </pc:sldMkLst>
      </pc:sldChg>
      <pc:sldChg chg="delSp mod">
        <pc:chgData name="Yara  Al-khatib" userId="2b295d54-56a5-4d15-b30d-66f518d4d416" providerId="ADAL" clId="{0AA5644F-545D-45DC-BB50-46C4DA89E773}" dt="2025-11-22T15:33:53.681" v="15" actId="478"/>
        <pc:sldMkLst>
          <pc:docMk/>
          <pc:sldMk cId="2887136107" sldId="308"/>
        </pc:sldMkLst>
      </pc:sldChg>
      <pc:sldChg chg="del">
        <pc:chgData name="Yara  Al-khatib" userId="2b295d54-56a5-4d15-b30d-66f518d4d416" providerId="ADAL" clId="{0AA5644F-545D-45DC-BB50-46C4DA89E773}" dt="2025-12-05T06:06:18.899" v="62" actId="47"/>
        <pc:sldMkLst>
          <pc:docMk/>
          <pc:sldMk cId="2347372846" sldId="309"/>
        </pc:sldMkLst>
      </pc:sldChg>
      <pc:sldChg chg="delSp del mod">
        <pc:chgData name="Yara  Al-khatib" userId="2b295d54-56a5-4d15-b30d-66f518d4d416" providerId="ADAL" clId="{0AA5644F-545D-45DC-BB50-46C4DA89E773}" dt="2025-12-05T06:06:48.618" v="67" actId="47"/>
        <pc:sldMkLst>
          <pc:docMk/>
          <pc:sldMk cId="976040421" sldId="313"/>
        </pc:sldMkLst>
      </pc:sldChg>
      <pc:sldChg chg="delSp del mod">
        <pc:chgData name="Yara  Al-khatib" userId="2b295d54-56a5-4d15-b30d-66f518d4d416" providerId="ADAL" clId="{0AA5644F-545D-45DC-BB50-46C4DA89E773}" dt="2025-12-05T06:06:24.086" v="63" actId="47"/>
        <pc:sldMkLst>
          <pc:docMk/>
          <pc:sldMk cId="262769245" sldId="314"/>
        </pc:sldMkLst>
      </pc:sldChg>
      <pc:sldChg chg="delSp del mod">
        <pc:chgData name="Yara  Al-khatib" userId="2b295d54-56a5-4d15-b30d-66f518d4d416" providerId="ADAL" clId="{0AA5644F-545D-45DC-BB50-46C4DA89E773}" dt="2025-12-05T06:06:49.509" v="68" actId="47"/>
        <pc:sldMkLst>
          <pc:docMk/>
          <pc:sldMk cId="3631911009" sldId="315"/>
        </pc:sldMkLst>
      </pc:sldChg>
      <pc:sldChg chg="delSp mod">
        <pc:chgData name="Yara  Al-khatib" userId="2b295d54-56a5-4d15-b30d-66f518d4d416" providerId="ADAL" clId="{0AA5644F-545D-45DC-BB50-46C4DA89E773}" dt="2025-11-22T15:34:10.727" v="17" actId="478"/>
        <pc:sldMkLst>
          <pc:docMk/>
          <pc:sldMk cId="945363119" sldId="317"/>
        </pc:sldMkLst>
      </pc:sldChg>
      <pc:sldChg chg="delSp mod">
        <pc:chgData name="Yara  Al-khatib" userId="2b295d54-56a5-4d15-b30d-66f518d4d416" providerId="ADAL" clId="{0AA5644F-545D-45DC-BB50-46C4DA89E773}" dt="2025-11-22T15:34:28.191" v="20" actId="478"/>
        <pc:sldMkLst>
          <pc:docMk/>
          <pc:sldMk cId="219736659" sldId="318"/>
        </pc:sldMkLst>
      </pc:sldChg>
      <pc:sldChg chg="delSp modSp mod">
        <pc:chgData name="Yara  Al-khatib" userId="2b295d54-56a5-4d15-b30d-66f518d4d416" providerId="ADAL" clId="{0AA5644F-545D-45DC-BB50-46C4DA89E773}" dt="2025-11-22T15:34:45.539" v="23" actId="478"/>
        <pc:sldMkLst>
          <pc:docMk/>
          <pc:sldMk cId="722496920" sldId="319"/>
        </pc:sldMkLst>
        <pc:spChg chg="mod">
          <ac:chgData name="Yara  Al-khatib" userId="2b295d54-56a5-4d15-b30d-66f518d4d416" providerId="ADAL" clId="{0AA5644F-545D-45DC-BB50-46C4DA89E773}" dt="2025-11-22T15:34:43.658" v="22" actId="1076"/>
          <ac:spMkLst>
            <pc:docMk/>
            <pc:sldMk cId="722496920" sldId="319"/>
            <ac:spMk id="4" creationId="{DB10FF9D-F6EE-6471-0FAD-8FF83506F7E9}"/>
          </ac:spMkLst>
        </pc:spChg>
      </pc:sldChg>
      <pc:sldChg chg="delSp modSp mod">
        <pc:chgData name="Yara  Al-khatib" userId="2b295d54-56a5-4d15-b30d-66f518d4d416" providerId="ADAL" clId="{0AA5644F-545D-45DC-BB50-46C4DA89E773}" dt="2025-11-22T15:35:03.873" v="26" actId="478"/>
        <pc:sldMkLst>
          <pc:docMk/>
          <pc:sldMk cId="1421784233" sldId="320"/>
        </pc:sldMkLst>
        <pc:spChg chg="mod">
          <ac:chgData name="Yara  Al-khatib" userId="2b295d54-56a5-4d15-b30d-66f518d4d416" providerId="ADAL" clId="{0AA5644F-545D-45DC-BB50-46C4DA89E773}" dt="2025-11-22T15:35:02.261" v="25" actId="1076"/>
          <ac:spMkLst>
            <pc:docMk/>
            <pc:sldMk cId="1421784233" sldId="320"/>
            <ac:spMk id="3" creationId="{4F585033-0FC2-CC25-58D6-CA384F48D044}"/>
          </ac:spMkLst>
        </pc:spChg>
      </pc:sldChg>
      <pc:sldChg chg="del">
        <pc:chgData name="Yara  Al-khatib" userId="2b295d54-56a5-4d15-b30d-66f518d4d416" providerId="ADAL" clId="{0AA5644F-545D-45DC-BB50-46C4DA89E773}" dt="2025-11-22T15:35:47.818" v="32" actId="47"/>
        <pc:sldMkLst>
          <pc:docMk/>
          <pc:sldMk cId="630943274" sldId="321"/>
        </pc:sldMkLst>
      </pc:sldChg>
      <pc:sldChg chg="del">
        <pc:chgData name="Yara  Al-khatib" userId="2b295d54-56a5-4d15-b30d-66f518d4d416" providerId="ADAL" clId="{0AA5644F-545D-45DC-BB50-46C4DA89E773}" dt="2025-11-22T15:35:45.189" v="31" actId="47"/>
        <pc:sldMkLst>
          <pc:docMk/>
          <pc:sldMk cId="2466271017" sldId="322"/>
        </pc:sldMkLst>
      </pc:sldChg>
      <pc:sldChg chg="delSp del mod">
        <pc:chgData name="Yara  Al-khatib" userId="2b295d54-56a5-4d15-b30d-66f518d4d416" providerId="ADAL" clId="{0AA5644F-545D-45DC-BB50-46C4DA89E773}" dt="2025-12-05T06:06:35.388" v="66" actId="47"/>
        <pc:sldMkLst>
          <pc:docMk/>
          <pc:sldMk cId="3758970878" sldId="323"/>
        </pc:sldMkLst>
      </pc:sldChg>
      <pc:sldChg chg="delSp del mod">
        <pc:chgData name="Yara  Al-khatib" userId="2b295d54-56a5-4d15-b30d-66f518d4d416" providerId="ADAL" clId="{0AA5644F-545D-45DC-BB50-46C4DA89E773}" dt="2025-12-05T06:06:27.030" v="64" actId="47"/>
        <pc:sldMkLst>
          <pc:docMk/>
          <pc:sldMk cId="1740825013" sldId="326"/>
        </pc:sldMkLst>
      </pc:sldChg>
      <pc:sldChg chg="delSp mod">
        <pc:chgData name="Yara  Al-khatib" userId="2b295d54-56a5-4d15-b30d-66f518d4d416" providerId="ADAL" clId="{0AA5644F-545D-45DC-BB50-46C4DA89E773}" dt="2025-11-22T15:33:38.772" v="13" actId="478"/>
        <pc:sldMkLst>
          <pc:docMk/>
          <pc:sldMk cId="1640443378" sldId="327"/>
        </pc:sldMkLst>
      </pc:sldChg>
      <pc:sldChg chg="delSp mod">
        <pc:chgData name="Yara  Al-khatib" userId="2b295d54-56a5-4d15-b30d-66f518d4d416" providerId="ADAL" clId="{0AA5644F-545D-45DC-BB50-46C4DA89E773}" dt="2025-11-22T15:38:22.531" v="55" actId="478"/>
        <pc:sldMkLst>
          <pc:docMk/>
          <pc:sldMk cId="1187718520" sldId="328"/>
        </pc:sldMkLst>
      </pc:sldChg>
      <pc:sldChg chg="delSp modSp del mod ord">
        <pc:chgData name="Yara  Al-khatib" userId="2b295d54-56a5-4d15-b30d-66f518d4d416" providerId="ADAL" clId="{0AA5644F-545D-45DC-BB50-46C4DA89E773}" dt="2025-12-05T06:06:17.673" v="61" actId="47"/>
        <pc:sldMkLst>
          <pc:docMk/>
          <pc:sldMk cId="3433172981" sldId="329"/>
        </pc:sldMkLst>
      </pc:sldChg>
    </pc:docChg>
  </pc:docChgLst>
  <pc:docChgLst>
    <pc:chgData name="Yara  Al-khatib" userId="2b295d54-56a5-4d15-b30d-66f518d4d416" providerId="ADAL" clId="{21741368-73D5-41B5-BEE3-4DF3397FFD53}"/>
    <pc:docChg chg="undo custSel addSld delSld modSld sldOrd">
      <pc:chgData name="Yara  Al-khatib" userId="2b295d54-56a5-4d15-b30d-66f518d4d416" providerId="ADAL" clId="{21741368-73D5-41B5-BEE3-4DF3397FFD53}" dt="2024-11-23T14:09:59.756" v="1681" actId="20577"/>
      <pc:docMkLst>
        <pc:docMk/>
      </pc:docMkLst>
      <pc:sldChg chg="modSp mod">
        <pc:chgData name="Yara  Al-khatib" userId="2b295d54-56a5-4d15-b30d-66f518d4d416" providerId="ADAL" clId="{21741368-73D5-41B5-BEE3-4DF3397FFD53}" dt="2024-11-22T05:18:17.960" v="86" actId="404"/>
        <pc:sldMkLst>
          <pc:docMk/>
          <pc:sldMk cId="4271810504" sldId="256"/>
        </pc:sldMkLst>
      </pc:sldChg>
      <pc:sldChg chg="modSp mod">
        <pc:chgData name="Yara  Al-khatib" userId="2b295d54-56a5-4d15-b30d-66f518d4d416" providerId="ADAL" clId="{21741368-73D5-41B5-BEE3-4DF3397FFD53}" dt="2024-11-22T08:53:47.045" v="171" actId="20577"/>
        <pc:sldMkLst>
          <pc:docMk/>
          <pc:sldMk cId="3633658944" sldId="274"/>
        </pc:sldMkLst>
      </pc:sldChg>
      <pc:sldChg chg="del">
        <pc:chgData name="Yara  Al-khatib" userId="2b295d54-56a5-4d15-b30d-66f518d4d416" providerId="ADAL" clId="{21741368-73D5-41B5-BEE3-4DF3397FFD53}" dt="2024-11-22T05:18:59.058" v="92" actId="47"/>
        <pc:sldMkLst>
          <pc:docMk/>
          <pc:sldMk cId="1553210792" sldId="296"/>
        </pc:sldMkLst>
      </pc:sldChg>
      <pc:sldChg chg="addSp delSp modSp add mod">
        <pc:chgData name="Yara  Al-khatib" userId="2b295d54-56a5-4d15-b30d-66f518d4d416" providerId="ADAL" clId="{21741368-73D5-41B5-BEE3-4DF3397FFD53}" dt="2024-11-22T16:47:39.071" v="1488" actId="207"/>
        <pc:sldMkLst>
          <pc:docMk/>
          <pc:sldMk cId="4129371893" sldId="296"/>
        </pc:sldMkLst>
      </pc:sldChg>
      <pc:sldChg chg="addSp delSp modSp add mod">
        <pc:chgData name="Yara  Al-khatib" userId="2b295d54-56a5-4d15-b30d-66f518d4d416" providerId="ADAL" clId="{21741368-73D5-41B5-BEE3-4DF3397FFD53}" dt="2024-11-22T13:32:24.422" v="1205" actId="207"/>
        <pc:sldMkLst>
          <pc:docMk/>
          <pc:sldMk cId="1132948304" sldId="297"/>
        </pc:sldMkLst>
      </pc:sldChg>
      <pc:sldChg chg="del">
        <pc:chgData name="Yara  Al-khatib" userId="2b295d54-56a5-4d15-b30d-66f518d4d416" providerId="ADAL" clId="{21741368-73D5-41B5-BEE3-4DF3397FFD53}" dt="2024-11-22T05:18:59.373" v="93" actId="47"/>
        <pc:sldMkLst>
          <pc:docMk/>
          <pc:sldMk cId="2298422629" sldId="297"/>
        </pc:sldMkLst>
      </pc:sldChg>
      <pc:sldChg chg="del">
        <pc:chgData name="Yara  Al-khatib" userId="2b295d54-56a5-4d15-b30d-66f518d4d416" providerId="ADAL" clId="{21741368-73D5-41B5-BEE3-4DF3397FFD53}" dt="2024-11-22T05:18:59.782" v="94" actId="47"/>
        <pc:sldMkLst>
          <pc:docMk/>
          <pc:sldMk cId="141475284" sldId="298"/>
        </pc:sldMkLst>
      </pc:sldChg>
      <pc:sldChg chg="addSp modSp add mod">
        <pc:chgData name="Yara  Al-khatib" userId="2b295d54-56a5-4d15-b30d-66f518d4d416" providerId="ADAL" clId="{21741368-73D5-41B5-BEE3-4DF3397FFD53}" dt="2024-11-23T14:09:59.756" v="1681" actId="20577"/>
        <pc:sldMkLst>
          <pc:docMk/>
          <pc:sldMk cId="1012899074" sldId="298"/>
        </pc:sldMkLst>
      </pc:sldChg>
      <pc:sldChg chg="addSp modSp add mod">
        <pc:chgData name="Yara  Al-khatib" userId="2b295d54-56a5-4d15-b30d-66f518d4d416" providerId="ADAL" clId="{21741368-73D5-41B5-BEE3-4DF3397FFD53}" dt="2024-11-22T09:14:26.554" v="540" actId="1076"/>
        <pc:sldMkLst>
          <pc:docMk/>
          <pc:sldMk cId="2722916703" sldId="299"/>
        </pc:sldMkLst>
      </pc:sldChg>
      <pc:sldChg chg="del">
        <pc:chgData name="Yara  Al-khatib" userId="2b295d54-56a5-4d15-b30d-66f518d4d416" providerId="ADAL" clId="{21741368-73D5-41B5-BEE3-4DF3397FFD53}" dt="2024-11-22T05:19:00.568" v="95" actId="47"/>
        <pc:sldMkLst>
          <pc:docMk/>
          <pc:sldMk cId="3268530597" sldId="299"/>
        </pc:sldMkLst>
      </pc:sldChg>
      <pc:sldChg chg="addSp modSp add mod">
        <pc:chgData name="Yara  Al-khatib" userId="2b295d54-56a5-4d15-b30d-66f518d4d416" providerId="ADAL" clId="{21741368-73D5-41B5-BEE3-4DF3397FFD53}" dt="2024-11-22T13:32:54.532" v="1212" actId="207"/>
        <pc:sldMkLst>
          <pc:docMk/>
          <pc:sldMk cId="673737414" sldId="300"/>
        </pc:sldMkLst>
      </pc:sldChg>
      <pc:sldChg chg="del">
        <pc:chgData name="Yara  Al-khatib" userId="2b295d54-56a5-4d15-b30d-66f518d4d416" providerId="ADAL" clId="{21741368-73D5-41B5-BEE3-4DF3397FFD53}" dt="2024-11-22T05:19:01.119" v="96" actId="47"/>
        <pc:sldMkLst>
          <pc:docMk/>
          <pc:sldMk cId="3744377011" sldId="300"/>
        </pc:sldMkLst>
      </pc:sldChg>
      <pc:sldChg chg="addSp delSp modSp add mod">
        <pc:chgData name="Yara  Al-khatib" userId="2b295d54-56a5-4d15-b30d-66f518d4d416" providerId="ADAL" clId="{21741368-73D5-41B5-BEE3-4DF3397FFD53}" dt="2024-11-22T13:33:00.035" v="1214" actId="1036"/>
        <pc:sldMkLst>
          <pc:docMk/>
          <pc:sldMk cId="3032952701" sldId="301"/>
        </pc:sldMkLst>
      </pc:sldChg>
      <pc:sldChg chg="del">
        <pc:chgData name="Yara  Al-khatib" userId="2b295d54-56a5-4d15-b30d-66f518d4d416" providerId="ADAL" clId="{21741368-73D5-41B5-BEE3-4DF3397FFD53}" dt="2024-11-22T05:19:01.512" v="97" actId="47"/>
        <pc:sldMkLst>
          <pc:docMk/>
          <pc:sldMk cId="3113876839" sldId="301"/>
        </pc:sldMkLst>
      </pc:sldChg>
      <pc:sldChg chg="del">
        <pc:chgData name="Yara  Al-khatib" userId="2b295d54-56a5-4d15-b30d-66f518d4d416" providerId="ADAL" clId="{21741368-73D5-41B5-BEE3-4DF3397FFD53}" dt="2024-11-22T05:19:01.857" v="98" actId="47"/>
        <pc:sldMkLst>
          <pc:docMk/>
          <pc:sldMk cId="2663777424" sldId="302"/>
        </pc:sldMkLst>
      </pc:sldChg>
      <pc:sldChg chg="addSp modSp add mod">
        <pc:chgData name="Yara  Al-khatib" userId="2b295d54-56a5-4d15-b30d-66f518d4d416" providerId="ADAL" clId="{21741368-73D5-41B5-BEE3-4DF3397FFD53}" dt="2024-11-22T13:33:12.945" v="1216" actId="207"/>
        <pc:sldMkLst>
          <pc:docMk/>
          <pc:sldMk cId="2944707355" sldId="302"/>
        </pc:sldMkLst>
      </pc:sldChg>
      <pc:sldChg chg="addSp modSp add mod ord">
        <pc:chgData name="Yara  Al-khatib" userId="2b295d54-56a5-4d15-b30d-66f518d4d416" providerId="ADAL" clId="{21741368-73D5-41B5-BEE3-4DF3397FFD53}" dt="2024-11-22T17:55:26.919" v="1620"/>
        <pc:sldMkLst>
          <pc:docMk/>
          <pc:sldMk cId="90599116" sldId="303"/>
        </pc:sldMkLst>
      </pc:sldChg>
      <pc:sldChg chg="del">
        <pc:chgData name="Yara  Al-khatib" userId="2b295d54-56a5-4d15-b30d-66f518d4d416" providerId="ADAL" clId="{21741368-73D5-41B5-BEE3-4DF3397FFD53}" dt="2024-11-22T05:19:02.392" v="99" actId="47"/>
        <pc:sldMkLst>
          <pc:docMk/>
          <pc:sldMk cId="3182233255" sldId="303"/>
        </pc:sldMkLst>
      </pc:sldChg>
      <pc:sldChg chg="del">
        <pc:chgData name="Yara  Al-khatib" userId="2b295d54-56a5-4d15-b30d-66f518d4d416" providerId="ADAL" clId="{21741368-73D5-41B5-BEE3-4DF3397FFD53}" dt="2024-11-22T05:19:03.541" v="100" actId="47"/>
        <pc:sldMkLst>
          <pc:docMk/>
          <pc:sldMk cId="391021781" sldId="304"/>
        </pc:sldMkLst>
      </pc:sldChg>
      <pc:sldChg chg="addSp delSp modSp add mod">
        <pc:chgData name="Yara  Al-khatib" userId="2b295d54-56a5-4d15-b30d-66f518d4d416" providerId="ADAL" clId="{21741368-73D5-41B5-BEE3-4DF3397FFD53}" dt="2024-11-22T13:33:18.371" v="1217" actId="207"/>
        <pc:sldMkLst>
          <pc:docMk/>
          <pc:sldMk cId="2894347387" sldId="304"/>
        </pc:sldMkLst>
      </pc:sldChg>
      <pc:sldChg chg="add del">
        <pc:chgData name="Yara  Al-khatib" userId="2b295d54-56a5-4d15-b30d-66f518d4d416" providerId="ADAL" clId="{21741368-73D5-41B5-BEE3-4DF3397FFD53}" dt="2024-11-22T17:55:33.432" v="1625" actId="47"/>
        <pc:sldMkLst>
          <pc:docMk/>
          <pc:sldMk cId="1128518395" sldId="305"/>
        </pc:sldMkLst>
      </pc:sldChg>
      <pc:sldChg chg="del">
        <pc:chgData name="Yara  Al-khatib" userId="2b295d54-56a5-4d15-b30d-66f518d4d416" providerId="ADAL" clId="{21741368-73D5-41B5-BEE3-4DF3397FFD53}" dt="2024-11-22T05:19:04.203" v="101" actId="47"/>
        <pc:sldMkLst>
          <pc:docMk/>
          <pc:sldMk cId="2457509422" sldId="305"/>
        </pc:sldMkLst>
      </pc:sldChg>
      <pc:sldChg chg="modSp add mod ord">
        <pc:chgData name="Yara  Al-khatib" userId="2b295d54-56a5-4d15-b30d-66f518d4d416" providerId="ADAL" clId="{21741368-73D5-41B5-BEE3-4DF3397FFD53}" dt="2024-11-22T13:33:07.205" v="1215" actId="207"/>
        <pc:sldMkLst>
          <pc:docMk/>
          <pc:sldMk cId="1595959936" sldId="306"/>
        </pc:sldMkLst>
      </pc:sldChg>
      <pc:sldChg chg="add del">
        <pc:chgData name="Yara  Al-khatib" userId="2b295d54-56a5-4d15-b30d-66f518d4d416" providerId="ADAL" clId="{21741368-73D5-41B5-BEE3-4DF3397FFD53}" dt="2024-11-22T12:17:28.140" v="1093" actId="2696"/>
        <pc:sldMkLst>
          <pc:docMk/>
          <pc:sldMk cId="549190360" sldId="307"/>
        </pc:sldMkLst>
      </pc:sldChg>
      <pc:sldChg chg="addSp modSp add mod">
        <pc:chgData name="Yara  Al-khatib" userId="2b295d54-56a5-4d15-b30d-66f518d4d416" providerId="ADAL" clId="{21741368-73D5-41B5-BEE3-4DF3397FFD53}" dt="2024-11-22T13:32:33.281" v="1208" actId="1036"/>
        <pc:sldMkLst>
          <pc:docMk/>
          <pc:sldMk cId="2474253730" sldId="307"/>
        </pc:sldMkLst>
      </pc:sldChg>
      <pc:sldChg chg="addSp modSp add del">
        <pc:chgData name="Yara  Al-khatib" userId="2b295d54-56a5-4d15-b30d-66f518d4d416" providerId="ADAL" clId="{21741368-73D5-41B5-BEE3-4DF3397FFD53}" dt="2024-11-22T12:19:13.778" v="1165" actId="2696"/>
        <pc:sldMkLst>
          <pc:docMk/>
          <pc:sldMk cId="2300428987" sldId="308"/>
        </pc:sldMkLst>
      </pc:sldChg>
      <pc:sldChg chg="modSp add mod ord">
        <pc:chgData name="Yara  Al-khatib" userId="2b295d54-56a5-4d15-b30d-66f518d4d416" providerId="ADAL" clId="{21741368-73D5-41B5-BEE3-4DF3397FFD53}" dt="2024-11-22T16:41:38.698" v="1366"/>
        <pc:sldMkLst>
          <pc:docMk/>
          <pc:sldMk cId="2887136107" sldId="308"/>
        </pc:sldMkLst>
      </pc:sldChg>
      <pc:sldChg chg="addSp modSp add mod modAnim">
        <pc:chgData name="Yara  Al-khatib" userId="2b295d54-56a5-4d15-b30d-66f518d4d416" providerId="ADAL" clId="{21741368-73D5-41B5-BEE3-4DF3397FFD53}" dt="2024-11-22T13:30:29.159" v="1203" actId="1076"/>
        <pc:sldMkLst>
          <pc:docMk/>
          <pc:sldMk cId="2347372846" sldId="309"/>
        </pc:sldMkLst>
      </pc:sldChg>
      <pc:sldChg chg="add del">
        <pc:chgData name="Yara  Al-khatib" userId="2b295d54-56a5-4d15-b30d-66f518d4d416" providerId="ADAL" clId="{21741368-73D5-41B5-BEE3-4DF3397FFD53}" dt="2024-11-22T13:29:56.787" v="1199" actId="2696"/>
        <pc:sldMkLst>
          <pc:docMk/>
          <pc:sldMk cId="2482552692" sldId="309"/>
        </pc:sldMkLst>
      </pc:sldChg>
      <pc:sldChg chg="add del">
        <pc:chgData name="Yara  Al-khatib" userId="2b295d54-56a5-4d15-b30d-66f518d4d416" providerId="ADAL" clId="{21741368-73D5-41B5-BEE3-4DF3397FFD53}" dt="2024-11-22T17:55:29.246" v="1622" actId="47"/>
        <pc:sldMkLst>
          <pc:docMk/>
          <pc:sldMk cId="1183941414" sldId="310"/>
        </pc:sldMkLst>
      </pc:sldChg>
      <pc:sldChg chg="add del">
        <pc:chgData name="Yara  Al-khatib" userId="2b295d54-56a5-4d15-b30d-66f518d4d416" providerId="ADAL" clId="{21741368-73D5-41B5-BEE3-4DF3397FFD53}" dt="2024-11-22T17:55:29.925" v="1623" actId="47"/>
        <pc:sldMkLst>
          <pc:docMk/>
          <pc:sldMk cId="1606505588" sldId="311"/>
        </pc:sldMkLst>
      </pc:sldChg>
      <pc:sldChg chg="add del">
        <pc:chgData name="Yara  Al-khatib" userId="2b295d54-56a5-4d15-b30d-66f518d4d416" providerId="ADAL" clId="{21741368-73D5-41B5-BEE3-4DF3397FFD53}" dt="2024-11-22T17:55:31.984" v="1624" actId="47"/>
        <pc:sldMkLst>
          <pc:docMk/>
          <pc:sldMk cId="3922222574" sldId="312"/>
        </pc:sldMkLst>
      </pc:sldChg>
      <pc:sldChg chg="addSp delSp modSp add mod">
        <pc:chgData name="Yara  Al-khatib" userId="2b295d54-56a5-4d15-b30d-66f518d4d416" providerId="ADAL" clId="{21741368-73D5-41B5-BEE3-4DF3397FFD53}" dt="2024-11-22T13:37:08.513" v="1234" actId="207"/>
        <pc:sldMkLst>
          <pc:docMk/>
          <pc:sldMk cId="976040421" sldId="313"/>
        </pc:sldMkLst>
      </pc:sldChg>
      <pc:sldChg chg="addSp delSp modSp add mod">
        <pc:chgData name="Yara  Al-khatib" userId="2b295d54-56a5-4d15-b30d-66f518d4d416" providerId="ADAL" clId="{21741368-73D5-41B5-BEE3-4DF3397FFD53}" dt="2024-11-22T17:54:25.329" v="1618" actId="1076"/>
        <pc:sldMkLst>
          <pc:docMk/>
          <pc:sldMk cId="262769245" sldId="314"/>
        </pc:sldMkLst>
      </pc:sldChg>
      <pc:sldChg chg="add del">
        <pc:chgData name="Yara  Al-khatib" userId="2b295d54-56a5-4d15-b30d-66f518d4d416" providerId="ADAL" clId="{21741368-73D5-41B5-BEE3-4DF3397FFD53}" dt="2024-11-22T17:52:23.195" v="1551" actId="2696"/>
        <pc:sldMkLst>
          <pc:docMk/>
          <pc:sldMk cId="815633306" sldId="314"/>
        </pc:sldMkLst>
      </pc:sldChg>
      <pc:sldChg chg="addSp delSp modSp add mod">
        <pc:chgData name="Yara  Al-khatib" userId="2b295d54-56a5-4d15-b30d-66f518d4d416" providerId="ADAL" clId="{21741368-73D5-41B5-BEE3-4DF3397FFD53}" dt="2024-11-23T13:44:46.023" v="1678" actId="207"/>
        <pc:sldMkLst>
          <pc:docMk/>
          <pc:sldMk cId="3631911009" sldId="315"/>
        </pc:sldMkLst>
      </pc:sldChg>
      <pc:sldChg chg="add del">
        <pc:chgData name="Yara  Al-khatib" userId="2b295d54-56a5-4d15-b30d-66f518d4d416" providerId="ADAL" clId="{21741368-73D5-41B5-BEE3-4DF3397FFD53}" dt="2024-11-22T17:55:28.774" v="1621" actId="47"/>
        <pc:sldMkLst>
          <pc:docMk/>
          <pc:sldMk cId="1591689969" sldId="316"/>
        </pc:sldMkLst>
      </pc:sldChg>
      <pc:sldChg chg="addSp delSp modSp add mod">
        <pc:chgData name="Yara  Al-khatib" userId="2b295d54-56a5-4d15-b30d-66f518d4d416" providerId="ADAL" clId="{21741368-73D5-41B5-BEE3-4DF3397FFD53}" dt="2024-11-22T12:52:29.515" v="1185" actId="14100"/>
        <pc:sldMkLst>
          <pc:docMk/>
          <pc:sldMk cId="945363119" sldId="317"/>
        </pc:sldMkLst>
      </pc:sldChg>
      <pc:sldChg chg="addSp delSp modSp add mod">
        <pc:chgData name="Yara  Al-khatib" userId="2b295d54-56a5-4d15-b30d-66f518d4d416" providerId="ADAL" clId="{21741368-73D5-41B5-BEE3-4DF3397FFD53}" dt="2024-11-22T12:53:35.907" v="1198" actId="1076"/>
        <pc:sldMkLst>
          <pc:docMk/>
          <pc:sldMk cId="219736659" sldId="318"/>
        </pc:sldMkLst>
      </pc:sldChg>
      <pc:sldChg chg="addSp delSp modSp add mod">
        <pc:chgData name="Yara  Al-khatib" userId="2b295d54-56a5-4d15-b30d-66f518d4d416" providerId="ADAL" clId="{21741368-73D5-41B5-BEE3-4DF3397FFD53}" dt="2024-11-22T12:52:56.773" v="1191" actId="1076"/>
        <pc:sldMkLst>
          <pc:docMk/>
          <pc:sldMk cId="722496920" sldId="319"/>
        </pc:sldMkLst>
      </pc:sldChg>
      <pc:sldChg chg="addSp delSp modSp add mod">
        <pc:chgData name="Yara  Al-khatib" userId="2b295d54-56a5-4d15-b30d-66f518d4d416" providerId="ADAL" clId="{21741368-73D5-41B5-BEE3-4DF3397FFD53}" dt="2024-11-22T16:45:43.101" v="1487" actId="1076"/>
        <pc:sldMkLst>
          <pc:docMk/>
          <pc:sldMk cId="1421784233" sldId="320"/>
        </pc:sldMkLst>
      </pc:sldChg>
      <pc:sldChg chg="modSp add mod">
        <pc:chgData name="Yara  Al-khatib" userId="2b295d54-56a5-4d15-b30d-66f518d4d416" providerId="ADAL" clId="{21741368-73D5-41B5-BEE3-4DF3397FFD53}" dt="2024-11-23T13:42:42.329" v="1673" actId="207"/>
        <pc:sldMkLst>
          <pc:docMk/>
          <pc:sldMk cId="630943274" sldId="321"/>
        </pc:sldMkLst>
      </pc:sldChg>
      <pc:sldChg chg="addSp modSp add mod ord">
        <pc:chgData name="Yara  Al-khatib" userId="2b295d54-56a5-4d15-b30d-66f518d4d416" providerId="ADAL" clId="{21741368-73D5-41B5-BEE3-4DF3397FFD53}" dt="2024-11-22T17:51:32.712" v="1550" actId="1076"/>
        <pc:sldMkLst>
          <pc:docMk/>
          <pc:sldMk cId="2466271017" sldId="322"/>
        </pc:sldMkLst>
      </pc:sldChg>
      <pc:sldChg chg="addSp modSp add mod">
        <pc:chgData name="Yara  Al-khatib" userId="2b295d54-56a5-4d15-b30d-66f518d4d416" providerId="ADAL" clId="{21741368-73D5-41B5-BEE3-4DF3397FFD53}" dt="2024-11-23T13:42:06.169" v="1670" actId="1076"/>
        <pc:sldMkLst>
          <pc:docMk/>
          <pc:sldMk cId="3758970878" sldId="323"/>
        </pc:sldMkLst>
      </pc:sldChg>
      <pc:sldChg chg="add del">
        <pc:chgData name="Yara  Al-khatib" userId="2b295d54-56a5-4d15-b30d-66f518d4d416" providerId="ADAL" clId="{21741368-73D5-41B5-BEE3-4DF3397FFD53}" dt="2024-11-22T17:49:31.012" v="1500" actId="47"/>
        <pc:sldMkLst>
          <pc:docMk/>
          <pc:sldMk cId="824920401" sldId="324"/>
        </pc:sldMkLst>
      </pc:sldChg>
      <pc:sldChg chg="add del">
        <pc:chgData name="Yara  Al-khatib" userId="2b295d54-56a5-4d15-b30d-66f518d4d416" providerId="ADAL" clId="{21741368-73D5-41B5-BEE3-4DF3397FFD53}" dt="2024-11-22T17:51:16.405" v="1548" actId="47"/>
        <pc:sldMkLst>
          <pc:docMk/>
          <pc:sldMk cId="2388420482" sldId="325"/>
        </pc:sldMkLst>
      </pc:sldChg>
      <pc:sldChg chg="addSp modSp add mod">
        <pc:chgData name="Yara  Al-khatib" userId="2b295d54-56a5-4d15-b30d-66f518d4d416" providerId="ADAL" clId="{21741368-73D5-41B5-BEE3-4DF3397FFD53}" dt="2024-11-23T14:09:18.656" v="1679" actId="20577"/>
        <pc:sldMkLst>
          <pc:docMk/>
          <pc:sldMk cId="1740825013" sldId="326"/>
        </pc:sldMkLst>
      </pc:sldChg>
      <pc:sldChg chg="addSp delSp modSp add mod ord">
        <pc:chgData name="Yara  Al-khatib" userId="2b295d54-56a5-4d15-b30d-66f518d4d416" providerId="ADAL" clId="{21741368-73D5-41B5-BEE3-4DF3397FFD53}" dt="2024-11-22T16:42:37.037" v="1421" actId="403"/>
        <pc:sldMkLst>
          <pc:docMk/>
          <pc:sldMk cId="1640443378" sldId="327"/>
        </pc:sldMkLst>
      </pc:sldChg>
      <pc:sldChg chg="delSp modSp add mod">
        <pc:chgData name="Yara  Al-khatib" userId="2b295d54-56a5-4d15-b30d-66f518d4d416" providerId="ADAL" clId="{21741368-73D5-41B5-BEE3-4DF3397FFD53}" dt="2024-11-22T17:59:20.797" v="1646" actId="1076"/>
        <pc:sldMkLst>
          <pc:docMk/>
          <pc:sldMk cId="1187718520" sldId="328"/>
        </pc:sldMkLst>
      </pc:sldChg>
      <pc:sldChg chg="addSp delSp modSp add mod">
        <pc:chgData name="Yara  Al-khatib" userId="2b295d54-56a5-4d15-b30d-66f518d4d416" providerId="ADAL" clId="{21741368-73D5-41B5-BEE3-4DF3397FFD53}" dt="2024-11-23T13:43:30.664" v="1677" actId="1076"/>
        <pc:sldMkLst>
          <pc:docMk/>
          <pc:sldMk cId="3433172981" sldId="32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77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3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8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62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1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12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6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1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1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1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3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08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13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91982" y="2092034"/>
            <a:ext cx="9435242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Unit: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Triangles,  Polygons and Congruence</a:t>
            </a:r>
            <a:endParaRPr lang="ar-SA" sz="4400" dirty="0">
              <a:solidFill>
                <a:schemeClr val="accent2">
                  <a:lumMod val="75000"/>
                </a:schemeClr>
              </a:solidFill>
              <a:cs typeface="GE SS Text Bold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Lesson: 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Sum of the angles of a quadrilateral</a:t>
            </a:r>
            <a:endParaRPr lang="en-US" sz="4400" dirty="0">
              <a:solidFill>
                <a:schemeClr val="accent2">
                  <a:lumMod val="75000"/>
                </a:schemeClr>
              </a:solidFill>
              <a:cs typeface="GE SS Text Bold"/>
            </a:endParaRPr>
          </a:p>
          <a:p>
            <a:pPr algn="l">
              <a:lnSpc>
                <a:spcPct val="150000"/>
              </a:lnSpc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Grade: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 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Ten</a:t>
            </a:r>
            <a:r>
              <a:rPr lang="en-US" sz="4400" dirty="0">
                <a:solidFill>
                  <a:schemeClr val="accent2">
                    <a:lumMod val="75000"/>
                  </a:schemeClr>
                </a:solidFill>
                <a:cs typeface="GE SS Text Bold"/>
              </a:rPr>
              <a:t> </a:t>
            </a:r>
            <a:endParaRPr lang="ar-JO" sz="4400" dirty="0">
              <a:solidFill>
                <a:schemeClr val="accent2">
                  <a:lumMod val="75000"/>
                </a:schemeClr>
              </a:solidFill>
              <a:cs typeface="GE SS Text Bold"/>
            </a:endParaRP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764" y="1"/>
            <a:ext cx="5892579" cy="185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A326C-814F-EB6D-1E3C-48ED4A754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AA342D10-0C99-1C87-15C8-E35953F67ED3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BDEC63B4-A9B2-B91B-ED0B-DE02E48DEC4F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233F49D7-E4A0-4824-A23C-29B318AC5EF5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2A8522E0-42BC-C968-0EAB-40510385E23B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B80414E7-52EB-CAD0-6C90-614723BA7A9D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381FFC-CFC5-5AD3-DC1F-C4686B8FB7A6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14330CA-61C6-D9F7-67CB-A32E1E8AAB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1CDB1F24-CEF5-8E62-DBC1-250069EA1CE8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Flowchart: Manual Input 3">
            <a:extLst>
              <a:ext uri="{FF2B5EF4-FFF2-40B4-BE49-F238E27FC236}">
                <a16:creationId xmlns:a16="http://schemas.microsoft.com/office/drawing/2014/main" id="{A651D27D-E69B-B320-3B83-598CF0705930}"/>
              </a:ext>
            </a:extLst>
          </p:cNvPr>
          <p:cNvSpPr/>
          <p:nvPr/>
        </p:nvSpPr>
        <p:spPr>
          <a:xfrm>
            <a:off x="4333460" y="1981497"/>
            <a:ext cx="4204870" cy="3318615"/>
          </a:xfrm>
          <a:prstGeom prst="flowChartManualInp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1D3325-E8A0-C865-797A-1C9676BA8989}"/>
              </a:ext>
            </a:extLst>
          </p:cNvPr>
          <p:cNvSpPr/>
          <p:nvPr/>
        </p:nvSpPr>
        <p:spPr>
          <a:xfrm>
            <a:off x="7757118" y="2117513"/>
            <a:ext cx="7505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100˚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53078C-A621-8188-5800-6BBF4864AEA5}"/>
              </a:ext>
            </a:extLst>
          </p:cNvPr>
          <p:cNvSpPr/>
          <p:nvPr/>
        </p:nvSpPr>
        <p:spPr>
          <a:xfrm>
            <a:off x="7873658" y="4887605"/>
            <a:ext cx="7505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100˚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ACE0BF-F170-AC41-95CC-6415B0D9A8B4}"/>
              </a:ext>
            </a:extLst>
          </p:cNvPr>
          <p:cNvSpPr/>
          <p:nvPr/>
        </p:nvSpPr>
        <p:spPr>
          <a:xfrm>
            <a:off x="4383447" y="2565750"/>
            <a:ext cx="5950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2B06D64-C999-B158-855A-5982D48BFCA1}"/>
                  </a:ext>
                </a:extLst>
              </p:cNvPr>
              <p:cNvSpPr/>
              <p:nvPr/>
            </p:nvSpPr>
            <p:spPr>
              <a:xfrm>
                <a:off x="4495523" y="4829901"/>
                <a:ext cx="426399" cy="461665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cap="none" spc="0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2B06D64-C999-B158-855A-5982D48BFC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523" y="4829901"/>
                <a:ext cx="426399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03F27F3-D66B-4619-1EBB-2CC11DDA0F78}"/>
                  </a:ext>
                </a:extLst>
              </p:cNvPr>
              <p:cNvSpPr/>
              <p:nvPr/>
            </p:nvSpPr>
            <p:spPr>
              <a:xfrm>
                <a:off x="3644731" y="5385985"/>
                <a:ext cx="5746701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54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Find the value of </a:t>
                </a:r>
                <a14:m>
                  <m:oMath xmlns:m="http://schemas.openxmlformats.org/officeDocument/2006/math">
                    <m:r>
                      <a:rPr lang="en-US" sz="54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54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?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03F27F3-D66B-4619-1EBB-2CC11DDA0F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731" y="5385985"/>
                <a:ext cx="5746701" cy="923330"/>
              </a:xfrm>
              <a:prstGeom prst="rect">
                <a:avLst/>
              </a:prstGeom>
              <a:blipFill>
                <a:blip r:embed="rId4"/>
                <a:stretch>
                  <a:fillRect l="-5514" t="-20530" r="-5832" b="-44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295270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A4860-580D-E989-BA92-437DA7AF8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C51FB58B-F6A0-7441-C0FB-2F66272161DA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8810DF34-6719-82A6-8B87-2D728F2F1068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4D9B8D99-D802-47B1-964D-8CC8FD3676B4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A918222E-A130-5AC7-1CF8-A87A3441AC48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AAF9C046-2B05-D7D1-0703-C9C90BD03A13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E39A1EBA-A31D-3658-C581-903A616DEBA2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19F729E-64FE-8956-AC9C-F2476D1481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F75B125A-5F80-DA74-CE61-826DB5EAFAF4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2050" name="Picture 2" descr="Angle Sum Property of a Quadrilateral - Class 9 Maths MCQ - Sanfoundry">
            <a:extLst>
              <a:ext uri="{FF2B5EF4-FFF2-40B4-BE49-F238E27FC236}">
                <a16:creationId xmlns:a16="http://schemas.microsoft.com/office/drawing/2014/main" id="{19040628-23AB-5FB7-5467-B53A4F94C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012" y="2245734"/>
            <a:ext cx="2848255" cy="2995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EDAB256-5782-9EDF-69A3-90013C13ADC6}"/>
                  </a:ext>
                </a:extLst>
              </p:cNvPr>
              <p:cNvSpPr/>
              <p:nvPr/>
            </p:nvSpPr>
            <p:spPr>
              <a:xfrm>
                <a:off x="2777014" y="1393598"/>
                <a:ext cx="663797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54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What is the value of </a:t>
                </a:r>
                <a14:m>
                  <m:oMath xmlns:m="http://schemas.openxmlformats.org/officeDocument/2006/math">
                    <m:r>
                      <a:rPr lang="en-US" sz="54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54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EDAB256-5782-9EDF-69A3-90013C13AD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014" y="1393598"/>
                <a:ext cx="6637972" cy="923330"/>
              </a:xfrm>
              <a:prstGeom prst="rect">
                <a:avLst/>
              </a:prstGeom>
              <a:blipFill>
                <a:blip r:embed="rId4"/>
                <a:stretch>
                  <a:fillRect l="-4779" t="-20530" b="-44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4932A585-B35B-4D71-DC88-D7B59FC3D19F}"/>
              </a:ext>
            </a:extLst>
          </p:cNvPr>
          <p:cNvSpPr/>
          <p:nvPr/>
        </p:nvSpPr>
        <p:spPr>
          <a:xfrm>
            <a:off x="5122620" y="2468855"/>
            <a:ext cx="216116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lphaLcParenR"/>
            </a:pP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75</a:t>
            </a:r>
          </a:p>
          <a:p>
            <a:pPr marL="914400" indent="-914400" algn="ctr">
              <a:buAutoNum type="alphaLcParenR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105</a:t>
            </a:r>
          </a:p>
          <a:p>
            <a:pPr marL="914400" indent="-914400" algn="ctr">
              <a:buAutoNum type="alphaLcParenR"/>
            </a:pP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80</a:t>
            </a:r>
          </a:p>
          <a:p>
            <a:pPr marL="914400" indent="-914400" algn="ctr">
              <a:buAutoNum type="alphaLcParenR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115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470735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B48C9-87CD-ADCA-2682-BAE8BA3A8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400B76D6-10D4-4EAA-0C9A-1FACCE5C1117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DD94B1A0-9F03-DB25-909E-BB7DE30A78C9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6CD3FB3C-B60A-4BD4-A21E-3B071EF93A59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D8ECDE74-70B9-22ED-6236-39FF32BDFD45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FB80489D-826B-6C30-69F6-A78FE7CE3B1E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7A572B3B-B379-98AF-38FC-9A3DF6056ED5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15529735-91A5-761D-3589-C40EA75984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05947D84-F4C1-A4A3-2768-8986A56F6FE3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2050" name="Picture 2" descr="Angle Sum Property of a Quadrilateral - Class 9 Maths MCQ - Sanfoundry">
            <a:extLst>
              <a:ext uri="{FF2B5EF4-FFF2-40B4-BE49-F238E27FC236}">
                <a16:creationId xmlns:a16="http://schemas.microsoft.com/office/drawing/2014/main" id="{37CD7ADF-8759-7FEF-3B5D-4E2583066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161" y="2557407"/>
            <a:ext cx="3868267" cy="271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4B544C3-82D4-DFF7-1AEE-152F7132CDA1}"/>
                  </a:ext>
                </a:extLst>
              </p:cNvPr>
              <p:cNvSpPr/>
              <p:nvPr/>
            </p:nvSpPr>
            <p:spPr>
              <a:xfrm>
                <a:off x="2777014" y="1393598"/>
                <a:ext cx="6637972" cy="92333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5400" b="0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What is the value of </a:t>
                </a:r>
                <a14:m>
                  <m:oMath xmlns:m="http://schemas.openxmlformats.org/officeDocument/2006/math">
                    <m:r>
                      <a:rPr lang="en-US" sz="54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5400" b="0" i="1" cap="none" spc="0" smtClean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54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4B544C3-82D4-DFF7-1AEE-152F7132CD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7014" y="1393598"/>
                <a:ext cx="6637972" cy="923330"/>
              </a:xfrm>
              <a:prstGeom prst="rect">
                <a:avLst/>
              </a:prstGeom>
              <a:blipFill>
                <a:blip r:embed="rId4"/>
                <a:stretch>
                  <a:fillRect l="-4779" t="-20530" b="-44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F930F76-05B0-0C24-18E7-D33BBA1E3ACB}"/>
              </a:ext>
            </a:extLst>
          </p:cNvPr>
          <p:cNvSpPr/>
          <p:nvPr/>
        </p:nvSpPr>
        <p:spPr>
          <a:xfrm>
            <a:off x="5122620" y="2468855"/>
            <a:ext cx="216116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lphaLcParenR"/>
            </a:pP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75</a:t>
            </a:r>
          </a:p>
          <a:p>
            <a:pPr marL="914400" indent="-914400" algn="ctr">
              <a:buAutoNum type="alphaLcParenR"/>
            </a:pPr>
            <a:r>
              <a:rPr lang="en-US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105</a:t>
            </a:r>
          </a:p>
          <a:p>
            <a:pPr marL="914400" indent="-914400" algn="ctr">
              <a:buAutoNum type="alphaLcParenR"/>
            </a:pP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80</a:t>
            </a:r>
          </a:p>
          <a:p>
            <a:pPr marL="914400" indent="-914400" algn="ctr">
              <a:buAutoNum type="alphaLcParenR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115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595993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1C4AB-0CCC-34DE-618E-DEB807F1D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20796988-8DA2-33B5-28C7-A017A8358970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93C7A009-3A17-F7E7-DCA5-B0DA0048ABB8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1F6188D1-A4CF-4B88-B5D0-65085DFB7274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DFCF93E1-F917-1ED1-7827-79208931A6A7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AE39967-4A96-B35F-581A-F025165A90E2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BE855276-28BB-CEE0-84EE-691A1B021C7B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43E5399-9228-FEBE-2CF1-B38144E801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66CB46C1-08EC-34DB-1509-1B31BC3E1AB4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DCB5C9-FE35-D212-4671-F166074C8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611" y="4135185"/>
            <a:ext cx="2872989" cy="1623201"/>
          </a:xfrm>
          <a:prstGeom prst="rect">
            <a:avLst/>
          </a:prstGeom>
        </p:spPr>
      </p:pic>
      <p:sp>
        <p:nvSpPr>
          <p:cNvPr id="5" name="AutoShape 2" descr="Angles in a quadrilateral example 2 1">
            <a:extLst>
              <a:ext uri="{FF2B5EF4-FFF2-40B4-BE49-F238E27FC236}">
                <a16:creationId xmlns:a16="http://schemas.microsoft.com/office/drawing/2014/main" id="{4B05B3ED-F6E6-4A8A-62DD-B251A46812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9A16C1-E360-831A-D7AC-088574FC35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842" y="4119943"/>
            <a:ext cx="2362405" cy="165368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2FC578-5121-40CF-6B50-EC62797C40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1618" y="1254047"/>
            <a:ext cx="2796782" cy="23014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76C4D7A-1864-FD2B-A526-6527A15C8F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9871" y="1656579"/>
            <a:ext cx="2141406" cy="183657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5D31323-CEB5-257F-FEF4-771FE70149BE}"/>
              </a:ext>
            </a:extLst>
          </p:cNvPr>
          <p:cNvSpPr/>
          <p:nvPr/>
        </p:nvSpPr>
        <p:spPr>
          <a:xfrm>
            <a:off x="2925138" y="1116991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8ED0D03-35BC-402B-567F-28D9E8203F9B}"/>
              </a:ext>
            </a:extLst>
          </p:cNvPr>
          <p:cNvSpPr/>
          <p:nvPr/>
        </p:nvSpPr>
        <p:spPr>
          <a:xfrm>
            <a:off x="7935093" y="116935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F7CBD7-25AA-9DE8-7095-A5412F0FDB2A}"/>
              </a:ext>
            </a:extLst>
          </p:cNvPr>
          <p:cNvSpPr/>
          <p:nvPr/>
        </p:nvSpPr>
        <p:spPr>
          <a:xfrm>
            <a:off x="3001832" y="38138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7909B1-1606-6B5F-C714-B3FA181FD859}"/>
              </a:ext>
            </a:extLst>
          </p:cNvPr>
          <p:cNvSpPr/>
          <p:nvPr/>
        </p:nvSpPr>
        <p:spPr>
          <a:xfrm>
            <a:off x="7935298" y="363378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434738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BFC5E-0043-5A83-75E6-4669EA795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41D5E55-DE70-0478-5620-EBA430C5F2A1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1657AD5C-1C8E-5E90-CF83-91FF28CAF463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DF6081B-FBCE-4185-B888-86E23FC15C5A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3D9CD37B-BB51-9825-BA08-4CF606B1CC1E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A2C0F9AA-637D-12DF-1315-EA2733B52A0B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CDA22DE2-015B-356B-C45E-1167B24A5AA4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7B39C904-2EAE-7942-AD71-B28A52D55F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6EF64FDA-35B3-6251-63BA-C7BF7C5999AF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C95B7C-8832-9B76-27A3-C43F6FAC0257}"/>
              </a:ext>
            </a:extLst>
          </p:cNvPr>
          <p:cNvSpPr txBox="1"/>
          <p:nvPr/>
        </p:nvSpPr>
        <p:spPr>
          <a:xfrm>
            <a:off x="3232491" y="2088553"/>
            <a:ext cx="802117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444444"/>
                </a:solidFill>
                <a:effectLst/>
                <a:latin typeface="Poppins" panose="00000500000000000000" pitchFamily="2" charset="0"/>
              </a:rPr>
              <a:t>The angles of a quadrilateral are in the ratio of 1: 2: 3: 4. Find the measure of each angle.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771852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08113-F709-3209-8A70-68722A2CC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F6C4E173-19C2-77FC-3F28-F1A5562E31E4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1FEB0E54-EECB-1E4F-46E4-6F44C4F126FB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B3716235-F2A0-4D16-97F3-C5150EEE465C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AA62595-204D-7432-F590-806CB3BCC851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99A9B035-7A1E-BD47-A98F-B49966ECE471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9AFE8265-4084-2DCC-5D18-57FC8B401E58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2949B5B-99C0-9E24-F16E-060254BD92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FD22250E-0C4F-B64C-6B65-6211D2BD302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C584C9-E3C0-FB7A-419A-25A61369FFC0}"/>
              </a:ext>
            </a:extLst>
          </p:cNvPr>
          <p:cNvSpPr/>
          <p:nvPr/>
        </p:nvSpPr>
        <p:spPr>
          <a:xfrm>
            <a:off x="5039297" y="1598044"/>
            <a:ext cx="32512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 196 Q1,2</a:t>
            </a:r>
          </a:p>
        </p:txBody>
      </p:sp>
      <p:pic>
        <p:nvPicPr>
          <p:cNvPr id="4" name="Picture 3" descr="Free Student Assessment Cliparts, Download Free Student Assessment Cliparts  png images, Free ClipArts on Clipart Library">
            <a:extLst>
              <a:ext uri="{FF2B5EF4-FFF2-40B4-BE49-F238E27FC236}">
                <a16:creationId xmlns:a16="http://schemas.microsoft.com/office/drawing/2014/main" id="{6AFA62F2-E452-DFDE-43EA-7682DBCF7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931" y="4095452"/>
            <a:ext cx="2533940" cy="2245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9911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AA58E-541C-AEA8-E2D8-2278F795B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541B73BA-16BB-569E-66CA-8871DE815A96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9BB27DFA-58BC-CF36-3BF2-C3BDD41F5C46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03D26C89-3FDA-42DC-8103-177A790F65E6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714A37C9-7F8C-239B-C828-2405DA8DCCD9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71D22BE-8B37-9130-4B92-5C4CBE37DF9F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20B0E7B-B68B-A3A3-BA22-B029E3633F64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CB1FF44-908C-106F-F7D8-94F83FF899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899618BB-AE5F-478F-CCA4-F89F666399BB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2225FD-52A2-AE9E-AC52-2E7BED3BF082}"/>
              </a:ext>
            </a:extLst>
          </p:cNvPr>
          <p:cNvSpPr/>
          <p:nvPr/>
        </p:nvSpPr>
        <p:spPr>
          <a:xfrm>
            <a:off x="2877671" y="1254047"/>
            <a:ext cx="1828800" cy="1828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Square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CD9584-A4F0-317F-F7AD-6E93D3BD8069}"/>
              </a:ext>
            </a:extLst>
          </p:cNvPr>
          <p:cNvSpPr/>
          <p:nvPr/>
        </p:nvSpPr>
        <p:spPr>
          <a:xfrm>
            <a:off x="2589594" y="3822064"/>
            <a:ext cx="3674108" cy="193208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Rectangle</a:t>
            </a:r>
            <a:endParaRPr lang="en-US" dirty="0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1E0F704B-0B70-2A65-45B9-83A1CA7BA731}"/>
              </a:ext>
            </a:extLst>
          </p:cNvPr>
          <p:cNvSpPr/>
          <p:nvPr/>
        </p:nvSpPr>
        <p:spPr>
          <a:xfrm>
            <a:off x="5522259" y="1413132"/>
            <a:ext cx="4150659" cy="1669715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Parallelogram</a:t>
            </a:r>
          </a:p>
          <a:p>
            <a:pPr algn="ctr"/>
            <a:endParaRPr lang="en-US" sz="4000" dirty="0"/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2B459E2A-217A-D089-3BA8-84A0A65728FC}"/>
              </a:ext>
            </a:extLst>
          </p:cNvPr>
          <p:cNvSpPr/>
          <p:nvPr/>
        </p:nvSpPr>
        <p:spPr>
          <a:xfrm>
            <a:off x="6467421" y="3479359"/>
            <a:ext cx="3575769" cy="2677527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Rhombus</a:t>
            </a:r>
            <a:endParaRPr lang="en-US" dirty="0"/>
          </a:p>
        </p:txBody>
      </p:sp>
      <p:sp>
        <p:nvSpPr>
          <p:cNvPr id="14" name="Trapezoid 13">
            <a:extLst>
              <a:ext uri="{FF2B5EF4-FFF2-40B4-BE49-F238E27FC236}">
                <a16:creationId xmlns:a16="http://schemas.microsoft.com/office/drawing/2014/main" id="{9FF7C3B8-F4B7-5C08-FE0F-131880376CCF}"/>
              </a:ext>
            </a:extLst>
          </p:cNvPr>
          <p:cNvSpPr/>
          <p:nvPr/>
        </p:nvSpPr>
        <p:spPr>
          <a:xfrm>
            <a:off x="9482273" y="3053403"/>
            <a:ext cx="2519082" cy="1140509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Trapezium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3294830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3588F-E3D5-4202-F8FE-9B2533F1F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6228100C-7B4A-C8BA-7D0D-FBF0C825D988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001E438C-C9C3-D459-9FAC-BB6628DFD710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D1651408-47F7-4626-AA66-9555099D5D37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326CD1D9-5F76-6E95-8343-AA25B08848E6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E79313ED-4384-43BD-C23C-009A35B20F53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14495EBF-7EEF-F49F-AC07-04656C11CE54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99C15D1-BD40-C8B7-C6A1-E5B1F6B263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BDD917B3-0F8D-F50E-3745-21A77DA19E80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Flowchart: Manual Input 3">
            <a:extLst>
              <a:ext uri="{FF2B5EF4-FFF2-40B4-BE49-F238E27FC236}">
                <a16:creationId xmlns:a16="http://schemas.microsoft.com/office/drawing/2014/main" id="{94358D5F-8475-71D4-B41A-F1CF89B58A9F}"/>
              </a:ext>
            </a:extLst>
          </p:cNvPr>
          <p:cNvSpPr/>
          <p:nvPr/>
        </p:nvSpPr>
        <p:spPr>
          <a:xfrm>
            <a:off x="4643718" y="2230144"/>
            <a:ext cx="4921623" cy="3168202"/>
          </a:xfrm>
          <a:prstGeom prst="flowChartManualInp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Quadrilateral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4044337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BB58D-63C3-F3B8-F0AA-17A8C76D9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BB7AA310-F26A-3CB6-7878-CAC7848D6EDB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CDCAC42C-EF53-2CA4-3172-E18AA64989B2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22213006-5671-4B40-B606-20CC1C3AB3FC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64F4E937-E86B-6AE9-E404-925030EE329C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FBCBC0F1-15A4-3E1A-8887-44479890442E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16F76962-145A-FA73-A4B4-6A5E69FB1212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6403DC9-7A29-6003-1053-1B5411EFF4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06B197D0-D397-B031-F0D2-40B6BBFD5893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C583F9-C15C-DB30-8DC2-473CA55E84A4}"/>
              </a:ext>
            </a:extLst>
          </p:cNvPr>
          <p:cNvSpPr/>
          <p:nvPr/>
        </p:nvSpPr>
        <p:spPr>
          <a:xfrm>
            <a:off x="4586685" y="1747878"/>
            <a:ext cx="4069977" cy="32645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Square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13610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4A36-656F-C05D-26C0-C5838813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B7E452B2-0E6A-AA5D-FEB6-10521F2EF05D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897C8FD1-01FC-B744-62BD-AC6EE73B1C08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D1E7B85F-47AA-406E-BFF4-22427F886086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ACD77C15-9D3C-E4B1-826A-619BD9909942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69C8275-3273-D4C8-108C-C48BF61AD068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BCC54B55-8A5D-212E-590C-5AF7F5A8B9FB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8A68CE3-9DF7-D89A-092B-C46ED4E45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18EEE6D5-3219-4936-B57A-6337AB2539B1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BDB53C-30E9-7422-D03E-DCB80D27D2D0}"/>
              </a:ext>
            </a:extLst>
          </p:cNvPr>
          <p:cNvSpPr/>
          <p:nvPr/>
        </p:nvSpPr>
        <p:spPr>
          <a:xfrm>
            <a:off x="4016188" y="2180602"/>
            <a:ext cx="5169201" cy="22474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Rectangle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6311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E22F4-FAEF-5F70-0BA3-38D8ECA6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E5318FEA-4D23-7369-6653-ED4D586D4B68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B401AA1-2CFB-1711-4272-78CD1E9837E6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4569619D-A266-474E-A7A6-AD744CF239FA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24D0B9CA-BC74-A4AB-7237-5EF6B60FA2AA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E6710467-EDBB-3D70-3430-3B303320A553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221B21D-11C2-F920-174C-906B8B25915B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D64A4F9-85C4-929E-3821-3AB1FC5786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26C9AE8A-E20D-F202-25EE-D5FE121DC8E3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CC0F68FE-47A2-27C4-99BF-57C8E3ED2EA3}"/>
              </a:ext>
            </a:extLst>
          </p:cNvPr>
          <p:cNvSpPr/>
          <p:nvPr/>
        </p:nvSpPr>
        <p:spPr>
          <a:xfrm>
            <a:off x="4338918" y="2393241"/>
            <a:ext cx="5136777" cy="2071517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Parallelogram</a:t>
            </a: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973665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4BFC3-7353-145F-D1FB-9EB5BAC4C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8EAC4B3B-4802-E5C7-03E6-D8F759DEE768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AE029354-8BED-E7DF-6A71-476F49405000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9679003A-85BD-42E7-8AB2-309C183E343F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BB495122-2502-0175-2C8F-D11C9A61D6D0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7E00F44-751C-F565-CBE9-A95691C8F12C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BE2AC8E3-F5F7-8DE7-C3C6-C0E87A08122C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3D278C41-9997-C639-B62C-983433DCA1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9FA22843-AE81-9CE8-0594-0EABF92F25F5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" name="Trapezoid 3">
            <a:extLst>
              <a:ext uri="{FF2B5EF4-FFF2-40B4-BE49-F238E27FC236}">
                <a16:creationId xmlns:a16="http://schemas.microsoft.com/office/drawing/2014/main" id="{DB10FF9D-F6EE-6471-0FAD-8FF83506F7E9}"/>
              </a:ext>
            </a:extLst>
          </p:cNvPr>
          <p:cNvSpPr/>
          <p:nvPr/>
        </p:nvSpPr>
        <p:spPr>
          <a:xfrm>
            <a:off x="4234343" y="2276629"/>
            <a:ext cx="4928202" cy="2020621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Trapezium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249692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BAC96-74AD-ECED-6D22-DBF621130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0E77AA4C-E7E6-5C6A-D2D2-39B8701774CC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59B7202C-AFEB-AF33-6DFA-CE1DBD91488E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F09642E6-D970-42F6-B1EB-CBF5A90F0594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49FA93EE-49C0-4497-71C8-C2B88BE45B19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AB7F7A39-03FD-ABED-8CB7-A05B6D23C27D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6C14ADFB-D803-55CA-5FAC-07673C14305F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6342C5A-0B40-8B25-E673-589B92D267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CDEB6F97-6E28-1E31-3612-5D2D54381B1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4F585033-0FC2-CC25-58D6-CA384F48D044}"/>
              </a:ext>
            </a:extLst>
          </p:cNvPr>
          <p:cNvSpPr/>
          <p:nvPr/>
        </p:nvSpPr>
        <p:spPr>
          <a:xfrm>
            <a:off x="3974175" y="2024291"/>
            <a:ext cx="4449214" cy="3090957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Rhombus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8423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E7264-52E4-E199-201C-E1F662AB0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>
            <a:extLst>
              <a:ext uri="{FF2B5EF4-FFF2-40B4-BE49-F238E27FC236}">
                <a16:creationId xmlns:a16="http://schemas.microsoft.com/office/drawing/2014/main" id="{BBF1D5C3-9660-DCB2-D537-9D47DA163569}"/>
              </a:ext>
            </a:extLst>
          </p:cNvPr>
          <p:cNvSpPr/>
          <p:nvPr/>
        </p:nvSpPr>
        <p:spPr>
          <a:xfrm>
            <a:off x="9185389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7B2F5C0D-1D9D-C04B-8417-9CAE99E7B96B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fld id="{2D89577D-83B9-47BC-B973-F9459B218486}" type="datetime5">
              <a:rPr lang="en-US" sz="2400" b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5-Dec-25</a:t>
            </a:fld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: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451F1CAC-55DB-C7D9-3015-0BC32016CC41}"/>
              </a:ext>
            </a:extLst>
          </p:cNvPr>
          <p:cNvSpPr/>
          <p:nvPr/>
        </p:nvSpPr>
        <p:spPr>
          <a:xfrm>
            <a:off x="7243077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2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5EB2C791-B867-7D57-2C54-B9136D6861D0}"/>
              </a:ext>
            </a:extLst>
          </p:cNvPr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D4F861B6-67A0-1F15-3609-7FBF93EE126A}"/>
              </a:ext>
            </a:extLst>
          </p:cNvPr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Math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12D6EB6-9184-E585-F14E-9F52609D36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sp>
        <p:nvSpPr>
          <p:cNvPr id="2" name="Double Wave 1">
            <a:extLst>
              <a:ext uri="{FF2B5EF4-FFF2-40B4-BE49-F238E27FC236}">
                <a16:creationId xmlns:a16="http://schemas.microsoft.com/office/drawing/2014/main" id="{2B557CB6-4795-5B76-4DEC-C90843691AA5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2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C69CEC-9628-3890-95C6-C2AFE4255E9D}"/>
              </a:ext>
            </a:extLst>
          </p:cNvPr>
          <p:cNvSpPr/>
          <p:nvPr/>
        </p:nvSpPr>
        <p:spPr>
          <a:xfrm>
            <a:off x="3394645" y="2293183"/>
            <a:ext cx="787747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The sum of the angles of a </a:t>
            </a:r>
          </a:p>
          <a:p>
            <a:pPr algn="ctr"/>
            <a:r>
              <a:rPr lang="en-US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Quadrilateral is 360˚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373741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2296</TotalTime>
  <Words>556</Words>
  <Application>Microsoft Office PowerPoint</Application>
  <PresentationFormat>Widescreen</PresentationFormat>
  <Paragraphs>121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Adobe Arabic</vt:lpstr>
      <vt:lpstr>Calibri</vt:lpstr>
      <vt:lpstr>Calibri Light</vt:lpstr>
      <vt:lpstr>Cambria Math</vt:lpstr>
      <vt:lpstr>GE SS Text Bold</vt:lpstr>
      <vt:lpstr>HelveticaNeueLT Arabic 45 Light</vt:lpstr>
      <vt:lpstr>HelveticaNeueLT Arabic 55 Roman</vt:lpstr>
      <vt:lpstr>Poppins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Yara  Al-khatib</cp:lastModifiedBy>
  <cp:revision>204</cp:revision>
  <dcterms:created xsi:type="dcterms:W3CDTF">2019-06-13T08:00:41Z</dcterms:created>
  <dcterms:modified xsi:type="dcterms:W3CDTF">2025-12-05T06:07:53Z</dcterms:modified>
</cp:coreProperties>
</file>