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74" r:id="rId3"/>
    <p:sldId id="296" r:id="rId4"/>
    <p:sldId id="342" r:id="rId5"/>
    <p:sldId id="343" r:id="rId6"/>
    <p:sldId id="344" r:id="rId7"/>
    <p:sldId id="297" r:id="rId8"/>
    <p:sldId id="345" r:id="rId9"/>
    <p:sldId id="298" r:id="rId10"/>
    <p:sldId id="300" r:id="rId11"/>
    <p:sldId id="346" r:id="rId12"/>
    <p:sldId id="301" r:id="rId13"/>
    <p:sldId id="30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990033"/>
    <a:srgbClr val="990099"/>
    <a:srgbClr val="009900"/>
    <a:srgbClr val="800000"/>
    <a:srgbClr val="FF9999"/>
    <a:srgbClr val="9900CC"/>
    <a:srgbClr val="CC9900"/>
    <a:srgbClr val="3333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509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ra  Al-khatib" userId="2b295d54-56a5-4d15-b30d-66f518d4d416" providerId="ADAL" clId="{2651CC34-2320-4F64-B559-1EF416F91D38}"/>
    <pc:docChg chg="custSel modSld">
      <pc:chgData name="Yara  Al-khatib" userId="2b295d54-56a5-4d15-b30d-66f518d4d416" providerId="ADAL" clId="{2651CC34-2320-4F64-B559-1EF416F91D38}" dt="2024-08-25T06:27:08.688" v="31" actId="20577"/>
      <pc:docMkLst>
        <pc:docMk/>
      </pc:docMkLst>
      <pc:sldChg chg="delSp modSp mod modClrScheme chgLayout">
        <pc:chgData name="Yara  Al-khatib" userId="2b295d54-56a5-4d15-b30d-66f518d4d416" providerId="ADAL" clId="{2651CC34-2320-4F64-B559-1EF416F91D38}" dt="2024-08-25T06:26:57.125" v="30" actId="20577"/>
        <pc:sldMkLst>
          <pc:docMk/>
          <pc:sldMk cId="4271810504" sldId="256"/>
        </pc:sldMkLst>
      </pc:sldChg>
      <pc:sldChg chg="delSp modSp mod">
        <pc:chgData name="Yara  Al-khatib" userId="2b295d54-56a5-4d15-b30d-66f518d4d416" providerId="ADAL" clId="{2651CC34-2320-4F64-B559-1EF416F91D38}" dt="2024-08-25T06:27:08.688" v="31" actId="20577"/>
        <pc:sldMkLst>
          <pc:docMk/>
          <pc:sldMk cId="3633658944" sldId="274"/>
        </pc:sldMkLst>
      </pc:sldChg>
    </pc:docChg>
  </pc:docChgLst>
  <pc:docChgLst>
    <pc:chgData name="Yara  Al-khatib" userId="2b295d54-56a5-4d15-b30d-66f518d4d416" providerId="ADAL" clId="{41199002-DD9C-4403-AF83-76B7BEFBEF6F}"/>
    <pc:docChg chg="custSel addSld modSld">
      <pc:chgData name="Yara  Al-khatib" userId="2b295d54-56a5-4d15-b30d-66f518d4d416" providerId="ADAL" clId="{41199002-DD9C-4403-AF83-76B7BEFBEF6F}" dt="2024-11-09T17:40:49.463" v="129" actId="1076"/>
      <pc:docMkLst>
        <pc:docMk/>
      </pc:docMkLst>
      <pc:sldChg chg="modSp mod">
        <pc:chgData name="Yara  Al-khatib" userId="2b295d54-56a5-4d15-b30d-66f518d4d416" providerId="ADAL" clId="{41199002-DD9C-4403-AF83-76B7BEFBEF6F}" dt="2024-11-09T17:21:30.485" v="86" actId="20577"/>
        <pc:sldMkLst>
          <pc:docMk/>
          <pc:sldMk cId="3633658944" sldId="274"/>
        </pc:sldMkLst>
      </pc:sldChg>
      <pc:sldChg chg="addSp delSp modSp add mod">
        <pc:chgData name="Yara  Al-khatib" userId="2b295d54-56a5-4d15-b30d-66f518d4d416" providerId="ADAL" clId="{41199002-DD9C-4403-AF83-76B7BEFBEF6F}" dt="2024-11-09T17:32:44.653" v="89" actId="1076"/>
        <pc:sldMkLst>
          <pc:docMk/>
          <pc:sldMk cId="1553210792" sldId="296"/>
        </pc:sldMkLst>
      </pc:sldChg>
      <pc:sldChg chg="addSp modSp add mod">
        <pc:chgData name="Yara  Al-khatib" userId="2b295d54-56a5-4d15-b30d-66f518d4d416" providerId="ADAL" clId="{41199002-DD9C-4403-AF83-76B7BEFBEF6F}" dt="2024-11-09T17:34:52.911" v="96" actId="1076"/>
        <pc:sldMkLst>
          <pc:docMk/>
          <pc:sldMk cId="2298422629" sldId="297"/>
        </pc:sldMkLst>
      </pc:sldChg>
      <pc:sldChg chg="addSp modSp add mod">
        <pc:chgData name="Yara  Al-khatib" userId="2b295d54-56a5-4d15-b30d-66f518d4d416" providerId="ADAL" clId="{41199002-DD9C-4403-AF83-76B7BEFBEF6F}" dt="2024-11-09T17:35:15.590" v="102" actId="1076"/>
        <pc:sldMkLst>
          <pc:docMk/>
          <pc:sldMk cId="141475284" sldId="298"/>
        </pc:sldMkLst>
      </pc:sldChg>
      <pc:sldChg chg="addSp modSp add mod">
        <pc:chgData name="Yara  Al-khatib" userId="2b295d54-56a5-4d15-b30d-66f518d4d416" providerId="ADAL" clId="{41199002-DD9C-4403-AF83-76B7BEFBEF6F}" dt="2024-11-09T17:35:31.708" v="106" actId="1076"/>
        <pc:sldMkLst>
          <pc:docMk/>
          <pc:sldMk cId="3268530597" sldId="299"/>
        </pc:sldMkLst>
      </pc:sldChg>
      <pc:sldChg chg="addSp modSp add mod">
        <pc:chgData name="Yara  Al-khatib" userId="2b295d54-56a5-4d15-b30d-66f518d4d416" providerId="ADAL" clId="{41199002-DD9C-4403-AF83-76B7BEFBEF6F}" dt="2024-11-09T17:37:05.403" v="118" actId="1076"/>
        <pc:sldMkLst>
          <pc:docMk/>
          <pc:sldMk cId="3744377011" sldId="300"/>
        </pc:sldMkLst>
      </pc:sldChg>
      <pc:sldChg chg="addSp modSp add mod">
        <pc:chgData name="Yara  Al-khatib" userId="2b295d54-56a5-4d15-b30d-66f518d4d416" providerId="ADAL" clId="{41199002-DD9C-4403-AF83-76B7BEFBEF6F}" dt="2024-11-09T17:40:16.662" v="122" actId="14100"/>
        <pc:sldMkLst>
          <pc:docMk/>
          <pc:sldMk cId="3113876839" sldId="301"/>
        </pc:sldMkLst>
      </pc:sldChg>
      <pc:sldChg chg="addSp modSp add mod">
        <pc:chgData name="Yara  Al-khatib" userId="2b295d54-56a5-4d15-b30d-66f518d4d416" providerId="ADAL" clId="{41199002-DD9C-4403-AF83-76B7BEFBEF6F}" dt="2024-11-09T17:40:49.463" v="129" actId="1076"/>
        <pc:sldMkLst>
          <pc:docMk/>
          <pc:sldMk cId="2663777424" sldId="302"/>
        </pc:sldMkLst>
      </pc:sldChg>
      <pc:sldChg chg="add">
        <pc:chgData name="Yara  Al-khatib" userId="2b295d54-56a5-4d15-b30d-66f518d4d416" providerId="ADAL" clId="{41199002-DD9C-4403-AF83-76B7BEFBEF6F}" dt="2024-11-09T17:19:06.191" v="28"/>
        <pc:sldMkLst>
          <pc:docMk/>
          <pc:sldMk cId="3182233255" sldId="303"/>
        </pc:sldMkLst>
      </pc:sldChg>
      <pc:sldChg chg="add">
        <pc:chgData name="Yara  Al-khatib" userId="2b295d54-56a5-4d15-b30d-66f518d4d416" providerId="ADAL" clId="{41199002-DD9C-4403-AF83-76B7BEFBEF6F}" dt="2024-11-09T17:19:06.646" v="29"/>
        <pc:sldMkLst>
          <pc:docMk/>
          <pc:sldMk cId="391021781" sldId="304"/>
        </pc:sldMkLst>
      </pc:sldChg>
      <pc:sldChg chg="add">
        <pc:chgData name="Yara  Al-khatib" userId="2b295d54-56a5-4d15-b30d-66f518d4d416" providerId="ADAL" clId="{41199002-DD9C-4403-AF83-76B7BEFBEF6F}" dt="2024-11-09T17:19:06.788" v="30"/>
        <pc:sldMkLst>
          <pc:docMk/>
          <pc:sldMk cId="2457509422" sldId="305"/>
        </pc:sldMkLst>
      </pc:sldChg>
    </pc:docChg>
  </pc:docChgLst>
  <pc:docChgLst>
    <pc:chgData name="Yara  Al-khatib" userId="2b295d54-56a5-4d15-b30d-66f518d4d416" providerId="ADAL" clId="{54B07048-68E1-4A46-AD00-1B1D4A50BCD5}"/>
    <pc:docChg chg="undo custSel addSld delSld modSld">
      <pc:chgData name="Yara  Al-khatib" userId="2b295d54-56a5-4d15-b30d-66f518d4d416" providerId="ADAL" clId="{54B07048-68E1-4A46-AD00-1B1D4A50BCD5}" dt="2024-03-02T14:42:27.442" v="269" actId="20577"/>
      <pc:docMkLst>
        <pc:docMk/>
      </pc:docMkLst>
      <pc:sldChg chg="modSp mod">
        <pc:chgData name="Yara  Al-khatib" userId="2b295d54-56a5-4d15-b30d-66f518d4d416" providerId="ADAL" clId="{54B07048-68E1-4A46-AD00-1B1D4A50BCD5}" dt="2024-03-02T14:36:28.217" v="3" actId="20577"/>
        <pc:sldMkLst>
          <pc:docMk/>
          <pc:sldMk cId="4271810504" sldId="256"/>
        </pc:sldMkLst>
      </pc:sldChg>
      <pc:sldChg chg="modSp mod">
        <pc:chgData name="Yara  Al-khatib" userId="2b295d54-56a5-4d15-b30d-66f518d4d416" providerId="ADAL" clId="{54B07048-68E1-4A46-AD00-1B1D4A50BCD5}" dt="2024-03-02T14:36:51.568" v="12" actId="20577"/>
        <pc:sldMkLst>
          <pc:docMk/>
          <pc:sldMk cId="3633658944" sldId="274"/>
        </pc:sldMkLst>
      </pc:sldChg>
      <pc:sldChg chg="addSp delSp modSp mod modAnim">
        <pc:chgData name="Yara  Al-khatib" userId="2b295d54-56a5-4d15-b30d-66f518d4d416" providerId="ADAL" clId="{54B07048-68E1-4A46-AD00-1B1D4A50BCD5}" dt="2024-03-02T14:42:27.442" v="269" actId="20577"/>
        <pc:sldMkLst>
          <pc:docMk/>
          <pc:sldMk cId="2408458953" sldId="295"/>
        </pc:sldMkLst>
      </pc:sldChg>
      <pc:sldChg chg="del">
        <pc:chgData name="Yara  Al-khatib" userId="2b295d54-56a5-4d15-b30d-66f518d4d416" providerId="ADAL" clId="{54B07048-68E1-4A46-AD00-1B1D4A50BCD5}" dt="2024-03-02T14:38:20.479" v="46" actId="47"/>
        <pc:sldMkLst>
          <pc:docMk/>
          <pc:sldMk cId="2672105615" sldId="296"/>
        </pc:sldMkLst>
      </pc:sldChg>
      <pc:sldChg chg="del">
        <pc:chgData name="Yara  Al-khatib" userId="2b295d54-56a5-4d15-b30d-66f518d4d416" providerId="ADAL" clId="{54B07048-68E1-4A46-AD00-1B1D4A50BCD5}" dt="2024-03-02T14:38:45.365" v="48" actId="47"/>
        <pc:sldMkLst>
          <pc:docMk/>
          <pc:sldMk cId="4202347066" sldId="297"/>
        </pc:sldMkLst>
      </pc:sldChg>
      <pc:sldChg chg="del">
        <pc:chgData name="Yara  Al-khatib" userId="2b295d54-56a5-4d15-b30d-66f518d4d416" providerId="ADAL" clId="{54B07048-68E1-4A46-AD00-1B1D4A50BCD5}" dt="2024-03-02T14:39:31.259" v="56" actId="47"/>
        <pc:sldMkLst>
          <pc:docMk/>
          <pc:sldMk cId="1441353260" sldId="298"/>
        </pc:sldMkLst>
      </pc:sldChg>
      <pc:sldChg chg="del">
        <pc:chgData name="Yara  Al-khatib" userId="2b295d54-56a5-4d15-b30d-66f518d4d416" providerId="ADAL" clId="{54B07048-68E1-4A46-AD00-1B1D4A50BCD5}" dt="2024-03-02T14:38:55.538" v="49" actId="47"/>
        <pc:sldMkLst>
          <pc:docMk/>
          <pc:sldMk cId="2260721606" sldId="299"/>
        </pc:sldMkLst>
      </pc:sldChg>
      <pc:sldChg chg="del">
        <pc:chgData name="Yara  Al-khatib" userId="2b295d54-56a5-4d15-b30d-66f518d4d416" providerId="ADAL" clId="{54B07048-68E1-4A46-AD00-1B1D4A50BCD5}" dt="2024-03-02T14:39:01.121" v="50" actId="47"/>
        <pc:sldMkLst>
          <pc:docMk/>
          <pc:sldMk cId="3373658819" sldId="300"/>
        </pc:sldMkLst>
      </pc:sldChg>
      <pc:sldChg chg="del">
        <pc:chgData name="Yara  Al-khatib" userId="2b295d54-56a5-4d15-b30d-66f518d4d416" providerId="ADAL" clId="{54B07048-68E1-4A46-AD00-1B1D4A50BCD5}" dt="2024-03-02T14:39:03.547" v="51" actId="47"/>
        <pc:sldMkLst>
          <pc:docMk/>
          <pc:sldMk cId="2848755337" sldId="301"/>
        </pc:sldMkLst>
      </pc:sldChg>
      <pc:sldChg chg="del">
        <pc:chgData name="Yara  Al-khatib" userId="2b295d54-56a5-4d15-b30d-66f518d4d416" providerId="ADAL" clId="{54B07048-68E1-4A46-AD00-1B1D4A50BCD5}" dt="2024-03-02T14:40:51.563" v="178" actId="47"/>
        <pc:sldMkLst>
          <pc:docMk/>
          <pc:sldMk cId="2210020188" sldId="302"/>
        </pc:sldMkLst>
      </pc:sldChg>
      <pc:sldChg chg="del">
        <pc:chgData name="Yara  Al-khatib" userId="2b295d54-56a5-4d15-b30d-66f518d4d416" providerId="ADAL" clId="{54B07048-68E1-4A46-AD00-1B1D4A50BCD5}" dt="2024-03-02T14:39:05.255" v="52" actId="47"/>
        <pc:sldMkLst>
          <pc:docMk/>
          <pc:sldMk cId="2956141201" sldId="305"/>
        </pc:sldMkLst>
      </pc:sldChg>
      <pc:sldChg chg="del">
        <pc:chgData name="Yara  Al-khatib" userId="2b295d54-56a5-4d15-b30d-66f518d4d416" providerId="ADAL" clId="{54B07048-68E1-4A46-AD00-1B1D4A50BCD5}" dt="2024-03-02T14:39:29.853" v="55" actId="47"/>
        <pc:sldMkLst>
          <pc:docMk/>
          <pc:sldMk cId="361779764" sldId="306"/>
        </pc:sldMkLst>
      </pc:sldChg>
      <pc:sldChg chg="add del">
        <pc:chgData name="Yara  Al-khatib" userId="2b295d54-56a5-4d15-b30d-66f518d4d416" providerId="ADAL" clId="{54B07048-68E1-4A46-AD00-1B1D4A50BCD5}" dt="2024-03-02T14:40:11.097" v="104" actId="47"/>
        <pc:sldMkLst>
          <pc:docMk/>
          <pc:sldMk cId="316017138" sldId="308"/>
        </pc:sldMkLst>
      </pc:sldChg>
      <pc:sldChg chg="add del">
        <pc:chgData name="Yara  Al-khatib" userId="2b295d54-56a5-4d15-b30d-66f518d4d416" providerId="ADAL" clId="{54B07048-68E1-4A46-AD00-1B1D4A50BCD5}" dt="2024-03-02T14:40:11.862" v="105" actId="47"/>
        <pc:sldMkLst>
          <pc:docMk/>
          <pc:sldMk cId="1153522314" sldId="309"/>
        </pc:sldMkLst>
      </pc:sldChg>
      <pc:sldChg chg="del">
        <pc:chgData name="Yara  Al-khatib" userId="2b295d54-56a5-4d15-b30d-66f518d4d416" providerId="ADAL" clId="{54B07048-68E1-4A46-AD00-1B1D4A50BCD5}" dt="2024-03-02T14:40:13.648" v="106" actId="47"/>
        <pc:sldMkLst>
          <pc:docMk/>
          <pc:sldMk cId="1046133296" sldId="310"/>
        </pc:sldMkLst>
      </pc:sldChg>
      <pc:sldChg chg="del">
        <pc:chgData name="Yara  Al-khatib" userId="2b295d54-56a5-4d15-b30d-66f518d4d416" providerId="ADAL" clId="{54B07048-68E1-4A46-AD00-1B1D4A50BCD5}" dt="2024-03-02T14:40:14.525" v="107" actId="47"/>
        <pc:sldMkLst>
          <pc:docMk/>
          <pc:sldMk cId="281189259" sldId="311"/>
        </pc:sldMkLst>
      </pc:sldChg>
      <pc:sldChg chg="del">
        <pc:chgData name="Yara  Al-khatib" userId="2b295d54-56a5-4d15-b30d-66f518d4d416" providerId="ADAL" clId="{54B07048-68E1-4A46-AD00-1B1D4A50BCD5}" dt="2024-03-02T14:40:50.601" v="177" actId="47"/>
        <pc:sldMkLst>
          <pc:docMk/>
          <pc:sldMk cId="1176934975" sldId="312"/>
        </pc:sldMkLst>
      </pc:sldChg>
      <pc:sldChg chg="del">
        <pc:chgData name="Yara  Al-khatib" userId="2b295d54-56a5-4d15-b30d-66f518d4d416" providerId="ADAL" clId="{54B07048-68E1-4A46-AD00-1B1D4A50BCD5}" dt="2024-03-02T14:40:49.792" v="176" actId="47"/>
        <pc:sldMkLst>
          <pc:docMk/>
          <pc:sldMk cId="3067916082" sldId="313"/>
        </pc:sldMkLst>
      </pc:sldChg>
      <pc:sldChg chg="del">
        <pc:chgData name="Yara  Al-khatib" userId="2b295d54-56a5-4d15-b30d-66f518d4d416" providerId="ADAL" clId="{54B07048-68E1-4A46-AD00-1B1D4A50BCD5}" dt="2024-03-02T14:40:52.507" v="179" actId="47"/>
        <pc:sldMkLst>
          <pc:docMk/>
          <pc:sldMk cId="3440020347" sldId="314"/>
        </pc:sldMkLst>
      </pc:sldChg>
      <pc:sldChg chg="del">
        <pc:chgData name="Yara  Al-khatib" userId="2b295d54-56a5-4d15-b30d-66f518d4d416" providerId="ADAL" clId="{54B07048-68E1-4A46-AD00-1B1D4A50BCD5}" dt="2024-03-02T14:41:13.451" v="182" actId="47"/>
        <pc:sldMkLst>
          <pc:docMk/>
          <pc:sldMk cId="379490988" sldId="315"/>
        </pc:sldMkLst>
      </pc:sldChg>
      <pc:sldChg chg="del">
        <pc:chgData name="Yara  Al-khatib" userId="2b295d54-56a5-4d15-b30d-66f518d4d416" providerId="ADAL" clId="{54B07048-68E1-4A46-AD00-1B1D4A50BCD5}" dt="2024-03-02T14:42:17.822" v="267" actId="47"/>
        <pc:sldMkLst>
          <pc:docMk/>
          <pc:sldMk cId="4272322802" sldId="316"/>
        </pc:sldMkLst>
      </pc:sldChg>
      <pc:sldChg chg="del">
        <pc:chgData name="Yara  Al-khatib" userId="2b295d54-56a5-4d15-b30d-66f518d4d416" providerId="ADAL" clId="{54B07048-68E1-4A46-AD00-1B1D4A50BCD5}" dt="2024-03-02T14:41:14.829" v="183" actId="47"/>
        <pc:sldMkLst>
          <pc:docMk/>
          <pc:sldMk cId="860071004" sldId="317"/>
        </pc:sldMkLst>
      </pc:sldChg>
      <pc:sldChg chg="del">
        <pc:chgData name="Yara  Al-khatib" userId="2b295d54-56a5-4d15-b30d-66f518d4d416" providerId="ADAL" clId="{54B07048-68E1-4A46-AD00-1B1D4A50BCD5}" dt="2024-03-02T14:41:21.094" v="184" actId="47"/>
        <pc:sldMkLst>
          <pc:docMk/>
          <pc:sldMk cId="3993612511" sldId="318"/>
        </pc:sldMkLst>
      </pc:sldChg>
      <pc:sldChg chg="del">
        <pc:chgData name="Yara  Al-khatib" userId="2b295d54-56a5-4d15-b30d-66f518d4d416" providerId="ADAL" clId="{54B07048-68E1-4A46-AD00-1B1D4A50BCD5}" dt="2024-03-02T14:41:22.400" v="185" actId="47"/>
        <pc:sldMkLst>
          <pc:docMk/>
          <pc:sldMk cId="795409058" sldId="320"/>
        </pc:sldMkLst>
      </pc:sldChg>
      <pc:sldChg chg="add del">
        <pc:chgData name="Yara  Al-khatib" userId="2b295d54-56a5-4d15-b30d-66f518d4d416" providerId="ADAL" clId="{54B07048-68E1-4A46-AD00-1B1D4A50BCD5}" dt="2024-03-02T14:42:16.831" v="266" actId="47"/>
        <pc:sldMkLst>
          <pc:docMk/>
          <pc:sldMk cId="2869128317" sldId="321"/>
        </pc:sldMkLst>
      </pc:sldChg>
    </pc:docChg>
  </pc:docChgLst>
  <pc:docChgLst>
    <pc:chgData name="Yara  Al-khatib" userId="2b295d54-56a5-4d15-b30d-66f518d4d416" providerId="ADAL" clId="{1FFAB499-9F6D-4E11-9D6E-B5A98E98A8CA}"/>
    <pc:docChg chg="undo custSel addSld delSld modSld sldOrd">
      <pc:chgData name="Yara  Al-khatib" userId="2b295d54-56a5-4d15-b30d-66f518d4d416" providerId="ADAL" clId="{1FFAB499-9F6D-4E11-9D6E-B5A98E98A8CA}" dt="2024-02-26T18:54:53.851" v="2130" actId="115"/>
      <pc:docMkLst>
        <pc:docMk/>
      </pc:docMkLst>
      <pc:sldChg chg="modSp mod">
        <pc:chgData name="Yara  Al-khatib" userId="2b295d54-56a5-4d15-b30d-66f518d4d416" providerId="ADAL" clId="{1FFAB499-9F6D-4E11-9D6E-B5A98E98A8CA}" dt="2024-02-26T16:45:16.581" v="50" actId="20577"/>
        <pc:sldMkLst>
          <pc:docMk/>
          <pc:sldMk cId="4271810504" sldId="256"/>
        </pc:sldMkLst>
      </pc:sldChg>
      <pc:sldChg chg="delSp modSp mod modClrScheme modAnim chgLayout">
        <pc:chgData name="Yara  Al-khatib" userId="2b295d54-56a5-4d15-b30d-66f518d4d416" providerId="ADAL" clId="{1FFAB499-9F6D-4E11-9D6E-B5A98E98A8CA}" dt="2024-02-26T18:44:23.347" v="1595" actId="20577"/>
        <pc:sldMkLst>
          <pc:docMk/>
          <pc:sldMk cId="3633658944" sldId="274"/>
        </pc:sldMkLst>
      </pc:sldChg>
      <pc:sldChg chg="modSp del mod">
        <pc:chgData name="Yara  Al-khatib" userId="2b295d54-56a5-4d15-b30d-66f518d4d416" providerId="ADAL" clId="{1FFAB499-9F6D-4E11-9D6E-B5A98E98A8CA}" dt="2024-02-26T18:13:23.857" v="1156" actId="47"/>
        <pc:sldMkLst>
          <pc:docMk/>
          <pc:sldMk cId="836914826" sldId="275"/>
        </pc:sldMkLst>
      </pc:sldChg>
      <pc:sldChg chg="del">
        <pc:chgData name="Yara  Al-khatib" userId="2b295d54-56a5-4d15-b30d-66f518d4d416" providerId="ADAL" clId="{1FFAB499-9F6D-4E11-9D6E-B5A98E98A8CA}" dt="2024-02-26T18:13:31.307" v="1162" actId="47"/>
        <pc:sldMkLst>
          <pc:docMk/>
          <pc:sldMk cId="4046870" sldId="277"/>
        </pc:sldMkLst>
      </pc:sldChg>
      <pc:sldChg chg="del">
        <pc:chgData name="Yara  Al-khatib" userId="2b295d54-56a5-4d15-b30d-66f518d4d416" providerId="ADAL" clId="{1FFAB499-9F6D-4E11-9D6E-B5A98E98A8CA}" dt="2024-02-26T18:13:33.929" v="1163" actId="47"/>
        <pc:sldMkLst>
          <pc:docMk/>
          <pc:sldMk cId="2247810410" sldId="278"/>
        </pc:sldMkLst>
      </pc:sldChg>
      <pc:sldChg chg="del">
        <pc:chgData name="Yara  Al-khatib" userId="2b295d54-56a5-4d15-b30d-66f518d4d416" providerId="ADAL" clId="{1FFAB499-9F6D-4E11-9D6E-B5A98E98A8CA}" dt="2024-02-26T18:13:41.707" v="1164" actId="47"/>
        <pc:sldMkLst>
          <pc:docMk/>
          <pc:sldMk cId="873128643" sldId="281"/>
        </pc:sldMkLst>
      </pc:sldChg>
      <pc:sldChg chg="del">
        <pc:chgData name="Yara  Al-khatib" userId="2b295d54-56a5-4d15-b30d-66f518d4d416" providerId="ADAL" clId="{1FFAB499-9F6D-4E11-9D6E-B5A98E98A8CA}" dt="2024-02-26T18:14:10.867" v="1166" actId="47"/>
        <pc:sldMkLst>
          <pc:docMk/>
          <pc:sldMk cId="3366615611" sldId="282"/>
        </pc:sldMkLst>
      </pc:sldChg>
      <pc:sldChg chg="del">
        <pc:chgData name="Yara  Al-khatib" userId="2b295d54-56a5-4d15-b30d-66f518d4d416" providerId="ADAL" clId="{1FFAB499-9F6D-4E11-9D6E-B5A98E98A8CA}" dt="2024-02-26T18:14:18.089" v="1168" actId="47"/>
        <pc:sldMkLst>
          <pc:docMk/>
          <pc:sldMk cId="83687059" sldId="283"/>
        </pc:sldMkLst>
      </pc:sldChg>
      <pc:sldChg chg="del">
        <pc:chgData name="Yara  Al-khatib" userId="2b295d54-56a5-4d15-b30d-66f518d4d416" providerId="ADAL" clId="{1FFAB499-9F6D-4E11-9D6E-B5A98E98A8CA}" dt="2024-02-26T18:14:14.883" v="1167" actId="47"/>
        <pc:sldMkLst>
          <pc:docMk/>
          <pc:sldMk cId="3671068699" sldId="284"/>
        </pc:sldMkLst>
      </pc:sldChg>
      <pc:sldChg chg="del">
        <pc:chgData name="Yara  Al-khatib" userId="2b295d54-56a5-4d15-b30d-66f518d4d416" providerId="ADAL" clId="{1FFAB499-9F6D-4E11-9D6E-B5A98E98A8CA}" dt="2024-02-26T18:14:24.318" v="1169" actId="47"/>
        <pc:sldMkLst>
          <pc:docMk/>
          <pc:sldMk cId="201667457" sldId="286"/>
        </pc:sldMkLst>
      </pc:sldChg>
      <pc:sldChg chg="del">
        <pc:chgData name="Yara  Al-khatib" userId="2b295d54-56a5-4d15-b30d-66f518d4d416" providerId="ADAL" clId="{1FFAB499-9F6D-4E11-9D6E-B5A98E98A8CA}" dt="2024-02-26T18:13:26.383" v="1157" actId="47"/>
        <pc:sldMkLst>
          <pc:docMk/>
          <pc:sldMk cId="3091764358" sldId="287"/>
        </pc:sldMkLst>
      </pc:sldChg>
      <pc:sldChg chg="del">
        <pc:chgData name="Yara  Al-khatib" userId="2b295d54-56a5-4d15-b30d-66f518d4d416" providerId="ADAL" clId="{1FFAB499-9F6D-4E11-9D6E-B5A98E98A8CA}" dt="2024-02-26T18:13:27.441" v="1158" actId="47"/>
        <pc:sldMkLst>
          <pc:docMk/>
          <pc:sldMk cId="4288478240" sldId="289"/>
        </pc:sldMkLst>
      </pc:sldChg>
      <pc:sldChg chg="del">
        <pc:chgData name="Yara  Al-khatib" userId="2b295d54-56a5-4d15-b30d-66f518d4d416" providerId="ADAL" clId="{1FFAB499-9F6D-4E11-9D6E-B5A98E98A8CA}" dt="2024-02-26T18:13:28.422" v="1159" actId="47"/>
        <pc:sldMkLst>
          <pc:docMk/>
          <pc:sldMk cId="24667229" sldId="290"/>
        </pc:sldMkLst>
      </pc:sldChg>
      <pc:sldChg chg="del">
        <pc:chgData name="Yara  Al-khatib" userId="2b295d54-56a5-4d15-b30d-66f518d4d416" providerId="ADAL" clId="{1FFAB499-9F6D-4E11-9D6E-B5A98E98A8CA}" dt="2024-02-26T18:13:29.272" v="1160" actId="47"/>
        <pc:sldMkLst>
          <pc:docMk/>
          <pc:sldMk cId="4032002294" sldId="291"/>
        </pc:sldMkLst>
      </pc:sldChg>
      <pc:sldChg chg="del">
        <pc:chgData name="Yara  Al-khatib" userId="2b295d54-56a5-4d15-b30d-66f518d4d416" providerId="ADAL" clId="{1FFAB499-9F6D-4E11-9D6E-B5A98E98A8CA}" dt="2024-02-26T18:13:30.187" v="1161" actId="47"/>
        <pc:sldMkLst>
          <pc:docMk/>
          <pc:sldMk cId="2046530391" sldId="292"/>
        </pc:sldMkLst>
      </pc:sldChg>
      <pc:sldChg chg="del">
        <pc:chgData name="Yara  Al-khatib" userId="2b295d54-56a5-4d15-b30d-66f518d4d416" providerId="ADAL" clId="{1FFAB499-9F6D-4E11-9D6E-B5A98E98A8CA}" dt="2024-02-26T18:14:25.996" v="1170" actId="47"/>
        <pc:sldMkLst>
          <pc:docMk/>
          <pc:sldMk cId="1473476549" sldId="293"/>
        </pc:sldMkLst>
      </pc:sldChg>
      <pc:sldChg chg="new del">
        <pc:chgData name="Yara  Al-khatib" userId="2b295d54-56a5-4d15-b30d-66f518d4d416" providerId="ADAL" clId="{1FFAB499-9F6D-4E11-9D6E-B5A98E98A8CA}" dt="2024-02-26T18:13:42.876" v="1165" actId="47"/>
        <pc:sldMkLst>
          <pc:docMk/>
          <pc:sldMk cId="1342424518" sldId="294"/>
        </pc:sldMkLst>
      </pc:sldChg>
      <pc:sldChg chg="addSp modSp add mod modClrScheme modAnim chgLayout">
        <pc:chgData name="Yara  Al-khatib" userId="2b295d54-56a5-4d15-b30d-66f518d4d416" providerId="ADAL" clId="{1FFAB499-9F6D-4E11-9D6E-B5A98E98A8CA}" dt="2024-02-26T17:10:22.150" v="257" actId="1035"/>
        <pc:sldMkLst>
          <pc:docMk/>
          <pc:sldMk cId="2408458953" sldId="295"/>
        </pc:sldMkLst>
      </pc:sldChg>
      <pc:sldChg chg="delSp modSp add mod">
        <pc:chgData name="Yara  Al-khatib" userId="2b295d54-56a5-4d15-b30d-66f518d4d416" providerId="ADAL" clId="{1FFAB499-9F6D-4E11-9D6E-B5A98E98A8CA}" dt="2024-02-26T17:07:52.579" v="225" actId="20577"/>
        <pc:sldMkLst>
          <pc:docMk/>
          <pc:sldMk cId="2672105615" sldId="296"/>
        </pc:sldMkLst>
      </pc:sldChg>
      <pc:sldChg chg="addSp delSp modSp add mod">
        <pc:chgData name="Yara  Al-khatib" userId="2b295d54-56a5-4d15-b30d-66f518d4d416" providerId="ADAL" clId="{1FFAB499-9F6D-4E11-9D6E-B5A98E98A8CA}" dt="2024-02-26T17:11:20.589" v="299" actId="1076"/>
        <pc:sldMkLst>
          <pc:docMk/>
          <pc:sldMk cId="4202347066" sldId="297"/>
        </pc:sldMkLst>
      </pc:sldChg>
      <pc:sldChg chg="addSp delSp modSp add mod ord">
        <pc:chgData name="Yara  Al-khatib" userId="2b295d54-56a5-4d15-b30d-66f518d4d416" providerId="ADAL" clId="{1FFAB499-9F6D-4E11-9D6E-B5A98E98A8CA}" dt="2024-02-26T18:15:52.582" v="1174" actId="1076"/>
        <pc:sldMkLst>
          <pc:docMk/>
          <pc:sldMk cId="1441353260" sldId="298"/>
        </pc:sldMkLst>
      </pc:sldChg>
      <pc:sldChg chg="addSp modSp add mod">
        <pc:chgData name="Yara  Al-khatib" userId="2b295d54-56a5-4d15-b30d-66f518d4d416" providerId="ADAL" clId="{1FFAB499-9F6D-4E11-9D6E-B5A98E98A8CA}" dt="2024-02-26T17:12:16.876" v="307" actId="1076"/>
        <pc:sldMkLst>
          <pc:docMk/>
          <pc:sldMk cId="2260721606" sldId="299"/>
        </pc:sldMkLst>
      </pc:sldChg>
      <pc:sldChg chg="add del">
        <pc:chgData name="Yara  Al-khatib" userId="2b295d54-56a5-4d15-b30d-66f518d4d416" providerId="ADAL" clId="{1FFAB499-9F6D-4E11-9D6E-B5A98E98A8CA}" dt="2024-02-26T17:11:47.225" v="304"/>
        <pc:sldMkLst>
          <pc:docMk/>
          <pc:sldMk cId="2652046685" sldId="299"/>
        </pc:sldMkLst>
      </pc:sldChg>
      <pc:sldChg chg="addSp modSp add mod">
        <pc:chgData name="Yara  Al-khatib" userId="2b295d54-56a5-4d15-b30d-66f518d4d416" providerId="ADAL" clId="{1FFAB499-9F6D-4E11-9D6E-B5A98E98A8CA}" dt="2024-02-26T17:18:09.593" v="412"/>
        <pc:sldMkLst>
          <pc:docMk/>
          <pc:sldMk cId="3373658819" sldId="300"/>
        </pc:sldMkLst>
      </pc:sldChg>
      <pc:sldChg chg="addSp modSp add mod">
        <pc:chgData name="Yara  Al-khatib" userId="2b295d54-56a5-4d15-b30d-66f518d4d416" providerId="ADAL" clId="{1FFAB499-9F6D-4E11-9D6E-B5A98E98A8CA}" dt="2024-02-26T17:17:37.678" v="386" actId="1076"/>
        <pc:sldMkLst>
          <pc:docMk/>
          <pc:sldMk cId="2848755337" sldId="301"/>
        </pc:sldMkLst>
      </pc:sldChg>
      <pc:sldChg chg="addSp modSp add mod">
        <pc:chgData name="Yara  Al-khatib" userId="2b295d54-56a5-4d15-b30d-66f518d4d416" providerId="ADAL" clId="{1FFAB499-9F6D-4E11-9D6E-B5A98E98A8CA}" dt="2024-02-26T18:45:42.566" v="1614" actId="1035"/>
        <pc:sldMkLst>
          <pc:docMk/>
          <pc:sldMk cId="2210020188" sldId="302"/>
        </pc:sldMkLst>
      </pc:sldChg>
      <pc:sldChg chg="modSp add del mod">
        <pc:chgData name="Yara  Al-khatib" userId="2b295d54-56a5-4d15-b30d-66f518d4d416" providerId="ADAL" clId="{1FFAB499-9F6D-4E11-9D6E-B5A98E98A8CA}" dt="2024-02-26T18:21:45.468" v="1305" actId="47"/>
        <pc:sldMkLst>
          <pc:docMk/>
          <pc:sldMk cId="4166240298" sldId="303"/>
        </pc:sldMkLst>
      </pc:sldChg>
      <pc:sldChg chg="addSp modSp add del mod">
        <pc:chgData name="Yara  Al-khatib" userId="2b295d54-56a5-4d15-b30d-66f518d4d416" providerId="ADAL" clId="{1FFAB499-9F6D-4E11-9D6E-B5A98E98A8CA}" dt="2024-02-26T18:46:28.020" v="1669" actId="47"/>
        <pc:sldMkLst>
          <pc:docMk/>
          <pc:sldMk cId="4094278743" sldId="304"/>
        </pc:sldMkLst>
      </pc:sldChg>
      <pc:sldChg chg="modSp add mod">
        <pc:chgData name="Yara  Al-khatib" userId="2b295d54-56a5-4d15-b30d-66f518d4d416" providerId="ADAL" clId="{1FFAB499-9F6D-4E11-9D6E-B5A98E98A8CA}" dt="2024-02-26T17:46:29.729" v="605" actId="1038"/>
        <pc:sldMkLst>
          <pc:docMk/>
          <pc:sldMk cId="2956141201" sldId="305"/>
        </pc:sldMkLst>
      </pc:sldChg>
      <pc:sldChg chg="addSp delSp modSp add mod modAnim">
        <pc:chgData name="Yara  Al-khatib" userId="2b295d54-56a5-4d15-b30d-66f518d4d416" providerId="ADAL" clId="{1FFAB499-9F6D-4E11-9D6E-B5A98E98A8CA}" dt="2024-02-26T17:52:21.399" v="627"/>
        <pc:sldMkLst>
          <pc:docMk/>
          <pc:sldMk cId="361779764" sldId="306"/>
        </pc:sldMkLst>
      </pc:sldChg>
      <pc:sldChg chg="add del">
        <pc:chgData name="Yara  Al-khatib" userId="2b295d54-56a5-4d15-b30d-66f518d4d416" providerId="ADAL" clId="{1FFAB499-9F6D-4E11-9D6E-B5A98E98A8CA}" dt="2024-02-26T18:08:02.664" v="1117" actId="47"/>
        <pc:sldMkLst>
          <pc:docMk/>
          <pc:sldMk cId="3726872894" sldId="307"/>
        </pc:sldMkLst>
      </pc:sldChg>
      <pc:sldChg chg="addSp delSp modSp add mod">
        <pc:chgData name="Yara  Al-khatib" userId="2b295d54-56a5-4d15-b30d-66f518d4d416" providerId="ADAL" clId="{1FFAB499-9F6D-4E11-9D6E-B5A98E98A8CA}" dt="2024-02-26T17:58:59.331" v="881" actId="1038"/>
        <pc:sldMkLst>
          <pc:docMk/>
          <pc:sldMk cId="316017138" sldId="308"/>
        </pc:sldMkLst>
      </pc:sldChg>
      <pc:sldChg chg="addSp delSp modSp add mod">
        <pc:chgData name="Yara  Al-khatib" userId="2b295d54-56a5-4d15-b30d-66f518d4d416" providerId="ADAL" clId="{1FFAB499-9F6D-4E11-9D6E-B5A98E98A8CA}" dt="2024-02-26T18:00:03.344" v="886" actId="478"/>
        <pc:sldMkLst>
          <pc:docMk/>
          <pc:sldMk cId="1153522314" sldId="309"/>
        </pc:sldMkLst>
      </pc:sldChg>
      <pc:sldChg chg="addSp modSp add mod modAnim">
        <pc:chgData name="Yara  Al-khatib" userId="2b295d54-56a5-4d15-b30d-66f518d4d416" providerId="ADAL" clId="{1FFAB499-9F6D-4E11-9D6E-B5A98E98A8CA}" dt="2024-02-26T18:17:56.851" v="1234" actId="313"/>
        <pc:sldMkLst>
          <pc:docMk/>
          <pc:sldMk cId="1046133296" sldId="310"/>
        </pc:sldMkLst>
      </pc:sldChg>
      <pc:sldChg chg="addSp delSp modSp add mod">
        <pc:chgData name="Yara  Al-khatib" userId="2b295d54-56a5-4d15-b30d-66f518d4d416" providerId="ADAL" clId="{1FFAB499-9F6D-4E11-9D6E-B5A98E98A8CA}" dt="2024-02-26T18:07:02.213" v="1116" actId="1076"/>
        <pc:sldMkLst>
          <pc:docMk/>
          <pc:sldMk cId="281189259" sldId="311"/>
        </pc:sldMkLst>
      </pc:sldChg>
      <pc:sldChg chg="modSp add mod ord">
        <pc:chgData name="Yara  Al-khatib" userId="2b295d54-56a5-4d15-b30d-66f518d4d416" providerId="ADAL" clId="{1FFAB499-9F6D-4E11-9D6E-B5A98E98A8CA}" dt="2024-02-26T18:42:08.013" v="1544"/>
        <pc:sldMkLst>
          <pc:docMk/>
          <pc:sldMk cId="1176934975" sldId="312"/>
        </pc:sldMkLst>
      </pc:sldChg>
      <pc:sldChg chg="addSp modSp add mod modAnim">
        <pc:chgData name="Yara  Al-khatib" userId="2b295d54-56a5-4d15-b30d-66f518d4d416" providerId="ADAL" clId="{1FFAB499-9F6D-4E11-9D6E-B5A98E98A8CA}" dt="2024-02-26T18:13:11.224" v="1155"/>
        <pc:sldMkLst>
          <pc:docMk/>
          <pc:sldMk cId="3067916082" sldId="313"/>
        </pc:sldMkLst>
      </pc:sldChg>
      <pc:sldChg chg="addSp modSp add mod">
        <pc:chgData name="Yara  Al-khatib" userId="2b295d54-56a5-4d15-b30d-66f518d4d416" providerId="ADAL" clId="{1FFAB499-9F6D-4E11-9D6E-B5A98E98A8CA}" dt="2024-02-26T18:45:57.374" v="1631" actId="1035"/>
        <pc:sldMkLst>
          <pc:docMk/>
          <pc:sldMk cId="3440020347" sldId="314"/>
        </pc:sldMkLst>
      </pc:sldChg>
      <pc:sldChg chg="addSp modSp add mod">
        <pc:chgData name="Yara  Al-khatib" userId="2b295d54-56a5-4d15-b30d-66f518d4d416" providerId="ADAL" clId="{1FFAB499-9F6D-4E11-9D6E-B5A98E98A8CA}" dt="2024-02-26T18:46:06.256" v="1660" actId="1037"/>
        <pc:sldMkLst>
          <pc:docMk/>
          <pc:sldMk cId="379490988" sldId="315"/>
        </pc:sldMkLst>
      </pc:sldChg>
      <pc:sldChg chg="addSp delSp modSp add mod">
        <pc:chgData name="Yara  Al-khatib" userId="2b295d54-56a5-4d15-b30d-66f518d4d416" providerId="ADAL" clId="{1FFAB499-9F6D-4E11-9D6E-B5A98E98A8CA}" dt="2024-02-26T18:24:10.825" v="1519" actId="1036"/>
        <pc:sldMkLst>
          <pc:docMk/>
          <pc:sldMk cId="4272322802" sldId="316"/>
        </pc:sldMkLst>
      </pc:sldChg>
      <pc:sldChg chg="modSp add mod">
        <pc:chgData name="Yara  Al-khatib" userId="2b295d54-56a5-4d15-b30d-66f518d4d416" providerId="ADAL" clId="{1FFAB499-9F6D-4E11-9D6E-B5A98E98A8CA}" dt="2024-02-26T18:47:37.261" v="1735" actId="20577"/>
        <pc:sldMkLst>
          <pc:docMk/>
          <pc:sldMk cId="860071004" sldId="317"/>
        </pc:sldMkLst>
      </pc:sldChg>
      <pc:sldChg chg="modSp add mod">
        <pc:chgData name="Yara  Al-khatib" userId="2b295d54-56a5-4d15-b30d-66f518d4d416" providerId="ADAL" clId="{1FFAB499-9F6D-4E11-9D6E-B5A98E98A8CA}" dt="2024-02-26T18:47:55.312" v="1751" actId="20577"/>
        <pc:sldMkLst>
          <pc:docMk/>
          <pc:sldMk cId="3993612511" sldId="318"/>
        </pc:sldMkLst>
      </pc:sldChg>
      <pc:sldChg chg="addSp delSp new del mod">
        <pc:chgData name="Yara  Al-khatib" userId="2b295d54-56a5-4d15-b30d-66f518d4d416" providerId="ADAL" clId="{1FFAB499-9F6D-4E11-9D6E-B5A98E98A8CA}" dt="2024-02-26T18:52:32.973" v="1935" actId="47"/>
        <pc:sldMkLst>
          <pc:docMk/>
          <pc:sldMk cId="1864351590" sldId="319"/>
        </pc:sldMkLst>
      </pc:sldChg>
      <pc:sldChg chg="addSp delSp modSp add mod">
        <pc:chgData name="Yara  Al-khatib" userId="2b295d54-56a5-4d15-b30d-66f518d4d416" providerId="ADAL" clId="{1FFAB499-9F6D-4E11-9D6E-B5A98E98A8CA}" dt="2024-02-26T18:52:22.592" v="1934" actId="14100"/>
        <pc:sldMkLst>
          <pc:docMk/>
          <pc:sldMk cId="795409058" sldId="320"/>
        </pc:sldMkLst>
      </pc:sldChg>
      <pc:sldChg chg="modSp add mod ord">
        <pc:chgData name="Yara  Al-khatib" userId="2b295d54-56a5-4d15-b30d-66f518d4d416" providerId="ADAL" clId="{1FFAB499-9F6D-4E11-9D6E-B5A98E98A8CA}" dt="2024-02-26T18:54:53.851" v="2130" actId="115"/>
        <pc:sldMkLst>
          <pc:docMk/>
          <pc:sldMk cId="2869128317" sldId="321"/>
        </pc:sldMkLst>
      </pc:sldChg>
      <pc:sldMasterChg chg="delSldLayout">
        <pc:chgData name="Yara  Al-khatib" userId="2b295d54-56a5-4d15-b30d-66f518d4d416" providerId="ADAL" clId="{1FFAB499-9F6D-4E11-9D6E-B5A98E98A8CA}" dt="2024-02-26T18:13:42.876" v="1165" actId="47"/>
        <pc:sldMasterMkLst>
          <pc:docMk/>
          <pc:sldMasterMk cId="598228788" sldId="2147483688"/>
        </pc:sldMasterMkLst>
        <pc:sldLayoutChg chg="del">
          <pc:chgData name="Yara  Al-khatib" userId="2b295d54-56a5-4d15-b30d-66f518d4d416" providerId="ADAL" clId="{1FFAB499-9F6D-4E11-9D6E-B5A98E98A8CA}" dt="2024-02-26T18:13:42.876" v="1165" actId="47"/>
          <pc:sldLayoutMkLst>
            <pc:docMk/>
            <pc:sldMasterMk cId="598228788" sldId="2147483688"/>
            <pc:sldLayoutMk cId="2120076196" sldId="2147483701"/>
          </pc:sldLayoutMkLst>
        </pc:sldLayoutChg>
      </pc:sldMasterChg>
    </pc:docChg>
  </pc:docChgLst>
  <pc:docChgLst>
    <pc:chgData name="Yara  Al-khatib" userId="2b295d54-56a5-4d15-b30d-66f518d4d416" providerId="ADAL" clId="{0AA5644F-545D-45DC-BB50-46C4DA89E773}"/>
    <pc:docChg chg="custSel addSld delSld modSld">
      <pc:chgData name="Yara  Al-khatib" userId="2b295d54-56a5-4d15-b30d-66f518d4d416" providerId="ADAL" clId="{0AA5644F-545D-45DC-BB50-46C4DA89E773}" dt="2025-11-01T18:16:40.081" v="169" actId="20577"/>
      <pc:docMkLst>
        <pc:docMk/>
      </pc:docMkLst>
      <pc:sldChg chg="modSp mod">
        <pc:chgData name="Yara  Al-khatib" userId="2b295d54-56a5-4d15-b30d-66f518d4d416" providerId="ADAL" clId="{0AA5644F-545D-45DC-BB50-46C4DA89E773}" dt="2025-10-24T08:41:05.763" v="31" actId="20577"/>
        <pc:sldMkLst>
          <pc:docMk/>
          <pc:sldMk cId="4271810504" sldId="256"/>
        </pc:sldMkLst>
        <pc:spChg chg="mod">
          <ac:chgData name="Yara  Al-khatib" userId="2b295d54-56a5-4d15-b30d-66f518d4d416" providerId="ADAL" clId="{0AA5644F-545D-45DC-BB50-46C4DA89E773}" dt="2025-10-24T08:41:05.763" v="31" actId="20577"/>
          <ac:spMkLst>
            <pc:docMk/>
            <pc:sldMk cId="4271810504" sldId="256"/>
            <ac:spMk id="3" creationId="{00000000-0000-0000-0000-000000000000}"/>
          </ac:spMkLst>
        </pc:spChg>
      </pc:sldChg>
      <pc:sldChg chg="delSp mod">
        <pc:chgData name="Yara  Al-khatib" userId="2b295d54-56a5-4d15-b30d-66f518d4d416" providerId="ADAL" clId="{0AA5644F-545D-45DC-BB50-46C4DA89E773}" dt="2025-10-24T08:42:47.168" v="34" actId="478"/>
        <pc:sldMkLst>
          <pc:docMk/>
          <pc:sldMk cId="3633658944" sldId="274"/>
        </pc:sldMkLst>
      </pc:sldChg>
      <pc:sldChg chg="del">
        <pc:chgData name="Yara  Al-khatib" userId="2b295d54-56a5-4d15-b30d-66f518d4d416" providerId="ADAL" clId="{0AA5644F-545D-45DC-BB50-46C4DA89E773}" dt="2025-10-31T13:13:55.896" v="68" actId="47"/>
        <pc:sldMkLst>
          <pc:docMk/>
          <pc:sldMk cId="2408458953" sldId="295"/>
        </pc:sldMkLst>
      </pc:sldChg>
      <pc:sldChg chg="delSp modSp mod">
        <pc:chgData name="Yara  Al-khatib" userId="2b295d54-56a5-4d15-b30d-66f518d4d416" providerId="ADAL" clId="{0AA5644F-545D-45DC-BB50-46C4DA89E773}" dt="2025-10-31T13:11:29.759" v="38" actId="478"/>
        <pc:sldMkLst>
          <pc:docMk/>
          <pc:sldMk cId="1553210792" sldId="296"/>
        </pc:sldMkLst>
        <pc:spChg chg="del">
          <ac:chgData name="Yara  Al-khatib" userId="2b295d54-56a5-4d15-b30d-66f518d4d416" providerId="ADAL" clId="{0AA5644F-545D-45DC-BB50-46C4DA89E773}" dt="2025-10-31T13:11:25.570" v="36" actId="478"/>
          <ac:spMkLst>
            <pc:docMk/>
            <pc:sldMk cId="1553210792" sldId="296"/>
            <ac:spMk id="24" creationId="{653F4F12-AC91-C601-0BF8-397DAB6BA219}"/>
          </ac:spMkLst>
        </pc:spChg>
        <pc:spChg chg="del">
          <ac:chgData name="Yara  Al-khatib" userId="2b295d54-56a5-4d15-b30d-66f518d4d416" providerId="ADAL" clId="{0AA5644F-545D-45DC-BB50-46C4DA89E773}" dt="2025-10-31T13:11:23.104" v="35" actId="478"/>
          <ac:spMkLst>
            <pc:docMk/>
            <pc:sldMk cId="1553210792" sldId="296"/>
            <ac:spMk id="26" creationId="{594FE71F-1E55-F163-EFAA-E688102BCA3E}"/>
          </ac:spMkLst>
        </pc:spChg>
        <pc:spChg chg="del">
          <ac:chgData name="Yara  Al-khatib" userId="2b295d54-56a5-4d15-b30d-66f518d4d416" providerId="ADAL" clId="{0AA5644F-545D-45DC-BB50-46C4DA89E773}" dt="2025-10-31T13:11:25.570" v="36" actId="478"/>
          <ac:spMkLst>
            <pc:docMk/>
            <pc:sldMk cId="1553210792" sldId="296"/>
            <ac:spMk id="27" creationId="{570AF94B-A60B-93DC-38ED-985204718E40}"/>
          </ac:spMkLst>
        </pc:spChg>
        <pc:spChg chg="del">
          <ac:chgData name="Yara  Al-khatib" userId="2b295d54-56a5-4d15-b30d-66f518d4d416" providerId="ADAL" clId="{0AA5644F-545D-45DC-BB50-46C4DA89E773}" dt="2025-10-31T13:11:25.570" v="36" actId="478"/>
          <ac:spMkLst>
            <pc:docMk/>
            <pc:sldMk cId="1553210792" sldId="296"/>
            <ac:spMk id="29" creationId="{B479ACB7-2D66-6342-5A19-503810F8EC7B}"/>
          </ac:spMkLst>
        </pc:spChg>
        <pc:spChg chg="del">
          <ac:chgData name="Yara  Al-khatib" userId="2b295d54-56a5-4d15-b30d-66f518d4d416" providerId="ADAL" clId="{0AA5644F-545D-45DC-BB50-46C4DA89E773}" dt="2025-10-31T13:11:25.570" v="36" actId="478"/>
          <ac:spMkLst>
            <pc:docMk/>
            <pc:sldMk cId="1553210792" sldId="296"/>
            <ac:spMk id="30" creationId="{6787BB2A-2FBC-E179-DEDB-26464D4E3EDA}"/>
          </ac:spMkLst>
        </pc:spChg>
        <pc:spChg chg="del">
          <ac:chgData name="Yara  Al-khatib" userId="2b295d54-56a5-4d15-b30d-66f518d4d416" providerId="ADAL" clId="{0AA5644F-545D-45DC-BB50-46C4DA89E773}" dt="2025-10-31T13:11:25.570" v="36" actId="478"/>
          <ac:spMkLst>
            <pc:docMk/>
            <pc:sldMk cId="1553210792" sldId="296"/>
            <ac:spMk id="31" creationId="{8250C59E-702C-013D-15AD-331BA4850A22}"/>
          </ac:spMkLst>
        </pc:spChg>
        <pc:spChg chg="del">
          <ac:chgData name="Yara  Al-khatib" userId="2b295d54-56a5-4d15-b30d-66f518d4d416" providerId="ADAL" clId="{0AA5644F-545D-45DC-BB50-46C4DA89E773}" dt="2025-10-31T13:11:25.570" v="36" actId="478"/>
          <ac:spMkLst>
            <pc:docMk/>
            <pc:sldMk cId="1553210792" sldId="296"/>
            <ac:spMk id="32" creationId="{606358E6-6394-0521-3939-A1D6DB9B9BA7}"/>
          </ac:spMkLst>
        </pc:spChg>
        <pc:spChg chg="del">
          <ac:chgData name="Yara  Al-khatib" userId="2b295d54-56a5-4d15-b30d-66f518d4d416" providerId="ADAL" clId="{0AA5644F-545D-45DC-BB50-46C4DA89E773}" dt="2025-10-31T13:11:25.570" v="36" actId="478"/>
          <ac:spMkLst>
            <pc:docMk/>
            <pc:sldMk cId="1553210792" sldId="296"/>
            <ac:spMk id="34" creationId="{0F4455A0-7380-DF63-877C-C48AFF773E26}"/>
          </ac:spMkLst>
        </pc:spChg>
        <pc:spChg chg="del">
          <ac:chgData name="Yara  Al-khatib" userId="2b295d54-56a5-4d15-b30d-66f518d4d416" providerId="ADAL" clId="{0AA5644F-545D-45DC-BB50-46C4DA89E773}" dt="2025-10-31T13:11:25.570" v="36" actId="478"/>
          <ac:spMkLst>
            <pc:docMk/>
            <pc:sldMk cId="1553210792" sldId="296"/>
            <ac:spMk id="35" creationId="{108FED0C-459C-5ECD-C7AE-C1D41C13DC02}"/>
          </ac:spMkLst>
        </pc:spChg>
        <pc:spChg chg="del">
          <ac:chgData name="Yara  Al-khatib" userId="2b295d54-56a5-4d15-b30d-66f518d4d416" providerId="ADAL" clId="{0AA5644F-545D-45DC-BB50-46C4DA89E773}" dt="2025-10-31T13:11:25.570" v="36" actId="478"/>
          <ac:spMkLst>
            <pc:docMk/>
            <pc:sldMk cId="1553210792" sldId="296"/>
            <ac:spMk id="43" creationId="{31F8C56F-EDBC-6E96-881C-2BED5216F831}"/>
          </ac:spMkLst>
        </pc:spChg>
        <pc:spChg chg="del">
          <ac:chgData name="Yara  Al-khatib" userId="2b295d54-56a5-4d15-b30d-66f518d4d416" providerId="ADAL" clId="{0AA5644F-545D-45DC-BB50-46C4DA89E773}" dt="2025-10-31T13:11:25.570" v="36" actId="478"/>
          <ac:spMkLst>
            <pc:docMk/>
            <pc:sldMk cId="1553210792" sldId="296"/>
            <ac:spMk id="44" creationId="{2AE8B0E2-6A7C-7C61-87CD-FB2CEC275CD3}"/>
          </ac:spMkLst>
        </pc:spChg>
        <pc:grpChg chg="del">
          <ac:chgData name="Yara  Al-khatib" userId="2b295d54-56a5-4d15-b30d-66f518d4d416" providerId="ADAL" clId="{0AA5644F-545D-45DC-BB50-46C4DA89E773}" dt="2025-10-31T13:11:29.759" v="38" actId="478"/>
          <ac:grpSpMkLst>
            <pc:docMk/>
            <pc:sldMk cId="1553210792" sldId="296"/>
            <ac:grpSpMk id="21" creationId="{549B5AC4-CB2C-B57B-AA73-4BEA677D6CAE}"/>
          </ac:grpSpMkLst>
        </pc:grpChg>
        <pc:picChg chg="mod">
          <ac:chgData name="Yara  Al-khatib" userId="2b295d54-56a5-4d15-b30d-66f518d4d416" providerId="ADAL" clId="{0AA5644F-545D-45DC-BB50-46C4DA89E773}" dt="2025-10-31T13:11:27.807" v="37" actId="1076"/>
          <ac:picMkLst>
            <pc:docMk/>
            <pc:sldMk cId="1553210792" sldId="296"/>
            <ac:picMk id="4" creationId="{7F4C8CCA-951B-F3E4-6D78-22FB0B807884}"/>
          </ac:picMkLst>
        </pc:picChg>
      </pc:sldChg>
      <pc:sldChg chg="addSp delSp modSp mod">
        <pc:chgData name="Yara  Al-khatib" userId="2b295d54-56a5-4d15-b30d-66f518d4d416" providerId="ADAL" clId="{0AA5644F-545D-45DC-BB50-46C4DA89E773}" dt="2025-11-01T18:07:52.321" v="101" actId="1076"/>
        <pc:sldMkLst>
          <pc:docMk/>
          <pc:sldMk cId="2298422629" sldId="297"/>
        </pc:sldMkLst>
        <pc:spChg chg="add del">
          <ac:chgData name="Yara  Al-khatib" userId="2b295d54-56a5-4d15-b30d-66f518d4d416" providerId="ADAL" clId="{0AA5644F-545D-45DC-BB50-46C4DA89E773}" dt="2025-11-01T18:07:12.460" v="96" actId="478"/>
          <ac:spMkLst>
            <pc:docMk/>
            <pc:sldMk cId="2298422629" sldId="297"/>
            <ac:spMk id="3" creationId="{C6941206-5C8C-F80B-3604-591EDCE6425C}"/>
          </ac:spMkLst>
        </pc:spChg>
        <pc:spChg chg="del">
          <ac:chgData name="Yara  Al-khatib" userId="2b295d54-56a5-4d15-b30d-66f518d4d416" providerId="ADAL" clId="{0AA5644F-545D-45DC-BB50-46C4DA89E773}" dt="2025-10-31T13:11:37.171" v="40" actId="478"/>
          <ac:spMkLst>
            <pc:docMk/>
            <pc:sldMk cId="2298422629" sldId="297"/>
            <ac:spMk id="24" creationId="{1644D087-A399-0F8A-AEC5-E22B054D9437}"/>
          </ac:spMkLst>
        </pc:spChg>
        <pc:spChg chg="del">
          <ac:chgData name="Yara  Al-khatib" userId="2b295d54-56a5-4d15-b30d-66f518d4d416" providerId="ADAL" clId="{0AA5644F-545D-45DC-BB50-46C4DA89E773}" dt="2025-10-31T13:11:33.986" v="39" actId="478"/>
          <ac:spMkLst>
            <pc:docMk/>
            <pc:sldMk cId="2298422629" sldId="297"/>
            <ac:spMk id="26" creationId="{AFF45ED8-607B-3574-6967-36BC6D1BD150}"/>
          </ac:spMkLst>
        </pc:spChg>
        <pc:spChg chg="del">
          <ac:chgData name="Yara  Al-khatib" userId="2b295d54-56a5-4d15-b30d-66f518d4d416" providerId="ADAL" clId="{0AA5644F-545D-45DC-BB50-46C4DA89E773}" dt="2025-10-31T13:11:37.171" v="40" actId="478"/>
          <ac:spMkLst>
            <pc:docMk/>
            <pc:sldMk cId="2298422629" sldId="297"/>
            <ac:spMk id="27" creationId="{59065C2A-8E8C-164C-7418-8817643DEC0A}"/>
          </ac:spMkLst>
        </pc:spChg>
        <pc:spChg chg="del">
          <ac:chgData name="Yara  Al-khatib" userId="2b295d54-56a5-4d15-b30d-66f518d4d416" providerId="ADAL" clId="{0AA5644F-545D-45DC-BB50-46C4DA89E773}" dt="2025-10-31T13:11:37.171" v="40" actId="478"/>
          <ac:spMkLst>
            <pc:docMk/>
            <pc:sldMk cId="2298422629" sldId="297"/>
            <ac:spMk id="29" creationId="{FDD554A3-A784-3057-98C7-939B55B8D4D4}"/>
          </ac:spMkLst>
        </pc:spChg>
        <pc:spChg chg="del">
          <ac:chgData name="Yara  Al-khatib" userId="2b295d54-56a5-4d15-b30d-66f518d4d416" providerId="ADAL" clId="{0AA5644F-545D-45DC-BB50-46C4DA89E773}" dt="2025-10-31T13:11:37.171" v="40" actId="478"/>
          <ac:spMkLst>
            <pc:docMk/>
            <pc:sldMk cId="2298422629" sldId="297"/>
            <ac:spMk id="30" creationId="{2C9872B7-16FB-56BB-523A-92A037A3CD63}"/>
          </ac:spMkLst>
        </pc:spChg>
        <pc:spChg chg="del">
          <ac:chgData name="Yara  Al-khatib" userId="2b295d54-56a5-4d15-b30d-66f518d4d416" providerId="ADAL" clId="{0AA5644F-545D-45DC-BB50-46C4DA89E773}" dt="2025-10-31T13:11:37.171" v="40" actId="478"/>
          <ac:spMkLst>
            <pc:docMk/>
            <pc:sldMk cId="2298422629" sldId="297"/>
            <ac:spMk id="31" creationId="{3C367F0B-F919-CF8E-860A-48F4DF943659}"/>
          </ac:spMkLst>
        </pc:spChg>
        <pc:spChg chg="del">
          <ac:chgData name="Yara  Al-khatib" userId="2b295d54-56a5-4d15-b30d-66f518d4d416" providerId="ADAL" clId="{0AA5644F-545D-45DC-BB50-46C4DA89E773}" dt="2025-10-31T13:11:37.171" v="40" actId="478"/>
          <ac:spMkLst>
            <pc:docMk/>
            <pc:sldMk cId="2298422629" sldId="297"/>
            <ac:spMk id="32" creationId="{F9D6EEFB-8C19-CCCD-E8FE-27A641F72DE0}"/>
          </ac:spMkLst>
        </pc:spChg>
        <pc:spChg chg="del">
          <ac:chgData name="Yara  Al-khatib" userId="2b295d54-56a5-4d15-b30d-66f518d4d416" providerId="ADAL" clId="{0AA5644F-545D-45DC-BB50-46C4DA89E773}" dt="2025-10-31T13:11:37.171" v="40" actId="478"/>
          <ac:spMkLst>
            <pc:docMk/>
            <pc:sldMk cId="2298422629" sldId="297"/>
            <ac:spMk id="34" creationId="{B8E583AD-D3C6-F740-6D3C-993D7A217CE1}"/>
          </ac:spMkLst>
        </pc:spChg>
        <pc:spChg chg="del">
          <ac:chgData name="Yara  Al-khatib" userId="2b295d54-56a5-4d15-b30d-66f518d4d416" providerId="ADAL" clId="{0AA5644F-545D-45DC-BB50-46C4DA89E773}" dt="2025-10-31T13:11:37.171" v="40" actId="478"/>
          <ac:spMkLst>
            <pc:docMk/>
            <pc:sldMk cId="2298422629" sldId="297"/>
            <ac:spMk id="35" creationId="{97F6CC97-D62C-95E4-0437-3C503D14AEB2}"/>
          </ac:spMkLst>
        </pc:spChg>
        <pc:spChg chg="del">
          <ac:chgData name="Yara  Al-khatib" userId="2b295d54-56a5-4d15-b30d-66f518d4d416" providerId="ADAL" clId="{0AA5644F-545D-45DC-BB50-46C4DA89E773}" dt="2025-10-31T13:11:37.171" v="40" actId="478"/>
          <ac:spMkLst>
            <pc:docMk/>
            <pc:sldMk cId="2298422629" sldId="297"/>
            <ac:spMk id="43" creationId="{55B3DBD0-70C7-D7EE-1CE7-B8FE514D7C80}"/>
          </ac:spMkLst>
        </pc:spChg>
        <pc:spChg chg="del">
          <ac:chgData name="Yara  Al-khatib" userId="2b295d54-56a5-4d15-b30d-66f518d4d416" providerId="ADAL" clId="{0AA5644F-545D-45DC-BB50-46C4DA89E773}" dt="2025-10-31T13:11:37.171" v="40" actId="478"/>
          <ac:spMkLst>
            <pc:docMk/>
            <pc:sldMk cId="2298422629" sldId="297"/>
            <ac:spMk id="44" creationId="{20BCC379-7A1F-A8F4-574F-B80FC5C3407C}"/>
          </ac:spMkLst>
        </pc:spChg>
        <pc:grpChg chg="del">
          <ac:chgData name="Yara  Al-khatib" userId="2b295d54-56a5-4d15-b30d-66f518d4d416" providerId="ADAL" clId="{0AA5644F-545D-45DC-BB50-46C4DA89E773}" dt="2025-10-31T13:11:41.546" v="42" actId="478"/>
          <ac:grpSpMkLst>
            <pc:docMk/>
            <pc:sldMk cId="2298422629" sldId="297"/>
            <ac:grpSpMk id="21" creationId="{ED89034C-0B07-9B8D-3BCF-E3F9E19F6FD7}"/>
          </ac:grpSpMkLst>
        </pc:grpChg>
        <pc:picChg chg="del mod">
          <ac:chgData name="Yara  Al-khatib" userId="2b295d54-56a5-4d15-b30d-66f518d4d416" providerId="ADAL" clId="{0AA5644F-545D-45DC-BB50-46C4DA89E773}" dt="2025-11-01T18:07:17.839" v="98" actId="478"/>
          <ac:picMkLst>
            <pc:docMk/>
            <pc:sldMk cId="2298422629" sldId="297"/>
            <ac:picMk id="4" creationId="{E91F4D48-D4CD-6A64-FA93-C8DC91FA66DE}"/>
          </ac:picMkLst>
        </pc:picChg>
        <pc:picChg chg="add mod">
          <ac:chgData name="Yara  Al-khatib" userId="2b295d54-56a5-4d15-b30d-66f518d4d416" providerId="ADAL" clId="{0AA5644F-545D-45DC-BB50-46C4DA89E773}" dt="2025-11-01T18:07:52.321" v="101" actId="1076"/>
          <ac:picMkLst>
            <pc:docMk/>
            <pc:sldMk cId="2298422629" sldId="297"/>
            <ac:picMk id="1028" creationId="{867E9B28-2883-C412-5639-EAB04C6EF1A1}"/>
          </ac:picMkLst>
        </pc:picChg>
      </pc:sldChg>
      <pc:sldChg chg="addSp delSp modSp mod">
        <pc:chgData name="Yara  Al-khatib" userId="2b295d54-56a5-4d15-b30d-66f518d4d416" providerId="ADAL" clId="{0AA5644F-545D-45DC-BB50-46C4DA89E773}" dt="2025-11-01T18:09:17.977" v="112" actId="1076"/>
        <pc:sldMkLst>
          <pc:docMk/>
          <pc:sldMk cId="141475284" sldId="298"/>
        </pc:sldMkLst>
        <pc:spChg chg="del">
          <ac:chgData name="Yara  Al-khatib" userId="2b295d54-56a5-4d15-b30d-66f518d4d416" providerId="ADAL" clId="{0AA5644F-545D-45DC-BB50-46C4DA89E773}" dt="2025-10-31T13:12:05.846" v="44" actId="478"/>
          <ac:spMkLst>
            <pc:docMk/>
            <pc:sldMk cId="141475284" sldId="298"/>
            <ac:spMk id="24" creationId="{E55832E0-EB2C-8449-6DDE-24D4E31E28C1}"/>
          </ac:spMkLst>
        </pc:spChg>
        <pc:spChg chg="del">
          <ac:chgData name="Yara  Al-khatib" userId="2b295d54-56a5-4d15-b30d-66f518d4d416" providerId="ADAL" clId="{0AA5644F-545D-45DC-BB50-46C4DA89E773}" dt="2025-10-31T13:12:02.967" v="43" actId="478"/>
          <ac:spMkLst>
            <pc:docMk/>
            <pc:sldMk cId="141475284" sldId="298"/>
            <ac:spMk id="26" creationId="{00347CFD-89DC-1C06-E850-ADB71B0D077F}"/>
          </ac:spMkLst>
        </pc:spChg>
        <pc:spChg chg="del">
          <ac:chgData name="Yara  Al-khatib" userId="2b295d54-56a5-4d15-b30d-66f518d4d416" providerId="ADAL" clId="{0AA5644F-545D-45DC-BB50-46C4DA89E773}" dt="2025-10-31T13:12:05.846" v="44" actId="478"/>
          <ac:spMkLst>
            <pc:docMk/>
            <pc:sldMk cId="141475284" sldId="298"/>
            <ac:spMk id="27" creationId="{55ACBE0A-CA35-8D39-A63B-2FA38F1F2A72}"/>
          </ac:spMkLst>
        </pc:spChg>
        <pc:spChg chg="del">
          <ac:chgData name="Yara  Al-khatib" userId="2b295d54-56a5-4d15-b30d-66f518d4d416" providerId="ADAL" clId="{0AA5644F-545D-45DC-BB50-46C4DA89E773}" dt="2025-10-31T13:12:05.846" v="44" actId="478"/>
          <ac:spMkLst>
            <pc:docMk/>
            <pc:sldMk cId="141475284" sldId="298"/>
            <ac:spMk id="29" creationId="{4A0D1EC5-29B3-4FBE-092D-768515A0E7A4}"/>
          </ac:spMkLst>
        </pc:spChg>
        <pc:spChg chg="del">
          <ac:chgData name="Yara  Al-khatib" userId="2b295d54-56a5-4d15-b30d-66f518d4d416" providerId="ADAL" clId="{0AA5644F-545D-45DC-BB50-46C4DA89E773}" dt="2025-10-31T13:12:05.846" v="44" actId="478"/>
          <ac:spMkLst>
            <pc:docMk/>
            <pc:sldMk cId="141475284" sldId="298"/>
            <ac:spMk id="30" creationId="{99CE526D-5311-A442-A6F9-DB4EA70DCDAC}"/>
          </ac:spMkLst>
        </pc:spChg>
        <pc:spChg chg="del">
          <ac:chgData name="Yara  Al-khatib" userId="2b295d54-56a5-4d15-b30d-66f518d4d416" providerId="ADAL" clId="{0AA5644F-545D-45DC-BB50-46C4DA89E773}" dt="2025-10-31T13:12:05.846" v="44" actId="478"/>
          <ac:spMkLst>
            <pc:docMk/>
            <pc:sldMk cId="141475284" sldId="298"/>
            <ac:spMk id="31" creationId="{9C50E4C0-D827-8177-649C-A63EDCDF3B58}"/>
          </ac:spMkLst>
        </pc:spChg>
        <pc:spChg chg="del">
          <ac:chgData name="Yara  Al-khatib" userId="2b295d54-56a5-4d15-b30d-66f518d4d416" providerId="ADAL" clId="{0AA5644F-545D-45DC-BB50-46C4DA89E773}" dt="2025-10-31T13:12:05.846" v="44" actId="478"/>
          <ac:spMkLst>
            <pc:docMk/>
            <pc:sldMk cId="141475284" sldId="298"/>
            <ac:spMk id="32" creationId="{EC8FB6D7-862C-2629-7FFA-EDEBCF2AFE15}"/>
          </ac:spMkLst>
        </pc:spChg>
        <pc:spChg chg="del">
          <ac:chgData name="Yara  Al-khatib" userId="2b295d54-56a5-4d15-b30d-66f518d4d416" providerId="ADAL" clId="{0AA5644F-545D-45DC-BB50-46C4DA89E773}" dt="2025-10-31T13:12:05.846" v="44" actId="478"/>
          <ac:spMkLst>
            <pc:docMk/>
            <pc:sldMk cId="141475284" sldId="298"/>
            <ac:spMk id="34" creationId="{66D80A1F-98FA-54DA-8BE8-2C39CCFD5159}"/>
          </ac:spMkLst>
        </pc:spChg>
        <pc:spChg chg="del">
          <ac:chgData name="Yara  Al-khatib" userId="2b295d54-56a5-4d15-b30d-66f518d4d416" providerId="ADAL" clId="{0AA5644F-545D-45DC-BB50-46C4DA89E773}" dt="2025-10-31T13:12:05.846" v="44" actId="478"/>
          <ac:spMkLst>
            <pc:docMk/>
            <pc:sldMk cId="141475284" sldId="298"/>
            <ac:spMk id="35" creationId="{FC46CF67-F71E-391E-CC16-81FDD7FAE80D}"/>
          </ac:spMkLst>
        </pc:spChg>
        <pc:spChg chg="del">
          <ac:chgData name="Yara  Al-khatib" userId="2b295d54-56a5-4d15-b30d-66f518d4d416" providerId="ADAL" clId="{0AA5644F-545D-45DC-BB50-46C4DA89E773}" dt="2025-10-31T13:12:05.846" v="44" actId="478"/>
          <ac:spMkLst>
            <pc:docMk/>
            <pc:sldMk cId="141475284" sldId="298"/>
            <ac:spMk id="43" creationId="{2293DEB8-4DF4-9239-FFFE-20A5ACC2DB99}"/>
          </ac:spMkLst>
        </pc:spChg>
        <pc:spChg chg="del">
          <ac:chgData name="Yara  Al-khatib" userId="2b295d54-56a5-4d15-b30d-66f518d4d416" providerId="ADAL" clId="{0AA5644F-545D-45DC-BB50-46C4DA89E773}" dt="2025-10-31T13:12:05.846" v="44" actId="478"/>
          <ac:spMkLst>
            <pc:docMk/>
            <pc:sldMk cId="141475284" sldId="298"/>
            <ac:spMk id="44" creationId="{65C3F961-C309-687E-F53F-B15F2C7EEFCF}"/>
          </ac:spMkLst>
        </pc:spChg>
        <pc:grpChg chg="del">
          <ac:chgData name="Yara  Al-khatib" userId="2b295d54-56a5-4d15-b30d-66f518d4d416" providerId="ADAL" clId="{0AA5644F-545D-45DC-BB50-46C4DA89E773}" dt="2025-10-31T13:12:09.872" v="46" actId="478"/>
          <ac:grpSpMkLst>
            <pc:docMk/>
            <pc:sldMk cId="141475284" sldId="298"/>
            <ac:grpSpMk id="21" creationId="{F8A637C0-9275-C524-6610-A488060A5990}"/>
          </ac:grpSpMkLst>
        </pc:grpChg>
        <pc:picChg chg="add mod">
          <ac:chgData name="Yara  Al-khatib" userId="2b295d54-56a5-4d15-b30d-66f518d4d416" providerId="ADAL" clId="{0AA5644F-545D-45DC-BB50-46C4DA89E773}" dt="2025-11-01T18:08:56.827" v="108" actId="14100"/>
          <ac:picMkLst>
            <pc:docMk/>
            <pc:sldMk cId="141475284" sldId="298"/>
            <ac:picMk id="3" creationId="{C1BC5DB3-E88D-2F5D-AB77-C7A0DE6C86DD}"/>
          </ac:picMkLst>
        </pc:picChg>
        <pc:picChg chg="mod">
          <ac:chgData name="Yara  Al-khatib" userId="2b295d54-56a5-4d15-b30d-66f518d4d416" providerId="ADAL" clId="{0AA5644F-545D-45DC-BB50-46C4DA89E773}" dt="2025-11-01T18:08:50.485" v="106" actId="1076"/>
          <ac:picMkLst>
            <pc:docMk/>
            <pc:sldMk cId="141475284" sldId="298"/>
            <ac:picMk id="4" creationId="{30279333-6D14-DD97-E12B-A72C83466586}"/>
          </ac:picMkLst>
        </pc:picChg>
        <pc:picChg chg="add mod">
          <ac:chgData name="Yara  Al-khatib" userId="2b295d54-56a5-4d15-b30d-66f518d4d416" providerId="ADAL" clId="{0AA5644F-545D-45DC-BB50-46C4DA89E773}" dt="2025-11-01T18:09:17.977" v="112" actId="1076"/>
          <ac:picMkLst>
            <pc:docMk/>
            <pc:sldMk cId="141475284" sldId="298"/>
            <ac:picMk id="6" creationId="{BCD1ED81-1623-9A6F-A352-45399D9CD0EF}"/>
          </ac:picMkLst>
        </pc:picChg>
      </pc:sldChg>
      <pc:sldChg chg="delSp modSp del mod">
        <pc:chgData name="Yara  Al-khatib" userId="2b295d54-56a5-4d15-b30d-66f518d4d416" providerId="ADAL" clId="{0AA5644F-545D-45DC-BB50-46C4DA89E773}" dt="2025-11-01T18:09:00.196" v="109" actId="47"/>
        <pc:sldMkLst>
          <pc:docMk/>
          <pc:sldMk cId="3268530597" sldId="299"/>
        </pc:sldMkLst>
        <pc:spChg chg="del">
          <ac:chgData name="Yara  Al-khatib" userId="2b295d54-56a5-4d15-b30d-66f518d4d416" providerId="ADAL" clId="{0AA5644F-545D-45DC-BB50-46C4DA89E773}" dt="2025-10-31T13:12:28.424" v="48" actId="478"/>
          <ac:spMkLst>
            <pc:docMk/>
            <pc:sldMk cId="3268530597" sldId="299"/>
            <ac:spMk id="24" creationId="{982EC440-F404-D51F-C511-53EBC09A5F6A}"/>
          </ac:spMkLst>
        </pc:spChg>
        <pc:spChg chg="del">
          <ac:chgData name="Yara  Al-khatib" userId="2b295d54-56a5-4d15-b30d-66f518d4d416" providerId="ADAL" clId="{0AA5644F-545D-45DC-BB50-46C4DA89E773}" dt="2025-10-31T13:12:25.450" v="47" actId="478"/>
          <ac:spMkLst>
            <pc:docMk/>
            <pc:sldMk cId="3268530597" sldId="299"/>
            <ac:spMk id="26" creationId="{00FCA25C-966B-E3D4-44D1-D899EC3B7434}"/>
          </ac:spMkLst>
        </pc:spChg>
        <pc:spChg chg="del">
          <ac:chgData name="Yara  Al-khatib" userId="2b295d54-56a5-4d15-b30d-66f518d4d416" providerId="ADAL" clId="{0AA5644F-545D-45DC-BB50-46C4DA89E773}" dt="2025-10-31T13:12:28.424" v="48" actId="478"/>
          <ac:spMkLst>
            <pc:docMk/>
            <pc:sldMk cId="3268530597" sldId="299"/>
            <ac:spMk id="27" creationId="{0CA6547A-F7F6-7F76-F1A0-B088891AFFC7}"/>
          </ac:spMkLst>
        </pc:spChg>
        <pc:spChg chg="del">
          <ac:chgData name="Yara  Al-khatib" userId="2b295d54-56a5-4d15-b30d-66f518d4d416" providerId="ADAL" clId="{0AA5644F-545D-45DC-BB50-46C4DA89E773}" dt="2025-10-31T13:12:28.424" v="48" actId="478"/>
          <ac:spMkLst>
            <pc:docMk/>
            <pc:sldMk cId="3268530597" sldId="299"/>
            <ac:spMk id="29" creationId="{54F8F101-8E5C-A655-F455-224108DB45B5}"/>
          </ac:spMkLst>
        </pc:spChg>
        <pc:spChg chg="del">
          <ac:chgData name="Yara  Al-khatib" userId="2b295d54-56a5-4d15-b30d-66f518d4d416" providerId="ADAL" clId="{0AA5644F-545D-45DC-BB50-46C4DA89E773}" dt="2025-10-31T13:12:28.424" v="48" actId="478"/>
          <ac:spMkLst>
            <pc:docMk/>
            <pc:sldMk cId="3268530597" sldId="299"/>
            <ac:spMk id="30" creationId="{1D535C75-07B2-6A4C-DDBF-0B0E8A7DF81C}"/>
          </ac:spMkLst>
        </pc:spChg>
        <pc:spChg chg="del">
          <ac:chgData name="Yara  Al-khatib" userId="2b295d54-56a5-4d15-b30d-66f518d4d416" providerId="ADAL" clId="{0AA5644F-545D-45DC-BB50-46C4DA89E773}" dt="2025-10-31T13:12:28.424" v="48" actId="478"/>
          <ac:spMkLst>
            <pc:docMk/>
            <pc:sldMk cId="3268530597" sldId="299"/>
            <ac:spMk id="31" creationId="{5254F2F6-DC69-B75F-53BB-57296238132F}"/>
          </ac:spMkLst>
        </pc:spChg>
        <pc:spChg chg="del">
          <ac:chgData name="Yara  Al-khatib" userId="2b295d54-56a5-4d15-b30d-66f518d4d416" providerId="ADAL" clId="{0AA5644F-545D-45DC-BB50-46C4DA89E773}" dt="2025-10-31T13:12:28.424" v="48" actId="478"/>
          <ac:spMkLst>
            <pc:docMk/>
            <pc:sldMk cId="3268530597" sldId="299"/>
            <ac:spMk id="32" creationId="{41D119AF-D7AA-ECED-F64D-56857B2A6BA4}"/>
          </ac:spMkLst>
        </pc:spChg>
        <pc:spChg chg="del">
          <ac:chgData name="Yara  Al-khatib" userId="2b295d54-56a5-4d15-b30d-66f518d4d416" providerId="ADAL" clId="{0AA5644F-545D-45DC-BB50-46C4DA89E773}" dt="2025-10-31T13:12:28.424" v="48" actId="478"/>
          <ac:spMkLst>
            <pc:docMk/>
            <pc:sldMk cId="3268530597" sldId="299"/>
            <ac:spMk id="34" creationId="{C664D21B-C527-B2D9-0FB9-13FA3BFDB373}"/>
          </ac:spMkLst>
        </pc:spChg>
        <pc:spChg chg="del">
          <ac:chgData name="Yara  Al-khatib" userId="2b295d54-56a5-4d15-b30d-66f518d4d416" providerId="ADAL" clId="{0AA5644F-545D-45DC-BB50-46C4DA89E773}" dt="2025-10-31T13:12:28.424" v="48" actId="478"/>
          <ac:spMkLst>
            <pc:docMk/>
            <pc:sldMk cId="3268530597" sldId="299"/>
            <ac:spMk id="35" creationId="{FE018423-849B-98A7-E339-03E29B3E416F}"/>
          </ac:spMkLst>
        </pc:spChg>
        <pc:spChg chg="del">
          <ac:chgData name="Yara  Al-khatib" userId="2b295d54-56a5-4d15-b30d-66f518d4d416" providerId="ADAL" clId="{0AA5644F-545D-45DC-BB50-46C4DA89E773}" dt="2025-10-31T13:12:28.424" v="48" actId="478"/>
          <ac:spMkLst>
            <pc:docMk/>
            <pc:sldMk cId="3268530597" sldId="299"/>
            <ac:spMk id="43" creationId="{EE5E28CF-4393-21BE-2676-5C6847EAC59E}"/>
          </ac:spMkLst>
        </pc:spChg>
        <pc:spChg chg="del">
          <ac:chgData name="Yara  Al-khatib" userId="2b295d54-56a5-4d15-b30d-66f518d4d416" providerId="ADAL" clId="{0AA5644F-545D-45DC-BB50-46C4DA89E773}" dt="2025-10-31T13:12:28.424" v="48" actId="478"/>
          <ac:spMkLst>
            <pc:docMk/>
            <pc:sldMk cId="3268530597" sldId="299"/>
            <ac:spMk id="44" creationId="{914A750D-E35C-1FB5-2E8A-9FFDA590320E}"/>
          </ac:spMkLst>
        </pc:spChg>
        <pc:grpChg chg="del">
          <ac:chgData name="Yara  Al-khatib" userId="2b295d54-56a5-4d15-b30d-66f518d4d416" providerId="ADAL" clId="{0AA5644F-545D-45DC-BB50-46C4DA89E773}" dt="2025-10-31T13:12:33.378" v="50" actId="478"/>
          <ac:grpSpMkLst>
            <pc:docMk/>
            <pc:sldMk cId="3268530597" sldId="299"/>
            <ac:grpSpMk id="21" creationId="{B100C5B2-4493-4D8B-70F0-292C16193D84}"/>
          </ac:grpSpMkLst>
        </pc:grpChg>
        <pc:picChg chg="mod">
          <ac:chgData name="Yara  Al-khatib" userId="2b295d54-56a5-4d15-b30d-66f518d4d416" providerId="ADAL" clId="{0AA5644F-545D-45DC-BB50-46C4DA89E773}" dt="2025-10-31T13:12:30.768" v="49" actId="1076"/>
          <ac:picMkLst>
            <pc:docMk/>
            <pc:sldMk cId="3268530597" sldId="299"/>
            <ac:picMk id="4" creationId="{D167398C-603D-FB1D-B201-F6F100CC96A3}"/>
          </ac:picMkLst>
        </pc:picChg>
      </pc:sldChg>
      <pc:sldChg chg="addSp delSp modSp mod">
        <pc:chgData name="Yara  Al-khatib" userId="2b295d54-56a5-4d15-b30d-66f518d4d416" providerId="ADAL" clId="{0AA5644F-545D-45DC-BB50-46C4DA89E773}" dt="2025-11-01T18:10:17.599" v="114" actId="1076"/>
        <pc:sldMkLst>
          <pc:docMk/>
          <pc:sldMk cId="3744377011" sldId="300"/>
        </pc:sldMkLst>
        <pc:spChg chg="mod">
          <ac:chgData name="Yara  Al-khatib" userId="2b295d54-56a5-4d15-b30d-66f518d4d416" providerId="ADAL" clId="{0AA5644F-545D-45DC-BB50-46C4DA89E773}" dt="2025-10-31T13:13:03.693" v="55" actId="1076"/>
          <ac:spMkLst>
            <pc:docMk/>
            <pc:sldMk cId="3744377011" sldId="300"/>
            <ac:spMk id="4" creationId="{A2E44097-A40F-9D0A-BE75-A80701ADA9A9}"/>
          </ac:spMkLst>
        </pc:spChg>
        <pc:spChg chg="del">
          <ac:chgData name="Yara  Al-khatib" userId="2b295d54-56a5-4d15-b30d-66f518d4d416" providerId="ADAL" clId="{0AA5644F-545D-45DC-BB50-46C4DA89E773}" dt="2025-10-31T13:12:50.666" v="52" actId="478"/>
          <ac:spMkLst>
            <pc:docMk/>
            <pc:sldMk cId="3744377011" sldId="300"/>
            <ac:spMk id="24" creationId="{0EC73DFB-47C5-A1E7-6064-689E4FC25A04}"/>
          </ac:spMkLst>
        </pc:spChg>
        <pc:spChg chg="del">
          <ac:chgData name="Yara  Al-khatib" userId="2b295d54-56a5-4d15-b30d-66f518d4d416" providerId="ADAL" clId="{0AA5644F-545D-45DC-BB50-46C4DA89E773}" dt="2025-10-31T13:12:47.536" v="51" actId="478"/>
          <ac:spMkLst>
            <pc:docMk/>
            <pc:sldMk cId="3744377011" sldId="300"/>
            <ac:spMk id="26" creationId="{DC8A6D2A-9C06-B308-467C-B89DCE656C47}"/>
          </ac:spMkLst>
        </pc:spChg>
        <pc:spChg chg="del">
          <ac:chgData name="Yara  Al-khatib" userId="2b295d54-56a5-4d15-b30d-66f518d4d416" providerId="ADAL" clId="{0AA5644F-545D-45DC-BB50-46C4DA89E773}" dt="2025-10-31T13:12:50.666" v="52" actId="478"/>
          <ac:spMkLst>
            <pc:docMk/>
            <pc:sldMk cId="3744377011" sldId="300"/>
            <ac:spMk id="27" creationId="{11A0D5D4-BCBA-A90A-D112-B499EF06F109}"/>
          </ac:spMkLst>
        </pc:spChg>
        <pc:spChg chg="del">
          <ac:chgData name="Yara  Al-khatib" userId="2b295d54-56a5-4d15-b30d-66f518d4d416" providerId="ADAL" clId="{0AA5644F-545D-45DC-BB50-46C4DA89E773}" dt="2025-10-31T13:12:50.666" v="52" actId="478"/>
          <ac:spMkLst>
            <pc:docMk/>
            <pc:sldMk cId="3744377011" sldId="300"/>
            <ac:spMk id="29" creationId="{91CF637D-3593-003D-A0F2-8837622DE2E9}"/>
          </ac:spMkLst>
        </pc:spChg>
        <pc:spChg chg="del">
          <ac:chgData name="Yara  Al-khatib" userId="2b295d54-56a5-4d15-b30d-66f518d4d416" providerId="ADAL" clId="{0AA5644F-545D-45DC-BB50-46C4DA89E773}" dt="2025-10-31T13:12:50.666" v="52" actId="478"/>
          <ac:spMkLst>
            <pc:docMk/>
            <pc:sldMk cId="3744377011" sldId="300"/>
            <ac:spMk id="30" creationId="{6075737E-1C65-34AB-27BE-247F1157A4DD}"/>
          </ac:spMkLst>
        </pc:spChg>
        <pc:spChg chg="del">
          <ac:chgData name="Yara  Al-khatib" userId="2b295d54-56a5-4d15-b30d-66f518d4d416" providerId="ADAL" clId="{0AA5644F-545D-45DC-BB50-46C4DA89E773}" dt="2025-10-31T13:12:50.666" v="52" actId="478"/>
          <ac:spMkLst>
            <pc:docMk/>
            <pc:sldMk cId="3744377011" sldId="300"/>
            <ac:spMk id="31" creationId="{F20F6DFD-6C9E-B556-F471-72C98166A1F0}"/>
          </ac:spMkLst>
        </pc:spChg>
        <pc:spChg chg="del">
          <ac:chgData name="Yara  Al-khatib" userId="2b295d54-56a5-4d15-b30d-66f518d4d416" providerId="ADAL" clId="{0AA5644F-545D-45DC-BB50-46C4DA89E773}" dt="2025-10-31T13:12:50.666" v="52" actId="478"/>
          <ac:spMkLst>
            <pc:docMk/>
            <pc:sldMk cId="3744377011" sldId="300"/>
            <ac:spMk id="32" creationId="{5A75FA09-555C-FCED-32C6-CAED91DA9698}"/>
          </ac:spMkLst>
        </pc:spChg>
        <pc:spChg chg="del">
          <ac:chgData name="Yara  Al-khatib" userId="2b295d54-56a5-4d15-b30d-66f518d4d416" providerId="ADAL" clId="{0AA5644F-545D-45DC-BB50-46C4DA89E773}" dt="2025-10-31T13:12:50.666" v="52" actId="478"/>
          <ac:spMkLst>
            <pc:docMk/>
            <pc:sldMk cId="3744377011" sldId="300"/>
            <ac:spMk id="34" creationId="{E69CD092-52AA-4B10-65F8-7674D1003DAD}"/>
          </ac:spMkLst>
        </pc:spChg>
        <pc:spChg chg="del">
          <ac:chgData name="Yara  Al-khatib" userId="2b295d54-56a5-4d15-b30d-66f518d4d416" providerId="ADAL" clId="{0AA5644F-545D-45DC-BB50-46C4DA89E773}" dt="2025-10-31T13:12:50.666" v="52" actId="478"/>
          <ac:spMkLst>
            <pc:docMk/>
            <pc:sldMk cId="3744377011" sldId="300"/>
            <ac:spMk id="35" creationId="{1C6CBF2D-75E9-6DF7-28A5-55B07C57667C}"/>
          </ac:spMkLst>
        </pc:spChg>
        <pc:spChg chg="del">
          <ac:chgData name="Yara  Al-khatib" userId="2b295d54-56a5-4d15-b30d-66f518d4d416" providerId="ADAL" clId="{0AA5644F-545D-45DC-BB50-46C4DA89E773}" dt="2025-10-31T13:12:50.666" v="52" actId="478"/>
          <ac:spMkLst>
            <pc:docMk/>
            <pc:sldMk cId="3744377011" sldId="300"/>
            <ac:spMk id="43" creationId="{545BC669-4B32-79ED-4583-0FB07DCD5817}"/>
          </ac:spMkLst>
        </pc:spChg>
        <pc:spChg chg="del">
          <ac:chgData name="Yara  Al-khatib" userId="2b295d54-56a5-4d15-b30d-66f518d4d416" providerId="ADAL" clId="{0AA5644F-545D-45DC-BB50-46C4DA89E773}" dt="2025-10-31T13:12:50.666" v="52" actId="478"/>
          <ac:spMkLst>
            <pc:docMk/>
            <pc:sldMk cId="3744377011" sldId="300"/>
            <ac:spMk id="44" creationId="{8A35CE27-879A-5B52-5049-A90E8BE76561}"/>
          </ac:spMkLst>
        </pc:spChg>
        <pc:grpChg chg="del">
          <ac:chgData name="Yara  Al-khatib" userId="2b295d54-56a5-4d15-b30d-66f518d4d416" providerId="ADAL" clId="{0AA5644F-545D-45DC-BB50-46C4DA89E773}" dt="2025-10-31T13:12:52.735" v="53" actId="478"/>
          <ac:grpSpMkLst>
            <pc:docMk/>
            <pc:sldMk cId="3744377011" sldId="300"/>
            <ac:grpSpMk id="21" creationId="{8F3040A8-1A18-B986-C7C5-1C915256CCCE}"/>
          </ac:grpSpMkLst>
        </pc:grpChg>
        <pc:picChg chg="mod">
          <ac:chgData name="Yara  Al-khatib" userId="2b295d54-56a5-4d15-b30d-66f518d4d416" providerId="ADAL" clId="{0AA5644F-545D-45DC-BB50-46C4DA89E773}" dt="2025-10-31T13:13:05.864" v="56" actId="1076"/>
          <ac:picMkLst>
            <pc:docMk/>
            <pc:sldMk cId="3744377011" sldId="300"/>
            <ac:picMk id="6" creationId="{463773D5-74BA-4491-E23E-87BE1EAF0980}"/>
          </ac:picMkLst>
        </pc:picChg>
        <pc:picChg chg="add mod">
          <ac:chgData name="Yara  Al-khatib" userId="2b295d54-56a5-4d15-b30d-66f518d4d416" providerId="ADAL" clId="{0AA5644F-545D-45DC-BB50-46C4DA89E773}" dt="2025-11-01T18:10:17.599" v="114" actId="1076"/>
          <ac:picMkLst>
            <pc:docMk/>
            <pc:sldMk cId="3744377011" sldId="300"/>
            <ac:picMk id="3074" creationId="{EB94AA8D-0819-D617-3491-59530564FB0E}"/>
          </ac:picMkLst>
        </pc:picChg>
      </pc:sldChg>
      <pc:sldChg chg="delSp modSp mod">
        <pc:chgData name="Yara  Al-khatib" userId="2b295d54-56a5-4d15-b30d-66f518d4d416" providerId="ADAL" clId="{0AA5644F-545D-45DC-BB50-46C4DA89E773}" dt="2025-10-31T13:13:30.860" v="61" actId="768"/>
        <pc:sldMkLst>
          <pc:docMk/>
          <pc:sldMk cId="3113876839" sldId="301"/>
        </pc:sldMkLst>
        <pc:spChg chg="del">
          <ac:chgData name="Yara  Al-khatib" userId="2b295d54-56a5-4d15-b30d-66f518d4d416" providerId="ADAL" clId="{0AA5644F-545D-45DC-BB50-46C4DA89E773}" dt="2025-10-31T13:13:17.869" v="58" actId="478"/>
          <ac:spMkLst>
            <pc:docMk/>
            <pc:sldMk cId="3113876839" sldId="301"/>
            <ac:spMk id="24" creationId="{0E723C04-5548-E940-49DA-28EA80807F97}"/>
          </ac:spMkLst>
        </pc:spChg>
        <pc:spChg chg="del">
          <ac:chgData name="Yara  Al-khatib" userId="2b295d54-56a5-4d15-b30d-66f518d4d416" providerId="ADAL" clId="{0AA5644F-545D-45DC-BB50-46C4DA89E773}" dt="2025-10-31T13:13:15.048" v="57" actId="478"/>
          <ac:spMkLst>
            <pc:docMk/>
            <pc:sldMk cId="3113876839" sldId="301"/>
            <ac:spMk id="26" creationId="{75EB6182-9D5A-3E56-EAC2-B34AC1915D20}"/>
          </ac:spMkLst>
        </pc:spChg>
        <pc:spChg chg="del">
          <ac:chgData name="Yara  Al-khatib" userId="2b295d54-56a5-4d15-b30d-66f518d4d416" providerId="ADAL" clId="{0AA5644F-545D-45DC-BB50-46C4DA89E773}" dt="2025-10-31T13:13:17.869" v="58" actId="478"/>
          <ac:spMkLst>
            <pc:docMk/>
            <pc:sldMk cId="3113876839" sldId="301"/>
            <ac:spMk id="27" creationId="{A7D3AD18-3389-0011-68B1-151694F8A501}"/>
          </ac:spMkLst>
        </pc:spChg>
        <pc:spChg chg="del">
          <ac:chgData name="Yara  Al-khatib" userId="2b295d54-56a5-4d15-b30d-66f518d4d416" providerId="ADAL" clId="{0AA5644F-545D-45DC-BB50-46C4DA89E773}" dt="2025-10-31T13:13:17.869" v="58" actId="478"/>
          <ac:spMkLst>
            <pc:docMk/>
            <pc:sldMk cId="3113876839" sldId="301"/>
            <ac:spMk id="29" creationId="{8F9392A1-A498-028C-C00E-7E72BDD353B5}"/>
          </ac:spMkLst>
        </pc:spChg>
        <pc:spChg chg="del">
          <ac:chgData name="Yara  Al-khatib" userId="2b295d54-56a5-4d15-b30d-66f518d4d416" providerId="ADAL" clId="{0AA5644F-545D-45DC-BB50-46C4DA89E773}" dt="2025-10-31T13:13:17.869" v="58" actId="478"/>
          <ac:spMkLst>
            <pc:docMk/>
            <pc:sldMk cId="3113876839" sldId="301"/>
            <ac:spMk id="30" creationId="{5B541533-AB54-CF5E-78DA-E0316309811A}"/>
          </ac:spMkLst>
        </pc:spChg>
        <pc:spChg chg="del">
          <ac:chgData name="Yara  Al-khatib" userId="2b295d54-56a5-4d15-b30d-66f518d4d416" providerId="ADAL" clId="{0AA5644F-545D-45DC-BB50-46C4DA89E773}" dt="2025-10-31T13:13:17.869" v="58" actId="478"/>
          <ac:spMkLst>
            <pc:docMk/>
            <pc:sldMk cId="3113876839" sldId="301"/>
            <ac:spMk id="31" creationId="{03093A15-31CB-CD2E-4949-519DE1F9E77C}"/>
          </ac:spMkLst>
        </pc:spChg>
        <pc:spChg chg="del">
          <ac:chgData name="Yara  Al-khatib" userId="2b295d54-56a5-4d15-b30d-66f518d4d416" providerId="ADAL" clId="{0AA5644F-545D-45DC-BB50-46C4DA89E773}" dt="2025-10-31T13:13:17.869" v="58" actId="478"/>
          <ac:spMkLst>
            <pc:docMk/>
            <pc:sldMk cId="3113876839" sldId="301"/>
            <ac:spMk id="32" creationId="{3AD1C553-1B23-9543-0ECD-23FABE346862}"/>
          </ac:spMkLst>
        </pc:spChg>
        <pc:spChg chg="del">
          <ac:chgData name="Yara  Al-khatib" userId="2b295d54-56a5-4d15-b30d-66f518d4d416" providerId="ADAL" clId="{0AA5644F-545D-45DC-BB50-46C4DA89E773}" dt="2025-10-31T13:13:17.869" v="58" actId="478"/>
          <ac:spMkLst>
            <pc:docMk/>
            <pc:sldMk cId="3113876839" sldId="301"/>
            <ac:spMk id="34" creationId="{F3C77762-6577-21AF-969F-C5B0B729439C}"/>
          </ac:spMkLst>
        </pc:spChg>
        <pc:spChg chg="del">
          <ac:chgData name="Yara  Al-khatib" userId="2b295d54-56a5-4d15-b30d-66f518d4d416" providerId="ADAL" clId="{0AA5644F-545D-45DC-BB50-46C4DA89E773}" dt="2025-10-31T13:13:17.869" v="58" actId="478"/>
          <ac:spMkLst>
            <pc:docMk/>
            <pc:sldMk cId="3113876839" sldId="301"/>
            <ac:spMk id="35" creationId="{3CE004D3-8BEA-A245-6E64-CFC490ACBF02}"/>
          </ac:spMkLst>
        </pc:spChg>
        <pc:spChg chg="mod">
          <ac:chgData name="Yara  Al-khatib" userId="2b295d54-56a5-4d15-b30d-66f518d4d416" providerId="ADAL" clId="{0AA5644F-545D-45DC-BB50-46C4DA89E773}" dt="2025-10-31T13:13:30.860" v="61" actId="768"/>
          <ac:spMkLst>
            <pc:docMk/>
            <pc:sldMk cId="3113876839" sldId="301"/>
            <ac:spMk id="36" creationId="{E35C7278-7202-EF59-5C07-A65EE8816947}"/>
          </ac:spMkLst>
        </pc:spChg>
        <pc:spChg chg="del">
          <ac:chgData name="Yara  Al-khatib" userId="2b295d54-56a5-4d15-b30d-66f518d4d416" providerId="ADAL" clId="{0AA5644F-545D-45DC-BB50-46C4DA89E773}" dt="2025-10-31T13:13:17.869" v="58" actId="478"/>
          <ac:spMkLst>
            <pc:docMk/>
            <pc:sldMk cId="3113876839" sldId="301"/>
            <ac:spMk id="43" creationId="{34B963EA-B04A-5ADD-6B5E-B94830E8F13E}"/>
          </ac:spMkLst>
        </pc:spChg>
        <pc:spChg chg="del">
          <ac:chgData name="Yara  Al-khatib" userId="2b295d54-56a5-4d15-b30d-66f518d4d416" providerId="ADAL" clId="{0AA5644F-545D-45DC-BB50-46C4DA89E773}" dt="2025-10-31T13:13:17.869" v="58" actId="478"/>
          <ac:spMkLst>
            <pc:docMk/>
            <pc:sldMk cId="3113876839" sldId="301"/>
            <ac:spMk id="44" creationId="{B594A371-CB42-883F-3431-0D2A00D5A336}"/>
          </ac:spMkLst>
        </pc:spChg>
        <pc:grpChg chg="del">
          <ac:chgData name="Yara  Al-khatib" userId="2b295d54-56a5-4d15-b30d-66f518d4d416" providerId="ADAL" clId="{0AA5644F-545D-45DC-BB50-46C4DA89E773}" dt="2025-10-31T13:13:22.352" v="60" actId="478"/>
          <ac:grpSpMkLst>
            <pc:docMk/>
            <pc:sldMk cId="3113876839" sldId="301"/>
            <ac:grpSpMk id="21" creationId="{0D3A3720-B46C-BFD0-E0EB-CEEF13E88A49}"/>
          </ac:grpSpMkLst>
        </pc:grpChg>
        <pc:picChg chg="mod">
          <ac:chgData name="Yara  Al-khatib" userId="2b295d54-56a5-4d15-b30d-66f518d4d416" providerId="ADAL" clId="{0AA5644F-545D-45DC-BB50-46C4DA89E773}" dt="2025-10-31T13:13:20.653" v="59" actId="1076"/>
          <ac:picMkLst>
            <pc:docMk/>
            <pc:sldMk cId="3113876839" sldId="301"/>
            <ac:picMk id="4" creationId="{1F7CD0D1-196B-0F88-CF88-B83839196C61}"/>
          </ac:picMkLst>
        </pc:picChg>
      </pc:sldChg>
      <pc:sldChg chg="delSp mod">
        <pc:chgData name="Yara  Al-khatib" userId="2b295d54-56a5-4d15-b30d-66f518d4d416" providerId="ADAL" clId="{0AA5644F-545D-45DC-BB50-46C4DA89E773}" dt="2025-10-31T13:13:38.927" v="64" actId="478"/>
        <pc:sldMkLst>
          <pc:docMk/>
          <pc:sldMk cId="2663777424" sldId="302"/>
        </pc:sldMkLst>
        <pc:spChg chg="del">
          <ac:chgData name="Yara  Al-khatib" userId="2b295d54-56a5-4d15-b30d-66f518d4d416" providerId="ADAL" clId="{0AA5644F-545D-45DC-BB50-46C4DA89E773}" dt="2025-10-31T13:13:37.259" v="63" actId="478"/>
          <ac:spMkLst>
            <pc:docMk/>
            <pc:sldMk cId="2663777424" sldId="302"/>
            <ac:spMk id="24" creationId="{BE56EC71-5B36-1752-779F-B6CCE649A171}"/>
          </ac:spMkLst>
        </pc:spChg>
        <pc:spChg chg="del">
          <ac:chgData name="Yara  Al-khatib" userId="2b295d54-56a5-4d15-b30d-66f518d4d416" providerId="ADAL" clId="{0AA5644F-545D-45DC-BB50-46C4DA89E773}" dt="2025-10-31T13:13:35.104" v="62" actId="478"/>
          <ac:spMkLst>
            <pc:docMk/>
            <pc:sldMk cId="2663777424" sldId="302"/>
            <ac:spMk id="26" creationId="{09FF29E8-4901-BDB5-066D-55C79283FA0D}"/>
          </ac:spMkLst>
        </pc:spChg>
        <pc:spChg chg="del">
          <ac:chgData name="Yara  Al-khatib" userId="2b295d54-56a5-4d15-b30d-66f518d4d416" providerId="ADAL" clId="{0AA5644F-545D-45DC-BB50-46C4DA89E773}" dt="2025-10-31T13:13:37.259" v="63" actId="478"/>
          <ac:spMkLst>
            <pc:docMk/>
            <pc:sldMk cId="2663777424" sldId="302"/>
            <ac:spMk id="27" creationId="{38B95E31-976E-F36D-7848-D45DF6B7ED4A}"/>
          </ac:spMkLst>
        </pc:spChg>
        <pc:spChg chg="del">
          <ac:chgData name="Yara  Al-khatib" userId="2b295d54-56a5-4d15-b30d-66f518d4d416" providerId="ADAL" clId="{0AA5644F-545D-45DC-BB50-46C4DA89E773}" dt="2025-10-31T13:13:37.259" v="63" actId="478"/>
          <ac:spMkLst>
            <pc:docMk/>
            <pc:sldMk cId="2663777424" sldId="302"/>
            <ac:spMk id="29" creationId="{96970D4D-7EA0-F76B-CCC9-ACB904330C78}"/>
          </ac:spMkLst>
        </pc:spChg>
        <pc:spChg chg="del">
          <ac:chgData name="Yara  Al-khatib" userId="2b295d54-56a5-4d15-b30d-66f518d4d416" providerId="ADAL" clId="{0AA5644F-545D-45DC-BB50-46C4DA89E773}" dt="2025-10-31T13:13:37.259" v="63" actId="478"/>
          <ac:spMkLst>
            <pc:docMk/>
            <pc:sldMk cId="2663777424" sldId="302"/>
            <ac:spMk id="30" creationId="{1D3B6D72-3183-548D-144F-ADE4AFAC5140}"/>
          </ac:spMkLst>
        </pc:spChg>
        <pc:spChg chg="del">
          <ac:chgData name="Yara  Al-khatib" userId="2b295d54-56a5-4d15-b30d-66f518d4d416" providerId="ADAL" clId="{0AA5644F-545D-45DC-BB50-46C4DA89E773}" dt="2025-10-31T13:13:37.259" v="63" actId="478"/>
          <ac:spMkLst>
            <pc:docMk/>
            <pc:sldMk cId="2663777424" sldId="302"/>
            <ac:spMk id="31" creationId="{9F5ADA91-FFB4-9FB0-9D85-32159141860D}"/>
          </ac:spMkLst>
        </pc:spChg>
        <pc:spChg chg="del">
          <ac:chgData name="Yara  Al-khatib" userId="2b295d54-56a5-4d15-b30d-66f518d4d416" providerId="ADAL" clId="{0AA5644F-545D-45DC-BB50-46C4DA89E773}" dt="2025-10-31T13:13:37.259" v="63" actId="478"/>
          <ac:spMkLst>
            <pc:docMk/>
            <pc:sldMk cId="2663777424" sldId="302"/>
            <ac:spMk id="32" creationId="{23F2B4AB-2B6C-5D65-F8F7-5F4B6EE5C8AA}"/>
          </ac:spMkLst>
        </pc:spChg>
        <pc:spChg chg="del">
          <ac:chgData name="Yara  Al-khatib" userId="2b295d54-56a5-4d15-b30d-66f518d4d416" providerId="ADAL" clId="{0AA5644F-545D-45DC-BB50-46C4DA89E773}" dt="2025-10-31T13:13:37.259" v="63" actId="478"/>
          <ac:spMkLst>
            <pc:docMk/>
            <pc:sldMk cId="2663777424" sldId="302"/>
            <ac:spMk id="34" creationId="{3A9441CC-9A3C-DCCC-BB46-F30D6F9DC0AD}"/>
          </ac:spMkLst>
        </pc:spChg>
        <pc:spChg chg="del">
          <ac:chgData name="Yara  Al-khatib" userId="2b295d54-56a5-4d15-b30d-66f518d4d416" providerId="ADAL" clId="{0AA5644F-545D-45DC-BB50-46C4DA89E773}" dt="2025-10-31T13:13:37.259" v="63" actId="478"/>
          <ac:spMkLst>
            <pc:docMk/>
            <pc:sldMk cId="2663777424" sldId="302"/>
            <ac:spMk id="35" creationId="{235E7831-7483-E3E7-BBA3-65923188BE48}"/>
          </ac:spMkLst>
        </pc:spChg>
        <pc:spChg chg="del">
          <ac:chgData name="Yara  Al-khatib" userId="2b295d54-56a5-4d15-b30d-66f518d4d416" providerId="ADAL" clId="{0AA5644F-545D-45DC-BB50-46C4DA89E773}" dt="2025-10-31T13:13:37.259" v="63" actId="478"/>
          <ac:spMkLst>
            <pc:docMk/>
            <pc:sldMk cId="2663777424" sldId="302"/>
            <ac:spMk id="43" creationId="{DDB542EF-76BE-0FA6-2549-33109D10D136}"/>
          </ac:spMkLst>
        </pc:spChg>
        <pc:spChg chg="del">
          <ac:chgData name="Yara  Al-khatib" userId="2b295d54-56a5-4d15-b30d-66f518d4d416" providerId="ADAL" clId="{0AA5644F-545D-45DC-BB50-46C4DA89E773}" dt="2025-10-31T13:13:37.259" v="63" actId="478"/>
          <ac:spMkLst>
            <pc:docMk/>
            <pc:sldMk cId="2663777424" sldId="302"/>
            <ac:spMk id="44" creationId="{923607F2-CF96-79D9-B1DF-9DE74B2CFAEA}"/>
          </ac:spMkLst>
        </pc:spChg>
        <pc:grpChg chg="del">
          <ac:chgData name="Yara  Al-khatib" userId="2b295d54-56a5-4d15-b30d-66f518d4d416" providerId="ADAL" clId="{0AA5644F-545D-45DC-BB50-46C4DA89E773}" dt="2025-10-31T13:13:38.927" v="64" actId="478"/>
          <ac:grpSpMkLst>
            <pc:docMk/>
            <pc:sldMk cId="2663777424" sldId="302"/>
            <ac:grpSpMk id="21" creationId="{BB85BA17-4771-00F1-836F-193E684DDC67}"/>
          </ac:grpSpMkLst>
        </pc:grpChg>
      </pc:sldChg>
      <pc:sldChg chg="del">
        <pc:chgData name="Yara  Al-khatib" userId="2b295d54-56a5-4d15-b30d-66f518d4d416" providerId="ADAL" clId="{0AA5644F-545D-45DC-BB50-46C4DA89E773}" dt="2025-10-31T13:13:52.871" v="65" actId="47"/>
        <pc:sldMkLst>
          <pc:docMk/>
          <pc:sldMk cId="3182233255" sldId="303"/>
        </pc:sldMkLst>
      </pc:sldChg>
      <pc:sldChg chg="del">
        <pc:chgData name="Yara  Al-khatib" userId="2b295d54-56a5-4d15-b30d-66f518d4d416" providerId="ADAL" clId="{0AA5644F-545D-45DC-BB50-46C4DA89E773}" dt="2025-10-31T13:13:53.771" v="66" actId="47"/>
        <pc:sldMkLst>
          <pc:docMk/>
          <pc:sldMk cId="391021781" sldId="304"/>
        </pc:sldMkLst>
      </pc:sldChg>
      <pc:sldChg chg="del">
        <pc:chgData name="Yara  Al-khatib" userId="2b295d54-56a5-4d15-b30d-66f518d4d416" providerId="ADAL" clId="{0AA5644F-545D-45DC-BB50-46C4DA89E773}" dt="2025-10-31T13:13:54.998" v="67" actId="47"/>
        <pc:sldMkLst>
          <pc:docMk/>
          <pc:sldMk cId="2457509422" sldId="305"/>
        </pc:sldMkLst>
      </pc:sldChg>
      <pc:sldChg chg="delSp add mod">
        <pc:chgData name="Yara  Al-khatib" userId="2b295d54-56a5-4d15-b30d-66f518d4d416" providerId="ADAL" clId="{0AA5644F-545D-45DC-BB50-46C4DA89E773}" dt="2025-11-01T18:05:48.550" v="72" actId="478"/>
        <pc:sldMkLst>
          <pc:docMk/>
          <pc:sldMk cId="1469086986" sldId="342"/>
        </pc:sldMkLst>
        <pc:spChg chg="del">
          <ac:chgData name="Yara  Al-khatib" userId="2b295d54-56a5-4d15-b30d-66f518d4d416" providerId="ADAL" clId="{0AA5644F-545D-45DC-BB50-46C4DA89E773}" dt="2025-11-01T18:05:45.632" v="71" actId="478"/>
          <ac:spMkLst>
            <pc:docMk/>
            <pc:sldMk cId="1469086986" sldId="342"/>
            <ac:spMk id="24" creationId="{ACC8B905-E97E-F7AE-15C7-DBA6A2591BE7}"/>
          </ac:spMkLst>
        </pc:spChg>
        <pc:spChg chg="del">
          <ac:chgData name="Yara  Al-khatib" userId="2b295d54-56a5-4d15-b30d-66f518d4d416" providerId="ADAL" clId="{0AA5644F-545D-45DC-BB50-46C4DA89E773}" dt="2025-11-01T18:05:42.307" v="70" actId="478"/>
          <ac:spMkLst>
            <pc:docMk/>
            <pc:sldMk cId="1469086986" sldId="342"/>
            <ac:spMk id="26" creationId="{4A5090BB-AF91-7600-2491-EF4DF596CC6A}"/>
          </ac:spMkLst>
        </pc:spChg>
        <pc:spChg chg="del">
          <ac:chgData name="Yara  Al-khatib" userId="2b295d54-56a5-4d15-b30d-66f518d4d416" providerId="ADAL" clId="{0AA5644F-545D-45DC-BB50-46C4DA89E773}" dt="2025-11-01T18:05:45.632" v="71" actId="478"/>
          <ac:spMkLst>
            <pc:docMk/>
            <pc:sldMk cId="1469086986" sldId="342"/>
            <ac:spMk id="27" creationId="{93FEFAA0-65D1-091F-0303-588D632C2C45}"/>
          </ac:spMkLst>
        </pc:spChg>
        <pc:spChg chg="del">
          <ac:chgData name="Yara  Al-khatib" userId="2b295d54-56a5-4d15-b30d-66f518d4d416" providerId="ADAL" clId="{0AA5644F-545D-45DC-BB50-46C4DA89E773}" dt="2025-11-01T18:05:45.632" v="71" actId="478"/>
          <ac:spMkLst>
            <pc:docMk/>
            <pc:sldMk cId="1469086986" sldId="342"/>
            <ac:spMk id="29" creationId="{D8DB8AD9-C24A-4A06-F9D9-8F4132410671}"/>
          </ac:spMkLst>
        </pc:spChg>
        <pc:spChg chg="del">
          <ac:chgData name="Yara  Al-khatib" userId="2b295d54-56a5-4d15-b30d-66f518d4d416" providerId="ADAL" clId="{0AA5644F-545D-45DC-BB50-46C4DA89E773}" dt="2025-11-01T18:05:45.632" v="71" actId="478"/>
          <ac:spMkLst>
            <pc:docMk/>
            <pc:sldMk cId="1469086986" sldId="342"/>
            <ac:spMk id="30" creationId="{B356EB26-E9C2-1865-7D45-55A4328D746A}"/>
          </ac:spMkLst>
        </pc:spChg>
        <pc:spChg chg="del">
          <ac:chgData name="Yara  Al-khatib" userId="2b295d54-56a5-4d15-b30d-66f518d4d416" providerId="ADAL" clId="{0AA5644F-545D-45DC-BB50-46C4DA89E773}" dt="2025-11-01T18:05:45.632" v="71" actId="478"/>
          <ac:spMkLst>
            <pc:docMk/>
            <pc:sldMk cId="1469086986" sldId="342"/>
            <ac:spMk id="31" creationId="{E2FD860E-F29D-9E3A-9B46-F2CBD9A44901}"/>
          </ac:spMkLst>
        </pc:spChg>
        <pc:spChg chg="del">
          <ac:chgData name="Yara  Al-khatib" userId="2b295d54-56a5-4d15-b30d-66f518d4d416" providerId="ADAL" clId="{0AA5644F-545D-45DC-BB50-46C4DA89E773}" dt="2025-11-01T18:05:45.632" v="71" actId="478"/>
          <ac:spMkLst>
            <pc:docMk/>
            <pc:sldMk cId="1469086986" sldId="342"/>
            <ac:spMk id="32" creationId="{CD816EB7-638F-30D4-12F4-F7BBEEA4C6BB}"/>
          </ac:spMkLst>
        </pc:spChg>
        <pc:spChg chg="del">
          <ac:chgData name="Yara  Al-khatib" userId="2b295d54-56a5-4d15-b30d-66f518d4d416" providerId="ADAL" clId="{0AA5644F-545D-45DC-BB50-46C4DA89E773}" dt="2025-11-01T18:05:45.632" v="71" actId="478"/>
          <ac:spMkLst>
            <pc:docMk/>
            <pc:sldMk cId="1469086986" sldId="342"/>
            <ac:spMk id="34" creationId="{A9747B2D-5F57-CB25-1462-06E9193E6DEA}"/>
          </ac:spMkLst>
        </pc:spChg>
        <pc:spChg chg="del">
          <ac:chgData name="Yara  Al-khatib" userId="2b295d54-56a5-4d15-b30d-66f518d4d416" providerId="ADAL" clId="{0AA5644F-545D-45DC-BB50-46C4DA89E773}" dt="2025-11-01T18:05:45.632" v="71" actId="478"/>
          <ac:spMkLst>
            <pc:docMk/>
            <pc:sldMk cId="1469086986" sldId="342"/>
            <ac:spMk id="35" creationId="{C3EF9FD6-9C9E-F3D8-8291-22795D58654B}"/>
          </ac:spMkLst>
        </pc:spChg>
        <pc:spChg chg="del">
          <ac:chgData name="Yara  Al-khatib" userId="2b295d54-56a5-4d15-b30d-66f518d4d416" providerId="ADAL" clId="{0AA5644F-545D-45DC-BB50-46C4DA89E773}" dt="2025-11-01T18:05:45.632" v="71" actId="478"/>
          <ac:spMkLst>
            <pc:docMk/>
            <pc:sldMk cId="1469086986" sldId="342"/>
            <ac:spMk id="43" creationId="{68DA2BFB-8AD2-17EC-CBCB-A824F46A3B9B}"/>
          </ac:spMkLst>
        </pc:spChg>
        <pc:spChg chg="del">
          <ac:chgData name="Yara  Al-khatib" userId="2b295d54-56a5-4d15-b30d-66f518d4d416" providerId="ADAL" clId="{0AA5644F-545D-45DC-BB50-46C4DA89E773}" dt="2025-11-01T18:05:45.632" v="71" actId="478"/>
          <ac:spMkLst>
            <pc:docMk/>
            <pc:sldMk cId="1469086986" sldId="342"/>
            <ac:spMk id="44" creationId="{397F613C-BF5A-54AE-8D97-7F81CBC324A6}"/>
          </ac:spMkLst>
        </pc:spChg>
        <pc:grpChg chg="del">
          <ac:chgData name="Yara  Al-khatib" userId="2b295d54-56a5-4d15-b30d-66f518d4d416" providerId="ADAL" clId="{0AA5644F-545D-45DC-BB50-46C4DA89E773}" dt="2025-11-01T18:05:48.550" v="72" actId="478"/>
          <ac:grpSpMkLst>
            <pc:docMk/>
            <pc:sldMk cId="1469086986" sldId="342"/>
            <ac:grpSpMk id="21" creationId="{A71C4469-0337-0B05-F40D-2EEAB5F5F42C}"/>
          </ac:grpSpMkLst>
        </pc:grpChg>
      </pc:sldChg>
      <pc:sldChg chg="delSp modSp add mod">
        <pc:chgData name="Yara  Al-khatib" userId="2b295d54-56a5-4d15-b30d-66f518d4d416" providerId="ADAL" clId="{0AA5644F-545D-45DC-BB50-46C4DA89E773}" dt="2025-11-01T18:06:04.930" v="92" actId="1037"/>
        <pc:sldMkLst>
          <pc:docMk/>
          <pc:sldMk cId="682183877" sldId="343"/>
        </pc:sldMkLst>
        <pc:spChg chg="mod">
          <ac:chgData name="Yara  Al-khatib" userId="2b295d54-56a5-4d15-b30d-66f518d4d416" providerId="ADAL" clId="{0AA5644F-545D-45DC-BB50-46C4DA89E773}" dt="2025-11-01T18:06:04.930" v="92" actId="1037"/>
          <ac:spMkLst>
            <pc:docMk/>
            <pc:sldMk cId="682183877" sldId="343"/>
            <ac:spMk id="7" creationId="{0B9C7020-68B0-BBC8-05BA-7F6D59FB0FB6}"/>
          </ac:spMkLst>
        </pc:spChg>
        <pc:spChg chg="mod">
          <ac:chgData name="Yara  Al-khatib" userId="2b295d54-56a5-4d15-b30d-66f518d4d416" providerId="ADAL" clId="{0AA5644F-545D-45DC-BB50-46C4DA89E773}" dt="2025-11-01T18:06:04.930" v="92" actId="1037"/>
          <ac:spMkLst>
            <pc:docMk/>
            <pc:sldMk cId="682183877" sldId="343"/>
            <ac:spMk id="8" creationId="{763B518F-2C8E-6D1A-FA88-634114B60E8F}"/>
          </ac:spMkLst>
        </pc:spChg>
        <pc:spChg chg="del topLvl">
          <ac:chgData name="Yara  Al-khatib" userId="2b295d54-56a5-4d15-b30d-66f518d4d416" providerId="ADAL" clId="{0AA5644F-545D-45DC-BB50-46C4DA89E773}" dt="2025-11-01T18:05:58.967" v="75" actId="478"/>
          <ac:spMkLst>
            <pc:docMk/>
            <pc:sldMk cId="682183877" sldId="343"/>
            <ac:spMk id="22" creationId="{08191C18-2B9B-3400-8929-F903636EAD7A}"/>
          </ac:spMkLst>
        </pc:spChg>
        <pc:spChg chg="del topLvl">
          <ac:chgData name="Yara  Al-khatib" userId="2b295d54-56a5-4d15-b30d-66f518d4d416" providerId="ADAL" clId="{0AA5644F-545D-45DC-BB50-46C4DA89E773}" dt="2025-11-01T18:05:57.347" v="74" actId="478"/>
          <ac:spMkLst>
            <pc:docMk/>
            <pc:sldMk cId="682183877" sldId="343"/>
            <ac:spMk id="23" creationId="{3EF24BFD-5E20-0E22-8E56-7279A9703B90}"/>
          </ac:spMkLst>
        </pc:spChg>
        <pc:spChg chg="del">
          <ac:chgData name="Yara  Al-khatib" userId="2b295d54-56a5-4d15-b30d-66f518d4d416" providerId="ADAL" clId="{0AA5644F-545D-45DC-BB50-46C4DA89E773}" dt="2025-11-01T18:05:54.002" v="73" actId="478"/>
          <ac:spMkLst>
            <pc:docMk/>
            <pc:sldMk cId="682183877" sldId="343"/>
            <ac:spMk id="26" creationId="{95FEE917-BBAF-DC76-01DF-F700780BFAD0}"/>
          </ac:spMkLst>
        </pc:spChg>
        <pc:spChg chg="del">
          <ac:chgData name="Yara  Al-khatib" userId="2b295d54-56a5-4d15-b30d-66f518d4d416" providerId="ADAL" clId="{0AA5644F-545D-45DC-BB50-46C4DA89E773}" dt="2025-11-01T18:05:54.002" v="73" actId="478"/>
          <ac:spMkLst>
            <pc:docMk/>
            <pc:sldMk cId="682183877" sldId="343"/>
            <ac:spMk id="27" creationId="{BAF40652-9262-E7E0-30C0-4080AA1D1D46}"/>
          </ac:spMkLst>
        </pc:spChg>
        <pc:spChg chg="del">
          <ac:chgData name="Yara  Al-khatib" userId="2b295d54-56a5-4d15-b30d-66f518d4d416" providerId="ADAL" clId="{0AA5644F-545D-45DC-BB50-46C4DA89E773}" dt="2025-11-01T18:05:54.002" v="73" actId="478"/>
          <ac:spMkLst>
            <pc:docMk/>
            <pc:sldMk cId="682183877" sldId="343"/>
            <ac:spMk id="29" creationId="{665A6550-2926-602C-0E5D-D094CF1E209A}"/>
          </ac:spMkLst>
        </pc:spChg>
        <pc:spChg chg="del">
          <ac:chgData name="Yara  Al-khatib" userId="2b295d54-56a5-4d15-b30d-66f518d4d416" providerId="ADAL" clId="{0AA5644F-545D-45DC-BB50-46C4DA89E773}" dt="2025-11-01T18:05:54.002" v="73" actId="478"/>
          <ac:spMkLst>
            <pc:docMk/>
            <pc:sldMk cId="682183877" sldId="343"/>
            <ac:spMk id="30" creationId="{4F3ECC1E-AF74-2ED4-F8CA-3B9C2D8431AB}"/>
          </ac:spMkLst>
        </pc:spChg>
        <pc:spChg chg="del">
          <ac:chgData name="Yara  Al-khatib" userId="2b295d54-56a5-4d15-b30d-66f518d4d416" providerId="ADAL" clId="{0AA5644F-545D-45DC-BB50-46C4DA89E773}" dt="2025-11-01T18:05:54.002" v="73" actId="478"/>
          <ac:spMkLst>
            <pc:docMk/>
            <pc:sldMk cId="682183877" sldId="343"/>
            <ac:spMk id="31" creationId="{C51E747A-9678-68B7-19CB-6EBA007D652A}"/>
          </ac:spMkLst>
        </pc:spChg>
        <pc:spChg chg="del">
          <ac:chgData name="Yara  Al-khatib" userId="2b295d54-56a5-4d15-b30d-66f518d4d416" providerId="ADAL" clId="{0AA5644F-545D-45DC-BB50-46C4DA89E773}" dt="2025-11-01T18:05:54.002" v="73" actId="478"/>
          <ac:spMkLst>
            <pc:docMk/>
            <pc:sldMk cId="682183877" sldId="343"/>
            <ac:spMk id="32" creationId="{76433625-DD80-C380-6ED3-A32E7A902D44}"/>
          </ac:spMkLst>
        </pc:spChg>
        <pc:spChg chg="del">
          <ac:chgData name="Yara  Al-khatib" userId="2b295d54-56a5-4d15-b30d-66f518d4d416" providerId="ADAL" clId="{0AA5644F-545D-45DC-BB50-46C4DA89E773}" dt="2025-11-01T18:05:54.002" v="73" actId="478"/>
          <ac:spMkLst>
            <pc:docMk/>
            <pc:sldMk cId="682183877" sldId="343"/>
            <ac:spMk id="34" creationId="{E7C16231-B27F-95B9-E068-B76FA5620862}"/>
          </ac:spMkLst>
        </pc:spChg>
        <pc:spChg chg="del">
          <ac:chgData name="Yara  Al-khatib" userId="2b295d54-56a5-4d15-b30d-66f518d4d416" providerId="ADAL" clId="{0AA5644F-545D-45DC-BB50-46C4DA89E773}" dt="2025-11-01T18:05:54.002" v="73" actId="478"/>
          <ac:spMkLst>
            <pc:docMk/>
            <pc:sldMk cId="682183877" sldId="343"/>
            <ac:spMk id="35" creationId="{81987865-327D-FE53-ECD0-B41279DA233B}"/>
          </ac:spMkLst>
        </pc:spChg>
        <pc:spChg chg="del">
          <ac:chgData name="Yara  Al-khatib" userId="2b295d54-56a5-4d15-b30d-66f518d4d416" providerId="ADAL" clId="{0AA5644F-545D-45DC-BB50-46C4DA89E773}" dt="2025-11-01T18:05:54.002" v="73" actId="478"/>
          <ac:spMkLst>
            <pc:docMk/>
            <pc:sldMk cId="682183877" sldId="343"/>
            <ac:spMk id="43" creationId="{1F842E9E-13F9-4BC9-7235-DE8B971545CD}"/>
          </ac:spMkLst>
        </pc:spChg>
        <pc:spChg chg="del">
          <ac:chgData name="Yara  Al-khatib" userId="2b295d54-56a5-4d15-b30d-66f518d4d416" providerId="ADAL" clId="{0AA5644F-545D-45DC-BB50-46C4DA89E773}" dt="2025-11-01T18:05:54.002" v="73" actId="478"/>
          <ac:spMkLst>
            <pc:docMk/>
            <pc:sldMk cId="682183877" sldId="343"/>
            <ac:spMk id="44" creationId="{017BF7EF-EBF2-7AA4-7E51-A13BBB037279}"/>
          </ac:spMkLst>
        </pc:spChg>
        <pc:grpChg chg="del">
          <ac:chgData name="Yara  Al-khatib" userId="2b295d54-56a5-4d15-b30d-66f518d4d416" providerId="ADAL" clId="{0AA5644F-545D-45DC-BB50-46C4DA89E773}" dt="2025-11-01T18:05:57.347" v="74" actId="478"/>
          <ac:grpSpMkLst>
            <pc:docMk/>
            <pc:sldMk cId="682183877" sldId="343"/>
            <ac:grpSpMk id="21" creationId="{10A806BB-CD9D-4FE8-2337-DF018380CE8D}"/>
          </ac:grpSpMkLst>
        </pc:grpChg>
      </pc:sldChg>
      <pc:sldChg chg="delSp add mod">
        <pc:chgData name="Yara  Al-khatib" userId="2b295d54-56a5-4d15-b30d-66f518d4d416" providerId="ADAL" clId="{0AA5644F-545D-45DC-BB50-46C4DA89E773}" dt="2025-11-01T18:06:13.588" v="94" actId="478"/>
        <pc:sldMkLst>
          <pc:docMk/>
          <pc:sldMk cId="921423152" sldId="344"/>
        </pc:sldMkLst>
        <pc:spChg chg="del">
          <ac:chgData name="Yara  Al-khatib" userId="2b295d54-56a5-4d15-b30d-66f518d4d416" providerId="ADAL" clId="{0AA5644F-545D-45DC-BB50-46C4DA89E773}" dt="2025-11-01T18:06:10.565" v="93" actId="478"/>
          <ac:spMkLst>
            <pc:docMk/>
            <pc:sldMk cId="921423152" sldId="344"/>
            <ac:spMk id="24" creationId="{ED6825C0-18CD-29C4-F3BE-75049E1AA37E}"/>
          </ac:spMkLst>
        </pc:spChg>
        <pc:spChg chg="del">
          <ac:chgData name="Yara  Al-khatib" userId="2b295d54-56a5-4d15-b30d-66f518d4d416" providerId="ADAL" clId="{0AA5644F-545D-45DC-BB50-46C4DA89E773}" dt="2025-11-01T18:06:10.565" v="93" actId="478"/>
          <ac:spMkLst>
            <pc:docMk/>
            <pc:sldMk cId="921423152" sldId="344"/>
            <ac:spMk id="26" creationId="{DA813A2E-2D0F-3EB5-242A-0EABA39A9FE2}"/>
          </ac:spMkLst>
        </pc:spChg>
        <pc:spChg chg="del">
          <ac:chgData name="Yara  Al-khatib" userId="2b295d54-56a5-4d15-b30d-66f518d4d416" providerId="ADAL" clId="{0AA5644F-545D-45DC-BB50-46C4DA89E773}" dt="2025-11-01T18:06:10.565" v="93" actId="478"/>
          <ac:spMkLst>
            <pc:docMk/>
            <pc:sldMk cId="921423152" sldId="344"/>
            <ac:spMk id="27" creationId="{61C92E83-F5BA-B7FB-3F7F-196D273BA829}"/>
          </ac:spMkLst>
        </pc:spChg>
        <pc:spChg chg="del">
          <ac:chgData name="Yara  Al-khatib" userId="2b295d54-56a5-4d15-b30d-66f518d4d416" providerId="ADAL" clId="{0AA5644F-545D-45DC-BB50-46C4DA89E773}" dt="2025-11-01T18:06:10.565" v="93" actId="478"/>
          <ac:spMkLst>
            <pc:docMk/>
            <pc:sldMk cId="921423152" sldId="344"/>
            <ac:spMk id="29" creationId="{51A24E92-D794-C8E3-B444-880E4196A596}"/>
          </ac:spMkLst>
        </pc:spChg>
        <pc:spChg chg="del">
          <ac:chgData name="Yara  Al-khatib" userId="2b295d54-56a5-4d15-b30d-66f518d4d416" providerId="ADAL" clId="{0AA5644F-545D-45DC-BB50-46C4DA89E773}" dt="2025-11-01T18:06:10.565" v="93" actId="478"/>
          <ac:spMkLst>
            <pc:docMk/>
            <pc:sldMk cId="921423152" sldId="344"/>
            <ac:spMk id="30" creationId="{5F7DC408-26BA-3CA8-D414-C6A076B046EC}"/>
          </ac:spMkLst>
        </pc:spChg>
        <pc:spChg chg="del">
          <ac:chgData name="Yara  Al-khatib" userId="2b295d54-56a5-4d15-b30d-66f518d4d416" providerId="ADAL" clId="{0AA5644F-545D-45DC-BB50-46C4DA89E773}" dt="2025-11-01T18:06:10.565" v="93" actId="478"/>
          <ac:spMkLst>
            <pc:docMk/>
            <pc:sldMk cId="921423152" sldId="344"/>
            <ac:spMk id="31" creationId="{1DD4C454-8595-21B9-325D-90DABFC9393D}"/>
          </ac:spMkLst>
        </pc:spChg>
        <pc:spChg chg="del">
          <ac:chgData name="Yara  Al-khatib" userId="2b295d54-56a5-4d15-b30d-66f518d4d416" providerId="ADAL" clId="{0AA5644F-545D-45DC-BB50-46C4DA89E773}" dt="2025-11-01T18:06:10.565" v="93" actId="478"/>
          <ac:spMkLst>
            <pc:docMk/>
            <pc:sldMk cId="921423152" sldId="344"/>
            <ac:spMk id="32" creationId="{89123C7D-89CB-6441-4C9C-3E9FE7133025}"/>
          </ac:spMkLst>
        </pc:spChg>
        <pc:spChg chg="del">
          <ac:chgData name="Yara  Al-khatib" userId="2b295d54-56a5-4d15-b30d-66f518d4d416" providerId="ADAL" clId="{0AA5644F-545D-45DC-BB50-46C4DA89E773}" dt="2025-11-01T18:06:10.565" v="93" actId="478"/>
          <ac:spMkLst>
            <pc:docMk/>
            <pc:sldMk cId="921423152" sldId="344"/>
            <ac:spMk id="34" creationId="{97436C32-3672-DCDE-A1B2-CB220DFB19C7}"/>
          </ac:spMkLst>
        </pc:spChg>
        <pc:spChg chg="del">
          <ac:chgData name="Yara  Al-khatib" userId="2b295d54-56a5-4d15-b30d-66f518d4d416" providerId="ADAL" clId="{0AA5644F-545D-45DC-BB50-46C4DA89E773}" dt="2025-11-01T18:06:10.565" v="93" actId="478"/>
          <ac:spMkLst>
            <pc:docMk/>
            <pc:sldMk cId="921423152" sldId="344"/>
            <ac:spMk id="43" creationId="{C1ECE33C-EFB0-9F13-94F0-F8B1B5FD13F0}"/>
          </ac:spMkLst>
        </pc:spChg>
        <pc:spChg chg="del">
          <ac:chgData name="Yara  Al-khatib" userId="2b295d54-56a5-4d15-b30d-66f518d4d416" providerId="ADAL" clId="{0AA5644F-545D-45DC-BB50-46C4DA89E773}" dt="2025-11-01T18:06:10.565" v="93" actId="478"/>
          <ac:spMkLst>
            <pc:docMk/>
            <pc:sldMk cId="921423152" sldId="344"/>
            <ac:spMk id="44" creationId="{E2E8D750-C587-3050-CC6D-D69B2A7BA7E2}"/>
          </ac:spMkLst>
        </pc:spChg>
        <pc:grpChg chg="del">
          <ac:chgData name="Yara  Al-khatib" userId="2b295d54-56a5-4d15-b30d-66f518d4d416" providerId="ADAL" clId="{0AA5644F-545D-45DC-BB50-46C4DA89E773}" dt="2025-11-01T18:06:13.588" v="94" actId="478"/>
          <ac:grpSpMkLst>
            <pc:docMk/>
            <pc:sldMk cId="921423152" sldId="344"/>
            <ac:grpSpMk id="21" creationId="{4ED8E00A-AA01-E806-9927-58FD0E006199}"/>
          </ac:grpSpMkLst>
        </pc:grpChg>
      </pc:sldChg>
      <pc:sldChg chg="addSp modSp add mod">
        <pc:chgData name="Yara  Al-khatib" userId="2b295d54-56a5-4d15-b30d-66f518d4d416" providerId="ADAL" clId="{0AA5644F-545D-45DC-BB50-46C4DA89E773}" dt="2025-11-01T18:08:35.598" v="103" actId="1076"/>
        <pc:sldMkLst>
          <pc:docMk/>
          <pc:sldMk cId="3629249482" sldId="345"/>
        </pc:sldMkLst>
        <pc:picChg chg="add mod">
          <ac:chgData name="Yara  Al-khatib" userId="2b295d54-56a5-4d15-b30d-66f518d4d416" providerId="ADAL" clId="{0AA5644F-545D-45DC-BB50-46C4DA89E773}" dt="2025-11-01T18:08:35.598" v="103" actId="1076"/>
          <ac:picMkLst>
            <pc:docMk/>
            <pc:sldMk cId="3629249482" sldId="345"/>
            <ac:picMk id="5" creationId="{910F2A66-46F3-41EE-ECB9-527CF83D4E31}"/>
          </ac:picMkLst>
        </pc:picChg>
      </pc:sldChg>
      <pc:sldChg chg="addSp delSp modSp add mod">
        <pc:chgData name="Yara  Al-khatib" userId="2b295d54-56a5-4d15-b30d-66f518d4d416" providerId="ADAL" clId="{0AA5644F-545D-45DC-BB50-46C4DA89E773}" dt="2025-11-01T18:16:40.081" v="169" actId="20577"/>
        <pc:sldMkLst>
          <pc:docMk/>
          <pc:sldMk cId="47469440" sldId="346"/>
        </pc:sldMkLst>
        <pc:spChg chg="add mod">
          <ac:chgData name="Yara  Al-khatib" userId="2b295d54-56a5-4d15-b30d-66f518d4d416" providerId="ADAL" clId="{0AA5644F-545D-45DC-BB50-46C4DA89E773}" dt="2025-11-01T18:14:19.056" v="160" actId="14100"/>
          <ac:spMkLst>
            <pc:docMk/>
            <pc:sldMk cId="47469440" sldId="346"/>
            <ac:spMk id="3" creationId="{88B90575-E22F-92AF-4A37-D73131A56300}"/>
          </ac:spMkLst>
        </pc:spChg>
        <pc:spChg chg="add mod">
          <ac:chgData name="Yara  Al-khatib" userId="2b295d54-56a5-4d15-b30d-66f518d4d416" providerId="ADAL" clId="{0AA5644F-545D-45DC-BB50-46C4DA89E773}" dt="2025-11-01T18:13:27.010" v="151" actId="1076"/>
          <ac:spMkLst>
            <pc:docMk/>
            <pc:sldMk cId="47469440" sldId="346"/>
            <ac:spMk id="6" creationId="{9444B6C4-587B-C723-0A7E-0D1DA151DFFC}"/>
          </ac:spMkLst>
        </pc:spChg>
        <pc:spChg chg="add mod">
          <ac:chgData name="Yara  Al-khatib" userId="2b295d54-56a5-4d15-b30d-66f518d4d416" providerId="ADAL" clId="{0AA5644F-545D-45DC-BB50-46C4DA89E773}" dt="2025-11-01T18:14:11.371" v="158" actId="14100"/>
          <ac:spMkLst>
            <pc:docMk/>
            <pc:sldMk cId="47469440" sldId="346"/>
            <ac:spMk id="7" creationId="{5AB13D0D-25BE-86AF-AC6B-475BEF27A6D9}"/>
          </ac:spMkLst>
        </pc:spChg>
        <pc:spChg chg="add mod">
          <ac:chgData name="Yara  Al-khatib" userId="2b295d54-56a5-4d15-b30d-66f518d4d416" providerId="ADAL" clId="{0AA5644F-545D-45DC-BB50-46C4DA89E773}" dt="2025-11-01T18:16:40.081" v="169" actId="20577"/>
          <ac:spMkLst>
            <pc:docMk/>
            <pc:sldMk cId="47469440" sldId="346"/>
            <ac:spMk id="8" creationId="{06F24307-9ED8-7593-370F-FF1C25BA823D}"/>
          </ac:spMkLst>
        </pc:spChg>
        <pc:picChg chg="del">
          <ac:chgData name="Yara  Al-khatib" userId="2b295d54-56a5-4d15-b30d-66f518d4d416" providerId="ADAL" clId="{0AA5644F-545D-45DC-BB50-46C4DA89E773}" dt="2025-11-01T18:10:27.617" v="116" actId="478"/>
          <ac:picMkLst>
            <pc:docMk/>
            <pc:sldMk cId="47469440" sldId="346"/>
            <ac:picMk id="4" creationId="{F3503A3D-D3F3-41B4-F8B3-F826B6C20587}"/>
          </ac:picMkLst>
        </pc:picChg>
        <pc:picChg chg="del">
          <ac:chgData name="Yara  Al-khatib" userId="2b295d54-56a5-4d15-b30d-66f518d4d416" providerId="ADAL" clId="{0AA5644F-545D-45DC-BB50-46C4DA89E773}" dt="2025-11-01T18:10:29.994" v="117" actId="478"/>
          <ac:picMkLst>
            <pc:docMk/>
            <pc:sldMk cId="47469440" sldId="346"/>
            <ac:picMk id="5" creationId="{D685AF4F-B787-9237-ADCF-B314593EA58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773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34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8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562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1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312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6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1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1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1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7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3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08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13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hyperlink" Target="https://openclipart.org/detail/127483/fwd__bubble_hand_drawn-by-rejon-177666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lobalawareness101.org/2019/02/ethical-dilemma.html" TargetMode="Externa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eb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91982" y="2092034"/>
            <a:ext cx="8214522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Unit: Geometry </a:t>
            </a:r>
            <a:endParaRPr lang="ar-SA" sz="4400" dirty="0">
              <a:solidFill>
                <a:schemeClr val="accent2">
                  <a:lumMod val="75000"/>
                </a:schemeClr>
              </a:solidFill>
              <a:cs typeface="GE SS Text Bold"/>
            </a:endParaRPr>
          </a:p>
          <a:p>
            <a:pPr algn="l">
              <a:lnSpc>
                <a:spcPct val="150000"/>
              </a:lnSpc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Lesson: Types of Triangle </a:t>
            </a:r>
          </a:p>
          <a:p>
            <a:pPr algn="l">
              <a:lnSpc>
                <a:spcPct val="150000"/>
              </a:lnSpc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Grade: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 Ten  </a:t>
            </a:r>
            <a:endParaRPr lang="ar-JO" sz="4400" dirty="0">
              <a:solidFill>
                <a:schemeClr val="accent2">
                  <a:lumMod val="75000"/>
                </a:schemeClr>
              </a:solidFill>
              <a:cs typeface="GE SS Text Bold"/>
            </a:endParaRPr>
          </a:p>
          <a:p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764" y="1"/>
            <a:ext cx="5892579" cy="1851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CF233-633E-3412-3379-9B3011A24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F0F17CBC-7F38-E9D3-8DAB-DECABC6BDAEA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AA558B90-708C-A6D7-20C8-5BA437BBCDA7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A0328244-FAC2-4B8D-A20F-5BE67E401365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31-Oct-25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373DC94B-2261-5B9E-DA5F-1DB74E8E8E3A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FB39EE3E-8877-E740-2B78-1BDE7D6B207E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E5DDA15B-5F14-A720-5447-1AC50FA83090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AB6A4213-0AA6-7432-83DD-46B808CE86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A5D67C97-B826-6A8C-6FD0-4CDB44EBC01C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E44097-A40F-9D0A-BE75-A80701ADA9A9}"/>
              </a:ext>
            </a:extLst>
          </p:cNvPr>
          <p:cNvSpPr txBox="1"/>
          <p:nvPr/>
        </p:nvSpPr>
        <p:spPr>
          <a:xfrm>
            <a:off x="3077134" y="1732262"/>
            <a:ext cx="693644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0" i="0" dirty="0">
                <a:solidFill>
                  <a:srgbClr val="323130"/>
                </a:solidFill>
                <a:effectLst/>
                <a:latin typeface="Nunito" pitchFamily="2" charset="0"/>
              </a:rPr>
              <a:t>A triangle has angles in the ratio 2:3:4. Find the measure of each angle.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3773D5-74BA-4491-E23E-87BE1EAF09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580605" y="3126663"/>
            <a:ext cx="3030790" cy="2626687"/>
          </a:xfrm>
          <a:prstGeom prst="rect">
            <a:avLst/>
          </a:prstGeom>
        </p:spPr>
      </p:pic>
      <p:pic>
        <p:nvPicPr>
          <p:cNvPr id="3074" name="Picture 2" descr="Brainstorm Clip Art - ClipArt Best">
            <a:extLst>
              <a:ext uri="{FF2B5EF4-FFF2-40B4-BE49-F238E27FC236}">
                <a16:creationId xmlns:a16="http://schemas.microsoft.com/office/drawing/2014/main" id="{EB94AA8D-0819-D617-3491-59530564F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970" y="3031751"/>
            <a:ext cx="2105025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437701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0D5BF-80AD-147A-7AD0-1D8AF2112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0D355D59-E565-9CFC-5E25-1AF67733E9F1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80DA452F-21BF-E5C3-221E-2BD8EA4B3282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081D121F-82F9-4593-9E8B-03CAF7ED46E9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1-Nov-25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7C79E7BE-8573-15F3-18EC-148AE52301BE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5348082D-0874-996E-AE57-44E72900D552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001AA7EC-3403-C9E6-3FD0-641794D75E60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F6BAEF2F-E96D-590E-38B8-8905D10DE2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4C060A57-BDE6-A338-4C83-C052B7D4DB3D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8B90575-E22F-92AF-4A37-D73131A56300}"/>
              </a:ext>
            </a:extLst>
          </p:cNvPr>
          <p:cNvSpPr/>
          <p:nvPr/>
        </p:nvSpPr>
        <p:spPr>
          <a:xfrm>
            <a:off x="1425388" y="1339178"/>
            <a:ext cx="5002305" cy="230392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ysClr val="windowText" lastClr="000000"/>
                </a:solidFill>
              </a:rPr>
              <a:t>1</a:t>
            </a:r>
          </a:p>
          <a:p>
            <a:pPr algn="ctr"/>
            <a:r>
              <a:rPr lang="en-US" sz="2400" dirty="0">
                <a:solidFill>
                  <a:sysClr val="windowText" lastClr="000000"/>
                </a:solidFill>
              </a:rPr>
              <a:t>In a triangle, two angles measure </a:t>
            </a:r>
            <a:r>
              <a:rPr lang="en-US" sz="2400" b="1" dirty="0">
                <a:solidFill>
                  <a:sysClr val="windowText" lastClr="000000"/>
                </a:solidFill>
              </a:rPr>
              <a:t>55°</a:t>
            </a:r>
            <a:r>
              <a:rPr lang="en-US" sz="2400" dirty="0">
                <a:solidFill>
                  <a:sysClr val="windowText" lastClr="000000"/>
                </a:solidFill>
              </a:rPr>
              <a:t> and </a:t>
            </a:r>
            <a:r>
              <a:rPr lang="en-US" sz="2400" b="1" dirty="0">
                <a:solidFill>
                  <a:sysClr val="windowText" lastClr="000000"/>
                </a:solidFill>
              </a:rPr>
              <a:t>75°</a:t>
            </a:r>
            <a:r>
              <a:rPr lang="en-US" sz="2400" dirty="0">
                <a:solidFill>
                  <a:sysClr val="windowText" lastClr="000000"/>
                </a:solidFill>
              </a:rPr>
              <a:t>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444B6C4-587B-C723-0A7E-0D1DA151DFFC}"/>
              </a:ext>
            </a:extLst>
          </p:cNvPr>
          <p:cNvSpPr/>
          <p:nvPr/>
        </p:nvSpPr>
        <p:spPr>
          <a:xfrm>
            <a:off x="6957227" y="1331784"/>
            <a:ext cx="4410635" cy="230392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The three angles of a triangle are </a:t>
            </a:r>
            <a:r>
              <a:rPr lang="en-US" sz="2400" b="1" dirty="0">
                <a:solidFill>
                  <a:schemeClr val="tx1"/>
                </a:solidFill>
              </a:rPr>
              <a:t>x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b="1" dirty="0">
                <a:solidFill>
                  <a:schemeClr val="tx1"/>
                </a:solidFill>
              </a:rPr>
              <a:t>x + 20°</a:t>
            </a:r>
            <a:r>
              <a:rPr lang="en-US" sz="2400" dirty="0">
                <a:solidFill>
                  <a:schemeClr val="tx1"/>
                </a:solidFill>
              </a:rPr>
              <a:t>, and </a:t>
            </a:r>
            <a:r>
              <a:rPr lang="en-US" sz="2400" b="1" dirty="0">
                <a:solidFill>
                  <a:schemeClr val="tx1"/>
                </a:solidFill>
              </a:rPr>
              <a:t>40°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 Find the value of </a:t>
            </a:r>
            <a:r>
              <a:rPr lang="en-US" sz="2400" b="1" dirty="0">
                <a:solidFill>
                  <a:schemeClr val="tx1"/>
                </a:solidFill>
              </a:rPr>
              <a:t>x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AB13D0D-25BE-86AF-AC6B-475BEF27A6D9}"/>
              </a:ext>
            </a:extLst>
          </p:cNvPr>
          <p:cNvSpPr/>
          <p:nvPr/>
        </p:nvSpPr>
        <p:spPr>
          <a:xfrm>
            <a:off x="1425388" y="3810001"/>
            <a:ext cx="5120565" cy="230392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In a triangle, one angle is </a:t>
            </a:r>
            <a:r>
              <a:rPr lang="en-US" sz="2400" b="1" dirty="0">
                <a:solidFill>
                  <a:schemeClr val="tx1"/>
                </a:solidFill>
              </a:rPr>
              <a:t>three times</a:t>
            </a:r>
            <a:r>
              <a:rPr lang="en-US" sz="2400" dirty="0">
                <a:solidFill>
                  <a:schemeClr val="tx1"/>
                </a:solidFill>
              </a:rPr>
              <a:t> another angle, and the third angle is </a:t>
            </a:r>
            <a:r>
              <a:rPr lang="en-US" sz="2400" b="1" dirty="0">
                <a:solidFill>
                  <a:schemeClr val="tx1"/>
                </a:solidFill>
              </a:rPr>
              <a:t>20° more</a:t>
            </a:r>
            <a:r>
              <a:rPr lang="en-US" sz="2400" dirty="0">
                <a:solidFill>
                  <a:schemeClr val="tx1"/>
                </a:solidFill>
              </a:rPr>
              <a:t> than the smallest angle.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 Find the angles.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6F24307-9ED8-7593-370F-FF1C25BA823D}"/>
              </a:ext>
            </a:extLst>
          </p:cNvPr>
          <p:cNvSpPr/>
          <p:nvPr/>
        </p:nvSpPr>
        <p:spPr>
          <a:xfrm>
            <a:off x="7073768" y="3815008"/>
            <a:ext cx="4410635" cy="230392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4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A triangle has angles </a:t>
            </a:r>
            <a:r>
              <a:rPr lang="en-US" sz="2400" b="1" dirty="0">
                <a:solidFill>
                  <a:schemeClr val="tx1"/>
                </a:solidFill>
              </a:rPr>
              <a:t>3x + 10°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x – 5°</a:t>
            </a:r>
            <a:r>
              <a:rPr lang="en-US" sz="2400" dirty="0">
                <a:solidFill>
                  <a:schemeClr val="tx1"/>
                </a:solidFill>
              </a:rPr>
              <a:t>, and </a:t>
            </a:r>
            <a:r>
              <a:rPr lang="en-US" sz="2400" b="1" dirty="0">
                <a:solidFill>
                  <a:schemeClr val="tx1"/>
                </a:solidFill>
              </a:rPr>
              <a:t>2x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Find </a:t>
            </a:r>
            <a:r>
              <a:rPr lang="en-US" sz="2400" dirty="0">
                <a:solidFill>
                  <a:schemeClr val="tx1"/>
                </a:solidFill>
              </a:rPr>
              <a:t>all the angles.</a:t>
            </a:r>
          </a:p>
        </p:txBody>
      </p:sp>
    </p:spTree>
    <p:extLst>
      <p:ext uri="{BB962C8B-B14F-4D97-AF65-F5344CB8AC3E}">
        <p14:creationId xmlns:p14="http://schemas.microsoft.com/office/powerpoint/2010/main" val="4746944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54186-965E-3085-2C8A-6126CBE7F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99F015F4-BC55-E502-3B34-7F4B93B9D985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E35C7278-7202-EF59-5C07-A65EE8816947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31-Oct-25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9EC8B511-3175-7C76-4447-FDC8696BAB02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1B5FB715-C861-C173-6329-734339DF5D21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A167F3C6-D561-3155-6CFB-5D3628425E2D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6742D05-60B7-2AA6-8F01-366C691211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99522C45-36A0-44A3-BB08-520B7C2DE15A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7CD0D1-196B-0F88-CF88-B83839196C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915464" y="547838"/>
            <a:ext cx="4891368" cy="6521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876839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81E52-7CA1-DB01-CEA4-9ED10125E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20E44EF4-4EC8-E7E5-8A27-DE174040B0BD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6F9570F2-0693-0D14-1DAC-947C2227FB3D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0E365379-1E48-41A7-BC34-A85D3524AAE8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31-Oct-25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D418CB57-726C-972F-5224-CA7B5E0BDAD3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A0AF16DB-B3C0-A47A-44EC-2C23F700F506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74213F28-2CA6-ABB7-A396-D63AACB96F58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F0A52DBA-8DE3-1595-2D98-3D11B25462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2D0A9CF8-4457-D87E-127F-C8C3DB7DF64C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A68CC4-F45C-A490-BC57-D9A61C359B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2" r="3290" b="30182"/>
          <a:stretch/>
        </p:blipFill>
        <p:spPr>
          <a:xfrm>
            <a:off x="3415552" y="1254047"/>
            <a:ext cx="6606988" cy="474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7742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E5A7046D-8157-4D3A-9EC7-E0DB4247893C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31-Oct-25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683015" y="1592742"/>
            <a:ext cx="8058799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13335"/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335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Objectives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13335"/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335"/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Calculate  the s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um of angles of a triangle.</a:t>
            </a:r>
          </a:p>
          <a:p>
            <a:pPr algn="r"/>
            <a:endParaRPr lang="ar-JO" sz="2000" b="1" dirty="0"/>
          </a:p>
        </p:txBody>
      </p:sp>
      <p:sp>
        <p:nvSpPr>
          <p:cNvPr id="2" name="Double Wave 1">
            <a:extLst>
              <a:ext uri="{FF2B5EF4-FFF2-40B4-BE49-F238E27FC236}">
                <a16:creationId xmlns:a16="http://schemas.microsoft.com/office/drawing/2014/main" id="{2F9AC521-2D58-F888-8C01-ECAF079DAA57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365894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FC54B-C7BB-84D5-ECF5-25EC3DCCC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CF15F80E-EC22-4A55-B9F1-D9EE9148B0A4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68325417-8FC5-CA29-CF64-EFAF5DE93C56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16C0B2F6-C3C6-4444-94A6-5B90CE953717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31-Oct-25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4A860D70-30EB-FDD5-755A-409629063210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3A7F3C86-0105-7C59-219C-61B375ADE162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BC5DD5C3-1A87-2212-8F0C-B0C70039615B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AD2CC087-EC12-89FA-022D-17F071D544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3FD77D14-C509-74C6-AF33-B803918F3082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4C8CCA-951B-F3E4-6D78-22FB0B8078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523" y="1821952"/>
            <a:ext cx="5932954" cy="3942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21079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F7145-7F68-5D5D-FC4E-840886610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B822BF8A-7CF3-6A08-CBDB-F9EE33F849A7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E911ECC4-3560-2A6E-9770-22CA72643FF7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        DATE: </a:t>
            </a:r>
            <a:fld id="{617818FA-DA03-4EB4-B716-CDA3AABEF781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1-Nov-25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31D58611-D361-574D-0EC9-1A6937456D9E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3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E5AAE498-A9A3-D04E-4ACF-F1B52B3B9355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6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A9CEFDCA-026D-B082-1095-2096DE6E1457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4C60023F-D292-4056-ABA3-F34A49F45E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pic>
        <p:nvPicPr>
          <p:cNvPr id="42" name="Picture 2">
            <a:extLst>
              <a:ext uri="{FF2B5EF4-FFF2-40B4-BE49-F238E27FC236}">
                <a16:creationId xmlns:a16="http://schemas.microsoft.com/office/drawing/2014/main" id="{014C1D37-99DD-99A4-2FB2-54F2141E4E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9FC632EC-0A42-E812-3A91-236327746749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1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17BFF08-C06E-3C66-1B67-ADF06DDB33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6014" y="4946461"/>
            <a:ext cx="2610944" cy="114723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EFCF59F-83C4-300F-4409-F2609027565E}"/>
              </a:ext>
            </a:extLst>
          </p:cNvPr>
          <p:cNvSpPr/>
          <p:nvPr/>
        </p:nvSpPr>
        <p:spPr>
          <a:xfrm>
            <a:off x="4729175" y="2023578"/>
            <a:ext cx="43295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an angle?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EC4F97-A4C0-B0DA-2249-F7729B7132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895636" y="4275472"/>
            <a:ext cx="1167647" cy="148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08698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F8F95-DFDD-4132-EDBB-49467A906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D14A5918-4E61-5001-E59B-EDE59870865D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15B2E8C9-55B3-12AC-FA18-7AC4ADA1A21B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        DATE: </a:t>
            </a:r>
            <a:fld id="{B728966B-403D-448D-97E5-88332B0683D5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1-Nov-25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570E3F61-6E01-8584-205F-BAB80A1C6F03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3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FCA014D8-E243-73F3-2851-E7A695D0C48F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6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45657B17-2A87-47C4-A579-164545F69736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B9CFA4DE-2408-8DDD-1010-B1AA3132CD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pic>
        <p:nvPicPr>
          <p:cNvPr id="42" name="Picture 2">
            <a:extLst>
              <a:ext uri="{FF2B5EF4-FFF2-40B4-BE49-F238E27FC236}">
                <a16:creationId xmlns:a16="http://schemas.microsoft.com/office/drawing/2014/main" id="{994E4979-9EAC-9AA8-6080-6C4C4E7285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56CC1C33-B4CF-D0D2-B517-9082E043951E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1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C7020-68B0-BBC8-05BA-7F6D59FB0FB6}"/>
              </a:ext>
            </a:extLst>
          </p:cNvPr>
          <p:cNvSpPr/>
          <p:nvPr/>
        </p:nvSpPr>
        <p:spPr>
          <a:xfrm>
            <a:off x="4573249" y="2165122"/>
            <a:ext cx="35771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is an angle?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3B518F-2C8E-6D1A-FA88-634114B60E8F}"/>
              </a:ext>
            </a:extLst>
          </p:cNvPr>
          <p:cNvSpPr txBox="1"/>
          <p:nvPr/>
        </p:nvSpPr>
        <p:spPr>
          <a:xfrm>
            <a:off x="3821288" y="3406129"/>
            <a:ext cx="562789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0" i="0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An angle is a figure formed by two rays that have the same endpoint.</a:t>
            </a:r>
            <a:endParaRPr lang="en-US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18387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0C891-A423-1DA9-2BA4-E633AB67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EB816AFE-C49F-8B53-63E0-D58856BD6EB9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A600A7BC-48AC-5DA4-6F50-24871D1B7AD4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        DATE: </a:t>
            </a:r>
            <a:fld id="{F35C26C3-3C84-4516-8027-039456117665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1-Nov-25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EA17BA8E-330A-EF6B-D55D-B5F7676439FD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3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ECDFF072-2948-3A5D-CD94-C0C954B73482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6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9E95F26C-C697-4DDC-E901-7B3E10D7BFF5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0B8AA88C-4C38-FEDF-F9AC-F47DE2CCA6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pic>
        <p:nvPicPr>
          <p:cNvPr id="42" name="Picture 2">
            <a:extLst>
              <a:ext uri="{FF2B5EF4-FFF2-40B4-BE49-F238E27FC236}">
                <a16:creationId xmlns:a16="http://schemas.microsoft.com/office/drawing/2014/main" id="{33A21054-63CE-1AD8-9EFE-73DD173C31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AA47AD59-EACB-D2ED-B0A5-AE6E8CA2C8B9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1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8382FE-27DB-F19C-776B-043D650C9CA2}"/>
              </a:ext>
            </a:extLst>
          </p:cNvPr>
          <p:cNvSpPr/>
          <p:nvPr/>
        </p:nvSpPr>
        <p:spPr>
          <a:xfrm>
            <a:off x="3752735" y="2258186"/>
            <a:ext cx="18357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Right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9F8E24-BD0E-7272-F9F5-8B37F036F44F}"/>
              </a:ext>
            </a:extLst>
          </p:cNvPr>
          <p:cNvSpPr/>
          <p:nvPr/>
        </p:nvSpPr>
        <p:spPr>
          <a:xfrm>
            <a:off x="7271884" y="3782189"/>
            <a:ext cx="417454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Acute</a:t>
            </a:r>
            <a:endParaRPr lang="en-U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92169C-00D3-8502-4F2F-A438E55BBB60}"/>
              </a:ext>
            </a:extLst>
          </p:cNvPr>
          <p:cNvSpPr/>
          <p:nvPr/>
        </p:nvSpPr>
        <p:spPr>
          <a:xfrm>
            <a:off x="7060033" y="1454208"/>
            <a:ext cx="24149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Obtuse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CE80F5-2F00-1ABE-EE27-414C8B8B2E15}"/>
              </a:ext>
            </a:extLst>
          </p:cNvPr>
          <p:cNvSpPr/>
          <p:nvPr/>
        </p:nvSpPr>
        <p:spPr>
          <a:xfrm>
            <a:off x="4048194" y="4317424"/>
            <a:ext cx="25952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Straight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43C8D0-AA23-9C57-12A7-1BF65CC9E313}"/>
              </a:ext>
            </a:extLst>
          </p:cNvPr>
          <p:cNvSpPr/>
          <p:nvPr/>
        </p:nvSpPr>
        <p:spPr>
          <a:xfrm>
            <a:off x="6231588" y="3233423"/>
            <a:ext cx="2107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Reflex </a:t>
            </a:r>
          </a:p>
        </p:txBody>
      </p:sp>
    </p:spTree>
    <p:extLst>
      <p:ext uri="{BB962C8B-B14F-4D97-AF65-F5344CB8AC3E}">
        <p14:creationId xmlns:p14="http://schemas.microsoft.com/office/powerpoint/2010/main" val="92142315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4E735-7148-F8F0-2D9A-D4F301082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A57C9B15-ADBC-B714-1D81-A8F2572DA561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3A7FE12B-2CEC-3AF0-38CB-A99A1B30F6F8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081D121F-82F9-4593-9E8B-03CAF7ED46E9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31-Oct-25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011CDBBB-0029-BA0B-A804-D7E4C8A27BAD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C9059B66-4B60-53B1-6527-A71A54F7EA70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AFBE26F6-F8E7-6108-218A-EF219FAEEFAF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B739C70F-4031-7031-0F92-2E9122D35F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EBACFA67-F51C-B44E-1402-6DB10E17513F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1028" name="Picture 4" descr="The Sum Of Angles Of A Triangle Is">
            <a:extLst>
              <a:ext uri="{FF2B5EF4-FFF2-40B4-BE49-F238E27FC236}">
                <a16:creationId xmlns:a16="http://schemas.microsoft.com/office/drawing/2014/main" id="{867E9B28-2883-C412-5639-EAB04C6EF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812" y="1609165"/>
            <a:ext cx="6096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842262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E8B33-8C78-472C-2125-56858C6CF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18BDC2CE-52E0-A1D5-AE26-DA6E270A5180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A538202C-662A-32FB-EA35-E72ADE8FEB4B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081D121F-82F9-4593-9E8B-03CAF7ED46E9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1-Nov-25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94863014-E944-55B6-334F-564D71811665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B9B8F7CB-AD2A-3020-807A-48EC49F59233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1C6E0479-2DC2-1EC6-074D-2E194250BB56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CC893670-BA7E-3685-9803-4778AF72EA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A2549536-EDF3-E941-20D9-97272BA46B97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87C911-DEC0-5840-B262-DF4961D134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0000" r="-499" b="52852"/>
          <a:stretch/>
        </p:blipFill>
        <p:spPr>
          <a:xfrm>
            <a:off x="2203026" y="2238701"/>
            <a:ext cx="7785947" cy="297628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0F2A66-46F3-41EE-ECB9-527CF83D4E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066" y="4717295"/>
            <a:ext cx="1790950" cy="145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24948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C5962-B3CB-E328-5E1B-52B25C5EA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CC5A4000-B24D-7825-B8C0-73FD6312E443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1F4F21E8-2E60-AB75-BE26-8A04A27FE4E5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7BEFFCD1-77B4-460E-8802-1051A889E21A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1-Nov-25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B9ADD206-E969-DBE2-0926-51BE4F0E29D4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318A39CF-D8CC-E69B-2B22-81029A16503D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2A8178AC-D38F-C506-BBE1-EE4DCD3068D8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9D4A690D-00C1-9161-E0CE-C3D7CD614D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01311537-DA99-0BC7-8B67-5AFDD49C03CD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279333-6D14-DD97-E12B-A72C834665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44" r="-9008" b="25621"/>
          <a:stretch/>
        </p:blipFill>
        <p:spPr>
          <a:xfrm>
            <a:off x="2636395" y="1039059"/>
            <a:ext cx="7889535" cy="30658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1BC5DB3-E88D-2F5D-AB77-C7A0DE6C86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71168" r="-314"/>
          <a:stretch/>
        </p:blipFill>
        <p:spPr>
          <a:xfrm>
            <a:off x="2725271" y="3249706"/>
            <a:ext cx="7098525" cy="26376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CD1ED81-1623-9A6F-A352-45399D9CD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51" y="4568545"/>
            <a:ext cx="1396253" cy="1257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75284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3245</TotalTime>
  <Words>546</Words>
  <Application>Microsoft Office PowerPoint</Application>
  <PresentationFormat>Widescreen</PresentationFormat>
  <Paragraphs>97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Adobe Arabic</vt:lpstr>
      <vt:lpstr>Arial</vt:lpstr>
      <vt:lpstr>Calibri</vt:lpstr>
      <vt:lpstr>Calibri Light</vt:lpstr>
      <vt:lpstr>GE SS Text Bold</vt:lpstr>
      <vt:lpstr>HelveticaNeueLT Arabic 45 Light</vt:lpstr>
      <vt:lpstr>HelveticaNeueLT Arabic 55 Roman</vt:lpstr>
      <vt:lpstr>Nunito</vt:lpstr>
      <vt:lpstr>Times New Roman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Yara  Al-khatib</cp:lastModifiedBy>
  <cp:revision>204</cp:revision>
  <dcterms:created xsi:type="dcterms:W3CDTF">2019-06-13T08:00:41Z</dcterms:created>
  <dcterms:modified xsi:type="dcterms:W3CDTF">2025-11-01T18:16:42Z</dcterms:modified>
</cp:coreProperties>
</file>