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8"/>
  </p:notesMasterIdLst>
  <p:sldIdLst>
    <p:sldId id="256" r:id="rId2"/>
    <p:sldId id="258" r:id="rId3"/>
    <p:sldId id="324" r:id="rId4"/>
    <p:sldId id="296" r:id="rId5"/>
    <p:sldId id="295" r:id="rId6"/>
    <p:sldId id="297" r:id="rId7"/>
    <p:sldId id="298" r:id="rId8"/>
    <p:sldId id="299" r:id="rId9"/>
    <p:sldId id="300" r:id="rId10"/>
    <p:sldId id="301" r:id="rId11"/>
    <p:sldId id="280" r:id="rId12"/>
    <p:sldId id="282" r:id="rId13"/>
    <p:sldId id="320" r:id="rId14"/>
    <p:sldId id="321" r:id="rId15"/>
    <p:sldId id="323" r:id="rId16"/>
    <p:sldId id="322" r:id="rId17"/>
  </p:sldIdLst>
  <p:sldSz cx="9144000" cy="5143500" type="screen16x9"/>
  <p:notesSz cx="6858000" cy="9144000"/>
  <p:embeddedFontLst>
    <p:embeddedFont>
      <p:font typeface="Bahianita"/>
      <p:regular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Didact Gothic" panose="00000500000000000000" pitchFamily="2" charset="0"/>
      <p:regular r:id="rId24"/>
    </p:embeddedFont>
    <p:embeddedFont>
      <p:font typeface="Gill Sans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919A3-2F9F-6B9D-6A96-38F755CD6323}" v="4" dt="2022-11-05T19:29:47.148"/>
    <p1510:client id="{30203EDE-E988-CE90-1D17-6DF59FAB52ED}" v="2" dt="2022-11-05T19:31:07.413"/>
  </p1510:revLst>
</p1510:revInfo>
</file>

<file path=ppt/tableStyles.xml><?xml version="1.0" encoding="utf-8"?>
<a:tblStyleLst xmlns:a="http://schemas.openxmlformats.org/drawingml/2006/main" def="{43622AEF-EC97-4AD3-8FF5-8F6782BC10C4}">
  <a:tblStyle styleId="{43622AEF-EC97-4AD3-8FF5-8F6782BC10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94" y="1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144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e2ee10946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e2ee109460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79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2d463a3bca0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5" name="Google Shape;1695;g2d463a3bca0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736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2d46401ee6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9" name="Google Shape;1779;g2d46401ee6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588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488450"/>
            <a:ext cx="9144027" cy="2963923"/>
            <a:chOff x="0" y="-488450"/>
            <a:chExt cx="9144027" cy="2963923"/>
          </a:xfrm>
        </p:grpSpPr>
        <p:sp>
          <p:nvSpPr>
            <p:cNvPr id="10" name="Google Shape;10;p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399105" y="2497617"/>
            <a:ext cx="42969" cy="43115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190048" y="2608302"/>
            <a:ext cx="43115" cy="43115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14826" y="2734863"/>
            <a:ext cx="42969" cy="42969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271662" y="2453724"/>
            <a:ext cx="43163" cy="43115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8173326" y="4420822"/>
            <a:ext cx="906819" cy="631746"/>
            <a:chOff x="8173326" y="4420822"/>
            <a:chExt cx="906819" cy="631746"/>
          </a:xfrm>
        </p:grpSpPr>
        <p:sp>
          <p:nvSpPr>
            <p:cNvPr id="45" name="Google Shape;45;p2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91738" y="4420822"/>
              <a:ext cx="16132" cy="34251"/>
            </a:xfrm>
            <a:custGeom>
              <a:avLst/>
              <a:gdLst/>
              <a:ahLst/>
              <a:cxnLst/>
              <a:rect l="l" t="t" r="r" b="b"/>
              <a:pathLst>
                <a:path w="300" h="637" extrusionOk="0">
                  <a:moveTo>
                    <a:pt x="188" y="1"/>
                  </a:moveTo>
                  <a:cubicBezTo>
                    <a:pt x="135" y="1"/>
                    <a:pt x="88" y="37"/>
                    <a:pt x="78" y="91"/>
                  </a:cubicBezTo>
                  <a:lnTo>
                    <a:pt x="11" y="512"/>
                  </a:lnTo>
                  <a:cubicBezTo>
                    <a:pt x="1" y="570"/>
                    <a:pt x="41" y="626"/>
                    <a:pt x="100" y="637"/>
                  </a:cubicBezTo>
                  <a:lnTo>
                    <a:pt x="118" y="637"/>
                  </a:lnTo>
                  <a:cubicBezTo>
                    <a:pt x="166" y="637"/>
                    <a:pt x="214" y="600"/>
                    <a:pt x="222" y="548"/>
                  </a:cubicBezTo>
                  <a:lnTo>
                    <a:pt x="289" y="123"/>
                  </a:lnTo>
                  <a:cubicBezTo>
                    <a:pt x="299" y="68"/>
                    <a:pt x="259" y="13"/>
                    <a:pt x="204" y="2"/>
                  </a:cubicBezTo>
                  <a:cubicBezTo>
                    <a:pt x="198" y="1"/>
                    <a:pt x="19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80945" y="5006650"/>
              <a:ext cx="24843" cy="31832"/>
            </a:xfrm>
            <a:custGeom>
              <a:avLst/>
              <a:gdLst/>
              <a:ahLst/>
              <a:cxnLst/>
              <a:rect l="l" t="t" r="r" b="b"/>
              <a:pathLst>
                <a:path w="462" h="592" extrusionOk="0">
                  <a:moveTo>
                    <a:pt x="123" y="1"/>
                  </a:moveTo>
                  <a:cubicBezTo>
                    <a:pt x="105" y="1"/>
                    <a:pt x="87" y="5"/>
                    <a:pt x="70" y="15"/>
                  </a:cubicBezTo>
                  <a:cubicBezTo>
                    <a:pt x="18" y="45"/>
                    <a:pt x="0" y="108"/>
                    <a:pt x="30" y="159"/>
                  </a:cubicBezTo>
                  <a:cubicBezTo>
                    <a:pt x="140" y="362"/>
                    <a:pt x="210" y="491"/>
                    <a:pt x="226" y="525"/>
                  </a:cubicBezTo>
                  <a:cubicBezTo>
                    <a:pt x="229" y="532"/>
                    <a:pt x="236" y="544"/>
                    <a:pt x="244" y="554"/>
                  </a:cubicBezTo>
                  <a:cubicBezTo>
                    <a:pt x="266" y="577"/>
                    <a:pt x="296" y="592"/>
                    <a:pt x="325" y="592"/>
                  </a:cubicBezTo>
                  <a:cubicBezTo>
                    <a:pt x="351" y="592"/>
                    <a:pt x="373" y="584"/>
                    <a:pt x="395" y="566"/>
                  </a:cubicBezTo>
                  <a:cubicBezTo>
                    <a:pt x="461" y="506"/>
                    <a:pt x="461" y="506"/>
                    <a:pt x="214" y="56"/>
                  </a:cubicBezTo>
                  <a:cubicBezTo>
                    <a:pt x="197" y="21"/>
                    <a:pt x="161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1809900" y="1656650"/>
            <a:ext cx="5524200" cy="18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Bahianita"/>
                <a:ea typeface="Bahianita"/>
                <a:cs typeface="Bahianita"/>
                <a:sym typeface="Bahiani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809900" y="3593825"/>
            <a:ext cx="5524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0" y="-128005"/>
            <a:ext cx="3322995" cy="1292489"/>
            <a:chOff x="0" y="-42425"/>
            <a:chExt cx="3322995" cy="1292489"/>
          </a:xfrm>
        </p:grpSpPr>
        <p:sp>
          <p:nvSpPr>
            <p:cNvPr id="219" name="Google Shape;219;p6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487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2" name="Google Shape;252;p6"/>
          <p:cNvGrpSpPr/>
          <p:nvPr/>
        </p:nvGrpSpPr>
        <p:grpSpPr>
          <a:xfrm rot="10800000">
            <a:off x="397367" y="3259044"/>
            <a:ext cx="3345959" cy="880694"/>
            <a:chOff x="736842" y="1480444"/>
            <a:chExt cx="3345959" cy="880694"/>
          </a:xfrm>
        </p:grpSpPr>
        <p:sp>
          <p:nvSpPr>
            <p:cNvPr id="253" name="Google Shape;253;p6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5"/>
          <p:cNvGrpSpPr/>
          <p:nvPr/>
        </p:nvGrpSpPr>
        <p:grpSpPr>
          <a:xfrm>
            <a:off x="190048" y="362600"/>
            <a:ext cx="8877974" cy="2415232"/>
            <a:chOff x="190048" y="362600"/>
            <a:chExt cx="8877974" cy="2415232"/>
          </a:xfrm>
        </p:grpSpPr>
        <p:sp>
          <p:nvSpPr>
            <p:cNvPr id="518" name="Google Shape;518;p15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15"/>
          <p:cNvGrpSpPr/>
          <p:nvPr/>
        </p:nvGrpSpPr>
        <p:grpSpPr>
          <a:xfrm>
            <a:off x="0" y="-128005"/>
            <a:ext cx="3322995" cy="1292489"/>
            <a:chOff x="0" y="-42425"/>
            <a:chExt cx="3322995" cy="1292489"/>
          </a:xfrm>
        </p:grpSpPr>
        <p:sp>
          <p:nvSpPr>
            <p:cNvPr id="529" name="Google Shape;529;p15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15"/>
          <p:cNvSpPr txBox="1">
            <a:spLocks noGrp="1"/>
          </p:cNvSpPr>
          <p:nvPr>
            <p:ph type="title"/>
          </p:nvPr>
        </p:nvSpPr>
        <p:spPr>
          <a:xfrm>
            <a:off x="5814400" y="1397713"/>
            <a:ext cx="2603100" cy="527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62" name="Google Shape;562;p15"/>
          <p:cNvSpPr txBox="1">
            <a:spLocks noGrp="1"/>
          </p:cNvSpPr>
          <p:nvPr>
            <p:ph type="title" idx="2" hasCustomPrompt="1"/>
          </p:nvPr>
        </p:nvSpPr>
        <p:spPr>
          <a:xfrm>
            <a:off x="5159725" y="1409363"/>
            <a:ext cx="5379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3" name="Google Shape;563;p15"/>
          <p:cNvSpPr txBox="1">
            <a:spLocks noGrp="1"/>
          </p:cNvSpPr>
          <p:nvPr>
            <p:ph type="subTitle" idx="1"/>
          </p:nvPr>
        </p:nvSpPr>
        <p:spPr>
          <a:xfrm>
            <a:off x="5814401" y="1889773"/>
            <a:ext cx="26031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5"/>
          <p:cNvSpPr txBox="1">
            <a:spLocks noGrp="1"/>
          </p:cNvSpPr>
          <p:nvPr>
            <p:ph type="title" idx="3"/>
          </p:nvPr>
        </p:nvSpPr>
        <p:spPr>
          <a:xfrm>
            <a:off x="5814407" y="3317413"/>
            <a:ext cx="2603100" cy="527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65" name="Google Shape;565;p15"/>
          <p:cNvSpPr txBox="1">
            <a:spLocks noGrp="1"/>
          </p:cNvSpPr>
          <p:nvPr>
            <p:ph type="title" idx="4" hasCustomPrompt="1"/>
          </p:nvPr>
        </p:nvSpPr>
        <p:spPr>
          <a:xfrm>
            <a:off x="5159725" y="3317638"/>
            <a:ext cx="5379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6" name="Google Shape;566;p15"/>
          <p:cNvSpPr txBox="1">
            <a:spLocks noGrp="1"/>
          </p:cNvSpPr>
          <p:nvPr>
            <p:ph type="subTitle" idx="5"/>
          </p:nvPr>
        </p:nvSpPr>
        <p:spPr>
          <a:xfrm>
            <a:off x="5814401" y="3798048"/>
            <a:ext cx="26031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5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487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5"/>
          <p:cNvSpPr txBox="1">
            <a:spLocks noGrp="1"/>
          </p:cNvSpPr>
          <p:nvPr>
            <p:ph type="title" idx="7"/>
          </p:nvPr>
        </p:nvSpPr>
        <p:spPr>
          <a:xfrm>
            <a:off x="1374675" y="1397713"/>
            <a:ext cx="2603100" cy="527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69" name="Google Shape;569;p15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1409363"/>
            <a:ext cx="5379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0" name="Google Shape;570;p15"/>
          <p:cNvSpPr txBox="1">
            <a:spLocks noGrp="1"/>
          </p:cNvSpPr>
          <p:nvPr>
            <p:ph type="subTitle" idx="9"/>
          </p:nvPr>
        </p:nvSpPr>
        <p:spPr>
          <a:xfrm>
            <a:off x="1374676" y="1889773"/>
            <a:ext cx="26031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5"/>
          <p:cNvSpPr txBox="1">
            <a:spLocks noGrp="1"/>
          </p:cNvSpPr>
          <p:nvPr>
            <p:ph type="title" idx="13"/>
          </p:nvPr>
        </p:nvSpPr>
        <p:spPr>
          <a:xfrm>
            <a:off x="1374682" y="3317413"/>
            <a:ext cx="2603100" cy="527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2" name="Google Shape;572;p15"/>
          <p:cNvSpPr txBox="1">
            <a:spLocks noGrp="1"/>
          </p:cNvSpPr>
          <p:nvPr>
            <p:ph type="title" idx="14" hasCustomPrompt="1"/>
          </p:nvPr>
        </p:nvSpPr>
        <p:spPr>
          <a:xfrm>
            <a:off x="720000" y="3317638"/>
            <a:ext cx="5379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3" name="Google Shape;573;p15"/>
          <p:cNvSpPr txBox="1">
            <a:spLocks noGrp="1"/>
          </p:cNvSpPr>
          <p:nvPr>
            <p:ph type="subTitle" idx="15"/>
          </p:nvPr>
        </p:nvSpPr>
        <p:spPr>
          <a:xfrm>
            <a:off x="1374676" y="3798048"/>
            <a:ext cx="26031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2"/>
          <p:cNvGrpSpPr/>
          <p:nvPr/>
        </p:nvGrpSpPr>
        <p:grpSpPr>
          <a:xfrm>
            <a:off x="0" y="-488450"/>
            <a:ext cx="9144027" cy="2963923"/>
            <a:chOff x="0" y="-488450"/>
            <a:chExt cx="9144027" cy="2963923"/>
          </a:xfrm>
        </p:grpSpPr>
        <p:sp>
          <p:nvSpPr>
            <p:cNvPr id="793" name="Google Shape;793;p2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22"/>
          <p:cNvSpPr/>
          <p:nvPr/>
        </p:nvSpPr>
        <p:spPr>
          <a:xfrm>
            <a:off x="399105" y="2497617"/>
            <a:ext cx="42969" cy="43115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22"/>
          <p:cNvSpPr/>
          <p:nvPr/>
        </p:nvSpPr>
        <p:spPr>
          <a:xfrm>
            <a:off x="190048" y="2608302"/>
            <a:ext cx="43115" cy="43115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2"/>
          <p:cNvSpPr/>
          <p:nvPr/>
        </p:nvSpPr>
        <p:spPr>
          <a:xfrm>
            <a:off x="314826" y="2734863"/>
            <a:ext cx="42969" cy="42969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2"/>
          <p:cNvSpPr/>
          <p:nvPr/>
        </p:nvSpPr>
        <p:spPr>
          <a:xfrm>
            <a:off x="271662" y="2453724"/>
            <a:ext cx="43163" cy="43115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3"/>
          <p:cNvGrpSpPr/>
          <p:nvPr/>
        </p:nvGrpSpPr>
        <p:grpSpPr>
          <a:xfrm>
            <a:off x="190048" y="362600"/>
            <a:ext cx="8877974" cy="2415232"/>
            <a:chOff x="190048" y="362600"/>
            <a:chExt cx="8877974" cy="2415232"/>
          </a:xfrm>
        </p:grpSpPr>
        <p:sp>
          <p:nvSpPr>
            <p:cNvPr id="829" name="Google Shape;829;p2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3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3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3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3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23"/>
          <p:cNvGrpSpPr/>
          <p:nvPr/>
        </p:nvGrpSpPr>
        <p:grpSpPr>
          <a:xfrm>
            <a:off x="0" y="-128005"/>
            <a:ext cx="3322995" cy="1292489"/>
            <a:chOff x="0" y="-42425"/>
            <a:chExt cx="3322995" cy="1292489"/>
          </a:xfrm>
        </p:grpSpPr>
        <p:sp>
          <p:nvSpPr>
            <p:cNvPr id="840" name="Google Shape;840;p23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3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1" r:id="rId4"/>
    <p:sldLayoutId id="2147483668" r:id="rId5"/>
    <p:sldLayoutId id="214748366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6"/>
          <p:cNvSpPr/>
          <p:nvPr/>
        </p:nvSpPr>
        <p:spPr>
          <a:xfrm>
            <a:off x="8743223" y="362600"/>
            <a:ext cx="37307" cy="38519"/>
          </a:xfrm>
          <a:custGeom>
            <a:avLst/>
            <a:gdLst/>
            <a:ahLst/>
            <a:cxnLst/>
            <a:rect l="l" t="t" r="r" b="b"/>
            <a:pathLst>
              <a:path w="884" h="883" extrusionOk="0">
                <a:moveTo>
                  <a:pt x="443" y="0"/>
                </a:moveTo>
                <a:cubicBezTo>
                  <a:pt x="199" y="0"/>
                  <a:pt x="0" y="199"/>
                  <a:pt x="0" y="443"/>
                </a:cubicBezTo>
                <a:cubicBezTo>
                  <a:pt x="0" y="687"/>
                  <a:pt x="199" y="883"/>
                  <a:pt x="443" y="883"/>
                </a:cubicBezTo>
                <a:cubicBezTo>
                  <a:pt x="687" y="883"/>
                  <a:pt x="884" y="687"/>
                  <a:pt x="884" y="443"/>
                </a:cubicBezTo>
                <a:cubicBezTo>
                  <a:pt x="884" y="199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26"/>
          <p:cNvSpPr/>
          <p:nvPr/>
        </p:nvSpPr>
        <p:spPr>
          <a:xfrm>
            <a:off x="8245126" y="569229"/>
            <a:ext cx="37307" cy="3856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0" y="1"/>
                </a:moveTo>
                <a:cubicBezTo>
                  <a:pt x="196" y="1"/>
                  <a:pt x="1" y="200"/>
                  <a:pt x="1" y="444"/>
                </a:cubicBezTo>
                <a:cubicBezTo>
                  <a:pt x="1" y="688"/>
                  <a:pt x="196" y="884"/>
                  <a:pt x="440" y="884"/>
                </a:cubicBezTo>
                <a:cubicBezTo>
                  <a:pt x="684" y="884"/>
                  <a:pt x="883" y="688"/>
                  <a:pt x="883" y="444"/>
                </a:cubicBezTo>
                <a:cubicBezTo>
                  <a:pt x="883" y="200"/>
                  <a:pt x="684" y="1"/>
                  <a:pt x="440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6"/>
          <p:cNvSpPr/>
          <p:nvPr/>
        </p:nvSpPr>
        <p:spPr>
          <a:xfrm>
            <a:off x="8838941" y="381925"/>
            <a:ext cx="37434" cy="38562"/>
          </a:xfrm>
          <a:custGeom>
            <a:avLst/>
            <a:gdLst/>
            <a:ahLst/>
            <a:cxnLst/>
            <a:rect l="l" t="t" r="r" b="b"/>
            <a:pathLst>
              <a:path w="887" h="884" extrusionOk="0">
                <a:moveTo>
                  <a:pt x="443" y="0"/>
                </a:moveTo>
                <a:cubicBezTo>
                  <a:pt x="199" y="0"/>
                  <a:pt x="0" y="196"/>
                  <a:pt x="0" y="440"/>
                </a:cubicBezTo>
                <a:cubicBezTo>
                  <a:pt x="0" y="684"/>
                  <a:pt x="199" y="883"/>
                  <a:pt x="443" y="883"/>
                </a:cubicBezTo>
                <a:cubicBezTo>
                  <a:pt x="687" y="883"/>
                  <a:pt x="887" y="684"/>
                  <a:pt x="887" y="440"/>
                </a:cubicBezTo>
                <a:cubicBezTo>
                  <a:pt x="887" y="196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6"/>
          <p:cNvSpPr/>
          <p:nvPr/>
        </p:nvSpPr>
        <p:spPr>
          <a:xfrm>
            <a:off x="9030757" y="580913"/>
            <a:ext cx="37265" cy="38562"/>
          </a:xfrm>
          <a:custGeom>
            <a:avLst/>
            <a:gdLst/>
            <a:ahLst/>
            <a:cxnLst/>
            <a:rect l="l" t="t" r="r" b="b"/>
            <a:pathLst>
              <a:path w="883" h="884" extrusionOk="0">
                <a:moveTo>
                  <a:pt x="440" y="1"/>
                </a:moveTo>
                <a:cubicBezTo>
                  <a:pt x="196" y="1"/>
                  <a:pt x="0" y="200"/>
                  <a:pt x="0" y="444"/>
                </a:cubicBezTo>
                <a:cubicBezTo>
                  <a:pt x="0" y="688"/>
                  <a:pt x="196" y="884"/>
                  <a:pt x="440" y="884"/>
                </a:cubicBezTo>
                <a:cubicBezTo>
                  <a:pt x="684" y="884"/>
                  <a:pt x="883" y="688"/>
                  <a:pt x="883" y="444"/>
                </a:cubicBezTo>
                <a:cubicBezTo>
                  <a:pt x="883" y="200"/>
                  <a:pt x="684" y="1"/>
                  <a:pt x="440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26"/>
          <p:cNvSpPr/>
          <p:nvPr/>
        </p:nvSpPr>
        <p:spPr>
          <a:xfrm>
            <a:off x="8801633" y="491900"/>
            <a:ext cx="37349" cy="38562"/>
          </a:xfrm>
          <a:custGeom>
            <a:avLst/>
            <a:gdLst/>
            <a:ahLst/>
            <a:cxnLst/>
            <a:rect l="l" t="t" r="r" b="b"/>
            <a:pathLst>
              <a:path w="885" h="884" extrusionOk="0">
                <a:moveTo>
                  <a:pt x="441" y="1"/>
                </a:moveTo>
                <a:cubicBezTo>
                  <a:pt x="196" y="1"/>
                  <a:pt x="1" y="200"/>
                  <a:pt x="1" y="444"/>
                </a:cubicBezTo>
                <a:cubicBezTo>
                  <a:pt x="1" y="688"/>
                  <a:pt x="196" y="884"/>
                  <a:pt x="441" y="884"/>
                </a:cubicBezTo>
                <a:cubicBezTo>
                  <a:pt x="688" y="884"/>
                  <a:pt x="884" y="688"/>
                  <a:pt x="884" y="444"/>
                </a:cubicBezTo>
                <a:cubicBezTo>
                  <a:pt x="884" y="200"/>
                  <a:pt x="688" y="1"/>
                  <a:pt x="441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26"/>
          <p:cNvSpPr/>
          <p:nvPr/>
        </p:nvSpPr>
        <p:spPr>
          <a:xfrm>
            <a:off x="8066773" y="500435"/>
            <a:ext cx="37476" cy="38737"/>
          </a:xfrm>
          <a:custGeom>
            <a:avLst/>
            <a:gdLst/>
            <a:ahLst/>
            <a:cxnLst/>
            <a:rect l="l" t="t" r="r" b="b"/>
            <a:pathLst>
              <a:path w="888" h="888" extrusionOk="0">
                <a:moveTo>
                  <a:pt x="444" y="1"/>
                </a:moveTo>
                <a:cubicBezTo>
                  <a:pt x="200" y="1"/>
                  <a:pt x="1" y="201"/>
                  <a:pt x="1" y="444"/>
                </a:cubicBezTo>
                <a:cubicBezTo>
                  <a:pt x="1" y="688"/>
                  <a:pt x="200" y="887"/>
                  <a:pt x="444" y="887"/>
                </a:cubicBezTo>
                <a:cubicBezTo>
                  <a:pt x="688" y="887"/>
                  <a:pt x="887" y="688"/>
                  <a:pt x="887" y="444"/>
                </a:cubicBezTo>
                <a:cubicBezTo>
                  <a:pt x="887" y="201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6"/>
          <p:cNvSpPr/>
          <p:nvPr/>
        </p:nvSpPr>
        <p:spPr>
          <a:xfrm>
            <a:off x="8347789" y="-374361"/>
            <a:ext cx="70502" cy="59376"/>
          </a:xfrm>
          <a:custGeom>
            <a:avLst/>
            <a:gdLst/>
            <a:ahLst/>
            <a:cxnLst/>
            <a:rect l="l" t="t" r="r" b="b"/>
            <a:pathLst>
              <a:path w="729" h="726" extrusionOk="0">
                <a:moveTo>
                  <a:pt x="364" y="1"/>
                </a:moveTo>
                <a:cubicBezTo>
                  <a:pt x="162" y="1"/>
                  <a:pt x="0" y="162"/>
                  <a:pt x="0" y="361"/>
                </a:cubicBezTo>
                <a:cubicBezTo>
                  <a:pt x="0" y="564"/>
                  <a:pt x="162" y="725"/>
                  <a:pt x="364" y="725"/>
                </a:cubicBezTo>
                <a:cubicBezTo>
                  <a:pt x="564" y="725"/>
                  <a:pt x="729" y="564"/>
                  <a:pt x="729" y="361"/>
                </a:cubicBezTo>
                <a:cubicBezTo>
                  <a:pt x="729" y="162"/>
                  <a:pt x="564" y="1"/>
                  <a:pt x="3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6"/>
          <p:cNvSpPr/>
          <p:nvPr/>
        </p:nvSpPr>
        <p:spPr>
          <a:xfrm>
            <a:off x="8498269" y="-388101"/>
            <a:ext cx="40715" cy="34350"/>
          </a:xfrm>
          <a:custGeom>
            <a:avLst/>
            <a:gdLst/>
            <a:ahLst/>
            <a:cxnLst/>
            <a:rect l="l" t="t" r="r" b="b"/>
            <a:pathLst>
              <a:path w="421" h="420" extrusionOk="0">
                <a:moveTo>
                  <a:pt x="210" y="0"/>
                </a:moveTo>
                <a:cubicBezTo>
                  <a:pt x="94" y="0"/>
                  <a:pt x="1" y="93"/>
                  <a:pt x="1" y="210"/>
                </a:cubicBezTo>
                <a:cubicBezTo>
                  <a:pt x="1" y="327"/>
                  <a:pt x="94" y="419"/>
                  <a:pt x="210" y="419"/>
                </a:cubicBezTo>
                <a:cubicBezTo>
                  <a:pt x="327" y="419"/>
                  <a:pt x="420" y="327"/>
                  <a:pt x="420" y="210"/>
                </a:cubicBezTo>
                <a:cubicBezTo>
                  <a:pt x="420" y="93"/>
                  <a:pt x="327" y="0"/>
                  <a:pt x="2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26"/>
          <p:cNvSpPr/>
          <p:nvPr/>
        </p:nvSpPr>
        <p:spPr>
          <a:xfrm>
            <a:off x="7998300" y="227011"/>
            <a:ext cx="767843" cy="707803"/>
          </a:xfrm>
          <a:custGeom>
            <a:avLst/>
            <a:gdLst/>
            <a:ahLst/>
            <a:cxnLst/>
            <a:rect l="l" t="t" r="r" b="b"/>
            <a:pathLst>
              <a:path w="17252" h="15903" extrusionOk="0">
                <a:moveTo>
                  <a:pt x="8628" y="1"/>
                </a:moveTo>
                <a:cubicBezTo>
                  <a:pt x="3863" y="1"/>
                  <a:pt x="0" y="3560"/>
                  <a:pt x="0" y="7951"/>
                </a:cubicBezTo>
                <a:cubicBezTo>
                  <a:pt x="0" y="12342"/>
                  <a:pt x="3863" y="15902"/>
                  <a:pt x="8628" y="15902"/>
                </a:cubicBezTo>
                <a:cubicBezTo>
                  <a:pt x="13390" y="15902"/>
                  <a:pt x="17252" y="12342"/>
                  <a:pt x="17252" y="7951"/>
                </a:cubicBezTo>
                <a:cubicBezTo>
                  <a:pt x="17252" y="3560"/>
                  <a:pt x="13390" y="1"/>
                  <a:pt x="8628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26"/>
          <p:cNvSpPr/>
          <p:nvPr/>
        </p:nvSpPr>
        <p:spPr>
          <a:xfrm>
            <a:off x="8035933" y="188366"/>
            <a:ext cx="823611" cy="823656"/>
          </a:xfrm>
          <a:custGeom>
            <a:avLst/>
            <a:gdLst/>
            <a:ahLst/>
            <a:cxnLst/>
            <a:rect l="l" t="t" r="r" b="b"/>
            <a:pathLst>
              <a:path w="18505" h="18506" extrusionOk="0">
                <a:moveTo>
                  <a:pt x="9252" y="0"/>
                </a:moveTo>
                <a:cubicBezTo>
                  <a:pt x="4144" y="0"/>
                  <a:pt x="0" y="4144"/>
                  <a:pt x="0" y="9253"/>
                </a:cubicBezTo>
                <a:cubicBezTo>
                  <a:pt x="0" y="14362"/>
                  <a:pt x="4144" y="18506"/>
                  <a:pt x="9252" y="18506"/>
                </a:cubicBezTo>
                <a:cubicBezTo>
                  <a:pt x="14361" y="18506"/>
                  <a:pt x="18505" y="14362"/>
                  <a:pt x="18505" y="9253"/>
                </a:cubicBezTo>
                <a:cubicBezTo>
                  <a:pt x="18505" y="4144"/>
                  <a:pt x="14361" y="0"/>
                  <a:pt x="9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6"/>
          <p:cNvSpPr/>
          <p:nvPr/>
        </p:nvSpPr>
        <p:spPr>
          <a:xfrm>
            <a:off x="8143022" y="196990"/>
            <a:ext cx="744432" cy="744477"/>
          </a:xfrm>
          <a:custGeom>
            <a:avLst/>
            <a:gdLst/>
            <a:ahLst/>
            <a:cxnLst/>
            <a:rect l="l" t="t" r="r" b="b"/>
            <a:pathLst>
              <a:path w="16726" h="16727" extrusionOk="0">
                <a:moveTo>
                  <a:pt x="12929" y="1"/>
                </a:moveTo>
                <a:lnTo>
                  <a:pt x="12929" y="1"/>
                </a:lnTo>
                <a:cubicBezTo>
                  <a:pt x="14046" y="1530"/>
                  <a:pt x="14709" y="3416"/>
                  <a:pt x="14709" y="5457"/>
                </a:cubicBezTo>
                <a:cubicBezTo>
                  <a:pt x="14709" y="10566"/>
                  <a:pt x="10565" y="14710"/>
                  <a:pt x="5457" y="14710"/>
                </a:cubicBezTo>
                <a:cubicBezTo>
                  <a:pt x="3416" y="14710"/>
                  <a:pt x="1533" y="14047"/>
                  <a:pt x="1" y="12931"/>
                </a:cubicBezTo>
                <a:lnTo>
                  <a:pt x="1" y="12931"/>
                </a:lnTo>
                <a:cubicBezTo>
                  <a:pt x="1684" y="15229"/>
                  <a:pt x="4406" y="16727"/>
                  <a:pt x="7473" y="16727"/>
                </a:cubicBezTo>
                <a:cubicBezTo>
                  <a:pt x="12582" y="16727"/>
                  <a:pt x="16726" y="12583"/>
                  <a:pt x="16726" y="7474"/>
                </a:cubicBezTo>
                <a:cubicBezTo>
                  <a:pt x="16726" y="4406"/>
                  <a:pt x="15232" y="1685"/>
                  <a:pt x="12929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6"/>
          <p:cNvSpPr/>
          <p:nvPr/>
        </p:nvSpPr>
        <p:spPr>
          <a:xfrm>
            <a:off x="8108515" y="349574"/>
            <a:ext cx="347604" cy="630538"/>
          </a:xfrm>
          <a:custGeom>
            <a:avLst/>
            <a:gdLst/>
            <a:ahLst/>
            <a:cxnLst/>
            <a:rect l="l" t="t" r="r" b="b"/>
            <a:pathLst>
              <a:path w="7810" h="14167" extrusionOk="0">
                <a:moveTo>
                  <a:pt x="5030" y="0"/>
                </a:moveTo>
                <a:lnTo>
                  <a:pt x="5030" y="0"/>
                </a:lnTo>
                <a:cubicBezTo>
                  <a:pt x="1278" y="2487"/>
                  <a:pt x="261" y="6161"/>
                  <a:pt x="0" y="8318"/>
                </a:cubicBezTo>
                <a:cubicBezTo>
                  <a:pt x="1254" y="11524"/>
                  <a:pt x="4240" y="13857"/>
                  <a:pt x="7810" y="14166"/>
                </a:cubicBezTo>
                <a:cubicBezTo>
                  <a:pt x="4134" y="8297"/>
                  <a:pt x="5030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26"/>
          <p:cNvSpPr/>
          <p:nvPr/>
        </p:nvSpPr>
        <p:spPr>
          <a:xfrm>
            <a:off x="8213269" y="878273"/>
            <a:ext cx="296375" cy="167215"/>
          </a:xfrm>
          <a:custGeom>
            <a:avLst/>
            <a:gdLst/>
            <a:ahLst/>
            <a:cxnLst/>
            <a:rect l="l" t="t" r="r" b="b"/>
            <a:pathLst>
              <a:path w="6659" h="3757" extrusionOk="0">
                <a:moveTo>
                  <a:pt x="0" y="1"/>
                </a:moveTo>
                <a:lnTo>
                  <a:pt x="0" y="1"/>
                </a:lnTo>
                <a:cubicBezTo>
                  <a:pt x="1533" y="2093"/>
                  <a:pt x="3924" y="3519"/>
                  <a:pt x="6659" y="3756"/>
                </a:cubicBezTo>
                <a:cubicBezTo>
                  <a:pt x="6261" y="3120"/>
                  <a:pt x="5917" y="2454"/>
                  <a:pt x="5618" y="1774"/>
                </a:cubicBezTo>
                <a:cubicBezTo>
                  <a:pt x="5560" y="1774"/>
                  <a:pt x="5504" y="1777"/>
                  <a:pt x="5450" y="1777"/>
                </a:cubicBezTo>
                <a:cubicBezTo>
                  <a:pt x="3412" y="1777"/>
                  <a:pt x="1529" y="1117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26"/>
          <p:cNvSpPr/>
          <p:nvPr/>
        </p:nvSpPr>
        <p:spPr>
          <a:xfrm>
            <a:off x="8293608" y="103465"/>
            <a:ext cx="571476" cy="465860"/>
          </a:xfrm>
          <a:custGeom>
            <a:avLst/>
            <a:gdLst/>
            <a:ahLst/>
            <a:cxnLst/>
            <a:rect l="l" t="t" r="r" b="b"/>
            <a:pathLst>
              <a:path w="12840" h="10467" extrusionOk="0">
                <a:moveTo>
                  <a:pt x="6773" y="0"/>
                </a:moveTo>
                <a:cubicBezTo>
                  <a:pt x="4917" y="149"/>
                  <a:pt x="2560" y="1045"/>
                  <a:pt x="0" y="3739"/>
                </a:cubicBezTo>
                <a:cubicBezTo>
                  <a:pt x="0" y="3739"/>
                  <a:pt x="108" y="3733"/>
                  <a:pt x="305" y="3733"/>
                </a:cubicBezTo>
                <a:cubicBezTo>
                  <a:pt x="1805" y="3733"/>
                  <a:pt x="8494" y="4103"/>
                  <a:pt x="12668" y="10466"/>
                </a:cubicBezTo>
                <a:cubicBezTo>
                  <a:pt x="12781" y="9892"/>
                  <a:pt x="12840" y="9298"/>
                  <a:pt x="12840" y="8690"/>
                </a:cubicBezTo>
                <a:cubicBezTo>
                  <a:pt x="12840" y="4697"/>
                  <a:pt x="10315" y="1299"/>
                  <a:pt x="67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6"/>
          <p:cNvSpPr/>
          <p:nvPr/>
        </p:nvSpPr>
        <p:spPr>
          <a:xfrm>
            <a:off x="8734078" y="388364"/>
            <a:ext cx="168995" cy="411739"/>
          </a:xfrm>
          <a:custGeom>
            <a:avLst/>
            <a:gdLst/>
            <a:ahLst/>
            <a:cxnLst/>
            <a:rect l="l" t="t" r="r" b="b"/>
            <a:pathLst>
              <a:path w="3797" h="9251" extrusionOk="0">
                <a:moveTo>
                  <a:pt x="0" y="1"/>
                </a:moveTo>
                <a:lnTo>
                  <a:pt x="0" y="1"/>
                </a:lnTo>
                <a:cubicBezTo>
                  <a:pt x="1117" y="1530"/>
                  <a:pt x="1780" y="3416"/>
                  <a:pt x="1780" y="5457"/>
                </a:cubicBezTo>
                <a:cubicBezTo>
                  <a:pt x="1780" y="5928"/>
                  <a:pt x="1746" y="6391"/>
                  <a:pt x="1677" y="6845"/>
                </a:cubicBezTo>
                <a:cubicBezTo>
                  <a:pt x="2365" y="7533"/>
                  <a:pt x="3021" y="8329"/>
                  <a:pt x="3625" y="9250"/>
                </a:cubicBezTo>
                <a:cubicBezTo>
                  <a:pt x="3738" y="8676"/>
                  <a:pt x="3797" y="8082"/>
                  <a:pt x="3797" y="7474"/>
                </a:cubicBezTo>
                <a:cubicBezTo>
                  <a:pt x="3797" y="4402"/>
                  <a:pt x="2303" y="1685"/>
                  <a:pt x="0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26"/>
          <p:cNvSpPr/>
          <p:nvPr/>
        </p:nvSpPr>
        <p:spPr>
          <a:xfrm>
            <a:off x="8099887" y="188353"/>
            <a:ext cx="188133" cy="159426"/>
          </a:xfrm>
          <a:custGeom>
            <a:avLst/>
            <a:gdLst/>
            <a:ahLst/>
            <a:cxnLst/>
            <a:rect l="l" t="t" r="r" b="b"/>
            <a:pathLst>
              <a:path w="4227" h="3582" extrusionOk="0">
                <a:moveTo>
                  <a:pt x="4226" y="1"/>
                </a:moveTo>
                <a:cubicBezTo>
                  <a:pt x="2478" y="736"/>
                  <a:pt x="1004" y="1997"/>
                  <a:pt x="0" y="3581"/>
                </a:cubicBezTo>
                <a:lnTo>
                  <a:pt x="4226" y="3581"/>
                </a:lnTo>
                <a:lnTo>
                  <a:pt x="422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6"/>
          <p:cNvSpPr/>
          <p:nvPr/>
        </p:nvSpPr>
        <p:spPr>
          <a:xfrm>
            <a:off x="8227202" y="218768"/>
            <a:ext cx="196901" cy="161740"/>
          </a:xfrm>
          <a:custGeom>
            <a:avLst/>
            <a:gdLst/>
            <a:ahLst/>
            <a:cxnLst/>
            <a:rect l="l" t="t" r="r" b="b"/>
            <a:pathLst>
              <a:path w="4424" h="3634" extrusionOk="0">
                <a:moveTo>
                  <a:pt x="2619" y="0"/>
                </a:moveTo>
                <a:cubicBezTo>
                  <a:pt x="2158" y="0"/>
                  <a:pt x="1659" y="162"/>
                  <a:pt x="1221" y="487"/>
                </a:cubicBezTo>
                <a:cubicBezTo>
                  <a:pt x="304" y="1171"/>
                  <a:pt x="1" y="2319"/>
                  <a:pt x="548" y="3054"/>
                </a:cubicBezTo>
                <a:cubicBezTo>
                  <a:pt x="833" y="3439"/>
                  <a:pt x="1296" y="3633"/>
                  <a:pt x="1803" y="3633"/>
                </a:cubicBezTo>
                <a:cubicBezTo>
                  <a:pt x="2264" y="3633"/>
                  <a:pt x="2763" y="3472"/>
                  <a:pt x="3200" y="3146"/>
                </a:cubicBezTo>
                <a:cubicBezTo>
                  <a:pt x="4121" y="2463"/>
                  <a:pt x="4423" y="1315"/>
                  <a:pt x="3873" y="580"/>
                </a:cubicBezTo>
                <a:cubicBezTo>
                  <a:pt x="3587" y="195"/>
                  <a:pt x="3126" y="0"/>
                  <a:pt x="2619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7" name="Google Shape;897;p26"/>
          <p:cNvGrpSpPr/>
          <p:nvPr/>
        </p:nvGrpSpPr>
        <p:grpSpPr>
          <a:xfrm rot="1866349">
            <a:off x="-122696" y="2939626"/>
            <a:ext cx="1620564" cy="3011097"/>
            <a:chOff x="-122696" y="2939626"/>
            <a:chExt cx="1620564" cy="3011097"/>
          </a:xfrm>
        </p:grpSpPr>
        <p:sp>
          <p:nvSpPr>
            <p:cNvPr id="898" name="Google Shape;898;p26"/>
            <p:cNvSpPr/>
            <p:nvPr/>
          </p:nvSpPr>
          <p:spPr>
            <a:xfrm rot="406064">
              <a:off x="-50552" y="2993813"/>
              <a:ext cx="1548420" cy="2956910"/>
            </a:xfrm>
            <a:custGeom>
              <a:avLst/>
              <a:gdLst/>
              <a:ahLst/>
              <a:cxnLst/>
              <a:rect l="l" t="t" r="r" b="b"/>
              <a:pathLst>
                <a:path w="32168" h="61429" extrusionOk="0">
                  <a:moveTo>
                    <a:pt x="20705" y="0"/>
                  </a:moveTo>
                  <a:cubicBezTo>
                    <a:pt x="13803" y="0"/>
                    <a:pt x="6110" y="12223"/>
                    <a:pt x="3131" y="28314"/>
                  </a:cubicBezTo>
                  <a:cubicBezTo>
                    <a:pt x="1" y="45225"/>
                    <a:pt x="3262" y="60006"/>
                    <a:pt x="10415" y="61333"/>
                  </a:cubicBezTo>
                  <a:cubicBezTo>
                    <a:pt x="10760" y="61397"/>
                    <a:pt x="11108" y="61428"/>
                    <a:pt x="11457" y="61428"/>
                  </a:cubicBezTo>
                  <a:cubicBezTo>
                    <a:pt x="18363" y="61428"/>
                    <a:pt x="26058" y="49207"/>
                    <a:pt x="29037" y="33111"/>
                  </a:cubicBezTo>
                  <a:cubicBezTo>
                    <a:pt x="32167" y="16199"/>
                    <a:pt x="28907" y="1418"/>
                    <a:pt x="21749" y="96"/>
                  </a:cubicBezTo>
                  <a:cubicBezTo>
                    <a:pt x="21404" y="32"/>
                    <a:pt x="21056" y="0"/>
                    <a:pt x="20705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6"/>
            <p:cNvSpPr/>
            <p:nvPr/>
          </p:nvSpPr>
          <p:spPr>
            <a:xfrm rot="406064">
              <a:off x="-122696" y="2939640"/>
              <a:ext cx="1548372" cy="2956862"/>
            </a:xfrm>
            <a:custGeom>
              <a:avLst/>
              <a:gdLst/>
              <a:ahLst/>
              <a:cxnLst/>
              <a:rect l="l" t="t" r="r" b="b"/>
              <a:pathLst>
                <a:path w="32167" h="61428" extrusionOk="0">
                  <a:moveTo>
                    <a:pt x="20708" y="0"/>
                  </a:moveTo>
                  <a:cubicBezTo>
                    <a:pt x="13802" y="0"/>
                    <a:pt x="6109" y="12223"/>
                    <a:pt x="3131" y="28314"/>
                  </a:cubicBezTo>
                  <a:cubicBezTo>
                    <a:pt x="0" y="45225"/>
                    <a:pt x="3264" y="60006"/>
                    <a:pt x="10418" y="61332"/>
                  </a:cubicBezTo>
                  <a:cubicBezTo>
                    <a:pt x="10762" y="61396"/>
                    <a:pt x="11110" y="61427"/>
                    <a:pt x="11459" y="61427"/>
                  </a:cubicBezTo>
                  <a:cubicBezTo>
                    <a:pt x="18363" y="61427"/>
                    <a:pt x="26061" y="49206"/>
                    <a:pt x="29039" y="33110"/>
                  </a:cubicBezTo>
                  <a:cubicBezTo>
                    <a:pt x="32166" y="16200"/>
                    <a:pt x="28906" y="1419"/>
                    <a:pt x="21752" y="96"/>
                  </a:cubicBezTo>
                  <a:cubicBezTo>
                    <a:pt x="21407" y="32"/>
                    <a:pt x="21058" y="0"/>
                    <a:pt x="20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6"/>
            <p:cNvSpPr/>
            <p:nvPr/>
          </p:nvSpPr>
          <p:spPr>
            <a:xfrm rot="406064">
              <a:off x="496528" y="3017457"/>
              <a:ext cx="910192" cy="2905742"/>
            </a:xfrm>
            <a:custGeom>
              <a:avLst/>
              <a:gdLst/>
              <a:ahLst/>
              <a:cxnLst/>
              <a:rect l="l" t="t" r="r" b="b"/>
              <a:pathLst>
                <a:path w="18909" h="60366" extrusionOk="0">
                  <a:moveTo>
                    <a:pt x="10813" y="0"/>
                  </a:moveTo>
                  <a:lnTo>
                    <a:pt x="10813" y="0"/>
                  </a:lnTo>
                  <a:cubicBezTo>
                    <a:pt x="14947" y="5436"/>
                    <a:pt x="16297" y="17960"/>
                    <a:pt x="13716" y="31892"/>
                  </a:cubicBezTo>
                  <a:cubicBezTo>
                    <a:pt x="11198" y="45497"/>
                    <a:pt x="5663" y="56506"/>
                    <a:pt x="1" y="60365"/>
                  </a:cubicBezTo>
                  <a:cubicBezTo>
                    <a:pt x="6491" y="58781"/>
                    <a:pt x="13321" y="47178"/>
                    <a:pt x="16090" y="32235"/>
                  </a:cubicBezTo>
                  <a:cubicBezTo>
                    <a:pt x="18908" y="17004"/>
                    <a:pt x="16541" y="3498"/>
                    <a:pt x="10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 rot="348177">
              <a:off x="278170" y="2939626"/>
              <a:ext cx="746773" cy="2956814"/>
            </a:xfrm>
            <a:custGeom>
              <a:avLst/>
              <a:gdLst/>
              <a:ahLst/>
              <a:cxnLst/>
              <a:rect l="l" t="t" r="r" b="b"/>
              <a:pathLst>
                <a:path w="15514" h="61427" extrusionOk="0">
                  <a:moveTo>
                    <a:pt x="12387" y="1"/>
                  </a:moveTo>
                  <a:cubicBezTo>
                    <a:pt x="11986" y="1"/>
                    <a:pt x="11581" y="42"/>
                    <a:pt x="11174" y="123"/>
                  </a:cubicBezTo>
                  <a:lnTo>
                    <a:pt x="1" y="60501"/>
                  </a:lnTo>
                  <a:cubicBezTo>
                    <a:pt x="653" y="60913"/>
                    <a:pt x="1351" y="61195"/>
                    <a:pt x="2090" y="61332"/>
                  </a:cubicBezTo>
                  <a:cubicBezTo>
                    <a:pt x="2430" y="61396"/>
                    <a:pt x="2774" y="61426"/>
                    <a:pt x="3119" y="61426"/>
                  </a:cubicBezTo>
                  <a:cubicBezTo>
                    <a:pt x="3523" y="61426"/>
                    <a:pt x="3929" y="61385"/>
                    <a:pt x="4337" y="61305"/>
                  </a:cubicBezTo>
                  <a:lnTo>
                    <a:pt x="15513" y="927"/>
                  </a:lnTo>
                  <a:cubicBezTo>
                    <a:pt x="14861" y="515"/>
                    <a:pt x="14163" y="233"/>
                    <a:pt x="13424" y="96"/>
                  </a:cubicBezTo>
                  <a:cubicBezTo>
                    <a:pt x="13081" y="32"/>
                    <a:pt x="12735" y="1"/>
                    <a:pt x="12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2" name="Google Shape;902;p26"/>
          <p:cNvSpPr txBox="1">
            <a:spLocks noGrp="1"/>
          </p:cNvSpPr>
          <p:nvPr>
            <p:ph type="ctrTitle"/>
          </p:nvPr>
        </p:nvSpPr>
        <p:spPr>
          <a:xfrm>
            <a:off x="649403" y="1865558"/>
            <a:ext cx="8494597" cy="21707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5580" dirty="0"/>
              <a:t> </a:t>
            </a:r>
            <a:r>
              <a:rPr lang="en" sz="13800" dirty="0">
                <a:highlight>
                  <a:schemeClr val="dk2"/>
                </a:highlight>
                <a:latin typeface="Comic Sans MS" panose="030F0702030302020204" pitchFamily="66" charset="0"/>
              </a:rPr>
              <a:t>Hurricane</a:t>
            </a:r>
            <a:endParaRPr b="0" dirty="0">
              <a:solidFill>
                <a:schemeClr val="accent1"/>
              </a:solidFill>
              <a:latin typeface="Comic Sans MS" panose="030F0702030302020204" pitchFamily="66" charset="0"/>
              <a:sym typeface="Bahianit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81" y="0"/>
            <a:ext cx="7704000" cy="1627322"/>
          </a:xfrm>
        </p:spPr>
        <p:txBody>
          <a:bodyPr/>
          <a:lstStyle/>
          <a:p>
            <a:r>
              <a:rPr lang="en-US" sz="5400" b="1" dirty="0"/>
              <a:t>Shelter: a place where people are protected</a:t>
            </a:r>
          </a:p>
        </p:txBody>
      </p:sp>
      <p:pic>
        <p:nvPicPr>
          <p:cNvPr id="4098" name="Picture 2" descr="Winter survival shelters you should know how to bu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54" y="1641852"/>
            <a:ext cx="6248400" cy="359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4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3962400" y="319606"/>
            <a:ext cx="1905001" cy="487500"/>
          </a:xfrm>
        </p:spPr>
        <p:txBody>
          <a:bodyPr/>
          <a:lstStyle/>
          <a:p>
            <a:r>
              <a:rPr lang="en-US" sz="5400"/>
              <a:t>Listen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3" t="10416" r="19619" b="16146"/>
          <a:stretch/>
        </p:blipFill>
        <p:spPr bwMode="auto">
          <a:xfrm>
            <a:off x="0" y="-247650"/>
            <a:ext cx="3676651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oogle Shape;1024;p29"/>
          <p:cNvGrpSpPr/>
          <p:nvPr/>
        </p:nvGrpSpPr>
        <p:grpSpPr>
          <a:xfrm>
            <a:off x="7316712" y="1055083"/>
            <a:ext cx="1851010" cy="1657121"/>
            <a:chOff x="2770643" y="1634844"/>
            <a:chExt cx="1179623" cy="988011"/>
          </a:xfrm>
        </p:grpSpPr>
        <p:sp>
          <p:nvSpPr>
            <p:cNvPr id="17" name="Google Shape;1025;p29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26;p29"/>
            <p:cNvSpPr/>
            <p:nvPr/>
          </p:nvSpPr>
          <p:spPr>
            <a:xfrm rot="1610678">
              <a:off x="3553029" y="2025653"/>
              <a:ext cx="49420" cy="4958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1" y="200"/>
                    <a:pt x="1" y="443"/>
                  </a:cubicBezTo>
                  <a:cubicBezTo>
                    <a:pt x="1" y="687"/>
                    <a:pt x="196" y="887"/>
                    <a:pt x="440" y="887"/>
                  </a:cubicBezTo>
                  <a:cubicBezTo>
                    <a:pt x="684" y="887"/>
                    <a:pt x="884" y="687"/>
                    <a:pt x="884" y="443"/>
                  </a:cubicBezTo>
                  <a:cubicBezTo>
                    <a:pt x="884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27;p29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28;p29"/>
            <p:cNvSpPr/>
            <p:nvPr/>
          </p:nvSpPr>
          <p:spPr>
            <a:xfrm rot="1610678">
              <a:off x="2907743" y="1732633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5" y="1"/>
                  </a:moveTo>
                  <a:cubicBezTo>
                    <a:pt x="3575" y="1"/>
                    <a:pt x="2632" y="974"/>
                    <a:pt x="2024" y="2230"/>
                  </a:cubicBezTo>
                  <a:cubicBezTo>
                    <a:pt x="1662" y="2972"/>
                    <a:pt x="1580" y="3717"/>
                    <a:pt x="1597" y="4315"/>
                  </a:cubicBezTo>
                  <a:cubicBezTo>
                    <a:pt x="1621" y="5188"/>
                    <a:pt x="1477" y="6054"/>
                    <a:pt x="1178" y="6871"/>
                  </a:cubicBezTo>
                  <a:cubicBezTo>
                    <a:pt x="1" y="10110"/>
                    <a:pt x="1499" y="11912"/>
                    <a:pt x="2903" y="11912"/>
                  </a:cubicBezTo>
                  <a:cubicBezTo>
                    <a:pt x="3141" y="11912"/>
                    <a:pt x="3377" y="11860"/>
                    <a:pt x="3597" y="11754"/>
                  </a:cubicBezTo>
                  <a:cubicBezTo>
                    <a:pt x="6404" y="10401"/>
                    <a:pt x="4126" y="7721"/>
                    <a:pt x="5411" y="6497"/>
                  </a:cubicBezTo>
                  <a:cubicBezTo>
                    <a:pt x="7287" y="4714"/>
                    <a:pt x="8280" y="993"/>
                    <a:pt x="6538" y="316"/>
                  </a:cubicBezTo>
                  <a:cubicBezTo>
                    <a:pt x="5977" y="99"/>
                    <a:pt x="5471" y="1"/>
                    <a:pt x="5015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29;p29"/>
            <p:cNvSpPr/>
            <p:nvPr/>
          </p:nvSpPr>
          <p:spPr>
            <a:xfrm rot="1610678">
              <a:off x="2896060" y="1703474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2" y="1"/>
                  </a:moveTo>
                  <a:cubicBezTo>
                    <a:pt x="3572" y="1"/>
                    <a:pt x="2627" y="974"/>
                    <a:pt x="2019" y="2230"/>
                  </a:cubicBezTo>
                  <a:cubicBezTo>
                    <a:pt x="1659" y="2972"/>
                    <a:pt x="1576" y="3717"/>
                    <a:pt x="1594" y="4315"/>
                  </a:cubicBezTo>
                  <a:cubicBezTo>
                    <a:pt x="1618" y="5188"/>
                    <a:pt x="1473" y="6054"/>
                    <a:pt x="1177" y="6871"/>
                  </a:cubicBezTo>
                  <a:cubicBezTo>
                    <a:pt x="0" y="10110"/>
                    <a:pt x="1496" y="11912"/>
                    <a:pt x="2901" y="11912"/>
                  </a:cubicBezTo>
                  <a:cubicBezTo>
                    <a:pt x="3140" y="11912"/>
                    <a:pt x="3377" y="11860"/>
                    <a:pt x="3597" y="11754"/>
                  </a:cubicBezTo>
                  <a:cubicBezTo>
                    <a:pt x="6404" y="10400"/>
                    <a:pt x="4125" y="7721"/>
                    <a:pt x="5411" y="6497"/>
                  </a:cubicBezTo>
                  <a:cubicBezTo>
                    <a:pt x="7284" y="4714"/>
                    <a:pt x="8280" y="993"/>
                    <a:pt x="6534" y="316"/>
                  </a:cubicBezTo>
                  <a:cubicBezTo>
                    <a:pt x="5974" y="98"/>
                    <a:pt x="5468" y="1"/>
                    <a:pt x="5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30;p29"/>
            <p:cNvSpPr/>
            <p:nvPr/>
          </p:nvSpPr>
          <p:spPr>
            <a:xfrm rot="1610678">
              <a:off x="2828732" y="2133668"/>
              <a:ext cx="250844" cy="177434"/>
            </a:xfrm>
            <a:custGeom>
              <a:avLst/>
              <a:gdLst/>
              <a:ahLst/>
              <a:cxnLst/>
              <a:rect l="l" t="t" r="r" b="b"/>
              <a:pathLst>
                <a:path w="4487" h="3174" extrusionOk="0">
                  <a:moveTo>
                    <a:pt x="130" y="0"/>
                  </a:moveTo>
                  <a:cubicBezTo>
                    <a:pt x="0" y="2058"/>
                    <a:pt x="1163" y="3174"/>
                    <a:pt x="2270" y="3174"/>
                  </a:cubicBezTo>
                  <a:cubicBezTo>
                    <a:pt x="2509" y="3174"/>
                    <a:pt x="2745" y="3122"/>
                    <a:pt x="2965" y="3017"/>
                  </a:cubicBezTo>
                  <a:cubicBezTo>
                    <a:pt x="4315" y="2364"/>
                    <a:pt x="4487" y="1405"/>
                    <a:pt x="4449" y="451"/>
                  </a:cubicBezTo>
                  <a:lnTo>
                    <a:pt x="4449" y="451"/>
                  </a:lnTo>
                  <a:cubicBezTo>
                    <a:pt x="4390" y="1226"/>
                    <a:pt x="4075" y="1962"/>
                    <a:pt x="2968" y="2495"/>
                  </a:cubicBezTo>
                  <a:cubicBezTo>
                    <a:pt x="2748" y="2601"/>
                    <a:pt x="2513" y="2653"/>
                    <a:pt x="2274" y="2653"/>
                  </a:cubicBezTo>
                  <a:cubicBezTo>
                    <a:pt x="1266" y="2653"/>
                    <a:pt x="210" y="1723"/>
                    <a:pt x="13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1;p29"/>
            <p:cNvSpPr/>
            <p:nvPr/>
          </p:nvSpPr>
          <p:spPr>
            <a:xfrm rot="1610678">
              <a:off x="3043295" y="1815429"/>
              <a:ext cx="259397" cy="231548"/>
            </a:xfrm>
            <a:custGeom>
              <a:avLst/>
              <a:gdLst/>
              <a:ahLst/>
              <a:cxnLst/>
              <a:rect l="l" t="t" r="r" b="b"/>
              <a:pathLst>
                <a:path w="4640" h="4142" extrusionOk="0">
                  <a:moveTo>
                    <a:pt x="3391" y="1"/>
                  </a:moveTo>
                  <a:cubicBezTo>
                    <a:pt x="1925" y="1"/>
                    <a:pt x="299" y="2366"/>
                    <a:pt x="114" y="2642"/>
                  </a:cubicBezTo>
                  <a:cubicBezTo>
                    <a:pt x="1" y="2814"/>
                    <a:pt x="45" y="3051"/>
                    <a:pt x="220" y="3165"/>
                  </a:cubicBezTo>
                  <a:cubicBezTo>
                    <a:pt x="255" y="3189"/>
                    <a:pt x="296" y="3206"/>
                    <a:pt x="334" y="3216"/>
                  </a:cubicBezTo>
                  <a:cubicBezTo>
                    <a:pt x="366" y="3224"/>
                    <a:pt x="399" y="3229"/>
                    <a:pt x="431" y="3229"/>
                  </a:cubicBezTo>
                  <a:cubicBezTo>
                    <a:pt x="553" y="3229"/>
                    <a:pt x="672" y="3170"/>
                    <a:pt x="743" y="3062"/>
                  </a:cubicBezTo>
                  <a:cubicBezTo>
                    <a:pt x="1347" y="2160"/>
                    <a:pt x="2585" y="758"/>
                    <a:pt x="3384" y="758"/>
                  </a:cubicBezTo>
                  <a:cubicBezTo>
                    <a:pt x="3398" y="758"/>
                    <a:pt x="3412" y="758"/>
                    <a:pt x="3426" y="759"/>
                  </a:cubicBezTo>
                  <a:cubicBezTo>
                    <a:pt x="3515" y="763"/>
                    <a:pt x="3574" y="797"/>
                    <a:pt x="3629" y="869"/>
                  </a:cubicBezTo>
                  <a:cubicBezTo>
                    <a:pt x="3959" y="1322"/>
                    <a:pt x="3794" y="2780"/>
                    <a:pt x="3571" y="3673"/>
                  </a:cubicBezTo>
                  <a:cubicBezTo>
                    <a:pt x="3519" y="3875"/>
                    <a:pt x="3642" y="4078"/>
                    <a:pt x="3842" y="4130"/>
                  </a:cubicBezTo>
                  <a:lnTo>
                    <a:pt x="3845" y="4130"/>
                  </a:lnTo>
                  <a:cubicBezTo>
                    <a:pt x="3876" y="4138"/>
                    <a:pt x="3907" y="4142"/>
                    <a:pt x="3938" y="4142"/>
                  </a:cubicBezTo>
                  <a:cubicBezTo>
                    <a:pt x="4107" y="4142"/>
                    <a:pt x="4262" y="4027"/>
                    <a:pt x="4305" y="3855"/>
                  </a:cubicBezTo>
                  <a:cubicBezTo>
                    <a:pt x="4309" y="3831"/>
                    <a:pt x="4457" y="3244"/>
                    <a:pt x="4529" y="2546"/>
                  </a:cubicBezTo>
                  <a:cubicBezTo>
                    <a:pt x="4639" y="1533"/>
                    <a:pt x="4543" y="838"/>
                    <a:pt x="4237" y="423"/>
                  </a:cubicBezTo>
                  <a:cubicBezTo>
                    <a:pt x="4051" y="168"/>
                    <a:pt x="3787" y="24"/>
                    <a:pt x="3474" y="3"/>
                  </a:cubicBezTo>
                  <a:cubicBezTo>
                    <a:pt x="3447" y="1"/>
                    <a:pt x="3419" y="1"/>
                    <a:pt x="3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2;p29"/>
            <p:cNvSpPr/>
            <p:nvPr/>
          </p:nvSpPr>
          <p:spPr>
            <a:xfrm rot="1610678">
              <a:off x="3257486" y="1814474"/>
              <a:ext cx="69601" cy="89500"/>
            </a:xfrm>
            <a:custGeom>
              <a:avLst/>
              <a:gdLst/>
              <a:ahLst/>
              <a:cxnLst/>
              <a:rect l="l" t="t" r="r" b="b"/>
              <a:pathLst>
                <a:path w="1245" h="1601" extrusionOk="0">
                  <a:moveTo>
                    <a:pt x="813" y="1"/>
                  </a:moveTo>
                  <a:cubicBezTo>
                    <a:pt x="669" y="1"/>
                    <a:pt x="531" y="83"/>
                    <a:pt x="468" y="223"/>
                  </a:cubicBezTo>
                  <a:lnTo>
                    <a:pt x="86" y="1065"/>
                  </a:lnTo>
                  <a:cubicBezTo>
                    <a:pt x="1" y="1257"/>
                    <a:pt x="83" y="1481"/>
                    <a:pt x="275" y="1567"/>
                  </a:cubicBezTo>
                  <a:cubicBezTo>
                    <a:pt x="292" y="1577"/>
                    <a:pt x="313" y="1584"/>
                    <a:pt x="334" y="1587"/>
                  </a:cubicBezTo>
                  <a:cubicBezTo>
                    <a:pt x="367" y="1596"/>
                    <a:pt x="400" y="1601"/>
                    <a:pt x="433" y="1601"/>
                  </a:cubicBezTo>
                  <a:cubicBezTo>
                    <a:pt x="576" y="1601"/>
                    <a:pt x="712" y="1518"/>
                    <a:pt x="774" y="1378"/>
                  </a:cubicBezTo>
                  <a:lnTo>
                    <a:pt x="1158" y="533"/>
                  </a:lnTo>
                  <a:cubicBezTo>
                    <a:pt x="1244" y="344"/>
                    <a:pt x="1158" y="120"/>
                    <a:pt x="969" y="35"/>
                  </a:cubicBezTo>
                  <a:cubicBezTo>
                    <a:pt x="919" y="12"/>
                    <a:pt x="86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3;p29"/>
            <p:cNvSpPr/>
            <p:nvPr/>
          </p:nvSpPr>
          <p:spPr>
            <a:xfrm rot="1610678">
              <a:off x="3300573" y="1903643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0"/>
                  </a:moveTo>
                  <a:cubicBezTo>
                    <a:pt x="5123" y="0"/>
                    <a:pt x="3511" y="2882"/>
                    <a:pt x="3511" y="5197"/>
                  </a:cubicBezTo>
                  <a:cubicBezTo>
                    <a:pt x="3511" y="6973"/>
                    <a:pt x="0" y="7172"/>
                    <a:pt x="959" y="10138"/>
                  </a:cubicBezTo>
                  <a:cubicBezTo>
                    <a:pt x="1185" y="10840"/>
                    <a:pt x="1871" y="11310"/>
                    <a:pt x="2722" y="11310"/>
                  </a:cubicBezTo>
                  <a:cubicBezTo>
                    <a:pt x="3805" y="11310"/>
                    <a:pt x="5156" y="10546"/>
                    <a:pt x="6161" y="8522"/>
                  </a:cubicBezTo>
                  <a:cubicBezTo>
                    <a:pt x="6549" y="7739"/>
                    <a:pt x="7075" y="7038"/>
                    <a:pt x="7724" y="6454"/>
                  </a:cubicBezTo>
                  <a:cubicBezTo>
                    <a:pt x="8167" y="6056"/>
                    <a:pt x="8652" y="5482"/>
                    <a:pt x="8941" y="4708"/>
                  </a:cubicBezTo>
                  <a:cubicBezTo>
                    <a:pt x="9583" y="2988"/>
                    <a:pt x="9473" y="1183"/>
                    <a:pt x="7209" y="122"/>
                  </a:cubicBezTo>
                  <a:cubicBezTo>
                    <a:pt x="7033" y="39"/>
                    <a:pt x="6854" y="0"/>
                    <a:pt x="667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4;p29"/>
            <p:cNvSpPr/>
            <p:nvPr/>
          </p:nvSpPr>
          <p:spPr>
            <a:xfrm rot="1610678">
              <a:off x="3294350" y="1872486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1"/>
                  </a:moveTo>
                  <a:cubicBezTo>
                    <a:pt x="5120" y="1"/>
                    <a:pt x="3512" y="2882"/>
                    <a:pt x="3512" y="5197"/>
                  </a:cubicBezTo>
                  <a:cubicBezTo>
                    <a:pt x="3512" y="6973"/>
                    <a:pt x="1" y="7172"/>
                    <a:pt x="959" y="10138"/>
                  </a:cubicBezTo>
                  <a:cubicBezTo>
                    <a:pt x="1186" y="10840"/>
                    <a:pt x="1872" y="11311"/>
                    <a:pt x="2723" y="11311"/>
                  </a:cubicBezTo>
                  <a:cubicBezTo>
                    <a:pt x="3806" y="11311"/>
                    <a:pt x="5157" y="10546"/>
                    <a:pt x="6161" y="8523"/>
                  </a:cubicBezTo>
                  <a:cubicBezTo>
                    <a:pt x="6550" y="7740"/>
                    <a:pt x="7075" y="7039"/>
                    <a:pt x="7725" y="6454"/>
                  </a:cubicBezTo>
                  <a:cubicBezTo>
                    <a:pt x="8168" y="6056"/>
                    <a:pt x="8653" y="5482"/>
                    <a:pt x="8941" y="4709"/>
                  </a:cubicBezTo>
                  <a:cubicBezTo>
                    <a:pt x="9584" y="2988"/>
                    <a:pt x="9473" y="1184"/>
                    <a:pt x="7210" y="122"/>
                  </a:cubicBezTo>
                  <a:cubicBezTo>
                    <a:pt x="7033" y="39"/>
                    <a:pt x="6854" y="1"/>
                    <a:pt x="6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5;p29"/>
            <p:cNvSpPr/>
            <p:nvPr/>
          </p:nvSpPr>
          <p:spPr>
            <a:xfrm rot="1610678">
              <a:off x="3242157" y="2207819"/>
              <a:ext cx="257105" cy="224672"/>
            </a:xfrm>
            <a:custGeom>
              <a:avLst/>
              <a:gdLst/>
              <a:ahLst/>
              <a:cxnLst/>
              <a:rect l="l" t="t" r="r" b="b"/>
              <a:pathLst>
                <a:path w="4599" h="4019" extrusionOk="0">
                  <a:moveTo>
                    <a:pt x="1293" y="1"/>
                  </a:moveTo>
                  <a:lnTo>
                    <a:pt x="1293" y="1"/>
                  </a:lnTo>
                  <a:cubicBezTo>
                    <a:pt x="575" y="633"/>
                    <a:pt x="1" y="1420"/>
                    <a:pt x="461" y="2846"/>
                  </a:cubicBezTo>
                  <a:cubicBezTo>
                    <a:pt x="688" y="3548"/>
                    <a:pt x="1373" y="4018"/>
                    <a:pt x="2222" y="4018"/>
                  </a:cubicBezTo>
                  <a:cubicBezTo>
                    <a:pt x="2955" y="4018"/>
                    <a:pt x="3810" y="3668"/>
                    <a:pt x="4598" y="2814"/>
                  </a:cubicBezTo>
                  <a:lnTo>
                    <a:pt x="4598" y="2814"/>
                  </a:lnTo>
                  <a:cubicBezTo>
                    <a:pt x="3919" y="3405"/>
                    <a:pt x="3213" y="3655"/>
                    <a:pt x="2594" y="3655"/>
                  </a:cubicBezTo>
                  <a:cubicBezTo>
                    <a:pt x="1744" y="3655"/>
                    <a:pt x="1059" y="3185"/>
                    <a:pt x="832" y="2481"/>
                  </a:cubicBezTo>
                  <a:cubicBezTo>
                    <a:pt x="458" y="1317"/>
                    <a:pt x="770" y="578"/>
                    <a:pt x="129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;p29"/>
            <p:cNvSpPr/>
            <p:nvPr/>
          </p:nvSpPr>
          <p:spPr>
            <a:xfrm rot="1610678">
              <a:off x="3521945" y="2013099"/>
              <a:ext cx="255372" cy="269449"/>
            </a:xfrm>
            <a:custGeom>
              <a:avLst/>
              <a:gdLst/>
              <a:ahLst/>
              <a:cxnLst/>
              <a:rect l="l" t="t" r="r" b="b"/>
              <a:pathLst>
                <a:path w="4568" h="4820" extrusionOk="0">
                  <a:moveTo>
                    <a:pt x="2789" y="1"/>
                  </a:moveTo>
                  <a:cubicBezTo>
                    <a:pt x="2741" y="1"/>
                    <a:pt x="2692" y="4"/>
                    <a:pt x="2643" y="10"/>
                  </a:cubicBezTo>
                  <a:cubicBezTo>
                    <a:pt x="2135" y="75"/>
                    <a:pt x="1564" y="484"/>
                    <a:pt x="905" y="1261"/>
                  </a:cubicBezTo>
                  <a:cubicBezTo>
                    <a:pt x="451" y="1797"/>
                    <a:pt x="125" y="2309"/>
                    <a:pt x="111" y="2330"/>
                  </a:cubicBezTo>
                  <a:cubicBezTo>
                    <a:pt x="1" y="2505"/>
                    <a:pt x="53" y="2739"/>
                    <a:pt x="231" y="2852"/>
                  </a:cubicBezTo>
                  <a:lnTo>
                    <a:pt x="235" y="2852"/>
                  </a:lnTo>
                  <a:cubicBezTo>
                    <a:pt x="297" y="2891"/>
                    <a:pt x="366" y="2910"/>
                    <a:pt x="435" y="2910"/>
                  </a:cubicBezTo>
                  <a:cubicBezTo>
                    <a:pt x="559" y="2910"/>
                    <a:pt x="680" y="2848"/>
                    <a:pt x="754" y="2735"/>
                  </a:cubicBezTo>
                  <a:cubicBezTo>
                    <a:pt x="1245" y="1959"/>
                    <a:pt x="2186" y="832"/>
                    <a:pt x="2743" y="760"/>
                  </a:cubicBezTo>
                  <a:cubicBezTo>
                    <a:pt x="2761" y="757"/>
                    <a:pt x="2777" y="756"/>
                    <a:pt x="2793" y="756"/>
                  </a:cubicBezTo>
                  <a:cubicBezTo>
                    <a:pt x="2857" y="756"/>
                    <a:pt x="2907" y="779"/>
                    <a:pt x="2960" y="828"/>
                  </a:cubicBezTo>
                  <a:cubicBezTo>
                    <a:pt x="3547" y="1371"/>
                    <a:pt x="3385" y="3282"/>
                    <a:pt x="3145" y="4360"/>
                  </a:cubicBezTo>
                  <a:cubicBezTo>
                    <a:pt x="3107" y="4522"/>
                    <a:pt x="3179" y="4680"/>
                    <a:pt x="3313" y="4762"/>
                  </a:cubicBezTo>
                  <a:cubicBezTo>
                    <a:pt x="3348" y="4783"/>
                    <a:pt x="3389" y="4800"/>
                    <a:pt x="3430" y="4810"/>
                  </a:cubicBezTo>
                  <a:cubicBezTo>
                    <a:pt x="3458" y="4816"/>
                    <a:pt x="3485" y="4819"/>
                    <a:pt x="3512" y="4819"/>
                  </a:cubicBezTo>
                  <a:cubicBezTo>
                    <a:pt x="3684" y="4819"/>
                    <a:pt x="3842" y="4700"/>
                    <a:pt x="3884" y="4525"/>
                  </a:cubicBezTo>
                  <a:cubicBezTo>
                    <a:pt x="3956" y="4195"/>
                    <a:pt x="4568" y="1285"/>
                    <a:pt x="3475" y="272"/>
                  </a:cubicBezTo>
                  <a:cubicBezTo>
                    <a:pt x="3281" y="93"/>
                    <a:pt x="3046" y="1"/>
                    <a:pt x="27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7;p29"/>
            <p:cNvSpPr/>
            <p:nvPr/>
          </p:nvSpPr>
          <p:spPr>
            <a:xfrm rot="1610678">
              <a:off x="3729410" y="2016493"/>
              <a:ext cx="66918" cy="90394"/>
            </a:xfrm>
            <a:custGeom>
              <a:avLst/>
              <a:gdLst/>
              <a:ahLst/>
              <a:cxnLst/>
              <a:rect l="l" t="t" r="r" b="b"/>
              <a:pathLst>
                <a:path w="1197" h="1617" extrusionOk="0">
                  <a:moveTo>
                    <a:pt x="767" y="0"/>
                  </a:moveTo>
                  <a:cubicBezTo>
                    <a:pt x="617" y="0"/>
                    <a:pt x="477" y="89"/>
                    <a:pt x="417" y="238"/>
                  </a:cubicBezTo>
                  <a:lnTo>
                    <a:pt x="69" y="1097"/>
                  </a:lnTo>
                  <a:cubicBezTo>
                    <a:pt x="1" y="1269"/>
                    <a:pt x="66" y="1464"/>
                    <a:pt x="221" y="1561"/>
                  </a:cubicBezTo>
                  <a:cubicBezTo>
                    <a:pt x="238" y="1572"/>
                    <a:pt x="258" y="1581"/>
                    <a:pt x="279" y="1588"/>
                  </a:cubicBezTo>
                  <a:cubicBezTo>
                    <a:pt x="326" y="1607"/>
                    <a:pt x="374" y="1616"/>
                    <a:pt x="422" y="1616"/>
                  </a:cubicBezTo>
                  <a:cubicBezTo>
                    <a:pt x="571" y="1616"/>
                    <a:pt x="713" y="1527"/>
                    <a:pt x="770" y="1379"/>
                  </a:cubicBezTo>
                  <a:lnTo>
                    <a:pt x="1117" y="520"/>
                  </a:lnTo>
                  <a:cubicBezTo>
                    <a:pt x="1197" y="327"/>
                    <a:pt x="1103" y="108"/>
                    <a:pt x="911" y="29"/>
                  </a:cubicBezTo>
                  <a:cubicBezTo>
                    <a:pt x="864" y="10"/>
                    <a:pt x="815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Oval 30"/>
          <p:cNvSpPr/>
          <p:nvPr/>
        </p:nvSpPr>
        <p:spPr>
          <a:xfrm>
            <a:off x="6678526" y="-228255"/>
            <a:ext cx="1941226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p.108</a:t>
            </a:r>
          </a:p>
        </p:txBody>
      </p:sp>
      <p:pic>
        <p:nvPicPr>
          <p:cNvPr id="32" name="Google Shape;1156;p32"/>
          <p:cNvPicPr preferRelativeResize="0"/>
          <p:nvPr/>
        </p:nvPicPr>
        <p:blipFill rotWithShape="1">
          <a:blip r:embed="rId5">
            <a:alphaModFix/>
          </a:blip>
          <a:srcRect l="23647" r="8537"/>
          <a:stretch/>
        </p:blipFill>
        <p:spPr>
          <a:xfrm>
            <a:off x="4866468" y="2069024"/>
            <a:ext cx="2969627" cy="276616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CS_L4_AUD_U02_p1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664.4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0956" y="841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4571999" y="240574"/>
            <a:ext cx="4254829" cy="487500"/>
          </a:xfrm>
        </p:spPr>
        <p:txBody>
          <a:bodyPr/>
          <a:lstStyle/>
          <a:p>
            <a:r>
              <a:rPr lang="en-US" sz="4400"/>
              <a:t>      p.108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65996" y="1303394"/>
            <a:ext cx="5953457" cy="37856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1-Where did the family go?</a:t>
            </a: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2-What did they do?</a:t>
            </a: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3-Who was the man that ran toward the family?</a:t>
            </a: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4-What did he say?</a:t>
            </a: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5-The pronoun he line 5 refers to:______</a:t>
            </a:r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6" name="Google Shape;1024;p29"/>
          <p:cNvGrpSpPr/>
          <p:nvPr/>
        </p:nvGrpSpPr>
        <p:grpSpPr>
          <a:xfrm>
            <a:off x="7586421" y="48020"/>
            <a:ext cx="1711525" cy="1494388"/>
            <a:chOff x="2770643" y="1634844"/>
            <a:chExt cx="1179623" cy="988011"/>
          </a:xfrm>
        </p:grpSpPr>
        <p:sp>
          <p:nvSpPr>
            <p:cNvPr id="17" name="Google Shape;1025;p29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26;p29"/>
            <p:cNvSpPr/>
            <p:nvPr/>
          </p:nvSpPr>
          <p:spPr>
            <a:xfrm rot="1610678">
              <a:off x="3553029" y="2025653"/>
              <a:ext cx="49420" cy="4958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1" y="200"/>
                    <a:pt x="1" y="443"/>
                  </a:cubicBezTo>
                  <a:cubicBezTo>
                    <a:pt x="1" y="687"/>
                    <a:pt x="196" y="887"/>
                    <a:pt x="440" y="887"/>
                  </a:cubicBezTo>
                  <a:cubicBezTo>
                    <a:pt x="684" y="887"/>
                    <a:pt x="884" y="687"/>
                    <a:pt x="884" y="443"/>
                  </a:cubicBezTo>
                  <a:cubicBezTo>
                    <a:pt x="884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27;p29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28;p29"/>
            <p:cNvSpPr/>
            <p:nvPr/>
          </p:nvSpPr>
          <p:spPr>
            <a:xfrm rot="1610678">
              <a:off x="2907743" y="1732633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5" y="1"/>
                  </a:moveTo>
                  <a:cubicBezTo>
                    <a:pt x="3575" y="1"/>
                    <a:pt x="2632" y="974"/>
                    <a:pt x="2024" y="2230"/>
                  </a:cubicBezTo>
                  <a:cubicBezTo>
                    <a:pt x="1662" y="2972"/>
                    <a:pt x="1580" y="3717"/>
                    <a:pt x="1597" y="4315"/>
                  </a:cubicBezTo>
                  <a:cubicBezTo>
                    <a:pt x="1621" y="5188"/>
                    <a:pt x="1477" y="6054"/>
                    <a:pt x="1178" y="6871"/>
                  </a:cubicBezTo>
                  <a:cubicBezTo>
                    <a:pt x="1" y="10110"/>
                    <a:pt x="1499" y="11912"/>
                    <a:pt x="2903" y="11912"/>
                  </a:cubicBezTo>
                  <a:cubicBezTo>
                    <a:pt x="3141" y="11912"/>
                    <a:pt x="3377" y="11860"/>
                    <a:pt x="3597" y="11754"/>
                  </a:cubicBezTo>
                  <a:cubicBezTo>
                    <a:pt x="6404" y="10401"/>
                    <a:pt x="4126" y="7721"/>
                    <a:pt x="5411" y="6497"/>
                  </a:cubicBezTo>
                  <a:cubicBezTo>
                    <a:pt x="7287" y="4714"/>
                    <a:pt x="8280" y="993"/>
                    <a:pt x="6538" y="316"/>
                  </a:cubicBezTo>
                  <a:cubicBezTo>
                    <a:pt x="5977" y="99"/>
                    <a:pt x="5471" y="1"/>
                    <a:pt x="5015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29;p29"/>
            <p:cNvSpPr/>
            <p:nvPr/>
          </p:nvSpPr>
          <p:spPr>
            <a:xfrm rot="1610678">
              <a:off x="2896060" y="1703474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2" y="1"/>
                  </a:moveTo>
                  <a:cubicBezTo>
                    <a:pt x="3572" y="1"/>
                    <a:pt x="2627" y="974"/>
                    <a:pt x="2019" y="2230"/>
                  </a:cubicBezTo>
                  <a:cubicBezTo>
                    <a:pt x="1659" y="2972"/>
                    <a:pt x="1576" y="3717"/>
                    <a:pt x="1594" y="4315"/>
                  </a:cubicBezTo>
                  <a:cubicBezTo>
                    <a:pt x="1618" y="5188"/>
                    <a:pt x="1473" y="6054"/>
                    <a:pt x="1177" y="6871"/>
                  </a:cubicBezTo>
                  <a:cubicBezTo>
                    <a:pt x="0" y="10110"/>
                    <a:pt x="1496" y="11912"/>
                    <a:pt x="2901" y="11912"/>
                  </a:cubicBezTo>
                  <a:cubicBezTo>
                    <a:pt x="3140" y="11912"/>
                    <a:pt x="3377" y="11860"/>
                    <a:pt x="3597" y="11754"/>
                  </a:cubicBezTo>
                  <a:cubicBezTo>
                    <a:pt x="6404" y="10400"/>
                    <a:pt x="4125" y="7721"/>
                    <a:pt x="5411" y="6497"/>
                  </a:cubicBezTo>
                  <a:cubicBezTo>
                    <a:pt x="7284" y="4714"/>
                    <a:pt x="8280" y="993"/>
                    <a:pt x="6534" y="316"/>
                  </a:cubicBezTo>
                  <a:cubicBezTo>
                    <a:pt x="5974" y="98"/>
                    <a:pt x="5468" y="1"/>
                    <a:pt x="5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30;p29"/>
            <p:cNvSpPr/>
            <p:nvPr/>
          </p:nvSpPr>
          <p:spPr>
            <a:xfrm rot="1610678">
              <a:off x="2828732" y="2133668"/>
              <a:ext cx="250844" cy="177434"/>
            </a:xfrm>
            <a:custGeom>
              <a:avLst/>
              <a:gdLst/>
              <a:ahLst/>
              <a:cxnLst/>
              <a:rect l="l" t="t" r="r" b="b"/>
              <a:pathLst>
                <a:path w="4487" h="3174" extrusionOk="0">
                  <a:moveTo>
                    <a:pt x="130" y="0"/>
                  </a:moveTo>
                  <a:cubicBezTo>
                    <a:pt x="0" y="2058"/>
                    <a:pt x="1163" y="3174"/>
                    <a:pt x="2270" y="3174"/>
                  </a:cubicBezTo>
                  <a:cubicBezTo>
                    <a:pt x="2509" y="3174"/>
                    <a:pt x="2745" y="3122"/>
                    <a:pt x="2965" y="3017"/>
                  </a:cubicBezTo>
                  <a:cubicBezTo>
                    <a:pt x="4315" y="2364"/>
                    <a:pt x="4487" y="1405"/>
                    <a:pt x="4449" y="451"/>
                  </a:cubicBezTo>
                  <a:lnTo>
                    <a:pt x="4449" y="451"/>
                  </a:lnTo>
                  <a:cubicBezTo>
                    <a:pt x="4390" y="1226"/>
                    <a:pt x="4075" y="1962"/>
                    <a:pt x="2968" y="2495"/>
                  </a:cubicBezTo>
                  <a:cubicBezTo>
                    <a:pt x="2748" y="2601"/>
                    <a:pt x="2513" y="2653"/>
                    <a:pt x="2274" y="2653"/>
                  </a:cubicBezTo>
                  <a:cubicBezTo>
                    <a:pt x="1266" y="2653"/>
                    <a:pt x="210" y="1723"/>
                    <a:pt x="13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1;p29"/>
            <p:cNvSpPr/>
            <p:nvPr/>
          </p:nvSpPr>
          <p:spPr>
            <a:xfrm rot="1610678">
              <a:off x="3043295" y="1815429"/>
              <a:ext cx="259397" cy="231548"/>
            </a:xfrm>
            <a:custGeom>
              <a:avLst/>
              <a:gdLst/>
              <a:ahLst/>
              <a:cxnLst/>
              <a:rect l="l" t="t" r="r" b="b"/>
              <a:pathLst>
                <a:path w="4640" h="4142" extrusionOk="0">
                  <a:moveTo>
                    <a:pt x="3391" y="1"/>
                  </a:moveTo>
                  <a:cubicBezTo>
                    <a:pt x="1925" y="1"/>
                    <a:pt x="299" y="2366"/>
                    <a:pt x="114" y="2642"/>
                  </a:cubicBezTo>
                  <a:cubicBezTo>
                    <a:pt x="1" y="2814"/>
                    <a:pt x="45" y="3051"/>
                    <a:pt x="220" y="3165"/>
                  </a:cubicBezTo>
                  <a:cubicBezTo>
                    <a:pt x="255" y="3189"/>
                    <a:pt x="296" y="3206"/>
                    <a:pt x="334" y="3216"/>
                  </a:cubicBezTo>
                  <a:cubicBezTo>
                    <a:pt x="366" y="3224"/>
                    <a:pt x="399" y="3229"/>
                    <a:pt x="431" y="3229"/>
                  </a:cubicBezTo>
                  <a:cubicBezTo>
                    <a:pt x="553" y="3229"/>
                    <a:pt x="672" y="3170"/>
                    <a:pt x="743" y="3062"/>
                  </a:cubicBezTo>
                  <a:cubicBezTo>
                    <a:pt x="1347" y="2160"/>
                    <a:pt x="2585" y="758"/>
                    <a:pt x="3384" y="758"/>
                  </a:cubicBezTo>
                  <a:cubicBezTo>
                    <a:pt x="3398" y="758"/>
                    <a:pt x="3412" y="758"/>
                    <a:pt x="3426" y="759"/>
                  </a:cubicBezTo>
                  <a:cubicBezTo>
                    <a:pt x="3515" y="763"/>
                    <a:pt x="3574" y="797"/>
                    <a:pt x="3629" y="869"/>
                  </a:cubicBezTo>
                  <a:cubicBezTo>
                    <a:pt x="3959" y="1322"/>
                    <a:pt x="3794" y="2780"/>
                    <a:pt x="3571" y="3673"/>
                  </a:cubicBezTo>
                  <a:cubicBezTo>
                    <a:pt x="3519" y="3875"/>
                    <a:pt x="3642" y="4078"/>
                    <a:pt x="3842" y="4130"/>
                  </a:cubicBezTo>
                  <a:lnTo>
                    <a:pt x="3845" y="4130"/>
                  </a:lnTo>
                  <a:cubicBezTo>
                    <a:pt x="3876" y="4138"/>
                    <a:pt x="3907" y="4142"/>
                    <a:pt x="3938" y="4142"/>
                  </a:cubicBezTo>
                  <a:cubicBezTo>
                    <a:pt x="4107" y="4142"/>
                    <a:pt x="4262" y="4027"/>
                    <a:pt x="4305" y="3855"/>
                  </a:cubicBezTo>
                  <a:cubicBezTo>
                    <a:pt x="4309" y="3831"/>
                    <a:pt x="4457" y="3244"/>
                    <a:pt x="4529" y="2546"/>
                  </a:cubicBezTo>
                  <a:cubicBezTo>
                    <a:pt x="4639" y="1533"/>
                    <a:pt x="4543" y="838"/>
                    <a:pt x="4237" y="423"/>
                  </a:cubicBezTo>
                  <a:cubicBezTo>
                    <a:pt x="4051" y="168"/>
                    <a:pt x="3787" y="24"/>
                    <a:pt x="3474" y="3"/>
                  </a:cubicBezTo>
                  <a:cubicBezTo>
                    <a:pt x="3447" y="1"/>
                    <a:pt x="3419" y="1"/>
                    <a:pt x="3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2;p29"/>
            <p:cNvSpPr/>
            <p:nvPr/>
          </p:nvSpPr>
          <p:spPr>
            <a:xfrm rot="1610678">
              <a:off x="3257486" y="1814474"/>
              <a:ext cx="69601" cy="89500"/>
            </a:xfrm>
            <a:custGeom>
              <a:avLst/>
              <a:gdLst/>
              <a:ahLst/>
              <a:cxnLst/>
              <a:rect l="l" t="t" r="r" b="b"/>
              <a:pathLst>
                <a:path w="1245" h="1601" extrusionOk="0">
                  <a:moveTo>
                    <a:pt x="813" y="1"/>
                  </a:moveTo>
                  <a:cubicBezTo>
                    <a:pt x="669" y="1"/>
                    <a:pt x="531" y="83"/>
                    <a:pt x="468" y="223"/>
                  </a:cubicBezTo>
                  <a:lnTo>
                    <a:pt x="86" y="1065"/>
                  </a:lnTo>
                  <a:cubicBezTo>
                    <a:pt x="1" y="1257"/>
                    <a:pt x="83" y="1481"/>
                    <a:pt x="275" y="1567"/>
                  </a:cubicBezTo>
                  <a:cubicBezTo>
                    <a:pt x="292" y="1577"/>
                    <a:pt x="313" y="1584"/>
                    <a:pt x="334" y="1587"/>
                  </a:cubicBezTo>
                  <a:cubicBezTo>
                    <a:pt x="367" y="1596"/>
                    <a:pt x="400" y="1601"/>
                    <a:pt x="433" y="1601"/>
                  </a:cubicBezTo>
                  <a:cubicBezTo>
                    <a:pt x="576" y="1601"/>
                    <a:pt x="712" y="1518"/>
                    <a:pt x="774" y="1378"/>
                  </a:cubicBezTo>
                  <a:lnTo>
                    <a:pt x="1158" y="533"/>
                  </a:lnTo>
                  <a:cubicBezTo>
                    <a:pt x="1244" y="344"/>
                    <a:pt x="1158" y="120"/>
                    <a:pt x="969" y="35"/>
                  </a:cubicBezTo>
                  <a:cubicBezTo>
                    <a:pt x="919" y="12"/>
                    <a:pt x="86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3;p29"/>
            <p:cNvSpPr/>
            <p:nvPr/>
          </p:nvSpPr>
          <p:spPr>
            <a:xfrm rot="1610678">
              <a:off x="3300573" y="1903643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0"/>
                  </a:moveTo>
                  <a:cubicBezTo>
                    <a:pt x="5123" y="0"/>
                    <a:pt x="3511" y="2882"/>
                    <a:pt x="3511" y="5197"/>
                  </a:cubicBezTo>
                  <a:cubicBezTo>
                    <a:pt x="3511" y="6973"/>
                    <a:pt x="0" y="7172"/>
                    <a:pt x="959" y="10138"/>
                  </a:cubicBezTo>
                  <a:cubicBezTo>
                    <a:pt x="1185" y="10840"/>
                    <a:pt x="1871" y="11310"/>
                    <a:pt x="2722" y="11310"/>
                  </a:cubicBezTo>
                  <a:cubicBezTo>
                    <a:pt x="3805" y="11310"/>
                    <a:pt x="5156" y="10546"/>
                    <a:pt x="6161" y="8522"/>
                  </a:cubicBezTo>
                  <a:cubicBezTo>
                    <a:pt x="6549" y="7739"/>
                    <a:pt x="7075" y="7038"/>
                    <a:pt x="7724" y="6454"/>
                  </a:cubicBezTo>
                  <a:cubicBezTo>
                    <a:pt x="8167" y="6056"/>
                    <a:pt x="8652" y="5482"/>
                    <a:pt x="8941" y="4708"/>
                  </a:cubicBezTo>
                  <a:cubicBezTo>
                    <a:pt x="9583" y="2988"/>
                    <a:pt x="9473" y="1183"/>
                    <a:pt x="7209" y="122"/>
                  </a:cubicBezTo>
                  <a:cubicBezTo>
                    <a:pt x="7033" y="39"/>
                    <a:pt x="6854" y="0"/>
                    <a:pt x="667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4;p29"/>
            <p:cNvSpPr/>
            <p:nvPr/>
          </p:nvSpPr>
          <p:spPr>
            <a:xfrm rot="1610678">
              <a:off x="3294350" y="1872486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1"/>
                  </a:moveTo>
                  <a:cubicBezTo>
                    <a:pt x="5120" y="1"/>
                    <a:pt x="3512" y="2882"/>
                    <a:pt x="3512" y="5197"/>
                  </a:cubicBezTo>
                  <a:cubicBezTo>
                    <a:pt x="3512" y="6973"/>
                    <a:pt x="1" y="7172"/>
                    <a:pt x="959" y="10138"/>
                  </a:cubicBezTo>
                  <a:cubicBezTo>
                    <a:pt x="1186" y="10840"/>
                    <a:pt x="1872" y="11311"/>
                    <a:pt x="2723" y="11311"/>
                  </a:cubicBezTo>
                  <a:cubicBezTo>
                    <a:pt x="3806" y="11311"/>
                    <a:pt x="5157" y="10546"/>
                    <a:pt x="6161" y="8523"/>
                  </a:cubicBezTo>
                  <a:cubicBezTo>
                    <a:pt x="6550" y="7740"/>
                    <a:pt x="7075" y="7039"/>
                    <a:pt x="7725" y="6454"/>
                  </a:cubicBezTo>
                  <a:cubicBezTo>
                    <a:pt x="8168" y="6056"/>
                    <a:pt x="8653" y="5482"/>
                    <a:pt x="8941" y="4709"/>
                  </a:cubicBezTo>
                  <a:cubicBezTo>
                    <a:pt x="9584" y="2988"/>
                    <a:pt x="9473" y="1184"/>
                    <a:pt x="7210" y="122"/>
                  </a:cubicBezTo>
                  <a:cubicBezTo>
                    <a:pt x="7033" y="39"/>
                    <a:pt x="6854" y="1"/>
                    <a:pt x="6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5;p29"/>
            <p:cNvSpPr/>
            <p:nvPr/>
          </p:nvSpPr>
          <p:spPr>
            <a:xfrm rot="1610678">
              <a:off x="3242157" y="2207819"/>
              <a:ext cx="257105" cy="224672"/>
            </a:xfrm>
            <a:custGeom>
              <a:avLst/>
              <a:gdLst/>
              <a:ahLst/>
              <a:cxnLst/>
              <a:rect l="l" t="t" r="r" b="b"/>
              <a:pathLst>
                <a:path w="4599" h="4019" extrusionOk="0">
                  <a:moveTo>
                    <a:pt x="1293" y="1"/>
                  </a:moveTo>
                  <a:lnTo>
                    <a:pt x="1293" y="1"/>
                  </a:lnTo>
                  <a:cubicBezTo>
                    <a:pt x="575" y="633"/>
                    <a:pt x="1" y="1420"/>
                    <a:pt x="461" y="2846"/>
                  </a:cubicBezTo>
                  <a:cubicBezTo>
                    <a:pt x="688" y="3548"/>
                    <a:pt x="1373" y="4018"/>
                    <a:pt x="2222" y="4018"/>
                  </a:cubicBezTo>
                  <a:cubicBezTo>
                    <a:pt x="2955" y="4018"/>
                    <a:pt x="3810" y="3668"/>
                    <a:pt x="4598" y="2814"/>
                  </a:cubicBezTo>
                  <a:lnTo>
                    <a:pt x="4598" y="2814"/>
                  </a:lnTo>
                  <a:cubicBezTo>
                    <a:pt x="3919" y="3405"/>
                    <a:pt x="3213" y="3655"/>
                    <a:pt x="2594" y="3655"/>
                  </a:cubicBezTo>
                  <a:cubicBezTo>
                    <a:pt x="1744" y="3655"/>
                    <a:pt x="1059" y="3185"/>
                    <a:pt x="832" y="2481"/>
                  </a:cubicBezTo>
                  <a:cubicBezTo>
                    <a:pt x="458" y="1317"/>
                    <a:pt x="770" y="578"/>
                    <a:pt x="129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;p29"/>
            <p:cNvSpPr/>
            <p:nvPr/>
          </p:nvSpPr>
          <p:spPr>
            <a:xfrm rot="1610678">
              <a:off x="3521945" y="2013099"/>
              <a:ext cx="255372" cy="269449"/>
            </a:xfrm>
            <a:custGeom>
              <a:avLst/>
              <a:gdLst/>
              <a:ahLst/>
              <a:cxnLst/>
              <a:rect l="l" t="t" r="r" b="b"/>
              <a:pathLst>
                <a:path w="4568" h="4820" extrusionOk="0">
                  <a:moveTo>
                    <a:pt x="2789" y="1"/>
                  </a:moveTo>
                  <a:cubicBezTo>
                    <a:pt x="2741" y="1"/>
                    <a:pt x="2692" y="4"/>
                    <a:pt x="2643" y="10"/>
                  </a:cubicBezTo>
                  <a:cubicBezTo>
                    <a:pt x="2135" y="75"/>
                    <a:pt x="1564" y="484"/>
                    <a:pt x="905" y="1261"/>
                  </a:cubicBezTo>
                  <a:cubicBezTo>
                    <a:pt x="451" y="1797"/>
                    <a:pt x="125" y="2309"/>
                    <a:pt x="111" y="2330"/>
                  </a:cubicBezTo>
                  <a:cubicBezTo>
                    <a:pt x="1" y="2505"/>
                    <a:pt x="53" y="2739"/>
                    <a:pt x="231" y="2852"/>
                  </a:cubicBezTo>
                  <a:lnTo>
                    <a:pt x="235" y="2852"/>
                  </a:lnTo>
                  <a:cubicBezTo>
                    <a:pt x="297" y="2891"/>
                    <a:pt x="366" y="2910"/>
                    <a:pt x="435" y="2910"/>
                  </a:cubicBezTo>
                  <a:cubicBezTo>
                    <a:pt x="559" y="2910"/>
                    <a:pt x="680" y="2848"/>
                    <a:pt x="754" y="2735"/>
                  </a:cubicBezTo>
                  <a:cubicBezTo>
                    <a:pt x="1245" y="1959"/>
                    <a:pt x="2186" y="832"/>
                    <a:pt x="2743" y="760"/>
                  </a:cubicBezTo>
                  <a:cubicBezTo>
                    <a:pt x="2761" y="757"/>
                    <a:pt x="2777" y="756"/>
                    <a:pt x="2793" y="756"/>
                  </a:cubicBezTo>
                  <a:cubicBezTo>
                    <a:pt x="2857" y="756"/>
                    <a:pt x="2907" y="779"/>
                    <a:pt x="2960" y="828"/>
                  </a:cubicBezTo>
                  <a:cubicBezTo>
                    <a:pt x="3547" y="1371"/>
                    <a:pt x="3385" y="3282"/>
                    <a:pt x="3145" y="4360"/>
                  </a:cubicBezTo>
                  <a:cubicBezTo>
                    <a:pt x="3107" y="4522"/>
                    <a:pt x="3179" y="4680"/>
                    <a:pt x="3313" y="4762"/>
                  </a:cubicBezTo>
                  <a:cubicBezTo>
                    <a:pt x="3348" y="4783"/>
                    <a:pt x="3389" y="4800"/>
                    <a:pt x="3430" y="4810"/>
                  </a:cubicBezTo>
                  <a:cubicBezTo>
                    <a:pt x="3458" y="4816"/>
                    <a:pt x="3485" y="4819"/>
                    <a:pt x="3512" y="4819"/>
                  </a:cubicBezTo>
                  <a:cubicBezTo>
                    <a:pt x="3684" y="4819"/>
                    <a:pt x="3842" y="4700"/>
                    <a:pt x="3884" y="4525"/>
                  </a:cubicBezTo>
                  <a:cubicBezTo>
                    <a:pt x="3956" y="4195"/>
                    <a:pt x="4568" y="1285"/>
                    <a:pt x="3475" y="272"/>
                  </a:cubicBezTo>
                  <a:cubicBezTo>
                    <a:pt x="3281" y="93"/>
                    <a:pt x="3046" y="1"/>
                    <a:pt x="27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7;p29"/>
            <p:cNvSpPr/>
            <p:nvPr/>
          </p:nvSpPr>
          <p:spPr>
            <a:xfrm rot="1610678">
              <a:off x="3729410" y="2016493"/>
              <a:ext cx="66918" cy="90394"/>
            </a:xfrm>
            <a:custGeom>
              <a:avLst/>
              <a:gdLst/>
              <a:ahLst/>
              <a:cxnLst/>
              <a:rect l="l" t="t" r="r" b="b"/>
              <a:pathLst>
                <a:path w="1197" h="1617" extrusionOk="0">
                  <a:moveTo>
                    <a:pt x="767" y="0"/>
                  </a:moveTo>
                  <a:cubicBezTo>
                    <a:pt x="617" y="0"/>
                    <a:pt x="477" y="89"/>
                    <a:pt x="417" y="238"/>
                  </a:cubicBezTo>
                  <a:lnTo>
                    <a:pt x="69" y="1097"/>
                  </a:lnTo>
                  <a:cubicBezTo>
                    <a:pt x="1" y="1269"/>
                    <a:pt x="66" y="1464"/>
                    <a:pt x="221" y="1561"/>
                  </a:cubicBezTo>
                  <a:cubicBezTo>
                    <a:pt x="238" y="1572"/>
                    <a:pt x="258" y="1581"/>
                    <a:pt x="279" y="1588"/>
                  </a:cubicBezTo>
                  <a:cubicBezTo>
                    <a:pt x="326" y="1607"/>
                    <a:pt x="374" y="1616"/>
                    <a:pt x="422" y="1616"/>
                  </a:cubicBezTo>
                  <a:cubicBezTo>
                    <a:pt x="571" y="1616"/>
                    <a:pt x="713" y="1527"/>
                    <a:pt x="770" y="1379"/>
                  </a:cubicBezTo>
                  <a:lnTo>
                    <a:pt x="1117" y="520"/>
                  </a:lnTo>
                  <a:cubicBezTo>
                    <a:pt x="1197" y="327"/>
                    <a:pt x="1103" y="108"/>
                    <a:pt x="911" y="29"/>
                  </a:cubicBezTo>
                  <a:cubicBezTo>
                    <a:pt x="864" y="10"/>
                    <a:pt x="815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1532" y="4183299"/>
            <a:ext cx="1253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Rally coach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23A53F-9AEF-0DDC-1646-98AABCC26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3" t="35624" r="19619" b="16145"/>
          <a:stretch/>
        </p:blipFill>
        <p:spPr bwMode="auto">
          <a:xfrm>
            <a:off x="-85241" y="-1"/>
            <a:ext cx="3316637" cy="363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02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53"/>
          <p:cNvSpPr/>
          <p:nvPr/>
        </p:nvSpPr>
        <p:spPr>
          <a:xfrm>
            <a:off x="1673352" y="98104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" sz="2100" b="0" i="0" u="none" strike="noStrike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DIFFERENTIATION </a:t>
            </a:r>
            <a:r>
              <a:rPr lang="en" sz="21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 2 MIN</a:t>
            </a:r>
            <a:endParaRPr sz="2100" b="1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53"/>
          <p:cNvSpPr/>
          <p:nvPr/>
        </p:nvSpPr>
        <p:spPr>
          <a:xfrm>
            <a:off x="886266" y="1244904"/>
            <a:ext cx="3704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1: </a:t>
            </a:r>
            <a:endParaRPr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How did the family protect themselves before they go?</a:t>
            </a:r>
            <a:endParaRPr sz="18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53"/>
          <p:cNvSpPr txBox="1"/>
          <p:nvPr/>
        </p:nvSpPr>
        <p:spPr>
          <a:xfrm>
            <a:off x="885200" y="2869001"/>
            <a:ext cx="3713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2: </a:t>
            </a:r>
            <a:endParaRPr sz="24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Give evidence that the narrator is one of the characters?</a:t>
            </a:r>
            <a:endParaRPr sz="1600" b="0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53"/>
          <p:cNvSpPr/>
          <p:nvPr/>
        </p:nvSpPr>
        <p:spPr>
          <a:xfrm>
            <a:off x="4603635" y="1244904"/>
            <a:ext cx="36504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3: </a:t>
            </a:r>
            <a:endParaRPr sz="12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</a:pPr>
            <a:r>
              <a:rPr lang="en" sz="2100" b="1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Who are the characters? </a:t>
            </a:r>
            <a:endParaRPr sz="1500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53"/>
          <p:cNvSpPr txBox="1"/>
          <p:nvPr/>
        </p:nvSpPr>
        <p:spPr>
          <a:xfrm>
            <a:off x="4599112" y="2869001"/>
            <a:ext cx="3659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4: </a:t>
            </a:r>
            <a:endParaRPr sz="21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100" b="1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 or false</a:t>
            </a:r>
            <a:endParaRPr sz="2100" b="1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457200" marR="0" lvl="0" indent="-3419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genre of the text is fable.(    )</a:t>
            </a:r>
            <a:endParaRPr sz="2100" b="1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492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291" y="1817970"/>
            <a:ext cx="5550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Critical Thinking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291" y="2802310"/>
            <a:ext cx="7240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What would you do if you were in the same situation?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3044" y="4688778"/>
            <a:ext cx="130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58169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64"/>
          <p:cNvSpPr/>
          <p:nvPr/>
        </p:nvSpPr>
        <p:spPr>
          <a:xfrm>
            <a:off x="1859332" y="-100998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SUMMATIVE ASSESSMENT ( IRS )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 MIN</a:t>
            </a:r>
            <a:endParaRPr sz="2100" b="1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2" name="Google Shape;1782;p64"/>
          <p:cNvSpPr/>
          <p:nvPr/>
        </p:nvSpPr>
        <p:spPr>
          <a:xfrm>
            <a:off x="941523" y="852593"/>
            <a:ext cx="7493430" cy="4184356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genre of the text is personal narrative: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br>
              <a:rPr lang="en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lang="en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</a:t>
            </a:r>
            <a:br>
              <a:rPr lang="en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lang="en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</a:t>
            </a: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False</a:t>
            </a:r>
            <a:endParaRPr sz="2400" b="1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rgbClr val="262626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family should leave the beach because of :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en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 </a:t>
            </a:r>
            <a:endParaRPr sz="20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</a:t>
            </a: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hurricane </a:t>
            </a:r>
            <a:br>
              <a:rPr lang="en" sz="2400" b="1" dirty="0"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</a:t>
            </a: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ot weather</a:t>
            </a:r>
            <a:br>
              <a:rPr lang="en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endParaRPr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They shoud: 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endParaRPr sz="2400" b="0" i="0" u="none" strike="noStrike" cap="none" dirty="0">
              <a:solidFill>
                <a:srgbClr val="548135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</a:t>
            </a: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 back home.</a:t>
            </a:r>
            <a:br>
              <a:rPr lang="en" sz="2400" b="1" dirty="0"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Find a shelter.</a:t>
            </a:r>
            <a:endParaRPr sz="9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149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6781" y="1578845"/>
            <a:ext cx="493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Closure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1479" y="2105247"/>
            <a:ext cx="6315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one thing you liked in today’s lesson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50609" y="3585756"/>
            <a:ext cx="141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 boards</a:t>
            </a:r>
          </a:p>
        </p:txBody>
      </p:sp>
    </p:spTree>
    <p:extLst>
      <p:ext uri="{BB962C8B-B14F-4D97-AF65-F5344CB8AC3E}">
        <p14:creationId xmlns:p14="http://schemas.microsoft.com/office/powerpoint/2010/main" val="278216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Objectives</a:t>
            </a:r>
            <a:endParaRPr sz="7200" dirty="0"/>
          </a:p>
        </p:txBody>
      </p:sp>
      <p:grpSp>
        <p:nvGrpSpPr>
          <p:cNvPr id="949" name="Google Shape;949;p28"/>
          <p:cNvGrpSpPr/>
          <p:nvPr/>
        </p:nvGrpSpPr>
        <p:grpSpPr>
          <a:xfrm>
            <a:off x="8088875" y="333925"/>
            <a:ext cx="933719" cy="889744"/>
            <a:chOff x="8088875" y="333925"/>
            <a:chExt cx="933719" cy="889744"/>
          </a:xfrm>
        </p:grpSpPr>
        <p:sp>
          <p:nvSpPr>
            <p:cNvPr id="950" name="Google Shape;950;p28"/>
            <p:cNvSpPr/>
            <p:nvPr/>
          </p:nvSpPr>
          <p:spPr>
            <a:xfrm>
              <a:off x="8254750" y="515867"/>
              <a:ext cx="767843" cy="707803"/>
            </a:xfrm>
            <a:custGeom>
              <a:avLst/>
              <a:gdLst/>
              <a:ahLst/>
              <a:cxnLst/>
              <a:rect l="l" t="t" r="r" b="b"/>
              <a:pathLst>
                <a:path w="17252" h="15903" extrusionOk="0">
                  <a:moveTo>
                    <a:pt x="8628" y="1"/>
                  </a:moveTo>
                  <a:cubicBezTo>
                    <a:pt x="3863" y="1"/>
                    <a:pt x="0" y="3560"/>
                    <a:pt x="0" y="7951"/>
                  </a:cubicBezTo>
                  <a:cubicBezTo>
                    <a:pt x="0" y="12342"/>
                    <a:pt x="3863" y="15902"/>
                    <a:pt x="8628" y="15902"/>
                  </a:cubicBezTo>
                  <a:cubicBezTo>
                    <a:pt x="13390" y="15902"/>
                    <a:pt x="17252" y="12342"/>
                    <a:pt x="17252" y="7951"/>
                  </a:cubicBezTo>
                  <a:cubicBezTo>
                    <a:pt x="17252" y="3560"/>
                    <a:pt x="13390" y="1"/>
                    <a:pt x="8628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8088875" y="333925"/>
              <a:ext cx="823611" cy="823656"/>
            </a:xfrm>
            <a:custGeom>
              <a:avLst/>
              <a:gdLst/>
              <a:ahLst/>
              <a:cxnLst/>
              <a:rect l="l" t="t" r="r" b="b"/>
              <a:pathLst>
                <a:path w="18505" h="18506" extrusionOk="0">
                  <a:moveTo>
                    <a:pt x="9252" y="0"/>
                  </a:moveTo>
                  <a:cubicBezTo>
                    <a:pt x="4144" y="0"/>
                    <a:pt x="0" y="4144"/>
                    <a:pt x="0" y="9253"/>
                  </a:cubicBezTo>
                  <a:cubicBezTo>
                    <a:pt x="0" y="14362"/>
                    <a:pt x="4144" y="18506"/>
                    <a:pt x="9252" y="18506"/>
                  </a:cubicBezTo>
                  <a:cubicBezTo>
                    <a:pt x="14361" y="18506"/>
                    <a:pt x="18505" y="14362"/>
                    <a:pt x="18505" y="9253"/>
                  </a:cubicBezTo>
                  <a:cubicBezTo>
                    <a:pt x="18505" y="4144"/>
                    <a:pt x="14361" y="0"/>
                    <a:pt x="9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8168052" y="413102"/>
              <a:ext cx="744432" cy="744477"/>
            </a:xfrm>
            <a:custGeom>
              <a:avLst/>
              <a:gdLst/>
              <a:ahLst/>
              <a:cxnLst/>
              <a:rect l="l" t="t" r="r" b="b"/>
              <a:pathLst>
                <a:path w="16726" h="16727" extrusionOk="0">
                  <a:moveTo>
                    <a:pt x="12929" y="1"/>
                  </a:moveTo>
                  <a:lnTo>
                    <a:pt x="12929" y="1"/>
                  </a:lnTo>
                  <a:cubicBezTo>
                    <a:pt x="14046" y="1530"/>
                    <a:pt x="14709" y="3416"/>
                    <a:pt x="14709" y="5457"/>
                  </a:cubicBezTo>
                  <a:cubicBezTo>
                    <a:pt x="14709" y="10566"/>
                    <a:pt x="10565" y="14710"/>
                    <a:pt x="5457" y="14710"/>
                  </a:cubicBezTo>
                  <a:cubicBezTo>
                    <a:pt x="3416" y="14710"/>
                    <a:pt x="1533" y="14047"/>
                    <a:pt x="1" y="12931"/>
                  </a:cubicBezTo>
                  <a:lnTo>
                    <a:pt x="1" y="12931"/>
                  </a:lnTo>
                  <a:cubicBezTo>
                    <a:pt x="1684" y="15229"/>
                    <a:pt x="4406" y="16727"/>
                    <a:pt x="7473" y="16727"/>
                  </a:cubicBezTo>
                  <a:cubicBezTo>
                    <a:pt x="12582" y="16727"/>
                    <a:pt x="16726" y="12583"/>
                    <a:pt x="16726" y="7474"/>
                  </a:cubicBezTo>
                  <a:cubicBezTo>
                    <a:pt x="16726" y="4406"/>
                    <a:pt x="15232" y="1685"/>
                    <a:pt x="12929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8117137" y="525391"/>
              <a:ext cx="347604" cy="630538"/>
            </a:xfrm>
            <a:custGeom>
              <a:avLst/>
              <a:gdLst/>
              <a:ahLst/>
              <a:cxnLst/>
              <a:rect l="l" t="t" r="r" b="b"/>
              <a:pathLst>
                <a:path w="7810" h="14167" extrusionOk="0">
                  <a:moveTo>
                    <a:pt x="5030" y="0"/>
                  </a:moveTo>
                  <a:lnTo>
                    <a:pt x="5030" y="0"/>
                  </a:lnTo>
                  <a:cubicBezTo>
                    <a:pt x="1278" y="2487"/>
                    <a:pt x="261" y="6161"/>
                    <a:pt x="0" y="8318"/>
                  </a:cubicBezTo>
                  <a:cubicBezTo>
                    <a:pt x="1254" y="11524"/>
                    <a:pt x="4240" y="13857"/>
                    <a:pt x="7810" y="14166"/>
                  </a:cubicBezTo>
                  <a:cubicBezTo>
                    <a:pt x="4134" y="8297"/>
                    <a:pt x="5030" y="0"/>
                    <a:pt x="5030" y="0"/>
                  </a:cubicBezTo>
                  <a:close/>
                </a:path>
              </a:pathLst>
            </a:custGeom>
            <a:solidFill>
              <a:srgbClr val="FF4E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8168363" y="988701"/>
              <a:ext cx="296375" cy="167215"/>
            </a:xfrm>
            <a:custGeom>
              <a:avLst/>
              <a:gdLst/>
              <a:ahLst/>
              <a:cxnLst/>
              <a:rect l="l" t="t" r="r" b="b"/>
              <a:pathLst>
                <a:path w="6659" h="3757" extrusionOk="0">
                  <a:moveTo>
                    <a:pt x="0" y="1"/>
                  </a:moveTo>
                  <a:lnTo>
                    <a:pt x="0" y="1"/>
                  </a:lnTo>
                  <a:cubicBezTo>
                    <a:pt x="1533" y="2093"/>
                    <a:pt x="3924" y="3519"/>
                    <a:pt x="6659" y="3756"/>
                  </a:cubicBezTo>
                  <a:cubicBezTo>
                    <a:pt x="6261" y="3120"/>
                    <a:pt x="5917" y="2454"/>
                    <a:pt x="5618" y="1774"/>
                  </a:cubicBezTo>
                  <a:cubicBezTo>
                    <a:pt x="5560" y="1774"/>
                    <a:pt x="5504" y="1777"/>
                    <a:pt x="5450" y="1777"/>
                  </a:cubicBezTo>
                  <a:cubicBezTo>
                    <a:pt x="3412" y="1777"/>
                    <a:pt x="1529" y="1117"/>
                    <a:pt x="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8341004" y="358982"/>
              <a:ext cx="571476" cy="465860"/>
            </a:xfrm>
            <a:custGeom>
              <a:avLst/>
              <a:gdLst/>
              <a:ahLst/>
              <a:cxnLst/>
              <a:rect l="l" t="t" r="r" b="b"/>
              <a:pathLst>
                <a:path w="12840" h="10467" extrusionOk="0">
                  <a:moveTo>
                    <a:pt x="6773" y="0"/>
                  </a:moveTo>
                  <a:cubicBezTo>
                    <a:pt x="4917" y="149"/>
                    <a:pt x="2560" y="1045"/>
                    <a:pt x="0" y="3739"/>
                  </a:cubicBezTo>
                  <a:cubicBezTo>
                    <a:pt x="0" y="3739"/>
                    <a:pt x="108" y="3733"/>
                    <a:pt x="305" y="3733"/>
                  </a:cubicBezTo>
                  <a:cubicBezTo>
                    <a:pt x="1805" y="3733"/>
                    <a:pt x="8494" y="4103"/>
                    <a:pt x="12668" y="10466"/>
                  </a:cubicBezTo>
                  <a:cubicBezTo>
                    <a:pt x="12781" y="9892"/>
                    <a:pt x="12840" y="9298"/>
                    <a:pt x="12840" y="8690"/>
                  </a:cubicBezTo>
                  <a:cubicBezTo>
                    <a:pt x="12840" y="4697"/>
                    <a:pt x="10315" y="1299"/>
                    <a:pt x="6773" y="0"/>
                  </a:cubicBez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8743475" y="413102"/>
              <a:ext cx="168995" cy="411739"/>
            </a:xfrm>
            <a:custGeom>
              <a:avLst/>
              <a:gdLst/>
              <a:ahLst/>
              <a:cxnLst/>
              <a:rect l="l" t="t" r="r" b="b"/>
              <a:pathLst>
                <a:path w="3797" h="9251" extrusionOk="0">
                  <a:moveTo>
                    <a:pt x="0" y="1"/>
                  </a:moveTo>
                  <a:lnTo>
                    <a:pt x="0" y="1"/>
                  </a:lnTo>
                  <a:cubicBezTo>
                    <a:pt x="1117" y="1530"/>
                    <a:pt x="1780" y="3416"/>
                    <a:pt x="1780" y="5457"/>
                  </a:cubicBezTo>
                  <a:cubicBezTo>
                    <a:pt x="1780" y="5928"/>
                    <a:pt x="1746" y="6391"/>
                    <a:pt x="1677" y="6845"/>
                  </a:cubicBezTo>
                  <a:cubicBezTo>
                    <a:pt x="2365" y="7533"/>
                    <a:pt x="3021" y="8329"/>
                    <a:pt x="3625" y="9250"/>
                  </a:cubicBezTo>
                  <a:cubicBezTo>
                    <a:pt x="3738" y="8676"/>
                    <a:pt x="3797" y="8082"/>
                    <a:pt x="3797" y="7474"/>
                  </a:cubicBezTo>
                  <a:cubicBezTo>
                    <a:pt x="3797" y="4402"/>
                    <a:pt x="2303" y="1685"/>
                    <a:pt x="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8152920" y="366014"/>
              <a:ext cx="188133" cy="159426"/>
            </a:xfrm>
            <a:custGeom>
              <a:avLst/>
              <a:gdLst/>
              <a:ahLst/>
              <a:cxnLst/>
              <a:rect l="l" t="t" r="r" b="b"/>
              <a:pathLst>
                <a:path w="4227" h="3582" extrusionOk="0">
                  <a:moveTo>
                    <a:pt x="4226" y="1"/>
                  </a:moveTo>
                  <a:cubicBezTo>
                    <a:pt x="2478" y="736"/>
                    <a:pt x="1004" y="1997"/>
                    <a:pt x="0" y="3581"/>
                  </a:cubicBezTo>
                  <a:lnTo>
                    <a:pt x="4226" y="3581"/>
                  </a:lnTo>
                  <a:lnTo>
                    <a:pt x="4226" y="1"/>
                  </a:lnTo>
                  <a:close/>
                </a:path>
              </a:pathLst>
            </a:custGeom>
            <a:solidFill>
              <a:srgbClr val="117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8242645" y="444523"/>
              <a:ext cx="196901" cy="161740"/>
            </a:xfrm>
            <a:custGeom>
              <a:avLst/>
              <a:gdLst/>
              <a:ahLst/>
              <a:cxnLst/>
              <a:rect l="l" t="t" r="r" b="b"/>
              <a:pathLst>
                <a:path w="4424" h="3634" extrusionOk="0">
                  <a:moveTo>
                    <a:pt x="2619" y="0"/>
                  </a:moveTo>
                  <a:cubicBezTo>
                    <a:pt x="2158" y="0"/>
                    <a:pt x="1659" y="162"/>
                    <a:pt x="1221" y="487"/>
                  </a:cubicBezTo>
                  <a:cubicBezTo>
                    <a:pt x="304" y="1171"/>
                    <a:pt x="1" y="2319"/>
                    <a:pt x="548" y="3054"/>
                  </a:cubicBezTo>
                  <a:cubicBezTo>
                    <a:pt x="833" y="3439"/>
                    <a:pt x="1296" y="3633"/>
                    <a:pt x="1803" y="3633"/>
                  </a:cubicBezTo>
                  <a:cubicBezTo>
                    <a:pt x="2264" y="3633"/>
                    <a:pt x="2763" y="3472"/>
                    <a:pt x="3200" y="3146"/>
                  </a:cubicBezTo>
                  <a:cubicBezTo>
                    <a:pt x="4121" y="2463"/>
                    <a:pt x="4423" y="1315"/>
                    <a:pt x="3873" y="580"/>
                  </a:cubicBezTo>
                  <a:cubicBezTo>
                    <a:pt x="3587" y="195"/>
                    <a:pt x="3126" y="0"/>
                    <a:pt x="26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9" name="Google Shape;959;p28"/>
          <p:cNvSpPr txBox="1">
            <a:spLocks noGrp="1"/>
          </p:cNvSpPr>
          <p:nvPr>
            <p:ph type="title"/>
          </p:nvPr>
        </p:nvSpPr>
        <p:spPr>
          <a:xfrm>
            <a:off x="1277177" y="1240968"/>
            <a:ext cx="6263917" cy="97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I</a:t>
            </a:r>
            <a:r>
              <a:rPr lang="en" sz="3200" b="1" dirty="0">
                <a:latin typeface="Comic Sans MS" panose="030F0702030302020204" pitchFamily="66" charset="0"/>
              </a:rPr>
              <a:t>dentify the genre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960" name="Google Shape;960;p28"/>
          <p:cNvSpPr txBox="1">
            <a:spLocks noGrp="1"/>
          </p:cNvSpPr>
          <p:nvPr>
            <p:ph type="title" idx="2"/>
          </p:nvPr>
        </p:nvSpPr>
        <p:spPr>
          <a:xfrm>
            <a:off x="714472" y="1397713"/>
            <a:ext cx="53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</p:txBody>
      </p:sp>
      <p:sp>
        <p:nvSpPr>
          <p:cNvPr id="962" name="Google Shape;962;p28"/>
          <p:cNvSpPr txBox="1">
            <a:spLocks noGrp="1"/>
          </p:cNvSpPr>
          <p:nvPr>
            <p:ph type="title" idx="3"/>
          </p:nvPr>
        </p:nvSpPr>
        <p:spPr>
          <a:xfrm>
            <a:off x="1277177" y="2658714"/>
            <a:ext cx="7634864" cy="11004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" sz="3200" b="1" dirty="0">
                <a:latin typeface="Comic Sans MS" panose="030F0702030302020204" pitchFamily="66" charset="0"/>
              </a:rPr>
              <a:t>nswer text based questions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963" name="Google Shape;963;p28"/>
          <p:cNvSpPr txBox="1">
            <a:spLocks noGrp="1"/>
          </p:cNvSpPr>
          <p:nvPr>
            <p:ph type="title" idx="4"/>
          </p:nvPr>
        </p:nvSpPr>
        <p:spPr>
          <a:xfrm>
            <a:off x="709595" y="2953937"/>
            <a:ext cx="53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</p:txBody>
      </p:sp>
      <p:grpSp>
        <p:nvGrpSpPr>
          <p:cNvPr id="971" name="Google Shape;971;p28"/>
          <p:cNvGrpSpPr/>
          <p:nvPr/>
        </p:nvGrpSpPr>
        <p:grpSpPr>
          <a:xfrm>
            <a:off x="8173326" y="4425930"/>
            <a:ext cx="906819" cy="626638"/>
            <a:chOff x="8173326" y="4425930"/>
            <a:chExt cx="906819" cy="626638"/>
          </a:xfrm>
        </p:grpSpPr>
        <p:sp>
          <p:nvSpPr>
            <p:cNvPr id="972" name="Google Shape;972;p28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972;p49"/>
          <p:cNvGrpSpPr/>
          <p:nvPr/>
        </p:nvGrpSpPr>
        <p:grpSpPr>
          <a:xfrm>
            <a:off x="304800" y="3869048"/>
            <a:ext cx="424364" cy="1084832"/>
            <a:chOff x="4397848" y="2215681"/>
            <a:chExt cx="208430" cy="532799"/>
          </a:xfrm>
        </p:grpSpPr>
        <p:sp>
          <p:nvSpPr>
            <p:cNvPr id="39" name="Google Shape;2973;p49"/>
            <p:cNvSpPr/>
            <p:nvPr/>
          </p:nvSpPr>
          <p:spPr>
            <a:xfrm>
              <a:off x="4398738" y="2280654"/>
              <a:ext cx="207540" cy="467826"/>
            </a:xfrm>
            <a:custGeom>
              <a:avLst/>
              <a:gdLst/>
              <a:ahLst/>
              <a:cxnLst/>
              <a:rect l="l" t="t" r="r" b="b"/>
              <a:pathLst>
                <a:path w="6992" h="15761" extrusionOk="0">
                  <a:moveTo>
                    <a:pt x="1" y="395"/>
                  </a:moveTo>
                  <a:cubicBezTo>
                    <a:pt x="1" y="399"/>
                    <a:pt x="1" y="402"/>
                    <a:pt x="2" y="405"/>
                  </a:cubicBezTo>
                  <a:lnTo>
                    <a:pt x="2" y="405"/>
                  </a:lnTo>
                  <a:lnTo>
                    <a:pt x="1" y="395"/>
                  </a:lnTo>
                  <a:close/>
                  <a:moveTo>
                    <a:pt x="5442" y="0"/>
                  </a:moveTo>
                  <a:cubicBezTo>
                    <a:pt x="5442" y="274"/>
                    <a:pt x="4256" y="547"/>
                    <a:pt x="2736" y="669"/>
                  </a:cubicBezTo>
                  <a:cubicBezTo>
                    <a:pt x="2376" y="698"/>
                    <a:pt x="2031" y="712"/>
                    <a:pt x="1713" y="712"/>
                  </a:cubicBezTo>
                  <a:cubicBezTo>
                    <a:pt x="736" y="712"/>
                    <a:pt x="27" y="585"/>
                    <a:pt x="2" y="405"/>
                  </a:cubicBezTo>
                  <a:lnTo>
                    <a:pt x="2" y="405"/>
                  </a:lnTo>
                  <a:lnTo>
                    <a:pt x="426" y="6292"/>
                  </a:lnTo>
                  <a:cubicBezTo>
                    <a:pt x="518" y="7721"/>
                    <a:pt x="1703" y="8815"/>
                    <a:pt x="3101" y="8815"/>
                  </a:cubicBezTo>
                  <a:lnTo>
                    <a:pt x="3527" y="14620"/>
                  </a:lnTo>
                  <a:cubicBezTo>
                    <a:pt x="1885" y="14742"/>
                    <a:pt x="578" y="15107"/>
                    <a:pt x="609" y="15380"/>
                  </a:cubicBezTo>
                  <a:cubicBezTo>
                    <a:pt x="631" y="15630"/>
                    <a:pt x="1432" y="15761"/>
                    <a:pt x="2569" y="15761"/>
                  </a:cubicBezTo>
                  <a:cubicBezTo>
                    <a:pt x="2957" y="15761"/>
                    <a:pt x="3383" y="15746"/>
                    <a:pt x="3831" y="15715"/>
                  </a:cubicBezTo>
                  <a:cubicBezTo>
                    <a:pt x="5594" y="15593"/>
                    <a:pt x="6992" y="15228"/>
                    <a:pt x="6992" y="14924"/>
                  </a:cubicBezTo>
                  <a:cubicBezTo>
                    <a:pt x="6967" y="14705"/>
                    <a:pt x="6120" y="14563"/>
                    <a:pt x="4922" y="14563"/>
                  </a:cubicBezTo>
                  <a:cubicBezTo>
                    <a:pt x="4628" y="14563"/>
                    <a:pt x="4312" y="14572"/>
                    <a:pt x="3983" y="14590"/>
                  </a:cubicBezTo>
                  <a:lnTo>
                    <a:pt x="3587" y="8784"/>
                  </a:lnTo>
                  <a:cubicBezTo>
                    <a:pt x="4955" y="8572"/>
                    <a:pt x="5958" y="7325"/>
                    <a:pt x="5867" y="5897"/>
                  </a:cubicBezTo>
                  <a:lnTo>
                    <a:pt x="5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74;p49"/>
            <p:cNvSpPr/>
            <p:nvPr/>
          </p:nvSpPr>
          <p:spPr>
            <a:xfrm>
              <a:off x="4397848" y="2271126"/>
              <a:ext cx="162423" cy="30306"/>
            </a:xfrm>
            <a:custGeom>
              <a:avLst/>
              <a:gdLst/>
              <a:ahLst/>
              <a:cxnLst/>
              <a:rect l="l" t="t" r="r" b="b"/>
              <a:pathLst>
                <a:path w="5472" h="1021" extrusionOk="0">
                  <a:moveTo>
                    <a:pt x="3825" y="0"/>
                  </a:moveTo>
                  <a:cubicBezTo>
                    <a:pt x="3484" y="0"/>
                    <a:pt x="3105" y="16"/>
                    <a:pt x="2706" y="48"/>
                  </a:cubicBezTo>
                  <a:cubicBezTo>
                    <a:pt x="1216" y="139"/>
                    <a:pt x="0" y="443"/>
                    <a:pt x="31" y="716"/>
                  </a:cubicBezTo>
                  <a:cubicBezTo>
                    <a:pt x="31" y="905"/>
                    <a:pt x="779" y="1020"/>
                    <a:pt x="1809" y="1020"/>
                  </a:cubicBezTo>
                  <a:cubicBezTo>
                    <a:pt x="2108" y="1020"/>
                    <a:pt x="2431" y="1010"/>
                    <a:pt x="2766" y="990"/>
                  </a:cubicBezTo>
                  <a:cubicBezTo>
                    <a:pt x="4286" y="868"/>
                    <a:pt x="5472" y="564"/>
                    <a:pt x="5472" y="321"/>
                  </a:cubicBezTo>
                  <a:cubicBezTo>
                    <a:pt x="5449" y="120"/>
                    <a:pt x="4783" y="0"/>
                    <a:pt x="3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75;p49"/>
            <p:cNvSpPr/>
            <p:nvPr/>
          </p:nvSpPr>
          <p:spPr>
            <a:xfrm>
              <a:off x="4422216" y="2363644"/>
              <a:ext cx="134462" cy="153607"/>
            </a:xfrm>
            <a:custGeom>
              <a:avLst/>
              <a:gdLst/>
              <a:ahLst/>
              <a:cxnLst/>
              <a:rect l="l" t="t" r="r" b="b"/>
              <a:pathLst>
                <a:path w="4530" h="5175" extrusionOk="0">
                  <a:moveTo>
                    <a:pt x="0" y="1"/>
                  </a:moveTo>
                  <a:lnTo>
                    <a:pt x="213" y="3222"/>
                  </a:lnTo>
                  <a:cubicBezTo>
                    <a:pt x="300" y="4322"/>
                    <a:pt x="1241" y="5174"/>
                    <a:pt x="2328" y="5174"/>
                  </a:cubicBezTo>
                  <a:cubicBezTo>
                    <a:pt x="2383" y="5174"/>
                    <a:pt x="2437" y="5172"/>
                    <a:pt x="2493" y="5168"/>
                  </a:cubicBezTo>
                  <a:cubicBezTo>
                    <a:pt x="3648" y="5077"/>
                    <a:pt x="4529" y="4074"/>
                    <a:pt x="4438" y="2918"/>
                  </a:cubicBezTo>
                  <a:lnTo>
                    <a:pt x="4255" y="4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76;p49"/>
            <p:cNvSpPr/>
            <p:nvPr/>
          </p:nvSpPr>
          <p:spPr>
            <a:xfrm>
              <a:off x="4501585" y="2215681"/>
              <a:ext cx="97477" cy="212942"/>
            </a:xfrm>
            <a:custGeom>
              <a:avLst/>
              <a:gdLst/>
              <a:ahLst/>
              <a:cxnLst/>
              <a:rect l="l" t="t" r="r" b="b"/>
              <a:pathLst>
                <a:path w="3284" h="7174" extrusionOk="0">
                  <a:moveTo>
                    <a:pt x="609" y="1"/>
                  </a:moveTo>
                  <a:cubicBezTo>
                    <a:pt x="548" y="1"/>
                    <a:pt x="487" y="1"/>
                    <a:pt x="457" y="61"/>
                  </a:cubicBezTo>
                  <a:cubicBezTo>
                    <a:pt x="426" y="92"/>
                    <a:pt x="396" y="122"/>
                    <a:pt x="396" y="183"/>
                  </a:cubicBezTo>
                  <a:lnTo>
                    <a:pt x="1" y="6961"/>
                  </a:lnTo>
                  <a:cubicBezTo>
                    <a:pt x="1" y="7083"/>
                    <a:pt x="62" y="7144"/>
                    <a:pt x="183" y="7174"/>
                  </a:cubicBezTo>
                  <a:lnTo>
                    <a:pt x="214" y="7174"/>
                  </a:lnTo>
                  <a:cubicBezTo>
                    <a:pt x="305" y="7144"/>
                    <a:pt x="366" y="7083"/>
                    <a:pt x="366" y="6992"/>
                  </a:cubicBezTo>
                  <a:lnTo>
                    <a:pt x="761" y="396"/>
                  </a:lnTo>
                  <a:lnTo>
                    <a:pt x="3071" y="639"/>
                  </a:lnTo>
                  <a:cubicBezTo>
                    <a:pt x="3162" y="639"/>
                    <a:pt x="3253" y="548"/>
                    <a:pt x="3253" y="457"/>
                  </a:cubicBezTo>
                  <a:cubicBezTo>
                    <a:pt x="3284" y="335"/>
                    <a:pt x="3192" y="244"/>
                    <a:pt x="3101" y="244"/>
                  </a:cubicBezTo>
                  <a:lnTo>
                    <a:pt x="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2879;p48"/>
          <p:cNvGrpSpPr/>
          <p:nvPr/>
        </p:nvGrpSpPr>
        <p:grpSpPr>
          <a:xfrm>
            <a:off x="5159725" y="89066"/>
            <a:ext cx="1091619" cy="1034393"/>
            <a:chOff x="720002" y="3425771"/>
            <a:chExt cx="862940" cy="817702"/>
          </a:xfrm>
        </p:grpSpPr>
        <p:sp>
          <p:nvSpPr>
            <p:cNvPr id="44" name="Google Shape;2880;p48"/>
            <p:cNvSpPr/>
            <p:nvPr/>
          </p:nvSpPr>
          <p:spPr>
            <a:xfrm>
              <a:off x="977114" y="3800411"/>
              <a:ext cx="52052" cy="51470"/>
            </a:xfrm>
            <a:custGeom>
              <a:avLst/>
              <a:gdLst/>
              <a:ahLst/>
              <a:cxnLst/>
              <a:rect l="l" t="t" r="r" b="b"/>
              <a:pathLst>
                <a:path w="1520" h="1503" extrusionOk="0">
                  <a:moveTo>
                    <a:pt x="638" y="1"/>
                  </a:moveTo>
                  <a:cubicBezTo>
                    <a:pt x="561" y="1"/>
                    <a:pt x="500" y="29"/>
                    <a:pt x="456" y="74"/>
                  </a:cubicBezTo>
                  <a:cubicBezTo>
                    <a:pt x="365" y="104"/>
                    <a:pt x="274" y="134"/>
                    <a:pt x="213" y="195"/>
                  </a:cubicBezTo>
                  <a:cubicBezTo>
                    <a:pt x="182" y="256"/>
                    <a:pt x="152" y="317"/>
                    <a:pt x="91" y="347"/>
                  </a:cubicBezTo>
                  <a:cubicBezTo>
                    <a:pt x="30" y="469"/>
                    <a:pt x="0" y="590"/>
                    <a:pt x="0" y="712"/>
                  </a:cubicBezTo>
                  <a:cubicBezTo>
                    <a:pt x="0" y="773"/>
                    <a:pt x="30" y="833"/>
                    <a:pt x="30" y="894"/>
                  </a:cubicBezTo>
                  <a:cubicBezTo>
                    <a:pt x="61" y="1016"/>
                    <a:pt x="122" y="1137"/>
                    <a:pt x="213" y="1229"/>
                  </a:cubicBezTo>
                  <a:lnTo>
                    <a:pt x="304" y="1289"/>
                  </a:lnTo>
                  <a:cubicBezTo>
                    <a:pt x="365" y="1350"/>
                    <a:pt x="426" y="1411"/>
                    <a:pt x="517" y="1441"/>
                  </a:cubicBezTo>
                  <a:cubicBezTo>
                    <a:pt x="608" y="1502"/>
                    <a:pt x="699" y="1502"/>
                    <a:pt x="790" y="1502"/>
                  </a:cubicBezTo>
                  <a:cubicBezTo>
                    <a:pt x="882" y="1502"/>
                    <a:pt x="973" y="1502"/>
                    <a:pt x="1064" y="1441"/>
                  </a:cubicBezTo>
                  <a:cubicBezTo>
                    <a:pt x="1155" y="1411"/>
                    <a:pt x="1246" y="1381"/>
                    <a:pt x="1307" y="1289"/>
                  </a:cubicBezTo>
                  <a:cubicBezTo>
                    <a:pt x="1337" y="1259"/>
                    <a:pt x="1368" y="1198"/>
                    <a:pt x="1398" y="1137"/>
                  </a:cubicBezTo>
                  <a:cubicBezTo>
                    <a:pt x="1489" y="1046"/>
                    <a:pt x="1520" y="925"/>
                    <a:pt x="1520" y="803"/>
                  </a:cubicBezTo>
                  <a:cubicBezTo>
                    <a:pt x="1489" y="712"/>
                    <a:pt x="1489" y="682"/>
                    <a:pt x="1489" y="590"/>
                  </a:cubicBezTo>
                  <a:cubicBezTo>
                    <a:pt x="1459" y="469"/>
                    <a:pt x="1398" y="378"/>
                    <a:pt x="1307" y="286"/>
                  </a:cubicBezTo>
                  <a:lnTo>
                    <a:pt x="1216" y="195"/>
                  </a:lnTo>
                  <a:cubicBezTo>
                    <a:pt x="1155" y="134"/>
                    <a:pt x="1094" y="104"/>
                    <a:pt x="1003" y="74"/>
                  </a:cubicBezTo>
                  <a:cubicBezTo>
                    <a:pt x="936" y="29"/>
                    <a:pt x="870" y="1"/>
                    <a:pt x="803" y="1"/>
                  </a:cubicBezTo>
                  <a:cubicBezTo>
                    <a:pt x="778" y="1"/>
                    <a:pt x="754" y="5"/>
                    <a:pt x="730" y="13"/>
                  </a:cubicBezTo>
                  <a:cubicBezTo>
                    <a:pt x="697" y="5"/>
                    <a:pt x="667" y="1"/>
                    <a:pt x="638" y="1"/>
                  </a:cubicBezTo>
                  <a:close/>
                </a:path>
              </a:pathLst>
            </a:custGeom>
            <a:solidFill>
              <a:srgbClr val="FFE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881;p48"/>
            <p:cNvSpPr/>
            <p:nvPr/>
          </p:nvSpPr>
          <p:spPr>
            <a:xfrm>
              <a:off x="953142" y="3713395"/>
              <a:ext cx="34382" cy="32293"/>
            </a:xfrm>
            <a:custGeom>
              <a:avLst/>
              <a:gdLst/>
              <a:ahLst/>
              <a:cxnLst/>
              <a:rect l="l" t="t" r="r" b="b"/>
              <a:pathLst>
                <a:path w="1004" h="943" extrusionOk="0">
                  <a:moveTo>
                    <a:pt x="457" y="1"/>
                  </a:moveTo>
                  <a:cubicBezTo>
                    <a:pt x="396" y="1"/>
                    <a:pt x="335" y="1"/>
                    <a:pt x="274" y="31"/>
                  </a:cubicBezTo>
                  <a:cubicBezTo>
                    <a:pt x="214" y="61"/>
                    <a:pt x="183" y="92"/>
                    <a:pt x="123" y="122"/>
                  </a:cubicBezTo>
                  <a:cubicBezTo>
                    <a:pt x="92" y="183"/>
                    <a:pt x="62" y="213"/>
                    <a:pt x="31" y="274"/>
                  </a:cubicBezTo>
                  <a:cubicBezTo>
                    <a:pt x="1" y="335"/>
                    <a:pt x="1" y="396"/>
                    <a:pt x="1" y="457"/>
                  </a:cubicBezTo>
                  <a:cubicBezTo>
                    <a:pt x="1" y="517"/>
                    <a:pt x="1" y="548"/>
                    <a:pt x="1" y="578"/>
                  </a:cubicBezTo>
                  <a:cubicBezTo>
                    <a:pt x="31" y="669"/>
                    <a:pt x="62" y="730"/>
                    <a:pt x="123" y="791"/>
                  </a:cubicBezTo>
                  <a:cubicBezTo>
                    <a:pt x="153" y="821"/>
                    <a:pt x="183" y="852"/>
                    <a:pt x="214" y="882"/>
                  </a:cubicBezTo>
                  <a:cubicBezTo>
                    <a:pt x="305" y="912"/>
                    <a:pt x="366" y="943"/>
                    <a:pt x="457" y="943"/>
                  </a:cubicBezTo>
                  <a:lnTo>
                    <a:pt x="548" y="943"/>
                  </a:lnTo>
                  <a:cubicBezTo>
                    <a:pt x="609" y="943"/>
                    <a:pt x="670" y="943"/>
                    <a:pt x="730" y="912"/>
                  </a:cubicBezTo>
                  <a:cubicBezTo>
                    <a:pt x="791" y="882"/>
                    <a:pt x="822" y="852"/>
                    <a:pt x="882" y="791"/>
                  </a:cubicBezTo>
                  <a:cubicBezTo>
                    <a:pt x="913" y="760"/>
                    <a:pt x="943" y="700"/>
                    <a:pt x="974" y="639"/>
                  </a:cubicBezTo>
                  <a:cubicBezTo>
                    <a:pt x="1004" y="578"/>
                    <a:pt x="1004" y="517"/>
                    <a:pt x="1004" y="457"/>
                  </a:cubicBezTo>
                  <a:cubicBezTo>
                    <a:pt x="1004" y="426"/>
                    <a:pt x="1004" y="396"/>
                    <a:pt x="1004" y="335"/>
                  </a:cubicBezTo>
                  <a:cubicBezTo>
                    <a:pt x="974" y="274"/>
                    <a:pt x="943" y="183"/>
                    <a:pt x="882" y="122"/>
                  </a:cubicBezTo>
                  <a:cubicBezTo>
                    <a:pt x="852" y="92"/>
                    <a:pt x="822" y="92"/>
                    <a:pt x="791" y="61"/>
                  </a:cubicBezTo>
                  <a:cubicBezTo>
                    <a:pt x="700" y="1"/>
                    <a:pt x="639" y="1"/>
                    <a:pt x="548" y="1"/>
                  </a:cubicBezTo>
                  <a:close/>
                </a:path>
              </a:pathLst>
            </a:custGeom>
            <a:solidFill>
              <a:srgbClr val="FFE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882;p48"/>
            <p:cNvSpPr/>
            <p:nvPr/>
          </p:nvSpPr>
          <p:spPr>
            <a:xfrm>
              <a:off x="1029132" y="3748804"/>
              <a:ext cx="18766" cy="21609"/>
            </a:xfrm>
            <a:custGeom>
              <a:avLst/>
              <a:gdLst/>
              <a:ahLst/>
              <a:cxnLst/>
              <a:rect l="l" t="t" r="r" b="b"/>
              <a:pathLst>
                <a:path w="548" h="631" extrusionOk="0">
                  <a:moveTo>
                    <a:pt x="244" y="0"/>
                  </a:moveTo>
                  <a:lnTo>
                    <a:pt x="214" y="30"/>
                  </a:lnTo>
                  <a:cubicBezTo>
                    <a:pt x="153" y="30"/>
                    <a:pt x="122" y="61"/>
                    <a:pt x="122" y="122"/>
                  </a:cubicBezTo>
                  <a:lnTo>
                    <a:pt x="31" y="274"/>
                  </a:lnTo>
                  <a:cubicBezTo>
                    <a:pt x="31" y="304"/>
                    <a:pt x="1" y="334"/>
                    <a:pt x="1" y="365"/>
                  </a:cubicBezTo>
                  <a:cubicBezTo>
                    <a:pt x="1" y="395"/>
                    <a:pt x="1" y="426"/>
                    <a:pt x="1" y="456"/>
                  </a:cubicBezTo>
                  <a:cubicBezTo>
                    <a:pt x="31" y="486"/>
                    <a:pt x="31" y="517"/>
                    <a:pt x="62" y="517"/>
                  </a:cubicBezTo>
                  <a:cubicBezTo>
                    <a:pt x="62" y="547"/>
                    <a:pt x="92" y="578"/>
                    <a:pt x="122" y="578"/>
                  </a:cubicBezTo>
                  <a:lnTo>
                    <a:pt x="183" y="608"/>
                  </a:lnTo>
                  <a:cubicBezTo>
                    <a:pt x="198" y="623"/>
                    <a:pt x="221" y="631"/>
                    <a:pt x="244" y="631"/>
                  </a:cubicBezTo>
                  <a:cubicBezTo>
                    <a:pt x="267" y="631"/>
                    <a:pt x="290" y="623"/>
                    <a:pt x="305" y="608"/>
                  </a:cubicBezTo>
                  <a:lnTo>
                    <a:pt x="366" y="578"/>
                  </a:lnTo>
                  <a:cubicBezTo>
                    <a:pt x="396" y="578"/>
                    <a:pt x="426" y="547"/>
                    <a:pt x="457" y="517"/>
                  </a:cubicBezTo>
                  <a:lnTo>
                    <a:pt x="518" y="334"/>
                  </a:lnTo>
                  <a:cubicBezTo>
                    <a:pt x="548" y="334"/>
                    <a:pt x="548" y="304"/>
                    <a:pt x="548" y="274"/>
                  </a:cubicBezTo>
                  <a:cubicBezTo>
                    <a:pt x="548" y="243"/>
                    <a:pt x="548" y="182"/>
                    <a:pt x="548" y="152"/>
                  </a:cubicBezTo>
                  <a:cubicBezTo>
                    <a:pt x="548" y="122"/>
                    <a:pt x="518" y="122"/>
                    <a:pt x="518" y="91"/>
                  </a:cubicBezTo>
                  <a:cubicBezTo>
                    <a:pt x="487" y="61"/>
                    <a:pt x="457" y="30"/>
                    <a:pt x="426" y="30"/>
                  </a:cubicBezTo>
                  <a:lnTo>
                    <a:pt x="396" y="0"/>
                  </a:lnTo>
                  <a:close/>
                </a:path>
              </a:pathLst>
            </a:custGeom>
            <a:solidFill>
              <a:srgbClr val="FFE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883;p48"/>
            <p:cNvSpPr/>
            <p:nvPr/>
          </p:nvSpPr>
          <p:spPr>
            <a:xfrm>
              <a:off x="990640" y="4051701"/>
              <a:ext cx="21883" cy="15650"/>
            </a:xfrm>
            <a:custGeom>
              <a:avLst/>
              <a:gdLst/>
              <a:ahLst/>
              <a:cxnLst/>
              <a:rect l="l" t="t" r="r" b="b"/>
              <a:pathLst>
                <a:path w="639" h="457" extrusionOk="0">
                  <a:moveTo>
                    <a:pt x="335" y="0"/>
                  </a:moveTo>
                  <a:cubicBezTo>
                    <a:pt x="31" y="0"/>
                    <a:pt x="0" y="456"/>
                    <a:pt x="335" y="456"/>
                  </a:cubicBezTo>
                  <a:cubicBezTo>
                    <a:pt x="638" y="456"/>
                    <a:pt x="638" y="0"/>
                    <a:pt x="335" y="0"/>
                  </a:cubicBezTo>
                  <a:close/>
                </a:path>
              </a:pathLst>
            </a:custGeom>
            <a:solidFill>
              <a:srgbClr val="FFE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84;p48"/>
            <p:cNvSpPr/>
            <p:nvPr/>
          </p:nvSpPr>
          <p:spPr>
            <a:xfrm>
              <a:off x="720002" y="3823458"/>
              <a:ext cx="758835" cy="420015"/>
            </a:xfrm>
            <a:custGeom>
              <a:avLst/>
              <a:gdLst/>
              <a:ahLst/>
              <a:cxnLst/>
              <a:rect l="l" t="t" r="r" b="b"/>
              <a:pathLst>
                <a:path w="22159" h="12265" extrusionOk="0">
                  <a:moveTo>
                    <a:pt x="17983" y="0"/>
                  </a:moveTo>
                  <a:cubicBezTo>
                    <a:pt x="15119" y="0"/>
                    <a:pt x="11034" y="2349"/>
                    <a:pt x="11034" y="2349"/>
                  </a:cubicBezTo>
                  <a:lnTo>
                    <a:pt x="9575" y="3930"/>
                  </a:lnTo>
                  <a:cubicBezTo>
                    <a:pt x="9575" y="3930"/>
                    <a:pt x="4225" y="5389"/>
                    <a:pt x="2766" y="5936"/>
                  </a:cubicBezTo>
                  <a:cubicBezTo>
                    <a:pt x="1338" y="6483"/>
                    <a:pt x="0" y="9066"/>
                    <a:pt x="1702" y="11376"/>
                  </a:cubicBezTo>
                  <a:cubicBezTo>
                    <a:pt x="2200" y="12032"/>
                    <a:pt x="3127" y="12265"/>
                    <a:pt x="4196" y="12265"/>
                  </a:cubicBezTo>
                  <a:cubicBezTo>
                    <a:pt x="6846" y="12265"/>
                    <a:pt x="10365" y="10829"/>
                    <a:pt x="10365" y="10829"/>
                  </a:cubicBezTo>
                  <a:lnTo>
                    <a:pt x="14317" y="10252"/>
                  </a:lnTo>
                  <a:cubicBezTo>
                    <a:pt x="14317" y="10252"/>
                    <a:pt x="16353" y="9887"/>
                    <a:pt x="17751" y="9492"/>
                  </a:cubicBezTo>
                  <a:cubicBezTo>
                    <a:pt x="19180" y="9127"/>
                    <a:pt x="22159" y="4203"/>
                    <a:pt x="20335" y="1103"/>
                  </a:cubicBezTo>
                  <a:cubicBezTo>
                    <a:pt x="19865" y="297"/>
                    <a:pt x="19001" y="0"/>
                    <a:pt x="17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85;p48"/>
            <p:cNvSpPr/>
            <p:nvPr/>
          </p:nvSpPr>
          <p:spPr>
            <a:xfrm>
              <a:off x="720002" y="3823698"/>
              <a:ext cx="646443" cy="419535"/>
            </a:xfrm>
            <a:custGeom>
              <a:avLst/>
              <a:gdLst/>
              <a:ahLst/>
              <a:cxnLst/>
              <a:rect l="l" t="t" r="r" b="b"/>
              <a:pathLst>
                <a:path w="18877" h="12251" extrusionOk="0">
                  <a:moveTo>
                    <a:pt x="17981" y="1"/>
                  </a:moveTo>
                  <a:cubicBezTo>
                    <a:pt x="15125" y="1"/>
                    <a:pt x="11034" y="2342"/>
                    <a:pt x="11034" y="2342"/>
                  </a:cubicBezTo>
                  <a:lnTo>
                    <a:pt x="9605" y="3923"/>
                  </a:lnTo>
                  <a:cubicBezTo>
                    <a:pt x="9605" y="3923"/>
                    <a:pt x="4225" y="5382"/>
                    <a:pt x="2766" y="5929"/>
                  </a:cubicBezTo>
                  <a:cubicBezTo>
                    <a:pt x="1338" y="6476"/>
                    <a:pt x="0" y="9059"/>
                    <a:pt x="1733" y="11369"/>
                  </a:cubicBezTo>
                  <a:cubicBezTo>
                    <a:pt x="2158" y="11917"/>
                    <a:pt x="2888" y="12190"/>
                    <a:pt x="3769" y="12251"/>
                  </a:cubicBezTo>
                  <a:cubicBezTo>
                    <a:pt x="3161" y="12129"/>
                    <a:pt x="2675" y="11886"/>
                    <a:pt x="2371" y="11461"/>
                  </a:cubicBezTo>
                  <a:cubicBezTo>
                    <a:pt x="639" y="9151"/>
                    <a:pt x="1976" y="6567"/>
                    <a:pt x="3435" y="6020"/>
                  </a:cubicBezTo>
                  <a:cubicBezTo>
                    <a:pt x="4864" y="5473"/>
                    <a:pt x="10244" y="4014"/>
                    <a:pt x="10244" y="4014"/>
                  </a:cubicBezTo>
                  <a:lnTo>
                    <a:pt x="11672" y="2433"/>
                  </a:lnTo>
                  <a:cubicBezTo>
                    <a:pt x="11672" y="2433"/>
                    <a:pt x="15765" y="86"/>
                    <a:pt x="18619" y="86"/>
                  </a:cubicBezTo>
                  <a:cubicBezTo>
                    <a:pt x="18706" y="86"/>
                    <a:pt x="18791" y="88"/>
                    <a:pt x="18876" y="93"/>
                  </a:cubicBezTo>
                  <a:cubicBezTo>
                    <a:pt x="18598" y="29"/>
                    <a:pt x="18297" y="1"/>
                    <a:pt x="17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86;p48"/>
            <p:cNvSpPr/>
            <p:nvPr/>
          </p:nvSpPr>
          <p:spPr>
            <a:xfrm>
              <a:off x="1299770" y="3942220"/>
              <a:ext cx="60408" cy="33526"/>
            </a:xfrm>
            <a:custGeom>
              <a:avLst/>
              <a:gdLst/>
              <a:ahLst/>
              <a:cxnLst/>
              <a:rect l="l" t="t" r="r" b="b"/>
              <a:pathLst>
                <a:path w="1764" h="979" extrusionOk="0">
                  <a:moveTo>
                    <a:pt x="1368" y="1"/>
                  </a:moveTo>
                  <a:cubicBezTo>
                    <a:pt x="924" y="1"/>
                    <a:pt x="1" y="522"/>
                    <a:pt x="1" y="522"/>
                  </a:cubicBezTo>
                  <a:lnTo>
                    <a:pt x="335" y="978"/>
                  </a:lnTo>
                  <a:cubicBezTo>
                    <a:pt x="335" y="978"/>
                    <a:pt x="1764" y="462"/>
                    <a:pt x="1581" y="97"/>
                  </a:cubicBezTo>
                  <a:cubicBezTo>
                    <a:pt x="1547" y="28"/>
                    <a:pt x="1470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87;p48"/>
            <p:cNvSpPr/>
            <p:nvPr/>
          </p:nvSpPr>
          <p:spPr>
            <a:xfrm>
              <a:off x="955231" y="3893181"/>
              <a:ext cx="389331" cy="311527"/>
            </a:xfrm>
            <a:custGeom>
              <a:avLst/>
              <a:gdLst/>
              <a:ahLst/>
              <a:cxnLst/>
              <a:rect l="l" t="t" r="r" b="b"/>
              <a:pathLst>
                <a:path w="11369" h="9097" extrusionOk="0">
                  <a:moveTo>
                    <a:pt x="5831" y="1"/>
                  </a:moveTo>
                  <a:cubicBezTo>
                    <a:pt x="5360" y="1"/>
                    <a:pt x="4874" y="41"/>
                    <a:pt x="4378" y="131"/>
                  </a:cubicBezTo>
                  <a:cubicBezTo>
                    <a:pt x="1551" y="617"/>
                    <a:pt x="1" y="4021"/>
                    <a:pt x="1" y="4021"/>
                  </a:cubicBezTo>
                  <a:cubicBezTo>
                    <a:pt x="142" y="4079"/>
                    <a:pt x="285" y="4105"/>
                    <a:pt x="428" y="4105"/>
                  </a:cubicBezTo>
                  <a:cubicBezTo>
                    <a:pt x="1576" y="4105"/>
                    <a:pt x="2780" y="2420"/>
                    <a:pt x="4104" y="1529"/>
                  </a:cubicBezTo>
                  <a:cubicBezTo>
                    <a:pt x="4397" y="1341"/>
                    <a:pt x="4769" y="1266"/>
                    <a:pt x="5179" y="1266"/>
                  </a:cubicBezTo>
                  <a:cubicBezTo>
                    <a:pt x="6895" y="1266"/>
                    <a:pt x="9271" y="2593"/>
                    <a:pt x="9271" y="2593"/>
                  </a:cubicBezTo>
                  <a:cubicBezTo>
                    <a:pt x="8362" y="6892"/>
                    <a:pt x="5699" y="7837"/>
                    <a:pt x="3932" y="7837"/>
                  </a:cubicBezTo>
                  <a:cubicBezTo>
                    <a:pt x="3338" y="7837"/>
                    <a:pt x="2845" y="7730"/>
                    <a:pt x="2554" y="7608"/>
                  </a:cubicBezTo>
                  <a:cubicBezTo>
                    <a:pt x="2364" y="7531"/>
                    <a:pt x="2191" y="7499"/>
                    <a:pt x="2034" y="7499"/>
                  </a:cubicBezTo>
                  <a:cubicBezTo>
                    <a:pt x="1260" y="7499"/>
                    <a:pt x="882" y="8277"/>
                    <a:pt x="882" y="8277"/>
                  </a:cubicBezTo>
                  <a:cubicBezTo>
                    <a:pt x="1767" y="8710"/>
                    <a:pt x="3201" y="9096"/>
                    <a:pt x="4684" y="9096"/>
                  </a:cubicBezTo>
                  <a:cubicBezTo>
                    <a:pt x="5595" y="9096"/>
                    <a:pt x="6524" y="8951"/>
                    <a:pt x="7356" y="8581"/>
                  </a:cubicBezTo>
                  <a:cubicBezTo>
                    <a:pt x="9545" y="7638"/>
                    <a:pt x="11369" y="2775"/>
                    <a:pt x="10578" y="1742"/>
                  </a:cubicBezTo>
                  <a:cubicBezTo>
                    <a:pt x="9925" y="913"/>
                    <a:pt x="8068" y="1"/>
                    <a:pt x="5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88;p48"/>
            <p:cNvSpPr/>
            <p:nvPr/>
          </p:nvSpPr>
          <p:spPr>
            <a:xfrm>
              <a:off x="985435" y="4134951"/>
              <a:ext cx="195710" cy="63524"/>
            </a:xfrm>
            <a:custGeom>
              <a:avLst/>
              <a:gdLst/>
              <a:ahLst/>
              <a:cxnLst/>
              <a:rect l="l" t="t" r="r" b="b"/>
              <a:pathLst>
                <a:path w="5715" h="1855" extrusionOk="0">
                  <a:moveTo>
                    <a:pt x="5715" y="1"/>
                  </a:moveTo>
                  <a:cubicBezTo>
                    <a:pt x="4817" y="588"/>
                    <a:pt x="3850" y="773"/>
                    <a:pt x="3065" y="773"/>
                  </a:cubicBezTo>
                  <a:cubicBezTo>
                    <a:pt x="2469" y="773"/>
                    <a:pt x="1978" y="666"/>
                    <a:pt x="1702" y="548"/>
                  </a:cubicBezTo>
                  <a:cubicBezTo>
                    <a:pt x="1508" y="471"/>
                    <a:pt x="1330" y="439"/>
                    <a:pt x="1170" y="439"/>
                  </a:cubicBezTo>
                  <a:cubicBezTo>
                    <a:pt x="378" y="439"/>
                    <a:pt x="0" y="1217"/>
                    <a:pt x="0" y="1217"/>
                  </a:cubicBezTo>
                  <a:cubicBezTo>
                    <a:pt x="517" y="1460"/>
                    <a:pt x="1216" y="1703"/>
                    <a:pt x="2006" y="1855"/>
                  </a:cubicBezTo>
                  <a:cubicBezTo>
                    <a:pt x="2037" y="1855"/>
                    <a:pt x="4894" y="1460"/>
                    <a:pt x="5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89;p48"/>
            <p:cNvSpPr/>
            <p:nvPr/>
          </p:nvSpPr>
          <p:spPr>
            <a:xfrm>
              <a:off x="955231" y="3932426"/>
              <a:ext cx="187389" cy="101331"/>
            </a:xfrm>
            <a:custGeom>
              <a:avLst/>
              <a:gdLst/>
              <a:ahLst/>
              <a:cxnLst/>
              <a:rect l="l" t="t" r="r" b="b"/>
              <a:pathLst>
                <a:path w="5472" h="2959" extrusionOk="0">
                  <a:moveTo>
                    <a:pt x="4648" y="1"/>
                  </a:moveTo>
                  <a:cubicBezTo>
                    <a:pt x="3928" y="1"/>
                    <a:pt x="2721" y="232"/>
                    <a:pt x="973" y="1295"/>
                  </a:cubicBezTo>
                  <a:cubicBezTo>
                    <a:pt x="335" y="2146"/>
                    <a:pt x="1" y="2875"/>
                    <a:pt x="1" y="2875"/>
                  </a:cubicBezTo>
                  <a:cubicBezTo>
                    <a:pt x="142" y="2933"/>
                    <a:pt x="285" y="2959"/>
                    <a:pt x="428" y="2959"/>
                  </a:cubicBezTo>
                  <a:cubicBezTo>
                    <a:pt x="1576" y="2959"/>
                    <a:pt x="2780" y="1274"/>
                    <a:pt x="4104" y="383"/>
                  </a:cubicBezTo>
                  <a:cubicBezTo>
                    <a:pt x="4411" y="204"/>
                    <a:pt x="4804" y="132"/>
                    <a:pt x="5229" y="132"/>
                  </a:cubicBezTo>
                  <a:cubicBezTo>
                    <a:pt x="5309" y="132"/>
                    <a:pt x="5390" y="135"/>
                    <a:pt x="5472" y="140"/>
                  </a:cubicBezTo>
                  <a:cubicBezTo>
                    <a:pt x="5472" y="140"/>
                    <a:pt x="5206" y="1"/>
                    <a:pt x="4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90;p48"/>
            <p:cNvSpPr/>
            <p:nvPr/>
          </p:nvSpPr>
          <p:spPr>
            <a:xfrm>
              <a:off x="838661" y="3425771"/>
              <a:ext cx="744281" cy="464088"/>
            </a:xfrm>
            <a:custGeom>
              <a:avLst/>
              <a:gdLst/>
              <a:ahLst/>
              <a:cxnLst/>
              <a:rect l="l" t="t" r="r" b="b"/>
              <a:pathLst>
                <a:path w="21734" h="13552" extrusionOk="0">
                  <a:moveTo>
                    <a:pt x="14066" y="0"/>
                  </a:moveTo>
                  <a:cubicBezTo>
                    <a:pt x="13623" y="0"/>
                    <a:pt x="13265" y="64"/>
                    <a:pt x="13040" y="193"/>
                  </a:cubicBezTo>
                  <a:cubicBezTo>
                    <a:pt x="11794" y="922"/>
                    <a:pt x="10092" y="2108"/>
                    <a:pt x="10092" y="2108"/>
                  </a:cubicBezTo>
                  <a:lnTo>
                    <a:pt x="6900" y="4479"/>
                  </a:lnTo>
                  <a:cubicBezTo>
                    <a:pt x="6900" y="4479"/>
                    <a:pt x="0" y="7427"/>
                    <a:pt x="426" y="10254"/>
                  </a:cubicBezTo>
                  <a:cubicBezTo>
                    <a:pt x="741" y="12529"/>
                    <a:pt x="2578" y="13551"/>
                    <a:pt x="4019" y="13551"/>
                  </a:cubicBezTo>
                  <a:cubicBezTo>
                    <a:pt x="4388" y="13551"/>
                    <a:pt x="4731" y="13484"/>
                    <a:pt x="5016" y="13354"/>
                  </a:cubicBezTo>
                  <a:cubicBezTo>
                    <a:pt x="6444" y="12716"/>
                    <a:pt x="11247" y="9919"/>
                    <a:pt x="11247" y="9919"/>
                  </a:cubicBezTo>
                  <a:lnTo>
                    <a:pt x="13375" y="10011"/>
                  </a:lnTo>
                  <a:cubicBezTo>
                    <a:pt x="13375" y="10011"/>
                    <a:pt x="21733" y="7731"/>
                    <a:pt x="20821" y="4266"/>
                  </a:cubicBezTo>
                  <a:cubicBezTo>
                    <a:pt x="20070" y="1411"/>
                    <a:pt x="16141" y="0"/>
                    <a:pt x="14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91;p48"/>
            <p:cNvSpPr/>
            <p:nvPr/>
          </p:nvSpPr>
          <p:spPr>
            <a:xfrm>
              <a:off x="849071" y="3632200"/>
              <a:ext cx="692228" cy="257659"/>
            </a:xfrm>
            <a:custGeom>
              <a:avLst/>
              <a:gdLst/>
              <a:ahLst/>
              <a:cxnLst/>
              <a:rect l="l" t="t" r="r" b="b"/>
              <a:pathLst>
                <a:path w="20214" h="7524" extrusionOk="0">
                  <a:moveTo>
                    <a:pt x="20213" y="1"/>
                  </a:moveTo>
                  <a:lnTo>
                    <a:pt x="20213" y="1"/>
                  </a:lnTo>
                  <a:cubicBezTo>
                    <a:pt x="18268" y="2159"/>
                    <a:pt x="13466" y="3466"/>
                    <a:pt x="13466" y="3466"/>
                  </a:cubicBezTo>
                  <a:lnTo>
                    <a:pt x="11338" y="3375"/>
                  </a:lnTo>
                  <a:cubicBezTo>
                    <a:pt x="11338" y="3375"/>
                    <a:pt x="6535" y="6171"/>
                    <a:pt x="5107" y="6809"/>
                  </a:cubicBezTo>
                  <a:cubicBezTo>
                    <a:pt x="4822" y="6939"/>
                    <a:pt x="4479" y="7006"/>
                    <a:pt x="4110" y="7006"/>
                  </a:cubicBezTo>
                  <a:cubicBezTo>
                    <a:pt x="2669" y="7006"/>
                    <a:pt x="832" y="5984"/>
                    <a:pt x="517" y="3709"/>
                  </a:cubicBezTo>
                  <a:cubicBezTo>
                    <a:pt x="426" y="3192"/>
                    <a:pt x="608" y="2676"/>
                    <a:pt x="943" y="2159"/>
                  </a:cubicBezTo>
                  <a:lnTo>
                    <a:pt x="943" y="2159"/>
                  </a:lnTo>
                  <a:cubicBezTo>
                    <a:pt x="365" y="2828"/>
                    <a:pt x="0" y="3527"/>
                    <a:pt x="122" y="4226"/>
                  </a:cubicBezTo>
                  <a:cubicBezTo>
                    <a:pt x="437" y="6501"/>
                    <a:pt x="2274" y="7523"/>
                    <a:pt x="3715" y="7523"/>
                  </a:cubicBezTo>
                  <a:cubicBezTo>
                    <a:pt x="4084" y="7523"/>
                    <a:pt x="4427" y="7456"/>
                    <a:pt x="4712" y="7326"/>
                  </a:cubicBezTo>
                  <a:cubicBezTo>
                    <a:pt x="6140" y="6688"/>
                    <a:pt x="10943" y="3891"/>
                    <a:pt x="10943" y="3891"/>
                  </a:cubicBezTo>
                  <a:lnTo>
                    <a:pt x="13071" y="3983"/>
                  </a:lnTo>
                  <a:cubicBezTo>
                    <a:pt x="13071" y="3983"/>
                    <a:pt x="18663" y="2463"/>
                    <a:pt x="20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92;p48"/>
            <p:cNvSpPr/>
            <p:nvPr/>
          </p:nvSpPr>
          <p:spPr>
            <a:xfrm>
              <a:off x="1396581" y="3553265"/>
              <a:ext cx="56230" cy="32122"/>
            </a:xfrm>
            <a:custGeom>
              <a:avLst/>
              <a:gdLst/>
              <a:ahLst/>
              <a:cxnLst/>
              <a:rect l="l" t="t" r="r" b="b"/>
              <a:pathLst>
                <a:path w="1642" h="938" extrusionOk="0">
                  <a:moveTo>
                    <a:pt x="1239" y="1"/>
                  </a:moveTo>
                  <a:cubicBezTo>
                    <a:pt x="810" y="1"/>
                    <a:pt x="0" y="360"/>
                    <a:pt x="0" y="360"/>
                  </a:cubicBezTo>
                  <a:lnTo>
                    <a:pt x="92" y="938"/>
                  </a:lnTo>
                  <a:cubicBezTo>
                    <a:pt x="92" y="938"/>
                    <a:pt x="1642" y="512"/>
                    <a:pt x="1490" y="117"/>
                  </a:cubicBezTo>
                  <a:cubicBezTo>
                    <a:pt x="1462" y="33"/>
                    <a:pt x="1367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93;p48"/>
            <p:cNvSpPr/>
            <p:nvPr/>
          </p:nvSpPr>
          <p:spPr>
            <a:xfrm>
              <a:off x="1024988" y="3483953"/>
              <a:ext cx="397653" cy="312760"/>
            </a:xfrm>
            <a:custGeom>
              <a:avLst/>
              <a:gdLst/>
              <a:ahLst/>
              <a:cxnLst/>
              <a:rect l="l" t="t" r="r" b="b"/>
              <a:pathLst>
                <a:path w="11612" h="9133" extrusionOk="0">
                  <a:moveTo>
                    <a:pt x="5539" y="0"/>
                  </a:moveTo>
                  <a:cubicBezTo>
                    <a:pt x="5087" y="0"/>
                    <a:pt x="4670" y="60"/>
                    <a:pt x="4316" y="196"/>
                  </a:cubicBezTo>
                  <a:cubicBezTo>
                    <a:pt x="2098" y="1077"/>
                    <a:pt x="517" y="3509"/>
                    <a:pt x="0" y="5029"/>
                  </a:cubicBezTo>
                  <a:cubicBezTo>
                    <a:pt x="0" y="5029"/>
                    <a:pt x="197" y="5096"/>
                    <a:pt x="462" y="5096"/>
                  </a:cubicBezTo>
                  <a:cubicBezTo>
                    <a:pt x="840" y="5096"/>
                    <a:pt x="1356" y="4960"/>
                    <a:pt x="1642" y="4299"/>
                  </a:cubicBezTo>
                  <a:cubicBezTo>
                    <a:pt x="1976" y="3505"/>
                    <a:pt x="3446" y="1705"/>
                    <a:pt x="5922" y="1705"/>
                  </a:cubicBezTo>
                  <a:cubicBezTo>
                    <a:pt x="7047" y="1705"/>
                    <a:pt x="8380" y="2077"/>
                    <a:pt x="9909" y="3084"/>
                  </a:cubicBezTo>
                  <a:cubicBezTo>
                    <a:pt x="9909" y="3084"/>
                    <a:pt x="8815" y="7096"/>
                    <a:pt x="7052" y="7491"/>
                  </a:cubicBezTo>
                  <a:cubicBezTo>
                    <a:pt x="5289" y="7856"/>
                    <a:pt x="2918" y="7369"/>
                    <a:pt x="2371" y="8646"/>
                  </a:cubicBezTo>
                  <a:cubicBezTo>
                    <a:pt x="2371" y="8646"/>
                    <a:pt x="3671" y="9132"/>
                    <a:pt x="5224" y="9132"/>
                  </a:cubicBezTo>
                  <a:cubicBezTo>
                    <a:pt x="6217" y="9132"/>
                    <a:pt x="7313" y="8933"/>
                    <a:pt x="8237" y="8281"/>
                  </a:cubicBezTo>
                  <a:cubicBezTo>
                    <a:pt x="10608" y="6609"/>
                    <a:pt x="11611" y="4026"/>
                    <a:pt x="11429" y="2749"/>
                  </a:cubicBezTo>
                  <a:cubicBezTo>
                    <a:pt x="11301" y="1676"/>
                    <a:pt x="7928" y="0"/>
                    <a:pt x="5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94;p48"/>
            <p:cNvSpPr/>
            <p:nvPr/>
          </p:nvSpPr>
          <p:spPr>
            <a:xfrm>
              <a:off x="1024988" y="3544224"/>
              <a:ext cx="166568" cy="114276"/>
            </a:xfrm>
            <a:custGeom>
              <a:avLst/>
              <a:gdLst/>
              <a:ahLst/>
              <a:cxnLst/>
              <a:rect l="l" t="t" r="r" b="b"/>
              <a:pathLst>
                <a:path w="4864" h="3337" extrusionOk="0">
                  <a:moveTo>
                    <a:pt x="4280" y="1"/>
                  </a:moveTo>
                  <a:cubicBezTo>
                    <a:pt x="2753" y="1"/>
                    <a:pt x="969" y="1357"/>
                    <a:pt x="942" y="1384"/>
                  </a:cubicBezTo>
                  <a:cubicBezTo>
                    <a:pt x="487" y="2053"/>
                    <a:pt x="183" y="2722"/>
                    <a:pt x="0" y="3269"/>
                  </a:cubicBezTo>
                  <a:cubicBezTo>
                    <a:pt x="0" y="3269"/>
                    <a:pt x="197" y="3336"/>
                    <a:pt x="462" y="3336"/>
                  </a:cubicBezTo>
                  <a:cubicBezTo>
                    <a:pt x="840" y="3336"/>
                    <a:pt x="1356" y="3200"/>
                    <a:pt x="1642" y="2539"/>
                  </a:cubicBezTo>
                  <a:cubicBezTo>
                    <a:pt x="1915" y="1871"/>
                    <a:pt x="3009" y="472"/>
                    <a:pt x="4864" y="77"/>
                  </a:cubicBezTo>
                  <a:cubicBezTo>
                    <a:pt x="4676" y="24"/>
                    <a:pt x="4480" y="1"/>
                    <a:pt x="4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95;p48"/>
            <p:cNvSpPr/>
            <p:nvPr/>
          </p:nvSpPr>
          <p:spPr>
            <a:xfrm>
              <a:off x="1106183" y="3713395"/>
              <a:ext cx="198826" cy="81229"/>
            </a:xfrm>
            <a:custGeom>
              <a:avLst/>
              <a:gdLst/>
              <a:ahLst/>
              <a:cxnLst/>
              <a:rect l="l" t="t" r="r" b="b"/>
              <a:pathLst>
                <a:path w="5806" h="2372" extrusionOk="0">
                  <a:moveTo>
                    <a:pt x="5806" y="1"/>
                  </a:moveTo>
                  <a:lnTo>
                    <a:pt x="5806" y="1"/>
                  </a:lnTo>
                  <a:cubicBezTo>
                    <a:pt x="5471" y="396"/>
                    <a:pt x="5076" y="700"/>
                    <a:pt x="4681" y="791"/>
                  </a:cubicBezTo>
                  <a:cubicBezTo>
                    <a:pt x="2918" y="1156"/>
                    <a:pt x="547" y="669"/>
                    <a:pt x="0" y="1946"/>
                  </a:cubicBezTo>
                  <a:cubicBezTo>
                    <a:pt x="0" y="1946"/>
                    <a:pt x="760" y="2219"/>
                    <a:pt x="1824" y="2371"/>
                  </a:cubicBezTo>
                  <a:cubicBezTo>
                    <a:pt x="5349" y="1490"/>
                    <a:pt x="5806" y="1"/>
                    <a:pt x="5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066987-2593-C370-90ED-DD36D018082A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 dirty="0"/>
              <a:t>Warm Up: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502644AF-F132-A050-41B8-C13DBC70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9" y="932526"/>
            <a:ext cx="8500821" cy="42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3"/>
          </p:nvPr>
        </p:nvSpPr>
        <p:spPr>
          <a:xfrm>
            <a:off x="6540900" y="4391448"/>
            <a:ext cx="2603100" cy="527700"/>
          </a:xfrm>
        </p:spPr>
        <p:txBody>
          <a:bodyPr/>
          <a:lstStyle/>
          <a:p>
            <a:r>
              <a:rPr lang="en-US" dirty="0"/>
              <a:t>Random pick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0" y="1696095"/>
            <a:ext cx="9144000" cy="2333464"/>
          </a:xfrm>
        </p:spPr>
        <p:txBody>
          <a:bodyPr/>
          <a:lstStyle/>
          <a:p>
            <a:r>
              <a:rPr lang="en-US" sz="4800" b="1" dirty="0"/>
              <a:t>Do you think it is important to know the weather before going on a picnic, Why?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>
          <a:xfrm>
            <a:off x="85239" y="956001"/>
            <a:ext cx="9113005" cy="527700"/>
          </a:xfrm>
        </p:spPr>
        <p:txBody>
          <a:bodyPr/>
          <a:lstStyle/>
          <a:p>
            <a:r>
              <a:rPr lang="en-US" sz="4400" dirty="0"/>
              <a:t> Real Life Application: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1056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urricanes - Learning about Hurricanes for kids and childr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434727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0" y="4347274"/>
            <a:ext cx="9144000" cy="796225"/>
          </a:xfrm>
        </p:spPr>
        <p:txBody>
          <a:bodyPr/>
          <a:lstStyle/>
          <a:p>
            <a:r>
              <a:rPr lang="en-US" sz="3600" dirty="0"/>
              <a:t> </a:t>
            </a:r>
            <a:r>
              <a:rPr lang="en-US" sz="2400" b="1" dirty="0">
                <a:latin typeface="Comic Sans MS" panose="030F0702030302020204" pitchFamily="66" charset="0"/>
              </a:rPr>
              <a:t>Pre assessment: After watching the video, what does the word (hurricanes) mean?  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93452"/>
            <a:ext cx="7412065" cy="1112555"/>
          </a:xfrm>
        </p:spPr>
        <p:txBody>
          <a:bodyPr/>
          <a:lstStyle/>
          <a:p>
            <a:r>
              <a:rPr lang="en-US" sz="3200" b="1" dirty="0"/>
              <a:t>1-It is made up piece of writing that didn’t really happen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743200" y="1230153"/>
            <a:ext cx="3657600" cy="767165"/>
          </a:xfrm>
        </p:spPr>
        <p:txBody>
          <a:bodyPr/>
          <a:lstStyle/>
          <a:p>
            <a:r>
              <a:rPr lang="en-US" sz="5400" b="1" dirty="0">
                <a:highlight>
                  <a:srgbClr val="00FFFF"/>
                </a:highlight>
              </a:rPr>
              <a:t>Short Story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>
          <a:xfrm>
            <a:off x="990600" y="3398275"/>
            <a:ext cx="7162800" cy="885775"/>
          </a:xfrm>
        </p:spPr>
        <p:txBody>
          <a:bodyPr/>
          <a:lstStyle/>
          <a:p>
            <a:r>
              <a:rPr lang="en-US" sz="3200" b="1" dirty="0"/>
              <a:t>2-It focuses on a single theme or a subject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720000" y="0"/>
            <a:ext cx="8424000" cy="1112555"/>
          </a:xfrm>
        </p:spPr>
        <p:txBody>
          <a:bodyPr/>
          <a:lstStyle/>
          <a:p>
            <a:r>
              <a:rPr lang="en-US" sz="5400" b="1" dirty="0"/>
              <a:t>What is the genre?              </a:t>
            </a:r>
            <a:r>
              <a:rPr lang="en-US" sz="2800" b="1" dirty="0"/>
              <a:t>Open p.(108)</a:t>
            </a:r>
            <a:endParaRPr lang="en-US" sz="5400" b="1" dirty="0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>
          <a:xfrm>
            <a:off x="990600" y="4476318"/>
            <a:ext cx="7162800" cy="527700"/>
          </a:xfrm>
        </p:spPr>
        <p:txBody>
          <a:bodyPr/>
          <a:lstStyle/>
          <a:p>
            <a:r>
              <a:rPr lang="en-US" sz="3200" b="1" dirty="0"/>
              <a:t>3-It has limited numbers of characters</a:t>
            </a:r>
          </a:p>
        </p:txBody>
      </p:sp>
    </p:spTree>
    <p:extLst>
      <p:ext uri="{BB962C8B-B14F-4D97-AF65-F5344CB8AC3E}">
        <p14:creationId xmlns:p14="http://schemas.microsoft.com/office/powerpoint/2010/main" val="4249045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1950"/>
            <a:ext cx="7704000" cy="487500"/>
          </a:xfrm>
        </p:spPr>
        <p:txBody>
          <a:bodyPr/>
          <a:lstStyle/>
          <a:p>
            <a:pPr algn="ctr"/>
            <a:r>
              <a:rPr lang="en-US" sz="11500"/>
              <a:t>Shore</a:t>
            </a:r>
          </a:p>
        </p:txBody>
      </p:sp>
      <p:pic>
        <p:nvPicPr>
          <p:cNvPr id="1026" name="Picture 2" descr="IMG_1857 nighttime on the shor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0150"/>
            <a:ext cx="6781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10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1500"/>
              <a:t>Storm</a:t>
            </a:r>
          </a:p>
        </p:txBody>
      </p:sp>
      <p:pic>
        <p:nvPicPr>
          <p:cNvPr id="2052" name="Picture 4" descr="Storm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52550"/>
            <a:ext cx="6172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90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431" y="266750"/>
            <a:ext cx="5589722" cy="1810023"/>
          </a:xfrm>
        </p:spPr>
        <p:txBody>
          <a:bodyPr/>
          <a:lstStyle/>
          <a:p>
            <a:pPr algn="ctr"/>
            <a:r>
              <a:rPr lang="en-US" sz="4400" b="1" dirty="0"/>
              <a:t>Approaching: </a:t>
            </a:r>
            <a:br>
              <a:rPr lang="en-US" sz="4400" b="1" dirty="0"/>
            </a:br>
            <a:r>
              <a:rPr lang="en-US" sz="4400" b="1" dirty="0"/>
              <a:t>moving nearer</a:t>
            </a:r>
          </a:p>
        </p:txBody>
      </p:sp>
      <p:pic>
        <p:nvPicPr>
          <p:cNvPr id="3074" name="Picture 2" descr="Walking Approaching GIF - Walking Approaching Chatting - Discover &amp;amp; Share 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67" y="2275991"/>
            <a:ext cx="47434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78456"/>
      </p:ext>
    </p:extLst>
  </p:cSld>
  <p:clrMapOvr>
    <a:masterClrMapping/>
  </p:clrMapOvr>
</p:sld>
</file>

<file path=ppt/theme/theme1.xml><?xml version="1.0" encoding="utf-8"?>
<a:theme xmlns:a="http://schemas.openxmlformats.org/drawingml/2006/main" name="Chill Summer Beach Minitheme for Marketing by Slidesgo">
  <a:themeElements>
    <a:clrScheme name="Simple Light">
      <a:dk1>
        <a:srgbClr val="003857"/>
      </a:dk1>
      <a:lt1>
        <a:srgbClr val="FAD9B2"/>
      </a:lt1>
      <a:dk2>
        <a:srgbClr val="FFFFFF"/>
      </a:dk2>
      <a:lt2>
        <a:srgbClr val="82C4B9"/>
      </a:lt2>
      <a:accent1>
        <a:srgbClr val="269CA6"/>
      </a:accent1>
      <a:accent2>
        <a:srgbClr val="FF4E01"/>
      </a:accent2>
      <a:accent3>
        <a:srgbClr val="F23100"/>
      </a:accent3>
      <a:accent4>
        <a:srgbClr val="FFB83D"/>
      </a:accent4>
      <a:accent5>
        <a:srgbClr val="FFFFFF"/>
      </a:accent5>
      <a:accent6>
        <a:srgbClr val="FFFFFF"/>
      </a:accent6>
      <a:hlink>
        <a:srgbClr val="00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670742F0092499A9E17AA2963EC41" ma:contentTypeVersion="12" ma:contentTypeDescription="Create a new document." ma:contentTypeScope="" ma:versionID="518723457bf739327aa95efdf3e87ef8">
  <xsd:schema xmlns:xsd="http://www.w3.org/2001/XMLSchema" xmlns:xs="http://www.w3.org/2001/XMLSchema" xmlns:p="http://schemas.microsoft.com/office/2006/metadata/properties" xmlns:ns2="34fb08e6-86a7-4cc7-8f50-6bbaee76887e" xmlns:ns3="a207e54d-7efe-4f98-ba56-d5beaf26c937" targetNamespace="http://schemas.microsoft.com/office/2006/metadata/properties" ma:root="true" ma:fieldsID="aa734d179adfaf95d656a0e99b573221" ns2:_="" ns3:_="">
    <xsd:import namespace="34fb08e6-86a7-4cc7-8f50-6bbaee76887e"/>
    <xsd:import namespace="a207e54d-7efe-4f98-ba56-d5beaf26c9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08e6-86a7-4cc7-8f50-6bbaee76887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e54d-7efe-4f98-ba56-d5beaf26c93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e624b41-1076-4e8f-a78e-90a0be2bd394}" ma:internalName="TaxCatchAll" ma:showField="CatchAllData" ma:web="a207e54d-7efe-4f98-ba56-d5beaf26c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07e54d-7efe-4f98-ba56-d5beaf26c937" xsi:nil="true"/>
    <lcf76f155ced4ddcb4097134ff3c332f xmlns="34fb08e6-86a7-4cc7-8f50-6bbaee7688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F15247-1922-475E-8CB3-4383F65892C1}"/>
</file>

<file path=customXml/itemProps2.xml><?xml version="1.0" encoding="utf-8"?>
<ds:datastoreItem xmlns:ds="http://schemas.openxmlformats.org/officeDocument/2006/customXml" ds:itemID="{FD39937C-A5C6-45CE-920A-2F2DEA4F42CF}"/>
</file>

<file path=customXml/itemProps3.xml><?xml version="1.0" encoding="utf-8"?>
<ds:datastoreItem xmlns:ds="http://schemas.openxmlformats.org/officeDocument/2006/customXml" ds:itemID="{6CA54003-0E16-4539-BD54-B5652258D708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302</Words>
  <Application>Microsoft Office PowerPoint</Application>
  <PresentationFormat>On-screen Show (16:9)</PresentationFormat>
  <Paragraphs>62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Bahianita</vt:lpstr>
      <vt:lpstr>Comic Sans MS</vt:lpstr>
      <vt:lpstr>Arial</vt:lpstr>
      <vt:lpstr>Gill Sans</vt:lpstr>
      <vt:lpstr>Didact Gothic</vt:lpstr>
      <vt:lpstr>Chill Summer Beach Minitheme for Marketing by Slidesgo</vt:lpstr>
      <vt:lpstr> Hurricane</vt:lpstr>
      <vt:lpstr>Objectives</vt:lpstr>
      <vt:lpstr>Warm Up:</vt:lpstr>
      <vt:lpstr>Random pick</vt:lpstr>
      <vt:lpstr> Pre assessment: After watching the video, what does the word (hurricanes) mean?  </vt:lpstr>
      <vt:lpstr>1-It is made up piece of writing that didn’t really happen</vt:lpstr>
      <vt:lpstr>Shore</vt:lpstr>
      <vt:lpstr>Storm</vt:lpstr>
      <vt:lpstr>Approaching:  moving nearer</vt:lpstr>
      <vt:lpstr>Shelter: a place where people are protected</vt:lpstr>
      <vt:lpstr>Listen       </vt:lpstr>
      <vt:lpstr>      p.108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Chill Summer Beach Minitheme for Marketing</dc:title>
  <dc:creator>Doaa</dc:creator>
  <cp:lastModifiedBy>User</cp:lastModifiedBy>
  <cp:revision>9</cp:revision>
  <dcterms:modified xsi:type="dcterms:W3CDTF">2024-11-18T07:42:51Z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0x010100257670742F0092499A9E17AA2963EC41</vt:lpwstr>
  </property>
</Properties>
</file>