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92" r:id="rId4"/>
    <p:sldId id="256" r:id="rId5"/>
    <p:sldId id="274" r:id="rId6"/>
    <p:sldId id="282" r:id="rId7"/>
    <p:sldId id="318" r:id="rId8"/>
    <p:sldId id="437" r:id="rId9"/>
    <p:sldId id="333" r:id="rId10"/>
    <p:sldId id="438" r:id="rId11"/>
    <p:sldId id="284" r:id="rId12"/>
    <p:sldId id="430" r:id="rId13"/>
    <p:sldId id="440" r:id="rId14"/>
    <p:sldId id="285" r:id="rId15"/>
    <p:sldId id="286" r:id="rId16"/>
    <p:sldId id="288" r:id="rId17"/>
    <p:sldId id="353" r:id="rId18"/>
    <p:sldId id="289" r:id="rId19"/>
    <p:sldId id="412" r:id="rId20"/>
    <p:sldId id="43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7D97-5074-4A16-BA88-8C5983608A16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C7E09-9033-4AC0-B5EC-091C8323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e5f036c190_1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e5f036c190_1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1373-BB8A-4681-9381-4CB82A36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719EB-E5F4-4871-ADBA-B34109FED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633F-B928-44D6-977F-D12FD2C5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1BDB-6ACC-4553-A9A9-DF24D86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374DD-1C25-4CCC-9F1F-CEA9A10C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0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136E-EFBE-44F2-A757-A020DA38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A813-EF31-4F66-A750-F22EA677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40D81-8306-4FBB-AF48-D83492B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6FDC-9C45-45C9-A7C7-84337642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152A-D3BE-4C74-B3FE-D49A6D50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7A5C-778B-4EAB-9BC6-CB619674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E05A5-E202-47D0-B316-72BFC6D6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72C5-F9FA-4E06-B41A-339B04AB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A423-F31A-47EE-BA4C-B6EC9AA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EEDE-7081-40AB-9A0A-3F04D4FB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5539-1E97-42E9-9A6B-414F7425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8C46-BADA-45FA-ADF5-818E600F0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546B1-1DBC-4DF6-8254-1237AFCD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FB60F-6C0A-4D65-B5B7-EBE6656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9FCD0-DD13-4221-B96D-5697EC47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0F08-BBC3-4EA7-BB45-69BB1654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CB5A-1525-47AD-957E-30CDD465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3D18D-3935-4DE9-816B-167E5CCA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D0067-59BC-48B3-A4B0-9498D6EA5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BA1B1-8D1C-4B1F-A4F7-619C71FC2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88208-6C30-4BDB-81A9-E0CFD0F8B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09EF3-C1C2-4876-9625-922B724E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B3EE45-FA75-4BDD-93ED-74C1DFE7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BC91B-7AEA-451C-A8BB-6CA4BB74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2180-4E60-4950-AD75-FA246A5F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2EF4D-6ACD-4F04-B494-3AEB201F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E0AAA-ACE1-49D8-B1CA-C7A6AFC9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961D-FFCB-44AD-89B7-0A06E6CC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BBC18-FD58-44E8-B361-82209C7C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D6386-0F5F-4961-A96B-03957846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F7099-FDB1-4143-A23B-91486171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78E9-CE64-438D-9A5C-496B9A9B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3E04-E558-4E5F-A983-45BFCE4A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4FDA3-1EE1-4068-A9E5-C64F96D94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A3A6F-97F3-47C0-B222-9FC41E6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900E8-6F41-47C8-9C69-B72C9B4C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5023-3AED-4619-A1D8-C6F2AB10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3BCD-EC72-4533-93F0-F9D5F78E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FD19-F66B-4097-BBF8-9D6A8C2C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53318-DF96-4572-93ED-7006313B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8A087-A5AF-4DF9-A1AA-CDB3242D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E6C51-E104-45B3-A62C-1EFE16DC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7F345-B0C8-409B-9F1C-5FDD7B22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CA16-0515-4BC8-9C17-F71CAFCE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0FF8-161A-4164-B563-7B3DA5050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FE87-EA36-4F0F-BDAF-D3D4D633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7C920-E748-4877-9C89-4F4FCCE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20886-0813-4FC8-AFBC-BA3B9BC9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0A583-8EC2-48A2-9339-CA49E0DB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1D0BC-8CF3-4874-9E4B-2C329307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D93E-E75C-4709-9669-434B1486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982D-232F-47D2-B336-9D73D16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74181-7DDC-446D-9322-8C6EF720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2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10" name="Google Shape;10;p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532141" y="33301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253398" y="3477736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19769" y="36464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362217" y="32716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" name="Google Shape;44;p2"/>
          <p:cNvGrpSpPr/>
          <p:nvPr/>
        </p:nvGrpSpPr>
        <p:grpSpPr>
          <a:xfrm>
            <a:off x="10897769" y="5894429"/>
            <a:ext cx="1209092" cy="842328"/>
            <a:chOff x="8173326" y="4420822"/>
            <a:chExt cx="906819" cy="631746"/>
          </a:xfrm>
        </p:grpSpPr>
        <p:sp>
          <p:nvSpPr>
            <p:cNvPr id="45" name="Google Shape;45;p2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91738" y="4420822"/>
              <a:ext cx="16132" cy="34251"/>
            </a:xfrm>
            <a:custGeom>
              <a:avLst/>
              <a:gdLst/>
              <a:ahLst/>
              <a:cxnLst/>
              <a:rect l="l" t="t" r="r" b="b"/>
              <a:pathLst>
                <a:path w="300" h="637" extrusionOk="0">
                  <a:moveTo>
                    <a:pt x="188" y="1"/>
                  </a:moveTo>
                  <a:cubicBezTo>
                    <a:pt x="135" y="1"/>
                    <a:pt x="88" y="37"/>
                    <a:pt x="78" y="91"/>
                  </a:cubicBezTo>
                  <a:lnTo>
                    <a:pt x="11" y="512"/>
                  </a:lnTo>
                  <a:cubicBezTo>
                    <a:pt x="1" y="570"/>
                    <a:pt x="41" y="626"/>
                    <a:pt x="100" y="637"/>
                  </a:cubicBezTo>
                  <a:lnTo>
                    <a:pt x="118" y="637"/>
                  </a:lnTo>
                  <a:cubicBezTo>
                    <a:pt x="166" y="637"/>
                    <a:pt x="214" y="600"/>
                    <a:pt x="222" y="548"/>
                  </a:cubicBezTo>
                  <a:lnTo>
                    <a:pt x="289" y="123"/>
                  </a:lnTo>
                  <a:cubicBezTo>
                    <a:pt x="299" y="68"/>
                    <a:pt x="259" y="13"/>
                    <a:pt x="204" y="2"/>
                  </a:cubicBezTo>
                  <a:cubicBezTo>
                    <a:pt x="198" y="1"/>
                    <a:pt x="193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83842" y="4565464"/>
              <a:ext cx="33662" cy="21884"/>
            </a:xfrm>
            <a:custGeom>
              <a:avLst/>
              <a:gdLst/>
              <a:ahLst/>
              <a:cxnLst/>
              <a:rect l="l" t="t" r="r" b="b"/>
              <a:pathLst>
                <a:path w="626" h="407" extrusionOk="0">
                  <a:moveTo>
                    <a:pt x="123" y="1"/>
                  </a:moveTo>
                  <a:cubicBezTo>
                    <a:pt x="83" y="1"/>
                    <a:pt x="45" y="23"/>
                    <a:pt x="27" y="60"/>
                  </a:cubicBezTo>
                  <a:cubicBezTo>
                    <a:pt x="0" y="112"/>
                    <a:pt x="19" y="178"/>
                    <a:pt x="75" y="204"/>
                  </a:cubicBezTo>
                  <a:lnTo>
                    <a:pt x="455" y="396"/>
                  </a:lnTo>
                  <a:cubicBezTo>
                    <a:pt x="470" y="403"/>
                    <a:pt x="488" y="407"/>
                    <a:pt x="503" y="407"/>
                  </a:cubicBezTo>
                  <a:cubicBezTo>
                    <a:pt x="544" y="407"/>
                    <a:pt x="581" y="385"/>
                    <a:pt x="599" y="348"/>
                  </a:cubicBezTo>
                  <a:cubicBezTo>
                    <a:pt x="625" y="293"/>
                    <a:pt x="603" y="230"/>
                    <a:pt x="551" y="204"/>
                  </a:cubicBezTo>
                  <a:lnTo>
                    <a:pt x="170" y="12"/>
                  </a:lnTo>
                  <a:cubicBezTo>
                    <a:pt x="155" y="4"/>
                    <a:pt x="139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80945" y="5006650"/>
              <a:ext cx="24843" cy="31832"/>
            </a:xfrm>
            <a:custGeom>
              <a:avLst/>
              <a:gdLst/>
              <a:ahLst/>
              <a:cxnLst/>
              <a:rect l="l" t="t" r="r" b="b"/>
              <a:pathLst>
                <a:path w="462" h="592" extrusionOk="0">
                  <a:moveTo>
                    <a:pt x="123" y="1"/>
                  </a:moveTo>
                  <a:cubicBezTo>
                    <a:pt x="105" y="1"/>
                    <a:pt x="87" y="5"/>
                    <a:pt x="70" y="15"/>
                  </a:cubicBezTo>
                  <a:cubicBezTo>
                    <a:pt x="18" y="45"/>
                    <a:pt x="0" y="108"/>
                    <a:pt x="30" y="159"/>
                  </a:cubicBezTo>
                  <a:cubicBezTo>
                    <a:pt x="140" y="362"/>
                    <a:pt x="210" y="491"/>
                    <a:pt x="226" y="525"/>
                  </a:cubicBezTo>
                  <a:cubicBezTo>
                    <a:pt x="229" y="532"/>
                    <a:pt x="236" y="544"/>
                    <a:pt x="244" y="554"/>
                  </a:cubicBezTo>
                  <a:cubicBezTo>
                    <a:pt x="266" y="577"/>
                    <a:pt x="296" y="592"/>
                    <a:pt x="325" y="592"/>
                  </a:cubicBezTo>
                  <a:cubicBezTo>
                    <a:pt x="351" y="592"/>
                    <a:pt x="373" y="584"/>
                    <a:pt x="395" y="566"/>
                  </a:cubicBezTo>
                  <a:cubicBezTo>
                    <a:pt x="461" y="506"/>
                    <a:pt x="461" y="506"/>
                    <a:pt x="214" y="56"/>
                  </a:cubicBezTo>
                  <a:cubicBezTo>
                    <a:pt x="197" y="21"/>
                    <a:pt x="161" y="1"/>
                    <a:pt x="123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378680" y="4903787"/>
              <a:ext cx="30059" cy="26616"/>
            </a:xfrm>
            <a:custGeom>
              <a:avLst/>
              <a:gdLst/>
              <a:ahLst/>
              <a:cxnLst/>
              <a:rect l="l" t="t" r="r" b="b"/>
              <a:pathLst>
                <a:path w="559" h="495" extrusionOk="0">
                  <a:moveTo>
                    <a:pt x="440" y="0"/>
                  </a:moveTo>
                  <a:cubicBezTo>
                    <a:pt x="415" y="0"/>
                    <a:pt x="390" y="9"/>
                    <a:pt x="370" y="26"/>
                  </a:cubicBezTo>
                  <a:lnTo>
                    <a:pt x="48" y="307"/>
                  </a:lnTo>
                  <a:cubicBezTo>
                    <a:pt x="4" y="347"/>
                    <a:pt x="0" y="413"/>
                    <a:pt x="38" y="457"/>
                  </a:cubicBezTo>
                  <a:cubicBezTo>
                    <a:pt x="60" y="484"/>
                    <a:pt x="89" y="495"/>
                    <a:pt x="118" y="495"/>
                  </a:cubicBezTo>
                  <a:cubicBezTo>
                    <a:pt x="145" y="495"/>
                    <a:pt x="171" y="488"/>
                    <a:pt x="189" y="469"/>
                  </a:cubicBezTo>
                  <a:lnTo>
                    <a:pt x="510" y="188"/>
                  </a:lnTo>
                  <a:cubicBezTo>
                    <a:pt x="555" y="147"/>
                    <a:pt x="558" y="81"/>
                    <a:pt x="522" y="36"/>
                  </a:cubicBezTo>
                  <a:cubicBezTo>
                    <a:pt x="500" y="12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173326" y="4795709"/>
              <a:ext cx="906819" cy="256859"/>
            </a:xfrm>
            <a:custGeom>
              <a:avLst/>
              <a:gdLst/>
              <a:ahLst/>
              <a:cxnLst/>
              <a:rect l="l" t="t" r="r" b="b"/>
              <a:pathLst>
                <a:path w="16864" h="4777" extrusionOk="0">
                  <a:moveTo>
                    <a:pt x="10935" y="1"/>
                  </a:moveTo>
                  <a:cubicBezTo>
                    <a:pt x="9707" y="1"/>
                    <a:pt x="9034" y="1795"/>
                    <a:pt x="8038" y="1795"/>
                  </a:cubicBezTo>
                  <a:cubicBezTo>
                    <a:pt x="7767" y="1795"/>
                    <a:pt x="7473" y="1663"/>
                    <a:pt x="7137" y="1326"/>
                  </a:cubicBezTo>
                  <a:cubicBezTo>
                    <a:pt x="6794" y="984"/>
                    <a:pt x="6508" y="846"/>
                    <a:pt x="6263" y="846"/>
                  </a:cubicBezTo>
                  <a:cubicBezTo>
                    <a:pt x="5242" y="846"/>
                    <a:pt x="4927" y="3236"/>
                    <a:pt x="4150" y="3236"/>
                  </a:cubicBezTo>
                  <a:cubicBezTo>
                    <a:pt x="4015" y="3236"/>
                    <a:pt x="3866" y="3164"/>
                    <a:pt x="3698" y="2996"/>
                  </a:cubicBezTo>
                  <a:cubicBezTo>
                    <a:pt x="3428" y="2725"/>
                    <a:pt x="3120" y="2616"/>
                    <a:pt x="2800" y="2616"/>
                  </a:cubicBezTo>
                  <a:cubicBezTo>
                    <a:pt x="1500" y="2616"/>
                    <a:pt x="0" y="4418"/>
                    <a:pt x="0" y="4418"/>
                  </a:cubicBezTo>
                  <a:lnTo>
                    <a:pt x="16864" y="4777"/>
                  </a:lnTo>
                  <a:cubicBezTo>
                    <a:pt x="16864" y="4777"/>
                    <a:pt x="15323" y="3669"/>
                    <a:pt x="12497" y="846"/>
                  </a:cubicBezTo>
                  <a:cubicBezTo>
                    <a:pt x="11879" y="228"/>
                    <a:pt x="11372" y="1"/>
                    <a:pt x="10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98564" y="4965938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03326" y="49521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2413200" y="2208867"/>
            <a:ext cx="7365600" cy="2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2413200" y="4791767"/>
            <a:ext cx="7365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9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9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332" name="Google Shape;332;p9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6437200" y="1536184"/>
            <a:ext cx="4794800" cy="1122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3" name="Google Shape;363;p9"/>
          <p:cNvSpPr txBox="1">
            <a:spLocks noGrp="1"/>
          </p:cNvSpPr>
          <p:nvPr>
            <p:ph type="subTitle" idx="1"/>
          </p:nvPr>
        </p:nvSpPr>
        <p:spPr>
          <a:xfrm>
            <a:off x="6437200" y="2844636"/>
            <a:ext cx="4794800" cy="28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5239574" y="53803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9"/>
          <p:cNvSpPr/>
          <p:nvPr/>
        </p:nvSpPr>
        <p:spPr>
          <a:xfrm>
            <a:off x="4960831" y="5527937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9"/>
          <p:cNvSpPr/>
          <p:nvPr/>
        </p:nvSpPr>
        <p:spPr>
          <a:xfrm>
            <a:off x="5127202" y="56966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9"/>
          <p:cNvSpPr/>
          <p:nvPr/>
        </p:nvSpPr>
        <p:spPr>
          <a:xfrm>
            <a:off x="5069650" y="53218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1090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0"/>
          <p:cNvGrpSpPr/>
          <p:nvPr/>
        </p:nvGrpSpPr>
        <p:grpSpPr>
          <a:xfrm>
            <a:off x="6283634" y="3925400"/>
            <a:ext cx="1969532" cy="505301"/>
            <a:chOff x="4865125" y="3248850"/>
            <a:chExt cx="1477149" cy="378976"/>
          </a:xfrm>
        </p:grpSpPr>
        <p:sp>
          <p:nvSpPr>
            <p:cNvPr id="370" name="Google Shape;370;p10"/>
            <p:cNvSpPr/>
            <p:nvPr/>
          </p:nvSpPr>
          <p:spPr>
            <a:xfrm>
              <a:off x="5863097" y="3248850"/>
              <a:ext cx="55038" cy="56828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5128251" y="3553697"/>
              <a:ext cx="55038" cy="5689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6004311" y="3277361"/>
              <a:ext cx="55225" cy="5689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6287298" y="3570933"/>
              <a:ext cx="54976" cy="5689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5949270" y="3439610"/>
              <a:ext cx="55100" cy="5689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4865125" y="3452202"/>
              <a:ext cx="55287" cy="57149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" name="Google Shape;376;p10"/>
          <p:cNvGrpSpPr/>
          <p:nvPr/>
        </p:nvGrpSpPr>
        <p:grpSpPr>
          <a:xfrm>
            <a:off x="1535237" y="5202283"/>
            <a:ext cx="593760" cy="763599"/>
            <a:chOff x="1303828" y="3901712"/>
            <a:chExt cx="445320" cy="572699"/>
          </a:xfrm>
        </p:grpSpPr>
        <p:sp>
          <p:nvSpPr>
            <p:cNvPr id="377" name="Google Shape;377;p10"/>
            <p:cNvSpPr/>
            <p:nvPr/>
          </p:nvSpPr>
          <p:spPr>
            <a:xfrm>
              <a:off x="1673223" y="3979271"/>
              <a:ext cx="75925" cy="76184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1303828" y="4174850"/>
              <a:ext cx="76182" cy="76184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1524306" y="4398485"/>
              <a:ext cx="75925" cy="75927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1448036" y="3901712"/>
              <a:ext cx="76268" cy="76184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" name="Google Shape;381;p10"/>
          <p:cNvGrpSpPr/>
          <p:nvPr/>
        </p:nvGrpSpPr>
        <p:grpSpPr>
          <a:xfrm>
            <a:off x="6707882" y="4592833"/>
            <a:ext cx="5405732" cy="1422849"/>
            <a:chOff x="736842" y="1480444"/>
            <a:chExt cx="3345959" cy="880694"/>
          </a:xfrm>
        </p:grpSpPr>
        <p:sp>
          <p:nvSpPr>
            <p:cNvPr id="382" name="Google Shape;382;p10"/>
            <p:cNvSpPr/>
            <p:nvPr/>
          </p:nvSpPr>
          <p:spPr>
            <a:xfrm rot="1610678">
              <a:off x="3451097" y="1946259"/>
              <a:ext cx="49476" cy="49641"/>
            </a:xfrm>
            <a:custGeom>
              <a:avLst/>
              <a:gdLst/>
              <a:ahLst/>
              <a:cxnLst/>
              <a:rect l="l" t="t" r="r" b="b"/>
              <a:pathLst>
                <a:path w="885" h="888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7"/>
                    <a:pt x="440" y="887"/>
                  </a:cubicBezTo>
                  <a:cubicBezTo>
                    <a:pt x="684" y="887"/>
                    <a:pt x="884" y="688"/>
                    <a:pt x="884" y="444"/>
                  </a:cubicBezTo>
                  <a:cubicBezTo>
                    <a:pt x="884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0"/>
            <p:cNvSpPr/>
            <p:nvPr/>
          </p:nvSpPr>
          <p:spPr>
            <a:xfrm rot="1610678">
              <a:off x="2546053" y="1674224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0" y="196"/>
                    <a:pt x="0" y="440"/>
                  </a:cubicBezTo>
                  <a:cubicBezTo>
                    <a:pt x="0" y="685"/>
                    <a:pt x="200" y="883"/>
                    <a:pt x="444" y="883"/>
                  </a:cubicBezTo>
                  <a:cubicBezTo>
                    <a:pt x="688" y="883"/>
                    <a:pt x="887" y="685"/>
                    <a:pt x="887" y="440"/>
                  </a:cubicBezTo>
                  <a:cubicBezTo>
                    <a:pt x="887" y="196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0"/>
            <p:cNvSpPr/>
            <p:nvPr/>
          </p:nvSpPr>
          <p:spPr>
            <a:xfrm rot="1610678">
              <a:off x="745375" y="2302963"/>
              <a:ext cx="49643" cy="49641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8"/>
                    <a:pt x="199" y="887"/>
                    <a:pt x="443" y="887"/>
                  </a:cubicBezTo>
                  <a:cubicBezTo>
                    <a:pt x="687" y="887"/>
                    <a:pt x="887" y="688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0"/>
            <p:cNvSpPr/>
            <p:nvPr/>
          </p:nvSpPr>
          <p:spPr>
            <a:xfrm rot="1610678">
              <a:off x="4024727" y="1812549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4" y="0"/>
                  </a:moveTo>
                  <a:cubicBezTo>
                    <a:pt x="200" y="0"/>
                    <a:pt x="1" y="197"/>
                    <a:pt x="1" y="440"/>
                  </a:cubicBezTo>
                  <a:cubicBezTo>
                    <a:pt x="1" y="684"/>
                    <a:pt x="200" y="883"/>
                    <a:pt x="444" y="883"/>
                  </a:cubicBezTo>
                  <a:cubicBezTo>
                    <a:pt x="688" y="883"/>
                    <a:pt x="887" y="684"/>
                    <a:pt x="887" y="440"/>
                  </a:cubicBezTo>
                  <a:cubicBezTo>
                    <a:pt x="887" y="197"/>
                    <a:pt x="688" y="0"/>
                    <a:pt x="444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0"/>
            <p:cNvSpPr/>
            <p:nvPr/>
          </p:nvSpPr>
          <p:spPr>
            <a:xfrm rot="1610678">
              <a:off x="3445120" y="2129277"/>
              <a:ext cx="49587" cy="49418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5"/>
                    <a:pt x="199" y="883"/>
                    <a:pt x="443" y="883"/>
                  </a:cubicBezTo>
                  <a:cubicBezTo>
                    <a:pt x="687" y="883"/>
                    <a:pt x="887" y="685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0"/>
            <p:cNvSpPr/>
            <p:nvPr/>
          </p:nvSpPr>
          <p:spPr>
            <a:xfrm rot="1610678">
              <a:off x="2375289" y="1488927"/>
              <a:ext cx="49364" cy="49418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3" y="1"/>
                  </a:moveTo>
                  <a:cubicBezTo>
                    <a:pt x="199" y="1"/>
                    <a:pt x="0" y="196"/>
                    <a:pt x="0" y="443"/>
                  </a:cubicBezTo>
                  <a:cubicBezTo>
                    <a:pt x="0" y="687"/>
                    <a:pt x="199" y="884"/>
                    <a:pt x="443" y="884"/>
                  </a:cubicBezTo>
                  <a:cubicBezTo>
                    <a:pt x="687" y="884"/>
                    <a:pt x="883" y="687"/>
                    <a:pt x="883" y="443"/>
                  </a:cubicBezTo>
                  <a:cubicBezTo>
                    <a:pt x="883" y="196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10"/>
          <p:cNvSpPr txBox="1">
            <a:spLocks noGrp="1"/>
          </p:cNvSpPr>
          <p:nvPr>
            <p:ph type="title"/>
          </p:nvPr>
        </p:nvSpPr>
        <p:spPr>
          <a:xfrm>
            <a:off x="2486800" y="5052133"/>
            <a:ext cx="7218400" cy="1086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515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03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22"/>
          <p:cNvGrpSpPr/>
          <p:nvPr/>
        </p:nvGrpSpPr>
        <p:grpSpPr>
          <a:xfrm>
            <a:off x="1" y="-651266"/>
            <a:ext cx="12192036" cy="3951897"/>
            <a:chOff x="0" y="-488450"/>
            <a:chExt cx="9144027" cy="2963923"/>
          </a:xfrm>
        </p:grpSpPr>
        <p:sp>
          <p:nvSpPr>
            <p:cNvPr id="793" name="Google Shape;793;p22"/>
            <p:cNvSpPr/>
            <p:nvPr/>
          </p:nvSpPr>
          <p:spPr>
            <a:xfrm>
              <a:off x="0" y="-336050"/>
              <a:ext cx="9141996" cy="2811523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0" y="-336050"/>
              <a:ext cx="9141996" cy="2495587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0" y="-336050"/>
              <a:ext cx="9144027" cy="2712318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259601" y="867698"/>
              <a:ext cx="146612" cy="94707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519750" y="962323"/>
              <a:ext cx="109766" cy="55123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3519750" y="867698"/>
              <a:ext cx="109766" cy="47517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1422697" y="642464"/>
              <a:ext cx="158701" cy="100514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1666695" y="625698"/>
              <a:ext cx="71179" cy="60276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1564957" y="563869"/>
              <a:ext cx="63248" cy="53242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617975" y="1156024"/>
              <a:ext cx="79496" cy="67227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697374" y="1056329"/>
              <a:ext cx="45647" cy="38848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60439" y="1189474"/>
              <a:ext cx="252026" cy="131592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463820" y="1125109"/>
              <a:ext cx="60927" cy="51525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7258547" y="-335595"/>
              <a:ext cx="166921" cy="113845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7506414" y="-236963"/>
              <a:ext cx="57252" cy="48171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7457866" y="-335595"/>
              <a:ext cx="48645" cy="41383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7128666" y="-353833"/>
              <a:ext cx="45937" cy="38848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6998398" y="-335595"/>
              <a:ext cx="67600" cy="56841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5153564" y="271654"/>
              <a:ext cx="138295" cy="7851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5324063" y="202791"/>
              <a:ext cx="61217" cy="51770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5153564" y="158137"/>
              <a:ext cx="36653" cy="30997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4820302" y="519215"/>
              <a:ext cx="136361" cy="114990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427392" y="849951"/>
              <a:ext cx="48935" cy="41383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793245" y="989884"/>
              <a:ext cx="46227" cy="39420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839419" y="635840"/>
              <a:ext cx="42649" cy="3631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702188" y="447899"/>
              <a:ext cx="102126" cy="86283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625980" y="-488450"/>
              <a:ext cx="2108278" cy="509521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708527" y="-488450"/>
              <a:ext cx="1233826" cy="693782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0" y="-488450"/>
              <a:ext cx="1555774" cy="798876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22"/>
          <p:cNvSpPr/>
          <p:nvPr/>
        </p:nvSpPr>
        <p:spPr>
          <a:xfrm>
            <a:off x="532141" y="3330157"/>
            <a:ext cx="57292" cy="57487"/>
          </a:xfrm>
          <a:custGeom>
            <a:avLst/>
            <a:gdLst/>
            <a:ahLst/>
            <a:cxnLst/>
            <a:rect l="l" t="t" r="r" b="b"/>
            <a:pathLst>
              <a:path w="884" h="887" extrusionOk="0">
                <a:moveTo>
                  <a:pt x="440" y="0"/>
                </a:moveTo>
                <a:cubicBezTo>
                  <a:pt x="196" y="0"/>
                  <a:pt x="0" y="200"/>
                  <a:pt x="0" y="444"/>
                </a:cubicBezTo>
                <a:cubicBezTo>
                  <a:pt x="0" y="688"/>
                  <a:pt x="196" y="887"/>
                  <a:pt x="440" y="887"/>
                </a:cubicBezTo>
                <a:cubicBezTo>
                  <a:pt x="684" y="887"/>
                  <a:pt x="883" y="688"/>
                  <a:pt x="883" y="444"/>
                </a:cubicBezTo>
                <a:cubicBezTo>
                  <a:pt x="883" y="200"/>
                  <a:pt x="684" y="0"/>
                  <a:pt x="440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2"/>
          <p:cNvSpPr/>
          <p:nvPr/>
        </p:nvSpPr>
        <p:spPr>
          <a:xfrm>
            <a:off x="253398" y="3477736"/>
            <a:ext cx="57487" cy="57487"/>
          </a:xfrm>
          <a:custGeom>
            <a:avLst/>
            <a:gdLst/>
            <a:ahLst/>
            <a:cxnLst/>
            <a:rect l="l" t="t" r="r" b="b"/>
            <a:pathLst>
              <a:path w="887" h="887" extrusionOk="0">
                <a:moveTo>
                  <a:pt x="443" y="1"/>
                </a:moveTo>
                <a:cubicBezTo>
                  <a:pt x="199" y="1"/>
                  <a:pt x="1" y="199"/>
                  <a:pt x="1" y="443"/>
                </a:cubicBezTo>
                <a:cubicBezTo>
                  <a:pt x="1" y="687"/>
                  <a:pt x="199" y="887"/>
                  <a:pt x="443" y="887"/>
                </a:cubicBezTo>
                <a:cubicBezTo>
                  <a:pt x="687" y="887"/>
                  <a:pt x="887" y="687"/>
                  <a:pt x="887" y="443"/>
                </a:cubicBezTo>
                <a:cubicBezTo>
                  <a:pt x="887" y="199"/>
                  <a:pt x="687" y="1"/>
                  <a:pt x="443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2"/>
          <p:cNvSpPr/>
          <p:nvPr/>
        </p:nvSpPr>
        <p:spPr>
          <a:xfrm>
            <a:off x="419769" y="36464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2"/>
          <p:cNvSpPr/>
          <p:nvPr/>
        </p:nvSpPr>
        <p:spPr>
          <a:xfrm>
            <a:off x="362217" y="3271633"/>
            <a:ext cx="57551" cy="57487"/>
          </a:xfrm>
          <a:custGeom>
            <a:avLst/>
            <a:gdLst/>
            <a:ahLst/>
            <a:cxnLst/>
            <a:rect l="l" t="t" r="r" b="b"/>
            <a:pathLst>
              <a:path w="888" h="887" extrusionOk="0">
                <a:moveTo>
                  <a:pt x="444" y="1"/>
                </a:moveTo>
                <a:cubicBezTo>
                  <a:pt x="200" y="1"/>
                  <a:pt x="1" y="199"/>
                  <a:pt x="1" y="443"/>
                </a:cubicBezTo>
                <a:cubicBezTo>
                  <a:pt x="1" y="687"/>
                  <a:pt x="200" y="887"/>
                  <a:pt x="444" y="887"/>
                </a:cubicBezTo>
                <a:cubicBezTo>
                  <a:pt x="688" y="887"/>
                  <a:pt x="887" y="687"/>
                  <a:pt x="887" y="443"/>
                </a:cubicBezTo>
                <a:cubicBezTo>
                  <a:pt x="887" y="199"/>
                  <a:pt x="688" y="1"/>
                  <a:pt x="444" y="1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390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3"/>
          <p:cNvGrpSpPr/>
          <p:nvPr/>
        </p:nvGrpSpPr>
        <p:grpSpPr>
          <a:xfrm>
            <a:off x="253397" y="483467"/>
            <a:ext cx="11837299" cy="3220309"/>
            <a:chOff x="190048" y="362600"/>
            <a:chExt cx="8877974" cy="2415232"/>
          </a:xfrm>
        </p:grpSpPr>
        <p:sp>
          <p:nvSpPr>
            <p:cNvPr id="829" name="Google Shape;829;p23"/>
            <p:cNvSpPr/>
            <p:nvPr/>
          </p:nvSpPr>
          <p:spPr>
            <a:xfrm>
              <a:off x="8743223" y="362600"/>
              <a:ext cx="37307" cy="38519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443" y="0"/>
                  </a:moveTo>
                  <a:cubicBezTo>
                    <a:pt x="199" y="0"/>
                    <a:pt x="0" y="199"/>
                    <a:pt x="0" y="443"/>
                  </a:cubicBezTo>
                  <a:cubicBezTo>
                    <a:pt x="0" y="687"/>
                    <a:pt x="199" y="883"/>
                    <a:pt x="443" y="883"/>
                  </a:cubicBezTo>
                  <a:cubicBezTo>
                    <a:pt x="687" y="883"/>
                    <a:pt x="884" y="687"/>
                    <a:pt x="884" y="443"/>
                  </a:cubicBezTo>
                  <a:cubicBezTo>
                    <a:pt x="884" y="199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245126" y="569229"/>
              <a:ext cx="37307" cy="38562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0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838941" y="381925"/>
              <a:ext cx="37434" cy="38562"/>
            </a:xfrm>
            <a:custGeom>
              <a:avLst/>
              <a:gdLst/>
              <a:ahLst/>
              <a:cxnLst/>
              <a:rect l="l" t="t" r="r" b="b"/>
              <a:pathLst>
                <a:path w="887" h="884" extrusionOk="0">
                  <a:moveTo>
                    <a:pt x="443" y="0"/>
                  </a:moveTo>
                  <a:cubicBezTo>
                    <a:pt x="199" y="0"/>
                    <a:pt x="0" y="196"/>
                    <a:pt x="0" y="440"/>
                  </a:cubicBezTo>
                  <a:cubicBezTo>
                    <a:pt x="0" y="684"/>
                    <a:pt x="199" y="883"/>
                    <a:pt x="443" y="883"/>
                  </a:cubicBezTo>
                  <a:cubicBezTo>
                    <a:pt x="687" y="883"/>
                    <a:pt x="887" y="684"/>
                    <a:pt x="887" y="440"/>
                  </a:cubicBezTo>
                  <a:cubicBezTo>
                    <a:pt x="887" y="196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9030757" y="580913"/>
              <a:ext cx="37265" cy="38562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440" y="1"/>
                  </a:moveTo>
                  <a:cubicBezTo>
                    <a:pt x="196" y="1"/>
                    <a:pt x="0" y="200"/>
                    <a:pt x="0" y="444"/>
                  </a:cubicBezTo>
                  <a:cubicBezTo>
                    <a:pt x="0" y="688"/>
                    <a:pt x="196" y="884"/>
                    <a:pt x="440" y="884"/>
                  </a:cubicBezTo>
                  <a:cubicBezTo>
                    <a:pt x="684" y="884"/>
                    <a:pt x="883" y="688"/>
                    <a:pt x="883" y="444"/>
                  </a:cubicBezTo>
                  <a:cubicBezTo>
                    <a:pt x="883" y="200"/>
                    <a:pt x="684" y="1"/>
                    <a:pt x="440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801633" y="491900"/>
              <a:ext cx="37349" cy="38562"/>
            </a:xfrm>
            <a:custGeom>
              <a:avLst/>
              <a:gdLst/>
              <a:ahLst/>
              <a:cxnLst/>
              <a:rect l="l" t="t" r="r" b="b"/>
              <a:pathLst>
                <a:path w="885" h="884" extrusionOk="0">
                  <a:moveTo>
                    <a:pt x="441" y="1"/>
                  </a:moveTo>
                  <a:cubicBezTo>
                    <a:pt x="196" y="1"/>
                    <a:pt x="1" y="200"/>
                    <a:pt x="1" y="444"/>
                  </a:cubicBezTo>
                  <a:cubicBezTo>
                    <a:pt x="1" y="688"/>
                    <a:pt x="196" y="884"/>
                    <a:pt x="441" y="884"/>
                  </a:cubicBezTo>
                  <a:cubicBezTo>
                    <a:pt x="688" y="884"/>
                    <a:pt x="884" y="688"/>
                    <a:pt x="884" y="444"/>
                  </a:cubicBezTo>
                  <a:cubicBezTo>
                    <a:pt x="884" y="200"/>
                    <a:pt x="688" y="1"/>
                    <a:pt x="441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066773" y="500435"/>
              <a:ext cx="37476" cy="38737"/>
            </a:xfrm>
            <a:custGeom>
              <a:avLst/>
              <a:gdLst/>
              <a:ahLst/>
              <a:cxnLst/>
              <a:rect l="l" t="t" r="r" b="b"/>
              <a:pathLst>
                <a:path w="888" h="888" extrusionOk="0">
                  <a:moveTo>
                    <a:pt x="444" y="1"/>
                  </a:moveTo>
                  <a:cubicBezTo>
                    <a:pt x="200" y="1"/>
                    <a:pt x="1" y="201"/>
                    <a:pt x="1" y="444"/>
                  </a:cubicBezTo>
                  <a:cubicBezTo>
                    <a:pt x="1" y="688"/>
                    <a:pt x="200" y="887"/>
                    <a:pt x="444" y="887"/>
                  </a:cubicBezTo>
                  <a:cubicBezTo>
                    <a:pt x="688" y="887"/>
                    <a:pt x="887" y="688"/>
                    <a:pt x="887" y="444"/>
                  </a:cubicBezTo>
                  <a:cubicBezTo>
                    <a:pt x="887" y="201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399105" y="2497617"/>
              <a:ext cx="42969" cy="43115"/>
            </a:xfrm>
            <a:custGeom>
              <a:avLst/>
              <a:gdLst/>
              <a:ahLst/>
              <a:cxnLst/>
              <a:rect l="l" t="t" r="r" b="b"/>
              <a:pathLst>
                <a:path w="884" h="887" extrusionOk="0">
                  <a:moveTo>
                    <a:pt x="440" y="0"/>
                  </a:moveTo>
                  <a:cubicBezTo>
                    <a:pt x="196" y="0"/>
                    <a:pt x="0" y="200"/>
                    <a:pt x="0" y="444"/>
                  </a:cubicBezTo>
                  <a:cubicBezTo>
                    <a:pt x="0" y="688"/>
                    <a:pt x="196" y="887"/>
                    <a:pt x="440" y="887"/>
                  </a:cubicBezTo>
                  <a:cubicBezTo>
                    <a:pt x="684" y="887"/>
                    <a:pt x="883" y="688"/>
                    <a:pt x="883" y="444"/>
                  </a:cubicBezTo>
                  <a:cubicBezTo>
                    <a:pt x="883" y="200"/>
                    <a:pt x="684" y="0"/>
                    <a:pt x="440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90048" y="2608302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314826" y="2734863"/>
              <a:ext cx="42969" cy="42969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443" y="0"/>
                  </a:moveTo>
                  <a:cubicBezTo>
                    <a:pt x="199" y="0"/>
                    <a:pt x="0" y="200"/>
                    <a:pt x="0" y="444"/>
                  </a:cubicBezTo>
                  <a:cubicBezTo>
                    <a:pt x="0" y="688"/>
                    <a:pt x="199" y="883"/>
                    <a:pt x="443" y="883"/>
                  </a:cubicBezTo>
                  <a:cubicBezTo>
                    <a:pt x="687" y="883"/>
                    <a:pt x="883" y="688"/>
                    <a:pt x="883" y="444"/>
                  </a:cubicBezTo>
                  <a:cubicBezTo>
                    <a:pt x="883" y="200"/>
                    <a:pt x="687" y="0"/>
                    <a:pt x="443" y="0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271662" y="2453724"/>
              <a:ext cx="43163" cy="43115"/>
            </a:xfrm>
            <a:custGeom>
              <a:avLst/>
              <a:gdLst/>
              <a:ahLst/>
              <a:cxnLst/>
              <a:rect l="l" t="t" r="r" b="b"/>
              <a:pathLst>
                <a:path w="888" h="887" extrusionOk="0">
                  <a:moveTo>
                    <a:pt x="444" y="1"/>
                  </a:moveTo>
                  <a:cubicBezTo>
                    <a:pt x="200" y="1"/>
                    <a:pt x="1" y="199"/>
                    <a:pt x="1" y="443"/>
                  </a:cubicBezTo>
                  <a:cubicBezTo>
                    <a:pt x="1" y="687"/>
                    <a:pt x="200" y="887"/>
                    <a:pt x="444" y="887"/>
                  </a:cubicBezTo>
                  <a:cubicBezTo>
                    <a:pt x="688" y="887"/>
                    <a:pt x="887" y="687"/>
                    <a:pt x="887" y="443"/>
                  </a:cubicBezTo>
                  <a:cubicBezTo>
                    <a:pt x="887" y="199"/>
                    <a:pt x="688" y="1"/>
                    <a:pt x="444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9" name="Google Shape;839;p23"/>
          <p:cNvGrpSpPr/>
          <p:nvPr/>
        </p:nvGrpSpPr>
        <p:grpSpPr>
          <a:xfrm>
            <a:off x="1" y="-170673"/>
            <a:ext cx="4430660" cy="1723319"/>
            <a:chOff x="0" y="-42425"/>
            <a:chExt cx="3322995" cy="1292489"/>
          </a:xfrm>
        </p:grpSpPr>
        <p:sp>
          <p:nvSpPr>
            <p:cNvPr id="840" name="Google Shape;840;p23"/>
            <p:cNvSpPr/>
            <p:nvPr/>
          </p:nvSpPr>
          <p:spPr>
            <a:xfrm>
              <a:off x="0" y="-42425"/>
              <a:ext cx="3322257" cy="1292489"/>
            </a:xfrm>
            <a:custGeom>
              <a:avLst/>
              <a:gdLst/>
              <a:ahLst/>
              <a:cxnLst/>
              <a:rect l="l" t="t" r="r" b="b"/>
              <a:pathLst>
                <a:path w="94530" h="34377" extrusionOk="0">
                  <a:moveTo>
                    <a:pt x="0" y="0"/>
                  </a:moveTo>
                  <a:lnTo>
                    <a:pt x="0" y="34376"/>
                  </a:lnTo>
                  <a:cubicBezTo>
                    <a:pt x="433" y="33623"/>
                    <a:pt x="773" y="32768"/>
                    <a:pt x="1185" y="32091"/>
                  </a:cubicBezTo>
                  <a:cubicBezTo>
                    <a:pt x="2271" y="30308"/>
                    <a:pt x="3353" y="28322"/>
                    <a:pt x="5212" y="27236"/>
                  </a:cubicBezTo>
                  <a:cubicBezTo>
                    <a:pt x="7143" y="26110"/>
                    <a:pt x="9809" y="26116"/>
                    <a:pt x="11524" y="24721"/>
                  </a:cubicBezTo>
                  <a:cubicBezTo>
                    <a:pt x="13132" y="23416"/>
                    <a:pt x="13808" y="21103"/>
                    <a:pt x="15424" y="19798"/>
                  </a:cubicBezTo>
                  <a:cubicBezTo>
                    <a:pt x="16189" y="19181"/>
                    <a:pt x="17080" y="18935"/>
                    <a:pt x="18050" y="18935"/>
                  </a:cubicBezTo>
                  <a:cubicBezTo>
                    <a:pt x="21237" y="18935"/>
                    <a:pt x="25278" y="21588"/>
                    <a:pt x="28531" y="22423"/>
                  </a:cubicBezTo>
                  <a:cubicBezTo>
                    <a:pt x="32139" y="23347"/>
                    <a:pt x="35667" y="22612"/>
                    <a:pt x="39258" y="23323"/>
                  </a:cubicBezTo>
                  <a:cubicBezTo>
                    <a:pt x="41466" y="23761"/>
                    <a:pt x="44634" y="25194"/>
                    <a:pt x="47336" y="25194"/>
                  </a:cubicBezTo>
                  <a:cubicBezTo>
                    <a:pt x="48682" y="25194"/>
                    <a:pt x="49913" y="24839"/>
                    <a:pt x="50853" y="23828"/>
                  </a:cubicBezTo>
                  <a:cubicBezTo>
                    <a:pt x="51750" y="22866"/>
                    <a:pt x="51736" y="21419"/>
                    <a:pt x="52234" y="20276"/>
                  </a:cubicBezTo>
                  <a:cubicBezTo>
                    <a:pt x="53513" y="17341"/>
                    <a:pt x="56248" y="15039"/>
                    <a:pt x="58749" y="13177"/>
                  </a:cubicBezTo>
                  <a:cubicBezTo>
                    <a:pt x="61470" y="11149"/>
                    <a:pt x="63838" y="9633"/>
                    <a:pt x="66727" y="9633"/>
                  </a:cubicBezTo>
                  <a:cubicBezTo>
                    <a:pt x="67748" y="9633"/>
                    <a:pt x="68835" y="9822"/>
                    <a:pt x="70025" y="10246"/>
                  </a:cubicBezTo>
                  <a:cubicBezTo>
                    <a:pt x="71133" y="10639"/>
                    <a:pt x="73675" y="11507"/>
                    <a:pt x="76327" y="11507"/>
                  </a:cubicBezTo>
                  <a:cubicBezTo>
                    <a:pt x="78084" y="11507"/>
                    <a:pt x="79891" y="11126"/>
                    <a:pt x="81360" y="9971"/>
                  </a:cubicBezTo>
                  <a:cubicBezTo>
                    <a:pt x="82979" y="8697"/>
                    <a:pt x="83583" y="6477"/>
                    <a:pt x="85535" y="5615"/>
                  </a:cubicBezTo>
                  <a:cubicBezTo>
                    <a:pt x="87071" y="4938"/>
                    <a:pt x="88864" y="5227"/>
                    <a:pt x="90493" y="5051"/>
                  </a:cubicBezTo>
                  <a:cubicBezTo>
                    <a:pt x="91988" y="4893"/>
                    <a:pt x="93389" y="4323"/>
                    <a:pt x="94530" y="3412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0" y="0"/>
                  </a:move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0" y="-42425"/>
              <a:ext cx="3322257" cy="1147250"/>
            </a:xfrm>
            <a:custGeom>
              <a:avLst/>
              <a:gdLst/>
              <a:ahLst/>
              <a:cxnLst/>
              <a:rect l="l" t="t" r="r" b="b"/>
              <a:pathLst>
                <a:path w="94530" h="30514" extrusionOk="0">
                  <a:moveTo>
                    <a:pt x="82266" y="478"/>
                  </a:moveTo>
                  <a:cubicBezTo>
                    <a:pt x="82805" y="478"/>
                    <a:pt x="83171" y="756"/>
                    <a:pt x="83377" y="1237"/>
                  </a:cubicBezTo>
                  <a:cubicBezTo>
                    <a:pt x="83763" y="2137"/>
                    <a:pt x="82386" y="3260"/>
                    <a:pt x="80606" y="3260"/>
                  </a:cubicBezTo>
                  <a:cubicBezTo>
                    <a:pt x="80007" y="3260"/>
                    <a:pt x="79363" y="3133"/>
                    <a:pt x="78725" y="2828"/>
                  </a:cubicBezTo>
                  <a:cubicBezTo>
                    <a:pt x="77852" y="2409"/>
                    <a:pt x="77794" y="1265"/>
                    <a:pt x="78869" y="1104"/>
                  </a:cubicBezTo>
                  <a:cubicBezTo>
                    <a:pt x="79171" y="1058"/>
                    <a:pt x="79410" y="1050"/>
                    <a:pt x="79619" y="1050"/>
                  </a:cubicBezTo>
                  <a:cubicBezTo>
                    <a:pt x="79740" y="1050"/>
                    <a:pt x="79851" y="1053"/>
                    <a:pt x="79960" y="1053"/>
                  </a:cubicBezTo>
                  <a:cubicBezTo>
                    <a:pt x="80317" y="1053"/>
                    <a:pt x="80641" y="1022"/>
                    <a:pt x="81171" y="763"/>
                  </a:cubicBezTo>
                  <a:cubicBezTo>
                    <a:pt x="81594" y="568"/>
                    <a:pt x="81958" y="478"/>
                    <a:pt x="82266" y="478"/>
                  </a:cubicBezTo>
                  <a:close/>
                  <a:moveTo>
                    <a:pt x="28271" y="7419"/>
                  </a:moveTo>
                  <a:cubicBezTo>
                    <a:pt x="29152" y="7419"/>
                    <a:pt x="30200" y="7776"/>
                    <a:pt x="30871" y="8198"/>
                  </a:cubicBezTo>
                  <a:cubicBezTo>
                    <a:pt x="31582" y="8649"/>
                    <a:pt x="32197" y="9061"/>
                    <a:pt x="32997" y="9383"/>
                  </a:cubicBezTo>
                  <a:cubicBezTo>
                    <a:pt x="33640" y="9645"/>
                    <a:pt x="34358" y="9806"/>
                    <a:pt x="34970" y="10140"/>
                  </a:cubicBezTo>
                  <a:cubicBezTo>
                    <a:pt x="36361" y="10902"/>
                    <a:pt x="35794" y="12517"/>
                    <a:pt x="34444" y="12933"/>
                  </a:cubicBezTo>
                  <a:cubicBezTo>
                    <a:pt x="34108" y="13037"/>
                    <a:pt x="33748" y="13084"/>
                    <a:pt x="33373" y="13084"/>
                  </a:cubicBezTo>
                  <a:cubicBezTo>
                    <a:pt x="30684" y="13084"/>
                    <a:pt x="27262" y="10647"/>
                    <a:pt x="26710" y="9209"/>
                  </a:cubicBezTo>
                  <a:cubicBezTo>
                    <a:pt x="26491" y="7876"/>
                    <a:pt x="27274" y="7419"/>
                    <a:pt x="28271" y="7419"/>
                  </a:cubicBezTo>
                  <a:close/>
                  <a:moveTo>
                    <a:pt x="38767" y="11448"/>
                  </a:moveTo>
                  <a:cubicBezTo>
                    <a:pt x="39217" y="11448"/>
                    <a:pt x="39833" y="11640"/>
                    <a:pt x="40639" y="12184"/>
                  </a:cubicBezTo>
                  <a:cubicBezTo>
                    <a:pt x="41140" y="12524"/>
                    <a:pt x="41989" y="13276"/>
                    <a:pt x="41460" y="13874"/>
                  </a:cubicBezTo>
                  <a:cubicBezTo>
                    <a:pt x="41136" y="14242"/>
                    <a:pt x="40630" y="14376"/>
                    <a:pt x="40104" y="14376"/>
                  </a:cubicBezTo>
                  <a:cubicBezTo>
                    <a:pt x="39574" y="14376"/>
                    <a:pt x="39025" y="14241"/>
                    <a:pt x="38622" y="14074"/>
                  </a:cubicBezTo>
                  <a:cubicBezTo>
                    <a:pt x="37756" y="13713"/>
                    <a:pt x="38024" y="13088"/>
                    <a:pt x="37794" y="12363"/>
                  </a:cubicBezTo>
                  <a:cubicBezTo>
                    <a:pt x="37693" y="12045"/>
                    <a:pt x="37973" y="11448"/>
                    <a:pt x="38767" y="11448"/>
                  </a:cubicBezTo>
                  <a:close/>
                  <a:moveTo>
                    <a:pt x="55358" y="0"/>
                  </a:moveTo>
                  <a:cubicBezTo>
                    <a:pt x="52702" y="860"/>
                    <a:pt x="50311" y="2127"/>
                    <a:pt x="48923" y="4447"/>
                  </a:cubicBezTo>
                  <a:cubicBezTo>
                    <a:pt x="47961" y="6058"/>
                    <a:pt x="47964" y="7690"/>
                    <a:pt x="46236" y="8772"/>
                  </a:cubicBezTo>
                  <a:cubicBezTo>
                    <a:pt x="45027" y="9528"/>
                    <a:pt x="43540" y="9809"/>
                    <a:pt x="42006" y="9809"/>
                  </a:cubicBezTo>
                  <a:cubicBezTo>
                    <a:pt x="40075" y="9809"/>
                    <a:pt x="38070" y="9363"/>
                    <a:pt x="36457" y="8861"/>
                  </a:cubicBezTo>
                  <a:cubicBezTo>
                    <a:pt x="32479" y="7628"/>
                    <a:pt x="28988" y="4550"/>
                    <a:pt x="24854" y="3879"/>
                  </a:cubicBezTo>
                  <a:cubicBezTo>
                    <a:pt x="24391" y="3804"/>
                    <a:pt x="23933" y="3768"/>
                    <a:pt x="23479" y="3768"/>
                  </a:cubicBezTo>
                  <a:cubicBezTo>
                    <a:pt x="21754" y="3768"/>
                    <a:pt x="20103" y="4287"/>
                    <a:pt x="18578" y="5144"/>
                  </a:cubicBezTo>
                  <a:cubicBezTo>
                    <a:pt x="16492" y="6319"/>
                    <a:pt x="15812" y="7563"/>
                    <a:pt x="14520" y="9439"/>
                  </a:cubicBezTo>
                  <a:cubicBezTo>
                    <a:pt x="13190" y="11359"/>
                    <a:pt x="10991" y="12026"/>
                    <a:pt x="8751" y="12112"/>
                  </a:cubicBezTo>
                  <a:cubicBezTo>
                    <a:pt x="8652" y="12116"/>
                    <a:pt x="8554" y="12118"/>
                    <a:pt x="8457" y="12118"/>
                  </a:cubicBezTo>
                  <a:cubicBezTo>
                    <a:pt x="6622" y="12118"/>
                    <a:pt x="5067" y="11476"/>
                    <a:pt x="3299" y="11342"/>
                  </a:cubicBezTo>
                  <a:cubicBezTo>
                    <a:pt x="3155" y="11331"/>
                    <a:pt x="3013" y="11325"/>
                    <a:pt x="2872" y="11325"/>
                  </a:cubicBezTo>
                  <a:cubicBezTo>
                    <a:pt x="1797" y="11325"/>
                    <a:pt x="821" y="11643"/>
                    <a:pt x="0" y="12180"/>
                  </a:cubicBezTo>
                  <a:lnTo>
                    <a:pt x="0" y="30514"/>
                  </a:lnTo>
                  <a:cubicBezTo>
                    <a:pt x="0" y="30514"/>
                    <a:pt x="6604" y="17784"/>
                    <a:pt x="18705" y="17152"/>
                  </a:cubicBezTo>
                  <a:cubicBezTo>
                    <a:pt x="19306" y="17121"/>
                    <a:pt x="19890" y="17106"/>
                    <a:pt x="20459" y="17106"/>
                  </a:cubicBezTo>
                  <a:cubicBezTo>
                    <a:pt x="29960" y="17106"/>
                    <a:pt x="35106" y="21218"/>
                    <a:pt x="42966" y="21218"/>
                  </a:cubicBezTo>
                  <a:cubicBezTo>
                    <a:pt x="44102" y="21218"/>
                    <a:pt x="45295" y="21132"/>
                    <a:pt x="46565" y="20935"/>
                  </a:cubicBezTo>
                  <a:cubicBezTo>
                    <a:pt x="56962" y="19326"/>
                    <a:pt x="54234" y="5566"/>
                    <a:pt x="63797" y="5566"/>
                  </a:cubicBezTo>
                  <a:cubicBezTo>
                    <a:pt x="63975" y="5566"/>
                    <a:pt x="64157" y="5571"/>
                    <a:pt x="64343" y="5580"/>
                  </a:cubicBezTo>
                  <a:cubicBezTo>
                    <a:pt x="66851" y="5711"/>
                    <a:pt x="69662" y="5840"/>
                    <a:pt x="72564" y="5840"/>
                  </a:cubicBezTo>
                  <a:cubicBezTo>
                    <a:pt x="80697" y="5840"/>
                    <a:pt x="89554" y="4827"/>
                    <a:pt x="94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0" y="-42425"/>
              <a:ext cx="3322995" cy="1246883"/>
            </a:xfrm>
            <a:custGeom>
              <a:avLst/>
              <a:gdLst/>
              <a:ahLst/>
              <a:cxnLst/>
              <a:rect l="l" t="t" r="r" b="b"/>
              <a:pathLst>
                <a:path w="94551" h="33164" extrusionOk="0">
                  <a:moveTo>
                    <a:pt x="91444" y="0"/>
                  </a:moveTo>
                  <a:cubicBezTo>
                    <a:pt x="91444" y="0"/>
                    <a:pt x="86459" y="4064"/>
                    <a:pt x="80493" y="4064"/>
                  </a:cubicBezTo>
                  <a:cubicBezTo>
                    <a:pt x="80238" y="4064"/>
                    <a:pt x="79980" y="4056"/>
                    <a:pt x="79722" y="4041"/>
                  </a:cubicBezTo>
                  <a:cubicBezTo>
                    <a:pt x="74914" y="3753"/>
                    <a:pt x="71867" y="2658"/>
                    <a:pt x="67952" y="2658"/>
                  </a:cubicBezTo>
                  <a:cubicBezTo>
                    <a:pt x="66732" y="2658"/>
                    <a:pt x="65429" y="2764"/>
                    <a:pt x="63961" y="3034"/>
                  </a:cubicBezTo>
                  <a:cubicBezTo>
                    <a:pt x="57784" y="4168"/>
                    <a:pt x="57155" y="9841"/>
                    <a:pt x="54383" y="10847"/>
                  </a:cubicBezTo>
                  <a:cubicBezTo>
                    <a:pt x="51609" y="11857"/>
                    <a:pt x="54760" y="15506"/>
                    <a:pt x="48332" y="16582"/>
                  </a:cubicBezTo>
                  <a:cubicBezTo>
                    <a:pt x="44291" y="17258"/>
                    <a:pt x="42763" y="19013"/>
                    <a:pt x="39201" y="19013"/>
                  </a:cubicBezTo>
                  <a:cubicBezTo>
                    <a:pt x="37093" y="19013"/>
                    <a:pt x="34273" y="18398"/>
                    <a:pt x="29799" y="16582"/>
                  </a:cubicBezTo>
                  <a:cubicBezTo>
                    <a:pt x="25948" y="15019"/>
                    <a:pt x="23494" y="14530"/>
                    <a:pt x="21546" y="14530"/>
                  </a:cubicBezTo>
                  <a:cubicBezTo>
                    <a:pt x="18391" y="14530"/>
                    <a:pt x="16564" y="15813"/>
                    <a:pt x="12279" y="15891"/>
                  </a:cubicBezTo>
                  <a:cubicBezTo>
                    <a:pt x="7108" y="15988"/>
                    <a:pt x="9926" y="20303"/>
                    <a:pt x="4964" y="20808"/>
                  </a:cubicBezTo>
                  <a:cubicBezTo>
                    <a:pt x="0" y="21313"/>
                    <a:pt x="0" y="24113"/>
                    <a:pt x="0" y="24113"/>
                  </a:cubicBezTo>
                  <a:lnTo>
                    <a:pt x="0" y="33163"/>
                  </a:lnTo>
                  <a:cubicBezTo>
                    <a:pt x="0" y="33163"/>
                    <a:pt x="3450" y="24646"/>
                    <a:pt x="8366" y="24113"/>
                  </a:cubicBezTo>
                  <a:cubicBezTo>
                    <a:pt x="13031" y="23608"/>
                    <a:pt x="13724" y="18365"/>
                    <a:pt x="18518" y="18365"/>
                  </a:cubicBezTo>
                  <a:cubicBezTo>
                    <a:pt x="18777" y="18365"/>
                    <a:pt x="19049" y="18381"/>
                    <a:pt x="19333" y="18413"/>
                  </a:cubicBezTo>
                  <a:cubicBezTo>
                    <a:pt x="24883" y="19042"/>
                    <a:pt x="28160" y="21818"/>
                    <a:pt x="32066" y="22069"/>
                  </a:cubicBezTo>
                  <a:cubicBezTo>
                    <a:pt x="32745" y="22113"/>
                    <a:pt x="33450" y="22126"/>
                    <a:pt x="34171" y="22126"/>
                  </a:cubicBezTo>
                  <a:cubicBezTo>
                    <a:pt x="35281" y="22126"/>
                    <a:pt x="36429" y="22094"/>
                    <a:pt x="37576" y="22094"/>
                  </a:cubicBezTo>
                  <a:cubicBezTo>
                    <a:pt x="39978" y="22094"/>
                    <a:pt x="42377" y="22232"/>
                    <a:pt x="44421" y="23079"/>
                  </a:cubicBezTo>
                  <a:cubicBezTo>
                    <a:pt x="45569" y="23553"/>
                    <a:pt x="46852" y="23767"/>
                    <a:pt x="48117" y="23767"/>
                  </a:cubicBezTo>
                  <a:cubicBezTo>
                    <a:pt x="50882" y="23767"/>
                    <a:pt x="53556" y="22744"/>
                    <a:pt x="54506" y="21186"/>
                  </a:cubicBezTo>
                  <a:cubicBezTo>
                    <a:pt x="55894" y="18918"/>
                    <a:pt x="54760" y="14884"/>
                    <a:pt x="56777" y="12867"/>
                  </a:cubicBezTo>
                  <a:cubicBezTo>
                    <a:pt x="58559" y="11083"/>
                    <a:pt x="61324" y="7632"/>
                    <a:pt x="65593" y="7632"/>
                  </a:cubicBezTo>
                  <a:cubicBezTo>
                    <a:pt x="66158" y="7632"/>
                    <a:pt x="66748" y="7692"/>
                    <a:pt x="67366" y="7824"/>
                  </a:cubicBezTo>
                  <a:cubicBezTo>
                    <a:pt x="71935" y="8803"/>
                    <a:pt x="73644" y="10344"/>
                    <a:pt x="76314" y="10344"/>
                  </a:cubicBezTo>
                  <a:cubicBezTo>
                    <a:pt x="76738" y="10344"/>
                    <a:pt x="77186" y="10305"/>
                    <a:pt x="77673" y="10219"/>
                  </a:cubicBezTo>
                  <a:cubicBezTo>
                    <a:pt x="81233" y="9590"/>
                    <a:pt x="82494" y="7068"/>
                    <a:pt x="85772" y="6814"/>
                  </a:cubicBezTo>
                  <a:cubicBezTo>
                    <a:pt x="89050" y="6563"/>
                    <a:pt x="91861" y="5165"/>
                    <a:pt x="94550" y="2017"/>
                  </a:cubicBezTo>
                  <a:lnTo>
                    <a:pt x="945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1184582" y="581013"/>
              <a:ext cx="53280" cy="43538"/>
            </a:xfrm>
            <a:custGeom>
              <a:avLst/>
              <a:gdLst/>
              <a:ahLst/>
              <a:cxnLst/>
              <a:rect l="l" t="t" r="r" b="b"/>
              <a:pathLst>
                <a:path w="1516" h="1158" extrusionOk="0">
                  <a:moveTo>
                    <a:pt x="756" y="0"/>
                  </a:moveTo>
                  <a:cubicBezTo>
                    <a:pt x="340" y="0"/>
                    <a:pt x="1" y="257"/>
                    <a:pt x="1" y="581"/>
                  </a:cubicBezTo>
                  <a:cubicBezTo>
                    <a:pt x="1" y="900"/>
                    <a:pt x="340" y="1158"/>
                    <a:pt x="756" y="1158"/>
                  </a:cubicBezTo>
                  <a:cubicBezTo>
                    <a:pt x="1176" y="1158"/>
                    <a:pt x="1516" y="900"/>
                    <a:pt x="1516" y="581"/>
                  </a:cubicBezTo>
                  <a:cubicBezTo>
                    <a:pt x="1516" y="257"/>
                    <a:pt x="1176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1279123" y="624513"/>
              <a:ext cx="39890" cy="25341"/>
            </a:xfrm>
            <a:custGeom>
              <a:avLst/>
              <a:gdLst/>
              <a:ahLst/>
              <a:cxnLst/>
              <a:rect l="l" t="t" r="r" b="b"/>
              <a:pathLst>
                <a:path w="1135" h="674" extrusionOk="0">
                  <a:moveTo>
                    <a:pt x="568" y="1"/>
                  </a:moveTo>
                  <a:cubicBezTo>
                    <a:pt x="255" y="1"/>
                    <a:pt x="1" y="152"/>
                    <a:pt x="1" y="337"/>
                  </a:cubicBezTo>
                  <a:cubicBezTo>
                    <a:pt x="1" y="523"/>
                    <a:pt x="255" y="674"/>
                    <a:pt x="568" y="674"/>
                  </a:cubicBezTo>
                  <a:cubicBezTo>
                    <a:pt x="880" y="674"/>
                    <a:pt x="1134" y="523"/>
                    <a:pt x="1134" y="337"/>
                  </a:cubicBezTo>
                  <a:cubicBezTo>
                    <a:pt x="1134" y="152"/>
                    <a:pt x="880" y="1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1279123" y="581013"/>
              <a:ext cx="39890" cy="21844"/>
            </a:xfrm>
            <a:custGeom>
              <a:avLst/>
              <a:gdLst/>
              <a:ahLst/>
              <a:cxnLst/>
              <a:rect l="l" t="t" r="r" b="b"/>
              <a:pathLst>
                <a:path w="1135" h="581" extrusionOk="0">
                  <a:moveTo>
                    <a:pt x="568" y="0"/>
                  </a:moveTo>
                  <a:cubicBezTo>
                    <a:pt x="255" y="0"/>
                    <a:pt x="1" y="130"/>
                    <a:pt x="1" y="289"/>
                  </a:cubicBezTo>
                  <a:cubicBezTo>
                    <a:pt x="1" y="450"/>
                    <a:pt x="255" y="581"/>
                    <a:pt x="568" y="581"/>
                  </a:cubicBezTo>
                  <a:cubicBezTo>
                    <a:pt x="880" y="581"/>
                    <a:pt x="1134" y="450"/>
                    <a:pt x="1134" y="289"/>
                  </a:cubicBezTo>
                  <a:cubicBezTo>
                    <a:pt x="1134" y="130"/>
                    <a:pt x="880" y="0"/>
                    <a:pt x="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17027" y="477470"/>
              <a:ext cx="57673" cy="46207"/>
            </a:xfrm>
            <a:custGeom>
              <a:avLst/>
              <a:gdLst/>
              <a:ahLst/>
              <a:cxnLst/>
              <a:rect l="l" t="t" r="r" b="b"/>
              <a:pathLst>
                <a:path w="1641" h="1229" extrusionOk="0">
                  <a:moveTo>
                    <a:pt x="880" y="1"/>
                  </a:moveTo>
                  <a:cubicBezTo>
                    <a:pt x="831" y="1"/>
                    <a:pt x="781" y="5"/>
                    <a:pt x="730" y="12"/>
                  </a:cubicBezTo>
                  <a:cubicBezTo>
                    <a:pt x="307" y="74"/>
                    <a:pt x="1" y="397"/>
                    <a:pt x="53" y="730"/>
                  </a:cubicBezTo>
                  <a:cubicBezTo>
                    <a:pt x="95" y="1025"/>
                    <a:pt x="402" y="1229"/>
                    <a:pt x="766" y="1229"/>
                  </a:cubicBezTo>
                  <a:cubicBezTo>
                    <a:pt x="814" y="1229"/>
                    <a:pt x="862" y="1225"/>
                    <a:pt x="911" y="1218"/>
                  </a:cubicBezTo>
                  <a:cubicBezTo>
                    <a:pt x="1334" y="1153"/>
                    <a:pt x="1640" y="830"/>
                    <a:pt x="1588" y="500"/>
                  </a:cubicBezTo>
                  <a:cubicBezTo>
                    <a:pt x="1546" y="206"/>
                    <a:pt x="1243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605699" y="469763"/>
              <a:ext cx="25867" cy="27709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67" y="1"/>
                  </a:moveTo>
                  <a:cubicBezTo>
                    <a:pt x="165" y="1"/>
                    <a:pt x="0" y="165"/>
                    <a:pt x="0" y="368"/>
                  </a:cubicBezTo>
                  <a:cubicBezTo>
                    <a:pt x="0" y="571"/>
                    <a:pt x="165" y="736"/>
                    <a:pt x="367" y="736"/>
                  </a:cubicBezTo>
                  <a:cubicBezTo>
                    <a:pt x="570" y="736"/>
                    <a:pt x="735" y="571"/>
                    <a:pt x="735" y="368"/>
                  </a:cubicBezTo>
                  <a:cubicBezTo>
                    <a:pt x="735" y="165"/>
                    <a:pt x="570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68726" y="441339"/>
              <a:ext cx="22985" cy="24476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327" y="0"/>
                  </a:moveTo>
                  <a:cubicBezTo>
                    <a:pt x="149" y="0"/>
                    <a:pt x="1" y="145"/>
                    <a:pt x="1" y="324"/>
                  </a:cubicBezTo>
                  <a:cubicBezTo>
                    <a:pt x="1" y="506"/>
                    <a:pt x="149" y="650"/>
                    <a:pt x="327" y="650"/>
                  </a:cubicBezTo>
                  <a:cubicBezTo>
                    <a:pt x="506" y="650"/>
                    <a:pt x="653" y="506"/>
                    <a:pt x="653" y="324"/>
                  </a:cubicBezTo>
                  <a:cubicBezTo>
                    <a:pt x="653" y="145"/>
                    <a:pt x="506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224580" y="643500"/>
              <a:ext cx="28889" cy="30905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1"/>
                  </a:moveTo>
                  <a:cubicBezTo>
                    <a:pt x="186" y="1"/>
                    <a:pt x="1" y="183"/>
                    <a:pt x="1" y="410"/>
                  </a:cubicBezTo>
                  <a:cubicBezTo>
                    <a:pt x="1" y="636"/>
                    <a:pt x="186" y="822"/>
                    <a:pt x="413" y="822"/>
                  </a:cubicBezTo>
                  <a:cubicBezTo>
                    <a:pt x="636" y="822"/>
                    <a:pt x="821" y="636"/>
                    <a:pt x="821" y="410"/>
                  </a:cubicBezTo>
                  <a:cubicBezTo>
                    <a:pt x="821" y="183"/>
                    <a:pt x="636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253435" y="597669"/>
              <a:ext cx="16588" cy="17859"/>
            </a:xfrm>
            <a:custGeom>
              <a:avLst/>
              <a:gdLst/>
              <a:ahLst/>
              <a:cxnLst/>
              <a:rect l="l" t="t" r="r" b="b"/>
              <a:pathLst>
                <a:path w="472" h="475" extrusionOk="0">
                  <a:moveTo>
                    <a:pt x="238" y="0"/>
                  </a:moveTo>
                  <a:cubicBezTo>
                    <a:pt x="108" y="0"/>
                    <a:pt x="0" y="106"/>
                    <a:pt x="0" y="237"/>
                  </a:cubicBezTo>
                  <a:cubicBezTo>
                    <a:pt x="0" y="368"/>
                    <a:pt x="108" y="474"/>
                    <a:pt x="238" y="474"/>
                  </a:cubicBezTo>
                  <a:cubicBezTo>
                    <a:pt x="368" y="474"/>
                    <a:pt x="471" y="368"/>
                    <a:pt x="471" y="237"/>
                  </a:cubicBezTo>
                  <a:cubicBezTo>
                    <a:pt x="471" y="106"/>
                    <a:pt x="368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94647" y="658877"/>
              <a:ext cx="91588" cy="60494"/>
            </a:xfrm>
            <a:custGeom>
              <a:avLst/>
              <a:gdLst/>
              <a:ahLst/>
              <a:cxnLst/>
              <a:rect l="l" t="t" r="r" b="b"/>
              <a:pathLst>
                <a:path w="2606" h="1609" extrusionOk="0">
                  <a:moveTo>
                    <a:pt x="1302" y="1"/>
                  </a:moveTo>
                  <a:cubicBezTo>
                    <a:pt x="585" y="1"/>
                    <a:pt x="0" y="362"/>
                    <a:pt x="0" y="805"/>
                  </a:cubicBezTo>
                  <a:cubicBezTo>
                    <a:pt x="0" y="1248"/>
                    <a:pt x="585" y="1609"/>
                    <a:pt x="1302" y="1609"/>
                  </a:cubicBezTo>
                  <a:cubicBezTo>
                    <a:pt x="2024" y="1609"/>
                    <a:pt x="2605" y="1248"/>
                    <a:pt x="2605" y="805"/>
                  </a:cubicBezTo>
                  <a:cubicBezTo>
                    <a:pt x="2605" y="362"/>
                    <a:pt x="2024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168558" y="629288"/>
              <a:ext cx="22141" cy="23686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3" y="1"/>
                  </a:moveTo>
                  <a:cubicBezTo>
                    <a:pt x="141" y="1"/>
                    <a:pt x="0" y="142"/>
                    <a:pt x="0" y="317"/>
                  </a:cubicBezTo>
                  <a:cubicBezTo>
                    <a:pt x="0" y="489"/>
                    <a:pt x="141" y="629"/>
                    <a:pt x="313" y="629"/>
                  </a:cubicBezTo>
                  <a:cubicBezTo>
                    <a:pt x="488" y="629"/>
                    <a:pt x="629" y="489"/>
                    <a:pt x="629" y="317"/>
                  </a:cubicBezTo>
                  <a:cubicBezTo>
                    <a:pt x="629" y="142"/>
                    <a:pt x="48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637851" y="27844"/>
              <a:ext cx="60660" cy="52336"/>
            </a:xfrm>
            <a:custGeom>
              <a:avLst/>
              <a:gdLst/>
              <a:ahLst/>
              <a:cxnLst/>
              <a:rect l="l" t="t" r="r" b="b"/>
              <a:pathLst>
                <a:path w="1726" h="1392" extrusionOk="0">
                  <a:moveTo>
                    <a:pt x="863" y="1"/>
                  </a:moveTo>
                  <a:cubicBezTo>
                    <a:pt x="389" y="1"/>
                    <a:pt x="0" y="313"/>
                    <a:pt x="0" y="695"/>
                  </a:cubicBezTo>
                  <a:cubicBezTo>
                    <a:pt x="0" y="1079"/>
                    <a:pt x="389" y="1392"/>
                    <a:pt x="863" y="1392"/>
                  </a:cubicBezTo>
                  <a:cubicBezTo>
                    <a:pt x="1337" y="1392"/>
                    <a:pt x="1725" y="1079"/>
                    <a:pt x="1725" y="695"/>
                  </a:cubicBezTo>
                  <a:cubicBezTo>
                    <a:pt x="1725" y="313"/>
                    <a:pt x="1337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2727929" y="73187"/>
              <a:ext cx="20806" cy="22145"/>
            </a:xfrm>
            <a:custGeom>
              <a:avLst/>
              <a:gdLst/>
              <a:ahLst/>
              <a:cxnLst/>
              <a:rect l="l" t="t" r="r" b="b"/>
              <a:pathLst>
                <a:path w="592" h="589" extrusionOk="0">
                  <a:moveTo>
                    <a:pt x="296" y="0"/>
                  </a:moveTo>
                  <a:cubicBezTo>
                    <a:pt x="135" y="0"/>
                    <a:pt x="1" y="131"/>
                    <a:pt x="1" y="293"/>
                  </a:cubicBezTo>
                  <a:cubicBezTo>
                    <a:pt x="1" y="458"/>
                    <a:pt x="135" y="588"/>
                    <a:pt x="296" y="588"/>
                  </a:cubicBezTo>
                  <a:cubicBezTo>
                    <a:pt x="458" y="588"/>
                    <a:pt x="591" y="458"/>
                    <a:pt x="591" y="293"/>
                  </a:cubicBezTo>
                  <a:cubicBezTo>
                    <a:pt x="591" y="131"/>
                    <a:pt x="458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2710286" y="27844"/>
              <a:ext cx="17678" cy="19024"/>
            </a:xfrm>
            <a:custGeom>
              <a:avLst/>
              <a:gdLst/>
              <a:ahLst/>
              <a:cxnLst/>
              <a:rect l="l" t="t" r="r" b="b"/>
              <a:pathLst>
                <a:path w="503" h="506" extrusionOk="0">
                  <a:moveTo>
                    <a:pt x="252" y="1"/>
                  </a:moveTo>
                  <a:cubicBezTo>
                    <a:pt x="111" y="1"/>
                    <a:pt x="1" y="114"/>
                    <a:pt x="1" y="251"/>
                  </a:cubicBezTo>
                  <a:cubicBezTo>
                    <a:pt x="1" y="392"/>
                    <a:pt x="111" y="505"/>
                    <a:pt x="252" y="505"/>
                  </a:cubicBezTo>
                  <a:cubicBezTo>
                    <a:pt x="389" y="505"/>
                    <a:pt x="503" y="392"/>
                    <a:pt x="503" y="251"/>
                  </a:cubicBezTo>
                  <a:cubicBezTo>
                    <a:pt x="503" y="114"/>
                    <a:pt x="389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2590651" y="19460"/>
              <a:ext cx="16694" cy="17859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237" y="0"/>
                  </a:moveTo>
                  <a:cubicBezTo>
                    <a:pt x="106" y="0"/>
                    <a:pt x="0" y="107"/>
                    <a:pt x="0" y="238"/>
                  </a:cubicBezTo>
                  <a:cubicBezTo>
                    <a:pt x="0" y="368"/>
                    <a:pt x="106" y="474"/>
                    <a:pt x="237" y="474"/>
                  </a:cubicBezTo>
                  <a:cubicBezTo>
                    <a:pt x="368" y="474"/>
                    <a:pt x="474" y="368"/>
                    <a:pt x="474" y="238"/>
                  </a:cubicBezTo>
                  <a:cubicBezTo>
                    <a:pt x="474" y="107"/>
                    <a:pt x="368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2543310" y="27844"/>
              <a:ext cx="24566" cy="26130"/>
            </a:xfrm>
            <a:custGeom>
              <a:avLst/>
              <a:gdLst/>
              <a:ahLst/>
              <a:cxnLst/>
              <a:rect l="l" t="t" r="r" b="b"/>
              <a:pathLst>
                <a:path w="699" h="695" extrusionOk="0">
                  <a:moveTo>
                    <a:pt x="351" y="1"/>
                  </a:moveTo>
                  <a:cubicBezTo>
                    <a:pt x="159" y="1"/>
                    <a:pt x="0" y="155"/>
                    <a:pt x="0" y="348"/>
                  </a:cubicBezTo>
                  <a:cubicBezTo>
                    <a:pt x="0" y="540"/>
                    <a:pt x="159" y="695"/>
                    <a:pt x="351" y="695"/>
                  </a:cubicBezTo>
                  <a:cubicBezTo>
                    <a:pt x="543" y="695"/>
                    <a:pt x="698" y="540"/>
                    <a:pt x="698" y="348"/>
                  </a:cubicBezTo>
                  <a:cubicBezTo>
                    <a:pt x="698" y="155"/>
                    <a:pt x="54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3033696" y="10023"/>
              <a:ext cx="25621" cy="27296"/>
            </a:xfrm>
            <a:custGeom>
              <a:avLst/>
              <a:gdLst/>
              <a:ahLst/>
              <a:cxnLst/>
              <a:rect l="l" t="t" r="r" b="b"/>
              <a:pathLst>
                <a:path w="729" h="726" extrusionOk="0">
                  <a:moveTo>
                    <a:pt x="364" y="1"/>
                  </a:moveTo>
                  <a:cubicBezTo>
                    <a:pt x="162" y="1"/>
                    <a:pt x="0" y="162"/>
                    <a:pt x="0" y="361"/>
                  </a:cubicBezTo>
                  <a:cubicBezTo>
                    <a:pt x="0" y="564"/>
                    <a:pt x="162" y="725"/>
                    <a:pt x="364" y="725"/>
                  </a:cubicBezTo>
                  <a:cubicBezTo>
                    <a:pt x="564" y="725"/>
                    <a:pt x="729" y="564"/>
                    <a:pt x="729" y="361"/>
                  </a:cubicBezTo>
                  <a:cubicBezTo>
                    <a:pt x="729" y="162"/>
                    <a:pt x="564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3088382" y="3707"/>
              <a:ext cx="14796" cy="15791"/>
            </a:xfrm>
            <a:custGeom>
              <a:avLst/>
              <a:gdLst/>
              <a:ahLst/>
              <a:cxnLst/>
              <a:rect l="l" t="t" r="r" b="b"/>
              <a:pathLst>
                <a:path w="421" h="420" extrusionOk="0">
                  <a:moveTo>
                    <a:pt x="210" y="0"/>
                  </a:moveTo>
                  <a:cubicBezTo>
                    <a:pt x="94" y="0"/>
                    <a:pt x="1" y="93"/>
                    <a:pt x="1" y="210"/>
                  </a:cubicBezTo>
                  <a:cubicBezTo>
                    <a:pt x="1" y="327"/>
                    <a:pt x="94" y="419"/>
                    <a:pt x="210" y="419"/>
                  </a:cubicBezTo>
                  <a:cubicBezTo>
                    <a:pt x="327" y="419"/>
                    <a:pt x="420" y="327"/>
                    <a:pt x="420" y="210"/>
                  </a:cubicBezTo>
                  <a:cubicBezTo>
                    <a:pt x="420" y="93"/>
                    <a:pt x="327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872873" y="307004"/>
              <a:ext cx="50257" cy="36094"/>
            </a:xfrm>
            <a:custGeom>
              <a:avLst/>
              <a:gdLst/>
              <a:ahLst/>
              <a:cxnLst/>
              <a:rect l="l" t="t" r="r" b="b"/>
              <a:pathLst>
                <a:path w="1430" h="960" extrusionOk="0">
                  <a:moveTo>
                    <a:pt x="715" y="0"/>
                  </a:moveTo>
                  <a:cubicBezTo>
                    <a:pt x="320" y="0"/>
                    <a:pt x="1" y="213"/>
                    <a:pt x="1" y="478"/>
                  </a:cubicBezTo>
                  <a:cubicBezTo>
                    <a:pt x="1" y="743"/>
                    <a:pt x="320" y="959"/>
                    <a:pt x="715" y="959"/>
                  </a:cubicBezTo>
                  <a:cubicBezTo>
                    <a:pt x="1110" y="959"/>
                    <a:pt x="1430" y="743"/>
                    <a:pt x="1430" y="478"/>
                  </a:cubicBezTo>
                  <a:cubicBezTo>
                    <a:pt x="1430" y="213"/>
                    <a:pt x="1110" y="0"/>
                    <a:pt x="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1934834" y="275347"/>
              <a:ext cx="22247" cy="23799"/>
            </a:xfrm>
            <a:custGeom>
              <a:avLst/>
              <a:gdLst/>
              <a:ahLst/>
              <a:cxnLst/>
              <a:rect l="l" t="t" r="r" b="b"/>
              <a:pathLst>
                <a:path w="633" h="633" extrusionOk="0">
                  <a:moveTo>
                    <a:pt x="316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92"/>
                    <a:pt x="144" y="633"/>
                    <a:pt x="316" y="633"/>
                  </a:cubicBezTo>
                  <a:cubicBezTo>
                    <a:pt x="492" y="633"/>
                    <a:pt x="633" y="492"/>
                    <a:pt x="633" y="317"/>
                  </a:cubicBezTo>
                  <a:cubicBezTo>
                    <a:pt x="633" y="141"/>
                    <a:pt x="492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872873" y="254819"/>
              <a:ext cx="13320" cy="14249"/>
            </a:xfrm>
            <a:custGeom>
              <a:avLst/>
              <a:gdLst/>
              <a:ahLst/>
              <a:cxnLst/>
              <a:rect l="l" t="t" r="r" b="b"/>
              <a:pathLst>
                <a:path w="379" h="379" extrusionOk="0">
                  <a:moveTo>
                    <a:pt x="190" y="1"/>
                  </a:moveTo>
                  <a:cubicBezTo>
                    <a:pt x="83" y="1"/>
                    <a:pt x="1" y="86"/>
                    <a:pt x="1" y="189"/>
                  </a:cubicBezTo>
                  <a:cubicBezTo>
                    <a:pt x="1" y="296"/>
                    <a:pt x="83" y="378"/>
                    <a:pt x="190" y="378"/>
                  </a:cubicBezTo>
                  <a:cubicBezTo>
                    <a:pt x="293" y="378"/>
                    <a:pt x="379" y="296"/>
                    <a:pt x="379" y="189"/>
                  </a:cubicBezTo>
                  <a:cubicBezTo>
                    <a:pt x="379" y="86"/>
                    <a:pt x="293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1751761" y="420811"/>
              <a:ext cx="49554" cy="52862"/>
            </a:xfrm>
            <a:custGeom>
              <a:avLst/>
              <a:gdLst/>
              <a:ahLst/>
              <a:cxnLst/>
              <a:rect l="l" t="t" r="r" b="b"/>
              <a:pathLst>
                <a:path w="1410" h="1406" extrusionOk="0">
                  <a:moveTo>
                    <a:pt x="705" y="0"/>
                  </a:moveTo>
                  <a:cubicBezTo>
                    <a:pt x="317" y="0"/>
                    <a:pt x="0" y="313"/>
                    <a:pt x="0" y="701"/>
                  </a:cubicBezTo>
                  <a:cubicBezTo>
                    <a:pt x="0" y="1093"/>
                    <a:pt x="317" y="1406"/>
                    <a:pt x="705" y="1406"/>
                  </a:cubicBezTo>
                  <a:cubicBezTo>
                    <a:pt x="1093" y="1406"/>
                    <a:pt x="1409" y="1093"/>
                    <a:pt x="1409" y="701"/>
                  </a:cubicBezTo>
                  <a:cubicBezTo>
                    <a:pt x="1409" y="313"/>
                    <a:pt x="1093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1245559" y="572855"/>
              <a:ext cx="17783" cy="19024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5" y="0"/>
                  </a:moveTo>
                  <a:cubicBezTo>
                    <a:pt x="114" y="0"/>
                    <a:pt x="1" y="114"/>
                    <a:pt x="1" y="254"/>
                  </a:cubicBezTo>
                  <a:cubicBezTo>
                    <a:pt x="1" y="392"/>
                    <a:pt x="114" y="506"/>
                    <a:pt x="255" y="506"/>
                  </a:cubicBezTo>
                  <a:cubicBezTo>
                    <a:pt x="392" y="506"/>
                    <a:pt x="505" y="392"/>
                    <a:pt x="505" y="254"/>
                  </a:cubicBezTo>
                  <a:cubicBezTo>
                    <a:pt x="505" y="114"/>
                    <a:pt x="392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1378515" y="637184"/>
              <a:ext cx="16799" cy="18122"/>
            </a:xfrm>
            <a:custGeom>
              <a:avLst/>
              <a:gdLst/>
              <a:ahLst/>
              <a:cxnLst/>
              <a:rect l="l" t="t" r="r" b="b"/>
              <a:pathLst>
                <a:path w="478" h="482" extrusionOk="0">
                  <a:moveTo>
                    <a:pt x="238" y="0"/>
                  </a:moveTo>
                  <a:cubicBezTo>
                    <a:pt x="107" y="0"/>
                    <a:pt x="0" y="107"/>
                    <a:pt x="0" y="241"/>
                  </a:cubicBezTo>
                  <a:cubicBezTo>
                    <a:pt x="0" y="371"/>
                    <a:pt x="107" y="481"/>
                    <a:pt x="238" y="481"/>
                  </a:cubicBezTo>
                  <a:cubicBezTo>
                    <a:pt x="371" y="481"/>
                    <a:pt x="478" y="371"/>
                    <a:pt x="478" y="241"/>
                  </a:cubicBezTo>
                  <a:cubicBezTo>
                    <a:pt x="478" y="107"/>
                    <a:pt x="371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68469" y="474425"/>
              <a:ext cx="15499" cy="16693"/>
            </a:xfrm>
            <a:custGeom>
              <a:avLst/>
              <a:gdLst/>
              <a:ahLst/>
              <a:cxnLst/>
              <a:rect l="l" t="t" r="r" b="b"/>
              <a:pathLst>
                <a:path w="441" h="444" extrusionOk="0">
                  <a:moveTo>
                    <a:pt x="221" y="0"/>
                  </a:moveTo>
                  <a:cubicBezTo>
                    <a:pt x="97" y="0"/>
                    <a:pt x="0" y="100"/>
                    <a:pt x="0" y="224"/>
                  </a:cubicBezTo>
                  <a:cubicBezTo>
                    <a:pt x="0" y="344"/>
                    <a:pt x="97" y="444"/>
                    <a:pt x="221" y="444"/>
                  </a:cubicBezTo>
                  <a:cubicBezTo>
                    <a:pt x="341" y="444"/>
                    <a:pt x="441" y="344"/>
                    <a:pt x="441" y="224"/>
                  </a:cubicBezTo>
                  <a:cubicBezTo>
                    <a:pt x="441" y="100"/>
                    <a:pt x="341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18597" y="388026"/>
              <a:ext cx="37113" cy="39665"/>
            </a:xfrm>
            <a:custGeom>
              <a:avLst/>
              <a:gdLst/>
              <a:ahLst/>
              <a:cxnLst/>
              <a:rect l="l" t="t" r="r" b="b"/>
              <a:pathLst>
                <a:path w="1056" h="1055" extrusionOk="0">
                  <a:moveTo>
                    <a:pt x="530" y="0"/>
                  </a:moveTo>
                  <a:cubicBezTo>
                    <a:pt x="238" y="0"/>
                    <a:pt x="0" y="237"/>
                    <a:pt x="0" y="525"/>
                  </a:cubicBezTo>
                  <a:cubicBezTo>
                    <a:pt x="0" y="817"/>
                    <a:pt x="238" y="1055"/>
                    <a:pt x="530" y="1055"/>
                  </a:cubicBezTo>
                  <a:cubicBezTo>
                    <a:pt x="818" y="1055"/>
                    <a:pt x="1056" y="817"/>
                    <a:pt x="1056" y="525"/>
                  </a:cubicBezTo>
                  <a:cubicBezTo>
                    <a:pt x="1056" y="237"/>
                    <a:pt x="818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90903" y="-42425"/>
              <a:ext cx="766161" cy="234232"/>
            </a:xfrm>
            <a:custGeom>
              <a:avLst/>
              <a:gdLst/>
              <a:ahLst/>
              <a:cxnLst/>
              <a:rect l="l" t="t" r="r" b="b"/>
              <a:pathLst>
                <a:path w="21800" h="6230" extrusionOk="0">
                  <a:moveTo>
                    <a:pt x="1026" y="0"/>
                  </a:moveTo>
                  <a:cubicBezTo>
                    <a:pt x="758" y="258"/>
                    <a:pt x="534" y="568"/>
                    <a:pt x="393" y="935"/>
                  </a:cubicBezTo>
                  <a:cubicBezTo>
                    <a:pt x="0" y="1951"/>
                    <a:pt x="405" y="2870"/>
                    <a:pt x="1365" y="2870"/>
                  </a:cubicBezTo>
                  <a:cubicBezTo>
                    <a:pt x="1486" y="2870"/>
                    <a:pt x="1616" y="2855"/>
                    <a:pt x="1754" y="2825"/>
                  </a:cubicBezTo>
                  <a:cubicBezTo>
                    <a:pt x="3094" y="2523"/>
                    <a:pt x="4393" y="2035"/>
                    <a:pt x="5736" y="1729"/>
                  </a:cubicBezTo>
                  <a:cubicBezTo>
                    <a:pt x="6192" y="1626"/>
                    <a:pt x="6641" y="1580"/>
                    <a:pt x="7086" y="1580"/>
                  </a:cubicBezTo>
                  <a:cubicBezTo>
                    <a:pt x="8204" y="1580"/>
                    <a:pt x="9290" y="1874"/>
                    <a:pt x="10368" y="2309"/>
                  </a:cubicBezTo>
                  <a:cubicBezTo>
                    <a:pt x="12037" y="2983"/>
                    <a:pt x="13546" y="3945"/>
                    <a:pt x="15168" y="4715"/>
                  </a:cubicBezTo>
                  <a:cubicBezTo>
                    <a:pt x="16633" y="5408"/>
                    <a:pt x="18405" y="6230"/>
                    <a:pt x="20070" y="6230"/>
                  </a:cubicBezTo>
                  <a:cubicBezTo>
                    <a:pt x="20087" y="6230"/>
                    <a:pt x="20105" y="6230"/>
                    <a:pt x="20122" y="6229"/>
                  </a:cubicBezTo>
                  <a:cubicBezTo>
                    <a:pt x="21208" y="6216"/>
                    <a:pt x="21799" y="5364"/>
                    <a:pt x="21647" y="4337"/>
                  </a:cubicBezTo>
                  <a:cubicBezTo>
                    <a:pt x="21548" y="3657"/>
                    <a:pt x="20960" y="3237"/>
                    <a:pt x="20410" y="2897"/>
                  </a:cubicBezTo>
                  <a:cubicBezTo>
                    <a:pt x="19686" y="2457"/>
                    <a:pt x="17909" y="1158"/>
                    <a:pt x="19597" y="698"/>
                  </a:cubicBezTo>
                  <a:cubicBezTo>
                    <a:pt x="20077" y="568"/>
                    <a:pt x="20851" y="382"/>
                    <a:pt x="21335" y="0"/>
                  </a:cubicBezTo>
                  <a:lnTo>
                    <a:pt x="19435" y="0"/>
                  </a:lnTo>
                  <a:cubicBezTo>
                    <a:pt x="18373" y="344"/>
                    <a:pt x="17037" y="663"/>
                    <a:pt x="17181" y="1681"/>
                  </a:cubicBezTo>
                  <a:cubicBezTo>
                    <a:pt x="17270" y="2296"/>
                    <a:pt x="18030" y="2495"/>
                    <a:pt x="18504" y="2729"/>
                  </a:cubicBezTo>
                  <a:cubicBezTo>
                    <a:pt x="19108" y="3027"/>
                    <a:pt x="19758" y="3389"/>
                    <a:pt x="20198" y="3917"/>
                  </a:cubicBezTo>
                  <a:cubicBezTo>
                    <a:pt x="20466" y="4240"/>
                    <a:pt x="20837" y="4852"/>
                    <a:pt x="20490" y="5237"/>
                  </a:cubicBezTo>
                  <a:cubicBezTo>
                    <a:pt x="20338" y="5406"/>
                    <a:pt x="20082" y="5465"/>
                    <a:pt x="19796" y="5465"/>
                  </a:cubicBezTo>
                  <a:cubicBezTo>
                    <a:pt x="19300" y="5465"/>
                    <a:pt x="18713" y="5287"/>
                    <a:pt x="18422" y="5203"/>
                  </a:cubicBezTo>
                  <a:cubicBezTo>
                    <a:pt x="16679" y="4701"/>
                    <a:pt x="15150" y="3835"/>
                    <a:pt x="13611" y="2918"/>
                  </a:cubicBezTo>
                  <a:cubicBezTo>
                    <a:pt x="11739" y="1797"/>
                    <a:pt x="9437" y="956"/>
                    <a:pt x="7269" y="742"/>
                  </a:cubicBezTo>
                  <a:cubicBezTo>
                    <a:pt x="6873" y="703"/>
                    <a:pt x="6479" y="679"/>
                    <a:pt x="6086" y="679"/>
                  </a:cubicBezTo>
                  <a:cubicBezTo>
                    <a:pt x="5526" y="679"/>
                    <a:pt x="4969" y="728"/>
                    <a:pt x="4413" y="849"/>
                  </a:cubicBezTo>
                  <a:cubicBezTo>
                    <a:pt x="3617" y="1018"/>
                    <a:pt x="2861" y="1523"/>
                    <a:pt x="2043" y="1584"/>
                  </a:cubicBezTo>
                  <a:cubicBezTo>
                    <a:pt x="2001" y="1588"/>
                    <a:pt x="1962" y="1589"/>
                    <a:pt x="1925" y="1589"/>
                  </a:cubicBezTo>
                  <a:cubicBezTo>
                    <a:pt x="1136" y="1589"/>
                    <a:pt x="1362" y="868"/>
                    <a:pt x="1809" y="403"/>
                  </a:cubicBezTo>
                  <a:cubicBezTo>
                    <a:pt x="1960" y="244"/>
                    <a:pt x="2136" y="117"/>
                    <a:pt x="2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1347727" y="-42425"/>
              <a:ext cx="448380" cy="318940"/>
            </a:xfrm>
            <a:custGeom>
              <a:avLst/>
              <a:gdLst/>
              <a:ahLst/>
              <a:cxnLst/>
              <a:rect l="l" t="t" r="r" b="b"/>
              <a:pathLst>
                <a:path w="12758" h="8483" extrusionOk="0">
                  <a:moveTo>
                    <a:pt x="2278" y="0"/>
                  </a:moveTo>
                  <a:cubicBezTo>
                    <a:pt x="1942" y="365"/>
                    <a:pt x="1282" y="581"/>
                    <a:pt x="979" y="897"/>
                  </a:cubicBezTo>
                  <a:cubicBezTo>
                    <a:pt x="0" y="1911"/>
                    <a:pt x="330" y="2969"/>
                    <a:pt x="1453" y="3570"/>
                  </a:cubicBezTo>
                  <a:cubicBezTo>
                    <a:pt x="2595" y="4182"/>
                    <a:pt x="3202" y="5419"/>
                    <a:pt x="1986" y="6378"/>
                  </a:cubicBezTo>
                  <a:cubicBezTo>
                    <a:pt x="1330" y="6896"/>
                    <a:pt x="1058" y="7394"/>
                    <a:pt x="1821" y="8068"/>
                  </a:cubicBezTo>
                  <a:cubicBezTo>
                    <a:pt x="2194" y="8399"/>
                    <a:pt x="2723" y="8483"/>
                    <a:pt x="3256" y="8483"/>
                  </a:cubicBezTo>
                  <a:cubicBezTo>
                    <a:pt x="3653" y="8483"/>
                    <a:pt x="4052" y="8436"/>
                    <a:pt x="4391" y="8411"/>
                  </a:cubicBezTo>
                  <a:cubicBezTo>
                    <a:pt x="6079" y="8288"/>
                    <a:pt x="8126" y="7367"/>
                    <a:pt x="8727" y="5646"/>
                  </a:cubicBezTo>
                  <a:cubicBezTo>
                    <a:pt x="9187" y="4320"/>
                    <a:pt x="7944" y="2609"/>
                    <a:pt x="9332" y="1608"/>
                  </a:cubicBezTo>
                  <a:cubicBezTo>
                    <a:pt x="9779" y="1282"/>
                    <a:pt x="10263" y="1151"/>
                    <a:pt x="10785" y="1007"/>
                  </a:cubicBezTo>
                  <a:cubicBezTo>
                    <a:pt x="11455" y="818"/>
                    <a:pt x="12098" y="433"/>
                    <a:pt x="12679" y="56"/>
                  </a:cubicBezTo>
                  <a:cubicBezTo>
                    <a:pt x="12699" y="42"/>
                    <a:pt x="12726" y="24"/>
                    <a:pt x="12758" y="0"/>
                  </a:cubicBezTo>
                  <a:lnTo>
                    <a:pt x="10023" y="0"/>
                  </a:lnTo>
                  <a:cubicBezTo>
                    <a:pt x="9985" y="11"/>
                    <a:pt x="9950" y="21"/>
                    <a:pt x="9916" y="32"/>
                  </a:cubicBezTo>
                  <a:cubicBezTo>
                    <a:pt x="8792" y="358"/>
                    <a:pt x="6903" y="268"/>
                    <a:pt x="6745" y="1856"/>
                  </a:cubicBezTo>
                  <a:cubicBezTo>
                    <a:pt x="6666" y="2632"/>
                    <a:pt x="7240" y="3278"/>
                    <a:pt x="6483" y="3876"/>
                  </a:cubicBezTo>
                  <a:cubicBezTo>
                    <a:pt x="6219" y="4085"/>
                    <a:pt x="5995" y="4170"/>
                    <a:pt x="5796" y="4170"/>
                  </a:cubicBezTo>
                  <a:cubicBezTo>
                    <a:pt x="5355" y="4170"/>
                    <a:pt x="5038" y="3750"/>
                    <a:pt x="4673" y="3333"/>
                  </a:cubicBezTo>
                  <a:cubicBezTo>
                    <a:pt x="4130" y="2718"/>
                    <a:pt x="3419" y="2725"/>
                    <a:pt x="2670" y="2615"/>
                  </a:cubicBezTo>
                  <a:cubicBezTo>
                    <a:pt x="2433" y="2577"/>
                    <a:pt x="1965" y="2567"/>
                    <a:pt x="1804" y="2354"/>
                  </a:cubicBezTo>
                  <a:cubicBezTo>
                    <a:pt x="1567" y="2041"/>
                    <a:pt x="1918" y="1516"/>
                    <a:pt x="2089" y="1265"/>
                  </a:cubicBezTo>
                  <a:cubicBezTo>
                    <a:pt x="2240" y="1045"/>
                    <a:pt x="2825" y="523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0" y="-42425"/>
              <a:ext cx="565378" cy="367252"/>
            </a:xfrm>
            <a:custGeom>
              <a:avLst/>
              <a:gdLst/>
              <a:ahLst/>
              <a:cxnLst/>
              <a:rect l="l" t="t" r="r" b="b"/>
              <a:pathLst>
                <a:path w="16087" h="9768" extrusionOk="0">
                  <a:moveTo>
                    <a:pt x="14846" y="0"/>
                  </a:moveTo>
                  <a:cubicBezTo>
                    <a:pt x="14818" y="70"/>
                    <a:pt x="14784" y="138"/>
                    <a:pt x="14736" y="197"/>
                  </a:cubicBezTo>
                  <a:cubicBezTo>
                    <a:pt x="14506" y="492"/>
                    <a:pt x="13922" y="677"/>
                    <a:pt x="13592" y="818"/>
                  </a:cubicBezTo>
                  <a:cubicBezTo>
                    <a:pt x="13025" y="1059"/>
                    <a:pt x="12403" y="1296"/>
                    <a:pt x="11813" y="1481"/>
                  </a:cubicBezTo>
                  <a:cubicBezTo>
                    <a:pt x="10823" y="1791"/>
                    <a:pt x="9538" y="1832"/>
                    <a:pt x="8922" y="2828"/>
                  </a:cubicBezTo>
                  <a:cubicBezTo>
                    <a:pt x="8280" y="3866"/>
                    <a:pt x="8954" y="4597"/>
                    <a:pt x="9961" y="4828"/>
                  </a:cubicBezTo>
                  <a:cubicBezTo>
                    <a:pt x="10654" y="4986"/>
                    <a:pt x="11359" y="5233"/>
                    <a:pt x="11775" y="5858"/>
                  </a:cubicBezTo>
                  <a:cubicBezTo>
                    <a:pt x="12344" y="6714"/>
                    <a:pt x="11754" y="7772"/>
                    <a:pt x="10929" y="8250"/>
                  </a:cubicBezTo>
                  <a:cubicBezTo>
                    <a:pt x="10430" y="8540"/>
                    <a:pt x="9885" y="8661"/>
                    <a:pt x="9336" y="8661"/>
                  </a:cubicBezTo>
                  <a:cubicBezTo>
                    <a:pt x="8512" y="8661"/>
                    <a:pt x="7677" y="8387"/>
                    <a:pt x="6968" y="7999"/>
                  </a:cubicBezTo>
                  <a:cubicBezTo>
                    <a:pt x="6236" y="7597"/>
                    <a:pt x="5360" y="7085"/>
                    <a:pt x="5088" y="6233"/>
                  </a:cubicBezTo>
                  <a:cubicBezTo>
                    <a:pt x="4799" y="5322"/>
                    <a:pt x="5638" y="4879"/>
                    <a:pt x="5711" y="4024"/>
                  </a:cubicBezTo>
                  <a:cubicBezTo>
                    <a:pt x="5851" y="2395"/>
                    <a:pt x="3521" y="1859"/>
                    <a:pt x="2346" y="1859"/>
                  </a:cubicBezTo>
                  <a:cubicBezTo>
                    <a:pt x="1776" y="1859"/>
                    <a:pt x="804" y="1966"/>
                    <a:pt x="1223" y="2745"/>
                  </a:cubicBezTo>
                  <a:cubicBezTo>
                    <a:pt x="1464" y="3189"/>
                    <a:pt x="1913" y="3220"/>
                    <a:pt x="2354" y="3337"/>
                  </a:cubicBezTo>
                  <a:cubicBezTo>
                    <a:pt x="2996" y="3508"/>
                    <a:pt x="4408" y="3773"/>
                    <a:pt x="4044" y="4770"/>
                  </a:cubicBezTo>
                  <a:cubicBezTo>
                    <a:pt x="3888" y="5198"/>
                    <a:pt x="3400" y="5286"/>
                    <a:pt x="2870" y="5286"/>
                  </a:cubicBezTo>
                  <a:cubicBezTo>
                    <a:pt x="2498" y="5286"/>
                    <a:pt x="2106" y="5242"/>
                    <a:pt x="1794" y="5242"/>
                  </a:cubicBezTo>
                  <a:cubicBezTo>
                    <a:pt x="1698" y="5242"/>
                    <a:pt x="1610" y="5246"/>
                    <a:pt x="1532" y="5257"/>
                  </a:cubicBezTo>
                  <a:cubicBezTo>
                    <a:pt x="1085" y="5316"/>
                    <a:pt x="446" y="5536"/>
                    <a:pt x="0" y="5886"/>
                  </a:cubicBezTo>
                  <a:lnTo>
                    <a:pt x="0" y="7446"/>
                  </a:lnTo>
                  <a:cubicBezTo>
                    <a:pt x="72" y="7371"/>
                    <a:pt x="148" y="7298"/>
                    <a:pt x="230" y="7236"/>
                  </a:cubicBezTo>
                  <a:cubicBezTo>
                    <a:pt x="821" y="6797"/>
                    <a:pt x="1539" y="6353"/>
                    <a:pt x="2243" y="6130"/>
                  </a:cubicBezTo>
                  <a:cubicBezTo>
                    <a:pt x="2429" y="6071"/>
                    <a:pt x="2605" y="6044"/>
                    <a:pt x="2774" y="6044"/>
                  </a:cubicBezTo>
                  <a:cubicBezTo>
                    <a:pt x="3786" y="6044"/>
                    <a:pt x="4500" y="7020"/>
                    <a:pt x="5092" y="7786"/>
                  </a:cubicBezTo>
                  <a:cubicBezTo>
                    <a:pt x="5793" y="8697"/>
                    <a:pt x="6919" y="9294"/>
                    <a:pt x="8029" y="9580"/>
                  </a:cubicBezTo>
                  <a:cubicBezTo>
                    <a:pt x="8497" y="9699"/>
                    <a:pt x="9057" y="9768"/>
                    <a:pt x="9634" y="9768"/>
                  </a:cubicBezTo>
                  <a:cubicBezTo>
                    <a:pt x="10678" y="9768"/>
                    <a:pt x="11780" y="9543"/>
                    <a:pt x="12500" y="8992"/>
                  </a:cubicBezTo>
                  <a:cubicBezTo>
                    <a:pt x="13403" y="8305"/>
                    <a:pt x="14166" y="6749"/>
                    <a:pt x="13389" y="5725"/>
                  </a:cubicBezTo>
                  <a:cubicBezTo>
                    <a:pt x="12805" y="4948"/>
                    <a:pt x="11888" y="4965"/>
                    <a:pt x="11112" y="4515"/>
                  </a:cubicBezTo>
                  <a:cubicBezTo>
                    <a:pt x="10795" y="4333"/>
                    <a:pt x="10180" y="4034"/>
                    <a:pt x="10139" y="3622"/>
                  </a:cubicBezTo>
                  <a:cubicBezTo>
                    <a:pt x="10091" y="3192"/>
                    <a:pt x="10586" y="2708"/>
                    <a:pt x="10919" y="2515"/>
                  </a:cubicBezTo>
                  <a:cubicBezTo>
                    <a:pt x="11362" y="2261"/>
                    <a:pt x="11891" y="2165"/>
                    <a:pt x="12390" y="2106"/>
                  </a:cubicBezTo>
                  <a:cubicBezTo>
                    <a:pt x="13142" y="2024"/>
                    <a:pt x="13746" y="1763"/>
                    <a:pt x="14410" y="1402"/>
                  </a:cubicBezTo>
                  <a:cubicBezTo>
                    <a:pt x="14674" y="1258"/>
                    <a:pt x="15537" y="636"/>
                    <a:pt x="16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468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F4F8-3801-45C4-B4EE-FB0DA422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EE89-41CF-4EBE-BCD0-932999E9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8FB8-8CD7-4597-A2F1-6763B856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7578-F2CF-411A-8C98-7A03A8E1850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7220-9B27-4E9B-AE40-441CE47DA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60E6-C0B4-4A43-9002-8449666E3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91BC-8F4B-41C2-BB3B-2A920035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hianita"/>
              <a:buNone/>
              <a:defRPr sz="3000" b="1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622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9B9F-2D09-4A63-8409-3A05A53B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55" y="854655"/>
            <a:ext cx="7905585" cy="2387600"/>
          </a:xfrm>
        </p:spPr>
        <p:txBody>
          <a:bodyPr>
            <a:noAutofit/>
          </a:bodyPr>
          <a:lstStyle/>
          <a:p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rgbClr val="E61C26"/>
                </a:solidFill>
                <a:latin typeface="Berlin Sans FB Demi" panose="020E0802020502020306" pitchFamily="34" charset="0"/>
              </a:rPr>
              <a:t>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B9FB-A3F0-4DAA-A689-C4278E98F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051" y="3174448"/>
            <a:ext cx="6465165" cy="1073427"/>
          </a:xfrm>
        </p:spPr>
        <p:txBody>
          <a:bodyPr>
            <a:norm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24</a:t>
            </a:r>
            <a:r>
              <a:rPr lang="en-US" sz="4800" baseline="300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th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99E43"/>
                </a:solidFill>
                <a:latin typeface="Berlin Sans FB Demi" panose="020E0802020502020306" pitchFamily="34" charset="0"/>
              </a:rPr>
              <a:t> November, 2024</a:t>
            </a:r>
          </a:p>
        </p:txBody>
      </p:sp>
    </p:spTree>
    <p:extLst>
      <p:ext uri="{BB962C8B-B14F-4D97-AF65-F5344CB8AC3E}">
        <p14:creationId xmlns:p14="http://schemas.microsoft.com/office/powerpoint/2010/main" val="10649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9537-37B5-853C-1B46-936E4B0D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4CF9CCE-1E0A-356E-EF4F-DC91920D627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B7AAA4B-5811-8AAA-0594-AE3575B00110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5D4727A-109E-EA3E-6195-1C3EF3326525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A46DCC-754C-6A93-7DC6-326618378A4A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18F5565-DB1A-5E36-5EEF-B5B591016F3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F1DBA5C-6AA2-3F5C-BC85-C571C527F94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9AEF583-F703-5183-7A6C-D3FFA6993D6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4CA9158-4F88-7D1B-2B7D-534E210F491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371C7DC-225A-6187-21EA-89BE3A8D893F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F3E39F9-5496-3A09-A27D-EA139E67D21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208B0B6-FD6A-089E-C6E3-9F78F3951E3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2255E8C-4842-3C6F-9426-1C891EFD615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E87B876-B08C-8905-3CF8-82A9412A99B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FB6F35-0C80-13D3-40A7-63DC1BB73685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482E41-D624-7E4B-7314-0CB8E72F0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B95AC0DE-633D-C3FE-DB78-B57FA4B45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3C27C4-2CB5-4345-0F51-DF1E1C5CFB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FD9B57A-1A82-ECAF-B781-DBC1A1FA6EFE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CD0ABB-3A48-ED86-D73E-0036C15E853B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8BAD52A-202C-18C9-E5A3-3D90FD83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12" y="618201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01E989-1250-EF9A-7411-7069D3C8F3C6}"/>
              </a:ext>
            </a:extLst>
          </p:cNvPr>
          <p:cNvSpPr txBox="1"/>
          <p:nvPr/>
        </p:nvSpPr>
        <p:spPr>
          <a:xfrm>
            <a:off x="3848821" y="4685757"/>
            <a:ext cx="55100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Forecaster (noun):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B7B52-A7EC-01B2-61A0-1E59F97D241D}"/>
              </a:ext>
            </a:extLst>
          </p:cNvPr>
          <p:cNvSpPr txBox="1"/>
          <p:nvPr/>
        </p:nvSpPr>
        <p:spPr>
          <a:xfrm>
            <a:off x="2914984" y="5458744"/>
            <a:ext cx="765693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person who tells what the weather will be like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CE51-D8F7-037B-488A-5DEE25A25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/>
          <a:stretch/>
        </p:blipFill>
        <p:spPr>
          <a:xfrm>
            <a:off x="3111445" y="1126499"/>
            <a:ext cx="7190146" cy="355571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A57F4E9-D48F-4D86-4DBB-FF4E2F850B0C}"/>
              </a:ext>
            </a:extLst>
          </p:cNvPr>
          <p:cNvSpPr/>
          <p:nvPr/>
        </p:nvSpPr>
        <p:spPr>
          <a:xfrm>
            <a:off x="2744854" y="312907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22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5AE6-2B68-033C-6FC7-A1ABE9D44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52A72C-974E-2909-1A0A-B549762DDCF3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B1BED9F-762E-3B4C-E1C1-03DCADAA36EE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17EAA99-B9B4-A612-37BA-C93DD8F334F3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6DC131B-A734-1A0B-9C87-B7516F49A78B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E85CDB0-AF4C-5D71-67C0-A295216D2B6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7BDCD26-3A65-D3BA-6946-E46492A9D65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041DC78-5661-DB49-D2B7-41BC1F5B0346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5D88478-E07A-B677-AFAC-D3ED02395E7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10E078F-FA71-45A9-8FA2-BA37F43E762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E776673-044F-719B-14F1-7DA9C7314C3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4EA0247-F9D9-C570-21B7-C16AC650F775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B09DD33-CD53-A143-8BFC-23C35670FD36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636D60B-E7D9-AF8A-F7CC-E20F4938D20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606D68-8005-04CF-960B-A23C8294AF9A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836F0D7-5A85-A170-88B2-6CA170026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2B53A3D-DB48-C5EE-CD8B-9CB012D8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FADB6F9-9F38-5A2C-CBA5-7299AFA1B916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E278A1D-9278-8CD7-22BF-71723B6BB13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473132A-2AFE-D0E3-8711-B50FD07F57C6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9B973B5-9375-98B9-F8D2-660D85E54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812" y="618201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8BDE2F-C82E-582A-5ED4-B2B10BA0871B}"/>
              </a:ext>
            </a:extLst>
          </p:cNvPr>
          <p:cNvSpPr txBox="1"/>
          <p:nvPr/>
        </p:nvSpPr>
        <p:spPr>
          <a:xfrm>
            <a:off x="3523165" y="4685680"/>
            <a:ext cx="59813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trapped (adjective):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96AD0-CB0A-5215-AAE9-2EA46899D1BD}"/>
              </a:ext>
            </a:extLst>
          </p:cNvPr>
          <p:cNvSpPr txBox="1"/>
          <p:nvPr/>
        </p:nvSpPr>
        <p:spPr>
          <a:xfrm>
            <a:off x="3771457" y="5546632"/>
            <a:ext cx="56648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 able to get out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D53E446-5AB8-8E1B-41A8-310ED79114FB}"/>
              </a:ext>
            </a:extLst>
          </p:cNvPr>
          <p:cNvSpPr/>
          <p:nvPr/>
        </p:nvSpPr>
        <p:spPr>
          <a:xfrm>
            <a:off x="2744854" y="312907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When Trapped, Dance - Señor GIF - Pronounced GIF or JIF?">
            <a:extLst>
              <a:ext uri="{FF2B5EF4-FFF2-40B4-BE49-F238E27FC236}">
                <a16:creationId xmlns:a16="http://schemas.microsoft.com/office/drawing/2014/main" id="{83D1FFC4-AF5C-48F5-3DBD-277C35EB4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13" y="1151045"/>
            <a:ext cx="7338710" cy="3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8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A85E-7D4F-FBDD-B8EA-003D4302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FF15C35-FB2A-9BBD-5FD4-029779E67A21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DD89F6A-ADC2-C5F5-B158-79C1A879850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CDB496-80DC-D323-3F4B-CB8C7D585F5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5812709-F883-5219-5E29-A5CCCD3393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FF043D-2A3C-E829-4719-6C78821F4B4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5D8B9D-3025-39FF-2517-6E4A21A21BE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123E310-0130-28A7-1EE2-AD0F9E8E2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E9AFF2C-219F-816F-42CB-1B703D37E86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CCECA1-065E-3859-1AA2-1715447E914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D88780E-2E18-60FC-396E-3075E15E909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24/11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E9C74E0-B9F3-8475-5A8E-3CB3495E1B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9F495B1-E027-BBA9-B3C5-3BB1021AE8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4BBC2BF-C867-C5A9-4590-F94C35AF252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35B9DF-3E55-FF18-CCC8-91FADC6CB84B}"/>
              </a:ext>
            </a:extLst>
          </p:cNvPr>
          <p:cNvSpPr/>
          <p:nvPr/>
        </p:nvSpPr>
        <p:spPr>
          <a:xfrm>
            <a:off x="2833095" y="1120984"/>
            <a:ext cx="9268547" cy="57370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FBF6A-E47E-5E31-87CD-18E3083A8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3BE3620-96C6-0EC2-4DD6-88CCAFDF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2DCC5C-D5FE-D4F6-766D-117E4606665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8B156D-8D05-E6FE-38E3-49AD7ACF03F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B407958-6D05-558E-E801-4D29FC5D4FC8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28622" y="1079589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17" y="5322948"/>
            <a:ext cx="1260932" cy="152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10F7F38-CBE4-C53C-A71A-479B14A0EEA1}"/>
              </a:ext>
            </a:extLst>
          </p:cNvPr>
          <p:cNvSpPr/>
          <p:nvPr/>
        </p:nvSpPr>
        <p:spPr>
          <a:xfrm>
            <a:off x="2341908" y="347523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A554A-DD11-4273-8272-C5CD013123FB}"/>
              </a:ext>
            </a:extLst>
          </p:cNvPr>
          <p:cNvSpPr txBox="1"/>
          <p:nvPr/>
        </p:nvSpPr>
        <p:spPr>
          <a:xfrm>
            <a:off x="10359957" y="1816950"/>
            <a:ext cx="1832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Listen, Read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then answer: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67ACB2A-432B-5A3C-76E2-D3E32A9E0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16927" r="38117" b="11979"/>
          <a:stretch/>
        </p:blipFill>
        <p:spPr bwMode="auto">
          <a:xfrm>
            <a:off x="2993640" y="1155276"/>
            <a:ext cx="6656345" cy="56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Pop as a Reader: Using Popcorn Themed Strategies for Tracking Reading  Progress">
            <a:extLst>
              <a:ext uri="{FF2B5EF4-FFF2-40B4-BE49-F238E27FC236}">
                <a16:creationId xmlns:a16="http://schemas.microsoft.com/office/drawing/2014/main" id="{536B7544-EF79-CADB-CE01-325AA96F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985" y="5949056"/>
            <a:ext cx="1293632" cy="9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S_L4_AUD_U02_p108.mp3">
            <a:hlinkClick r:id="" action="ppaction://media"/>
            <a:extLst>
              <a:ext uri="{FF2B5EF4-FFF2-40B4-BE49-F238E27FC236}">
                <a16:creationId xmlns:a16="http://schemas.microsoft.com/office/drawing/2014/main" id="{ABF1245B-45B0-2F5A-1EED-5078FC30FB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490.5984" end="23598.330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5600" y="3632832"/>
            <a:ext cx="1283264" cy="12832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C925CC2-45FC-5CA7-AD58-ECF07F524D69}"/>
              </a:ext>
            </a:extLst>
          </p:cNvPr>
          <p:cNvSpPr/>
          <p:nvPr/>
        </p:nvSpPr>
        <p:spPr>
          <a:xfrm>
            <a:off x="10653749" y="19148"/>
            <a:ext cx="1524854" cy="101226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269CA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63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0F39-F946-2A60-B7CD-A497EF50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C8A6E68-A957-DE7F-0304-04EA1442D09F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ABD606-3CDB-039A-C453-E2F10A675B11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6E4FF8-E6B0-7724-1B88-ADFF8E731DA6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142E002-2C99-EBE0-C8F3-7BCE93C215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292D3B-AA02-3502-4C0A-3F0FA5D7C3F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F755A3-F2F5-FF60-71B6-AAE4D49B54C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0F347B-C05A-0488-3343-7FA7E47F201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7D85EED-A586-EF90-5B2E-54B6FADB06A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A55B584-76DA-BE00-B827-1C5CB2810C88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AA9CC9-7DCC-62BB-CC57-85E17046184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CA5FD17-0320-0B1D-2DCC-83C1EACE5BE7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2DF6FC8-24BD-24D9-53A8-72D3E7F3909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A3C92B7-CE5C-45D5-ECDE-D24F67F9777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5069CF-49AA-C513-71A9-5616A4834E5A}"/>
              </a:ext>
            </a:extLst>
          </p:cNvPr>
          <p:cNvSpPr/>
          <p:nvPr/>
        </p:nvSpPr>
        <p:spPr>
          <a:xfrm>
            <a:off x="2833095" y="1120984"/>
            <a:ext cx="9345508" cy="57178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1F9CA4-8D15-711F-E26F-4AD1749E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0FF4E86-B20A-3117-DD47-77121B24B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5C312-7D2B-0DA0-5671-9F9719D02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824E55C-0E66-C656-1C8B-BC6FF2985F4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F49CE27-1091-C69E-7F9A-AD350E08D77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F5BCC9-1DA8-2402-D4AB-7C2E57CADE1B}"/>
              </a:ext>
            </a:extLst>
          </p:cNvPr>
          <p:cNvSpPr/>
          <p:nvPr/>
        </p:nvSpPr>
        <p:spPr>
          <a:xfrm>
            <a:off x="2452857" y="4042773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uble Wave 45">
            <a:extLst>
              <a:ext uri="{FF2B5EF4-FFF2-40B4-BE49-F238E27FC236}">
                <a16:creationId xmlns:a16="http://schemas.microsoft.com/office/drawing/2014/main" id="{EDE011F9-D56D-408C-940B-212DE519879A}"/>
              </a:ext>
            </a:extLst>
          </p:cNvPr>
          <p:cNvSpPr/>
          <p:nvPr/>
        </p:nvSpPr>
        <p:spPr>
          <a:xfrm>
            <a:off x="9362556" y="6155285"/>
            <a:ext cx="2816047" cy="683567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Students Number : (1,2)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B76725-6014-5A12-620B-EC3558859D23}"/>
              </a:ext>
            </a:extLst>
          </p:cNvPr>
          <p:cNvSpPr/>
          <p:nvPr/>
        </p:nvSpPr>
        <p:spPr>
          <a:xfrm>
            <a:off x="2466505" y="3493734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1C9E4-9326-52A3-D756-8018E0970ECA}"/>
              </a:ext>
            </a:extLst>
          </p:cNvPr>
          <p:cNvSpPr txBox="1"/>
          <p:nvPr/>
        </p:nvSpPr>
        <p:spPr>
          <a:xfrm>
            <a:off x="3132968" y="1228976"/>
            <a:ext cx="8891095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1-Where did the family stop?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They stopped at a hotel.</a:t>
            </a:r>
            <a:r>
              <a:rPr lang="en-US" sz="2400" b="1" kern="0" dirty="0">
                <a:latin typeface="Comic Sans MS" pitchFamily="66" charset="0"/>
                <a:cs typeface="Arial"/>
                <a:sym typeface="Arial"/>
              </a:rPr>
              <a:t>_______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2-Many people were in the lobby. Explain.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It was a shelter for travelers who were caught by the storm because they had nowhere else to go.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3-What did the weather forecaster talk about?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She talked about the storm and that it would be over. </a:t>
            </a:r>
            <a:r>
              <a:rPr lang="en-US" sz="2400" b="1" kern="0" dirty="0">
                <a:latin typeface="Comic Sans MS" pitchFamily="66" charset="0"/>
                <a:cs typeface="Arial"/>
                <a:sym typeface="Arial"/>
              </a:rPr>
              <a:t>_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4-Some people were trapped .Explain.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They were caught by the fast storm.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5-How was the weather outside?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 wind and rain shook the trees and windows.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 __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6-The pronoun she line 7 refers to: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__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Arial"/>
                <a:sym typeface="Arial"/>
              </a:rPr>
              <a:t>The weather forecaster.</a:t>
            </a:r>
            <a:r>
              <a:rPr lang="en-US" sz="2400" b="1" kern="0" dirty="0">
                <a:solidFill>
                  <a:srgbClr val="000000"/>
                </a:solidFill>
                <a:latin typeface="Comic Sans MS" pitchFamily="66" charset="0"/>
                <a:cs typeface="Arial"/>
                <a:sym typeface="Arial"/>
              </a:rPr>
              <a:t>_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2A120E-6750-2F55-F8C0-ED956083F927}"/>
              </a:ext>
            </a:extLst>
          </p:cNvPr>
          <p:cNvSpPr/>
          <p:nvPr/>
        </p:nvSpPr>
        <p:spPr>
          <a:xfrm>
            <a:off x="10653749" y="19148"/>
            <a:ext cx="1524854" cy="101226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269CA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112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86300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377B-4914-6F9C-8BA5-42BA06BA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0CAAE1-1AB2-9CD2-FE68-13D330A95B4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275075-9724-0FB1-05C4-B8703DCF179C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15152-0FB2-59CA-D594-D27DC82D3E9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656D84-ABDF-0FF1-FD72-0F63F9EAC43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0C060C-0A26-1F12-535B-3F0B5477E97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0981F2-AA8B-58E9-F5F2-7E4BCDA85736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80DB9FB-0966-705F-B35C-4B12D8A40C7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88E1C2-57FF-F3EF-F91B-60B6593C1672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CA21F3-B52D-03D3-E5D1-16061CEC5DB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07AE69-86D4-A9DB-C6DD-5E9D896E578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BDADD5F-1C2A-877A-777F-4B3357DD271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7381C-19C6-E040-9B9C-D75D55B34AD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B319C2E-3AB5-73B1-AA56-36651792E10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E4CE9A-2158-7B6E-3D86-1C716CBD6FB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9E4B8C-5B1B-25D1-3711-FD50AB36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AD8A24-B657-902C-5CD3-675CA5F1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5112AD-C2C5-C19E-1962-33AB7356A68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B8C8E7E-F307-1DA9-624D-37AEE257703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77AA98-EE0D-BFE3-86C0-82B333B0A79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4F9F2-E6F6-9919-1FA4-CC6608306D52}"/>
              </a:ext>
            </a:extLst>
          </p:cNvPr>
          <p:cNvGrpSpPr/>
          <p:nvPr/>
        </p:nvGrpSpPr>
        <p:grpSpPr>
          <a:xfrm>
            <a:off x="11072304" y="-6173"/>
            <a:ext cx="1119696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A5AB8E6-9DE3-D881-C1C0-59833C833AC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B2F63A6-EFA9-EC57-17E5-106AA04AF3B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A6ABC57-C54D-B3B8-A48B-BC787F0E7202}"/>
              </a:ext>
            </a:extLst>
          </p:cNvPr>
          <p:cNvSpPr/>
          <p:nvPr/>
        </p:nvSpPr>
        <p:spPr>
          <a:xfrm>
            <a:off x="10596642" y="6465877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4B0020-6B79-5FDF-DA20-CA7681F2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96626"/>
              </p:ext>
            </p:extLst>
          </p:nvPr>
        </p:nvGraphicFramePr>
        <p:xfrm>
          <a:off x="2908982" y="1154100"/>
          <a:ext cx="9283018" cy="5311777"/>
        </p:xfrm>
        <a:graphic>
          <a:graphicData uri="http://schemas.openxmlformats.org/drawingml/2006/table">
            <a:tbl>
              <a:tblPr firstRow="1" bandRow="1"/>
              <a:tblGrid>
                <a:gridCol w="1451600">
                  <a:extLst>
                    <a:ext uri="{9D8B030D-6E8A-4147-A177-3AD203B41FA5}">
                      <a16:colId xmlns:a16="http://schemas.microsoft.com/office/drawing/2014/main" val="740806057"/>
                    </a:ext>
                  </a:extLst>
                </a:gridCol>
                <a:gridCol w="7831418">
                  <a:extLst>
                    <a:ext uri="{9D8B030D-6E8A-4147-A177-3AD203B41FA5}">
                      <a16:colId xmlns:a16="http://schemas.microsoft.com/office/drawing/2014/main" val="2491961959"/>
                    </a:ext>
                  </a:extLst>
                </a:gridCol>
              </a:tblGrid>
              <a:tr h="89523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400" dirty="0"/>
                        <a:t>Student’s number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400" dirty="0"/>
                        <a:t>Task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35221"/>
                  </a:ext>
                </a:extLst>
              </a:tr>
              <a:tr h="125996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  <a:p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000" b="1" dirty="0">
                          <a:latin typeface="Comic Sans MS" panose="030F0702030302020204" pitchFamily="66" charset="0"/>
                        </a:rPr>
                        <a:t>Match: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 family stopped at a hotel         False</a:t>
                      </a:r>
                      <a:endParaRPr lang="en-GB" sz="2400" b="1" dirty="0">
                        <a:latin typeface="Comic Sans MS" panose="030F0702030302020204" pitchFamily="66" charset="0"/>
                      </a:endParaRPr>
                    </a:p>
                    <a:p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800" b="1" dirty="0">
                          <a:latin typeface="Comic Sans MS" panose="030F0702030302020204" pitchFamily="66" charset="0"/>
                        </a:rPr>
                        <a:t>The weather was sunny                 True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43859"/>
                  </a:ext>
                </a:extLst>
              </a:tr>
              <a:tr h="106102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  <a:p>
                      <a:r>
                        <a:rPr lang="en-GB" sz="2000" b="1" dirty="0">
                          <a:latin typeface="Comic Sans MS" panose="030F0702030302020204" pitchFamily="66" charset="0"/>
                        </a:rPr>
                        <a:t>Fill in the blank: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Many people were in the ___________. </a:t>
                      </a:r>
                      <a:endParaRPr lang="en-GB" sz="3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953819"/>
                  </a:ext>
                </a:extLst>
              </a:tr>
              <a:tr h="102786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sz="2800" b="1" i="0" u="none" strike="noStrike" kern="1200" cap="none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Describe the feeling of the boy now.</a:t>
                      </a:r>
                    </a:p>
                    <a:p>
                      <a:r>
                        <a:rPr lang="en-US" sz="2800" b="1" i="0" u="none" strike="noStrike" kern="1200" cap="none" baseline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  <a:sym typeface="Arial"/>
                        </a:rPr>
                        <a:t>__________________________________</a:t>
                      </a:r>
                      <a:endParaRPr lang="en-GB" sz="2800" b="1" i="0" u="none" strike="noStrike" kern="1200" cap="none" baseline="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66739"/>
                  </a:ext>
                </a:extLst>
              </a:tr>
              <a:tr h="106769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How did the hotel offer assistance to the travelers?__________________________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1622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A342590-57C8-9F1D-0D9E-DD2CE5CE64E7}"/>
              </a:ext>
            </a:extLst>
          </p:cNvPr>
          <p:cNvSpPr/>
          <p:nvPr/>
        </p:nvSpPr>
        <p:spPr>
          <a:xfrm>
            <a:off x="2391954" y="440235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51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2F9C1-311C-842F-1362-F1057D5A9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5E7AB22-4062-FD79-16A6-7E77957F6178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C11213-CA8E-56B9-A2C9-FFAB5FF84DE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E0CC0D-D13B-1DB3-1F20-23520BB29924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27438AC-7874-8FAB-9323-FD8BD9329715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C1C719-30B1-079C-65DF-5CB83232AD0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22FC85A-C665-1017-319D-17D9CCEF58D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D05F6-4761-51A8-AC9E-90BCF310CD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7D4CA0E-2DA5-D37D-6C68-BA01EDA33CB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A01EE95-AE21-3CC1-1977-04DC703CDE1B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3A0A30E-24FE-5C57-5129-A9AB03FB521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0E446A2-EC00-5121-65A8-D2E6383C9429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B6B2D9-8058-524E-5C43-DC43B951870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F6FF7BE-9348-C135-30C8-B54603E67A7E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E2B7DD2-75B0-7AED-56D7-D14001A5A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559FF37-0C87-5276-290F-E7FF1DEBE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BC7FB1-FA48-0361-09A8-A057D15C2AE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DA89B4-38C3-DCB5-C77B-D6ABCE2DA0E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D6B90DA-0EEB-EDFE-719F-C2ED29497B75}"/>
              </a:ext>
            </a:extLst>
          </p:cNvPr>
          <p:cNvSpPr/>
          <p:nvPr/>
        </p:nvSpPr>
        <p:spPr>
          <a:xfrm>
            <a:off x="667461" y="63742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9283" y="1958938"/>
            <a:ext cx="88677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What is the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value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that we may learn from this part of the story?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5A26D43-2D3B-278E-FE63-A856542BF293}"/>
              </a:ext>
            </a:extLst>
          </p:cNvPr>
          <p:cNvSpPr/>
          <p:nvPr/>
        </p:nvSpPr>
        <p:spPr>
          <a:xfrm>
            <a:off x="2589117" y="5013051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4DFA2187-AAC1-F873-5E1F-2AEE25F377F1}"/>
              </a:ext>
            </a:extLst>
          </p:cNvPr>
          <p:cNvSpPr/>
          <p:nvPr/>
        </p:nvSpPr>
        <p:spPr>
          <a:xfrm>
            <a:off x="10240606" y="6112964"/>
            <a:ext cx="1817918" cy="64982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D22FD0-3258-CD40-1221-ED25860F5837}"/>
              </a:ext>
            </a:extLst>
          </p:cNvPr>
          <p:cNvGrpSpPr/>
          <p:nvPr/>
        </p:nvGrpSpPr>
        <p:grpSpPr>
          <a:xfrm>
            <a:off x="10485504" y="1139059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3E194DC-5553-AD16-E5BB-8F6D9DEA44F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8C58203D-75E5-279B-634D-4F833937E0F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30885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05009-5CBB-B144-C1AF-D157AFBD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B27D52-0C70-6A0D-5E6A-BC673B3C7E1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A092D2-85BD-5E12-477D-C2EED2C502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7DEDBE-522C-DAB1-BE76-DBDA9F8FAB10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C2ABB10-F4D1-83DE-470B-F8121A33A92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AF7587-9449-7573-8DE9-52C3620B6AD0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EA6B2F-1D33-0A76-491C-047A2ADCD6F0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54D203-981E-0E7C-4933-48DFD1A8BFD9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907DF-C164-006B-7D9A-FE7DA209309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65E3DE2-1BA0-A7D7-DF0C-9DAB8FFF197A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E334F5C-65F0-CAD3-D450-3E86912A973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B48224C-9927-716A-0797-6EEE8FE03E4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C866199-18AC-9141-E1AC-5B059EE121EA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5DD5796-59C1-54D3-308C-4CCEDE314A09}"/>
              </a:ext>
            </a:extLst>
          </p:cNvPr>
          <p:cNvSpPr/>
          <p:nvPr/>
        </p:nvSpPr>
        <p:spPr>
          <a:xfrm>
            <a:off x="8720950" y="674630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26132B-5B15-5C70-F482-0C0D4C02B80F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F5178BC-31E8-36B2-B6A6-58B14F437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208D6BC-6B00-1FF7-146E-FB2D0372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66EA51E-AA15-A069-25AE-0FD0F4C7A2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CD26B15-3244-2348-6AAE-5631E35FD8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6C26877-3A1E-CF45-36F2-9476852F558A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80891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6007EAE7-E4E5-D568-DAC2-C546EC665B2F}"/>
              </a:ext>
            </a:extLst>
          </p:cNvPr>
          <p:cNvSpPr/>
          <p:nvPr/>
        </p:nvSpPr>
        <p:spPr>
          <a:xfrm>
            <a:off x="2708418" y="551202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A86DB1D-FF4B-0DF6-5292-63BFF802A245}"/>
              </a:ext>
            </a:extLst>
          </p:cNvPr>
          <p:cNvSpPr/>
          <p:nvPr/>
        </p:nvSpPr>
        <p:spPr>
          <a:xfrm>
            <a:off x="9971506" y="6087486"/>
            <a:ext cx="1817918" cy="649827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E38B8-50AE-B8CE-079F-A175CD65706E}"/>
              </a:ext>
            </a:extLst>
          </p:cNvPr>
          <p:cNvSpPr/>
          <p:nvPr/>
        </p:nvSpPr>
        <p:spPr>
          <a:xfrm>
            <a:off x="3226981" y="1877145"/>
            <a:ext cx="839890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If you were the hotel owner,</a:t>
            </a:r>
          </a:p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what assistance you may offer?</a:t>
            </a:r>
          </a:p>
        </p:txBody>
      </p:sp>
      <p:pic>
        <p:nvPicPr>
          <p:cNvPr id="6" name="Picture 2" descr="Pin page">
            <a:extLst>
              <a:ext uri="{FF2B5EF4-FFF2-40B4-BE49-F238E27FC236}">
                <a16:creationId xmlns:a16="http://schemas.microsoft.com/office/drawing/2014/main" id="{51070719-5A89-9080-27B1-71E5BA10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86" y="3910227"/>
            <a:ext cx="2567640" cy="28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913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33-457A-4BC4-C656-CA9F530B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3B3E83-0DC9-9B9A-DD6B-CB0DB017B850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0D15D1-6044-14A5-62F7-57CDC9B7D2D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229E7F-188A-D73C-34E9-3BF1EDD20249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EA2EAD-CDA3-58B5-B5E2-3A9071EF82D4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DC95802-D0AE-ACC6-E277-D88B5B8AB834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7D002EE-7BAB-019D-8E77-106C5EBC20A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DFD5A95-356B-CCE6-6425-90399F764CD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EA9195A-20AF-0D28-1626-809B07C2C8B8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8869C22-994D-63E4-9041-FC2FFEBA095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A0EF63A-2380-3064-0694-E4DA42B4CCB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24/11    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AA9B3D1-7934-0649-A458-FAAA9F6769B0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A0B9CA5-DB2B-0116-A380-EAE61E7F23FF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AFE96E7-5F13-0EAA-1990-A08F70516EA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B0C14-701C-1C9B-9765-DF3CF1E9F2E0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E12B4D-780A-E221-228E-6BA1A5D20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E51B89E-5C6A-A525-F41F-6340CDCA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27717CA-5998-1F34-ADD7-D0D29CEBEB5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2811C3-7587-CF73-BED9-D46D4905642F}"/>
              </a:ext>
            </a:extLst>
          </p:cNvPr>
          <p:cNvSpPr/>
          <p:nvPr/>
        </p:nvSpPr>
        <p:spPr>
          <a:xfrm>
            <a:off x="674285" y="5447350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1598FF1-23DB-6615-47FA-DDD1F56F7D57}"/>
              </a:ext>
            </a:extLst>
          </p:cNvPr>
          <p:cNvSpPr/>
          <p:nvPr/>
        </p:nvSpPr>
        <p:spPr>
          <a:xfrm>
            <a:off x="674285" y="5949056"/>
            <a:ext cx="2158810" cy="463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B1B991-0935-AF37-EC91-9780F115C2EA}"/>
              </a:ext>
            </a:extLst>
          </p:cNvPr>
          <p:cNvGrpSpPr/>
          <p:nvPr/>
        </p:nvGrpSpPr>
        <p:grpSpPr>
          <a:xfrm>
            <a:off x="10290662" y="10715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57E65046-B1DD-3DBD-9457-CBB5C8E71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71A34D2-1CA5-1448-F2EE-75E62340EA9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02:00 minutes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70175C88-FD68-BCF3-71CC-5110C2A8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662" y="6129076"/>
            <a:ext cx="1456946" cy="6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C4D0F4D-43C2-BDE5-3D6F-A20A79C12BA0}"/>
              </a:ext>
            </a:extLst>
          </p:cNvPr>
          <p:cNvSpPr/>
          <p:nvPr/>
        </p:nvSpPr>
        <p:spPr>
          <a:xfrm>
            <a:off x="2550372" y="599745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1782;p64">
            <a:extLst>
              <a:ext uri="{FF2B5EF4-FFF2-40B4-BE49-F238E27FC236}">
                <a16:creationId xmlns:a16="http://schemas.microsoft.com/office/drawing/2014/main" id="{17B52453-C0CB-521B-B57B-173C116BA383}"/>
              </a:ext>
            </a:extLst>
          </p:cNvPr>
          <p:cNvSpPr/>
          <p:nvPr/>
        </p:nvSpPr>
        <p:spPr>
          <a:xfrm>
            <a:off x="2895467" y="1866568"/>
            <a:ext cx="8880310" cy="3973565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rgbClr val="0038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endParaRPr kumimoji="0" lang="en" sz="2800" b="1" i="0" u="none" strike="noStrike" kern="0" cap="none" spc="0" normalizeH="0" baseline="0" noProof="0" dirty="0">
              <a:ln>
                <a:noFill/>
              </a:ln>
              <a:solidFill>
                <a:srgbClr val="548135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According to the text, it is important to hear the weather forecact before going out: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False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  <a:p>
            <a:pPr marL="177800" marR="0" lvl="0" indent="-1778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48135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The hotel was a shelter for the family:</a:t>
            </a:r>
          </a:p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4E01"/>
              </a:buClr>
              <a:buSzPts val="1600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  <a:p>
            <a:pPr marL="177800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1.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True</a:t>
            </a:r>
            <a:b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</a:b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2.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False</a:t>
            </a: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b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 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342900" marR="0" lvl="1" indent="-165100" defTabSz="91440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4E01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2AFA6-AFAB-7FE7-AC89-3D714D54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709" y="4429704"/>
            <a:ext cx="1121086" cy="1663547"/>
          </a:xfrm>
          <a:prstGeom prst="rect">
            <a:avLst/>
          </a:prstGeom>
        </p:spPr>
      </p:pic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835A261F-17D9-47BE-F5CA-0BAE6B8E4CF5}"/>
              </a:ext>
            </a:extLst>
          </p:cNvPr>
          <p:cNvSpPr/>
          <p:nvPr/>
        </p:nvSpPr>
        <p:spPr>
          <a:xfrm>
            <a:off x="646117" y="648109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020251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75E57-7223-C1FD-0179-6C0F04C0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64565D-2F0B-8004-C3E8-84854A05106D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BC3AB4E-DD05-A25C-27D5-DDA7624BB075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965A2C2-00AE-D725-FCF1-A7B8BBA0E425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AA7260D-D0E4-8275-69AF-56010D06007B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5F5466A-013C-181C-1A61-5D0BBD0719EB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A97E48-A494-DE0B-6F76-6642717D5E5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D14B131E-7AB5-F37B-5B6E-DC742A34675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8DE74-A225-C7A0-675D-E4BFEA07EC9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37663BF-F628-E80E-6595-8577F1611B9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DC0DA7A-BFAE-3B02-0568-7CA35F947F6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E1CABE6-F76E-679C-CCA1-E390E45F3B91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 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6A28885-8973-FEB2-5C7C-526F04A6BF1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 : 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F17C04F-2D24-283E-A5B3-73BED784094C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 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AF647CC-D045-411F-596F-46E5AC8DD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6B30196-8433-4D30-B19B-991FBC975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40427C4-1F07-E8F4-9B7E-9E33C66871BB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0BB21B3-76FB-86FB-DA22-F5DD731B877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A1C7349-22AB-B1ED-6C59-B1D0420348B6}"/>
              </a:ext>
            </a:extLst>
          </p:cNvPr>
          <p:cNvSpPr/>
          <p:nvPr/>
        </p:nvSpPr>
        <p:spPr>
          <a:xfrm>
            <a:off x="667461" y="63742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C5BABA1-C5D2-AEA5-5363-8E8B15AC13A5}"/>
              </a:ext>
            </a:extLst>
          </p:cNvPr>
          <p:cNvSpPr/>
          <p:nvPr/>
        </p:nvSpPr>
        <p:spPr>
          <a:xfrm>
            <a:off x="646989" y="5887399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D13BE5-57E6-B2E7-9FAA-50E02303D62F}"/>
              </a:ext>
            </a:extLst>
          </p:cNvPr>
          <p:cNvSpPr/>
          <p:nvPr/>
        </p:nvSpPr>
        <p:spPr>
          <a:xfrm>
            <a:off x="2680239" y="6440267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closed-sign-clip-art-t7RzXl-clipart-458×330 | Silverdale Gun Club">
            <a:extLst>
              <a:ext uri="{FF2B5EF4-FFF2-40B4-BE49-F238E27FC236}">
                <a16:creationId xmlns:a16="http://schemas.microsoft.com/office/drawing/2014/main" id="{0BDC4037-C3DF-4545-C0AC-63C684C7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14" y="1183891"/>
            <a:ext cx="4437446" cy="31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,131 What Have You Learned? Images, Stock Photos, 3D objects, &amp; Vectors |  Shutterstock">
            <a:extLst>
              <a:ext uri="{FF2B5EF4-FFF2-40B4-BE49-F238E27FC236}">
                <a16:creationId xmlns:a16="http://schemas.microsoft.com/office/drawing/2014/main" id="{30075397-8DA1-44FC-2369-181954054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t="-17332" r="10607" b="35823"/>
          <a:stretch/>
        </p:blipFill>
        <p:spPr bwMode="auto">
          <a:xfrm>
            <a:off x="3304675" y="3589507"/>
            <a:ext cx="4073565" cy="32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2093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3"/>
          <p:cNvSpPr txBox="1">
            <a:spLocks noGrp="1"/>
          </p:cNvSpPr>
          <p:nvPr>
            <p:ph type="title"/>
          </p:nvPr>
        </p:nvSpPr>
        <p:spPr>
          <a:xfrm>
            <a:off x="2486800" y="5052132"/>
            <a:ext cx="7218400" cy="16666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66" dirty="0"/>
              <a:t>The End</a:t>
            </a:r>
            <a:endParaRPr sz="10666" dirty="0"/>
          </a:p>
        </p:txBody>
      </p:sp>
      <p:grpSp>
        <p:nvGrpSpPr>
          <p:cNvPr id="1163" name="Google Shape;1163;p33"/>
          <p:cNvGrpSpPr/>
          <p:nvPr/>
        </p:nvGrpSpPr>
        <p:grpSpPr>
          <a:xfrm>
            <a:off x="11157809" y="5901241"/>
            <a:ext cx="776116" cy="817591"/>
            <a:chOff x="8368356" y="4425930"/>
            <a:chExt cx="582087" cy="613193"/>
          </a:xfrm>
        </p:grpSpPr>
        <p:sp>
          <p:nvSpPr>
            <p:cNvPr id="1164" name="Google Shape;1164;p33"/>
            <p:cNvSpPr/>
            <p:nvPr/>
          </p:nvSpPr>
          <p:spPr>
            <a:xfrm>
              <a:off x="8368356" y="4425930"/>
              <a:ext cx="582087" cy="613193"/>
            </a:xfrm>
            <a:custGeom>
              <a:avLst/>
              <a:gdLst/>
              <a:ahLst/>
              <a:cxnLst/>
              <a:rect l="l" t="t" r="r" b="b"/>
              <a:pathLst>
                <a:path w="10825" h="11404" extrusionOk="0">
                  <a:moveTo>
                    <a:pt x="6073" y="1"/>
                  </a:moveTo>
                  <a:cubicBezTo>
                    <a:pt x="5857" y="1"/>
                    <a:pt x="5640" y="113"/>
                    <a:pt x="5530" y="350"/>
                  </a:cubicBezTo>
                  <a:lnTo>
                    <a:pt x="4238" y="3169"/>
                  </a:lnTo>
                  <a:lnTo>
                    <a:pt x="1127" y="2337"/>
                  </a:lnTo>
                  <a:cubicBezTo>
                    <a:pt x="1071" y="2322"/>
                    <a:pt x="1017" y="2315"/>
                    <a:pt x="965" y="2315"/>
                  </a:cubicBezTo>
                  <a:cubicBezTo>
                    <a:pt x="511" y="2315"/>
                    <a:pt x="198" y="2836"/>
                    <a:pt x="470" y="3246"/>
                  </a:cubicBezTo>
                  <a:lnTo>
                    <a:pt x="2228" y="5924"/>
                  </a:lnTo>
                  <a:lnTo>
                    <a:pt x="307" y="8524"/>
                  </a:lnTo>
                  <a:cubicBezTo>
                    <a:pt x="0" y="8940"/>
                    <a:pt x="323" y="9485"/>
                    <a:pt x="785" y="9485"/>
                  </a:cubicBezTo>
                  <a:cubicBezTo>
                    <a:pt x="845" y="9485"/>
                    <a:pt x="908" y="9475"/>
                    <a:pt x="972" y="9455"/>
                  </a:cubicBezTo>
                  <a:lnTo>
                    <a:pt x="4315" y="8391"/>
                  </a:lnTo>
                  <a:lnTo>
                    <a:pt x="7222" y="11228"/>
                  </a:lnTo>
                  <a:cubicBezTo>
                    <a:pt x="7346" y="11350"/>
                    <a:pt x="7493" y="11404"/>
                    <a:pt x="7637" y="11404"/>
                  </a:cubicBezTo>
                  <a:cubicBezTo>
                    <a:pt x="7994" y="11404"/>
                    <a:pt x="8329" y="11074"/>
                    <a:pt x="8223" y="10652"/>
                  </a:cubicBezTo>
                  <a:lnTo>
                    <a:pt x="7392" y="7320"/>
                  </a:lnTo>
                  <a:lnTo>
                    <a:pt x="10359" y="5706"/>
                  </a:lnTo>
                  <a:cubicBezTo>
                    <a:pt x="10824" y="5452"/>
                    <a:pt x="10758" y="4764"/>
                    <a:pt x="10251" y="4606"/>
                  </a:cubicBezTo>
                  <a:lnTo>
                    <a:pt x="7196" y="3653"/>
                  </a:lnTo>
                  <a:lnTo>
                    <a:pt x="6671" y="505"/>
                  </a:lnTo>
                  <a:cubicBezTo>
                    <a:pt x="6616" y="178"/>
                    <a:pt x="6345" y="1"/>
                    <a:pt x="6073" y="1"/>
                  </a:cubicBezTo>
                  <a:close/>
                </a:path>
              </a:pathLst>
            </a:custGeom>
            <a:solidFill>
              <a:srgbClr val="F23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8659583" y="4493304"/>
              <a:ext cx="36565" cy="161256"/>
            </a:xfrm>
            <a:custGeom>
              <a:avLst/>
              <a:gdLst/>
              <a:ahLst/>
              <a:cxnLst/>
              <a:rect l="l" t="t" r="r" b="b"/>
              <a:pathLst>
                <a:path w="680" h="2999" extrusionOk="0">
                  <a:moveTo>
                    <a:pt x="567" y="1"/>
                  </a:moveTo>
                  <a:cubicBezTo>
                    <a:pt x="516" y="1"/>
                    <a:pt x="468" y="39"/>
                    <a:pt x="458" y="90"/>
                  </a:cubicBezTo>
                  <a:lnTo>
                    <a:pt x="310" y="1017"/>
                  </a:lnTo>
                  <a:cubicBezTo>
                    <a:pt x="299" y="1077"/>
                    <a:pt x="340" y="1132"/>
                    <a:pt x="399" y="1143"/>
                  </a:cubicBezTo>
                  <a:lnTo>
                    <a:pt x="413" y="1143"/>
                  </a:lnTo>
                  <a:cubicBezTo>
                    <a:pt x="466" y="1143"/>
                    <a:pt x="510" y="1106"/>
                    <a:pt x="521" y="1055"/>
                  </a:cubicBezTo>
                  <a:lnTo>
                    <a:pt x="669" y="127"/>
                  </a:lnTo>
                  <a:cubicBezTo>
                    <a:pt x="679" y="68"/>
                    <a:pt x="639" y="13"/>
                    <a:pt x="580" y="1"/>
                  </a:cubicBezTo>
                  <a:cubicBezTo>
                    <a:pt x="576" y="1"/>
                    <a:pt x="571" y="1"/>
                    <a:pt x="567" y="1"/>
                  </a:cubicBezTo>
                  <a:close/>
                  <a:moveTo>
                    <a:pt x="267" y="1855"/>
                  </a:moveTo>
                  <a:cubicBezTo>
                    <a:pt x="216" y="1855"/>
                    <a:pt x="169" y="1890"/>
                    <a:pt x="159" y="1945"/>
                  </a:cubicBezTo>
                  <a:lnTo>
                    <a:pt x="7" y="2872"/>
                  </a:lnTo>
                  <a:cubicBezTo>
                    <a:pt x="0" y="2932"/>
                    <a:pt x="41" y="2987"/>
                    <a:pt x="96" y="2998"/>
                  </a:cubicBezTo>
                  <a:lnTo>
                    <a:pt x="114" y="2998"/>
                  </a:lnTo>
                  <a:cubicBezTo>
                    <a:pt x="166" y="2998"/>
                    <a:pt x="210" y="2961"/>
                    <a:pt x="218" y="2909"/>
                  </a:cubicBezTo>
                  <a:lnTo>
                    <a:pt x="369" y="1982"/>
                  </a:lnTo>
                  <a:cubicBezTo>
                    <a:pt x="380" y="1923"/>
                    <a:pt x="340" y="1868"/>
                    <a:pt x="280" y="1856"/>
                  </a:cubicBezTo>
                  <a:cubicBezTo>
                    <a:pt x="276" y="1856"/>
                    <a:pt x="271" y="1855"/>
                    <a:pt x="267" y="1855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8628557" y="4692739"/>
              <a:ext cx="35221" cy="34251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544" y="1"/>
                  </a:moveTo>
                  <a:cubicBezTo>
                    <a:pt x="490" y="1"/>
                    <a:pt x="443" y="39"/>
                    <a:pt x="436" y="91"/>
                  </a:cubicBezTo>
                  <a:lnTo>
                    <a:pt x="396" y="349"/>
                  </a:lnTo>
                  <a:lnTo>
                    <a:pt x="182" y="201"/>
                  </a:lnTo>
                  <a:cubicBezTo>
                    <a:pt x="163" y="188"/>
                    <a:pt x="142" y="182"/>
                    <a:pt x="121" y="182"/>
                  </a:cubicBezTo>
                  <a:cubicBezTo>
                    <a:pt x="87" y="182"/>
                    <a:pt x="54" y="198"/>
                    <a:pt x="34" y="227"/>
                  </a:cubicBezTo>
                  <a:cubicBezTo>
                    <a:pt x="1" y="279"/>
                    <a:pt x="11" y="345"/>
                    <a:pt x="59" y="379"/>
                  </a:cubicBezTo>
                  <a:lnTo>
                    <a:pt x="410" y="619"/>
                  </a:lnTo>
                  <a:cubicBezTo>
                    <a:pt x="429" y="630"/>
                    <a:pt x="451" y="637"/>
                    <a:pt x="473" y="637"/>
                  </a:cubicBezTo>
                  <a:cubicBezTo>
                    <a:pt x="488" y="637"/>
                    <a:pt x="503" y="633"/>
                    <a:pt x="514" y="630"/>
                  </a:cubicBezTo>
                  <a:cubicBezTo>
                    <a:pt x="547" y="615"/>
                    <a:pt x="574" y="582"/>
                    <a:pt x="577" y="548"/>
                  </a:cubicBezTo>
                  <a:lnTo>
                    <a:pt x="647" y="127"/>
                  </a:lnTo>
                  <a:cubicBezTo>
                    <a:pt x="654" y="68"/>
                    <a:pt x="618" y="13"/>
                    <a:pt x="558" y="2"/>
                  </a:cubicBezTo>
                  <a:cubicBezTo>
                    <a:pt x="553" y="1"/>
                    <a:pt x="549" y="1"/>
                    <a:pt x="544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8450572" y="4598856"/>
              <a:ext cx="148466" cy="86032"/>
            </a:xfrm>
            <a:custGeom>
              <a:avLst/>
              <a:gdLst/>
              <a:ahLst/>
              <a:cxnLst/>
              <a:rect l="l" t="t" r="r" b="b"/>
              <a:pathLst>
                <a:path w="2761" h="1600" extrusionOk="0">
                  <a:moveTo>
                    <a:pt x="123" y="0"/>
                  </a:moveTo>
                  <a:cubicBezTo>
                    <a:pt x="83" y="0"/>
                    <a:pt x="45" y="22"/>
                    <a:pt x="27" y="60"/>
                  </a:cubicBezTo>
                  <a:cubicBezTo>
                    <a:pt x="0" y="111"/>
                    <a:pt x="19" y="178"/>
                    <a:pt x="75" y="203"/>
                  </a:cubicBezTo>
                  <a:lnTo>
                    <a:pt x="931" y="632"/>
                  </a:lnTo>
                  <a:cubicBezTo>
                    <a:pt x="946" y="640"/>
                    <a:pt x="965" y="643"/>
                    <a:pt x="980" y="643"/>
                  </a:cubicBezTo>
                  <a:cubicBezTo>
                    <a:pt x="1020" y="643"/>
                    <a:pt x="1057" y="621"/>
                    <a:pt x="1076" y="584"/>
                  </a:cubicBezTo>
                  <a:cubicBezTo>
                    <a:pt x="1101" y="529"/>
                    <a:pt x="1079" y="466"/>
                    <a:pt x="1028" y="440"/>
                  </a:cubicBezTo>
                  <a:lnTo>
                    <a:pt x="171" y="11"/>
                  </a:lnTo>
                  <a:cubicBezTo>
                    <a:pt x="155" y="4"/>
                    <a:pt x="139" y="0"/>
                    <a:pt x="123" y="0"/>
                  </a:cubicBezTo>
                  <a:close/>
                  <a:moveTo>
                    <a:pt x="1839" y="858"/>
                  </a:moveTo>
                  <a:cubicBezTo>
                    <a:pt x="1800" y="858"/>
                    <a:pt x="1763" y="879"/>
                    <a:pt x="1744" y="916"/>
                  </a:cubicBezTo>
                  <a:cubicBezTo>
                    <a:pt x="1719" y="969"/>
                    <a:pt x="1737" y="1031"/>
                    <a:pt x="1792" y="1061"/>
                  </a:cubicBezTo>
                  <a:lnTo>
                    <a:pt x="1884" y="1105"/>
                  </a:lnTo>
                  <a:lnTo>
                    <a:pt x="2579" y="1581"/>
                  </a:lnTo>
                  <a:cubicBezTo>
                    <a:pt x="2598" y="1593"/>
                    <a:pt x="2620" y="1600"/>
                    <a:pt x="2638" y="1600"/>
                  </a:cubicBezTo>
                  <a:cubicBezTo>
                    <a:pt x="2672" y="1600"/>
                    <a:pt x="2704" y="1581"/>
                    <a:pt x="2727" y="1552"/>
                  </a:cubicBezTo>
                  <a:cubicBezTo>
                    <a:pt x="2760" y="1504"/>
                    <a:pt x="2749" y="1438"/>
                    <a:pt x="2697" y="1404"/>
                  </a:cubicBezTo>
                  <a:lnTo>
                    <a:pt x="1992" y="920"/>
                  </a:lnTo>
                  <a:lnTo>
                    <a:pt x="1884" y="868"/>
                  </a:lnTo>
                  <a:cubicBezTo>
                    <a:pt x="1870" y="861"/>
                    <a:pt x="1854" y="858"/>
                    <a:pt x="1839" y="858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8664530" y="4778718"/>
              <a:ext cx="108889" cy="201960"/>
            </a:xfrm>
            <a:custGeom>
              <a:avLst/>
              <a:gdLst/>
              <a:ahLst/>
              <a:cxnLst/>
              <a:rect l="l" t="t" r="r" b="b"/>
              <a:pathLst>
                <a:path w="2025" h="3756" extrusionOk="0">
                  <a:moveTo>
                    <a:pt x="120" y="1"/>
                  </a:moveTo>
                  <a:cubicBezTo>
                    <a:pt x="110" y="1"/>
                    <a:pt x="100" y="3"/>
                    <a:pt x="89" y="6"/>
                  </a:cubicBezTo>
                  <a:cubicBezTo>
                    <a:pt x="33" y="21"/>
                    <a:pt x="0" y="79"/>
                    <a:pt x="15" y="135"/>
                  </a:cubicBezTo>
                  <a:lnTo>
                    <a:pt x="181" y="759"/>
                  </a:lnTo>
                  <a:cubicBezTo>
                    <a:pt x="185" y="767"/>
                    <a:pt x="188" y="778"/>
                    <a:pt x="193" y="785"/>
                  </a:cubicBezTo>
                  <a:cubicBezTo>
                    <a:pt x="200" y="797"/>
                    <a:pt x="222" y="841"/>
                    <a:pt x="263" y="915"/>
                  </a:cubicBezTo>
                  <a:cubicBezTo>
                    <a:pt x="285" y="952"/>
                    <a:pt x="321" y="970"/>
                    <a:pt x="358" y="970"/>
                  </a:cubicBezTo>
                  <a:cubicBezTo>
                    <a:pt x="374" y="970"/>
                    <a:pt x="392" y="966"/>
                    <a:pt x="410" y="955"/>
                  </a:cubicBezTo>
                  <a:cubicBezTo>
                    <a:pt x="462" y="930"/>
                    <a:pt x="481" y="863"/>
                    <a:pt x="451" y="811"/>
                  </a:cubicBezTo>
                  <a:cubicBezTo>
                    <a:pt x="421" y="759"/>
                    <a:pt x="399" y="722"/>
                    <a:pt x="384" y="693"/>
                  </a:cubicBezTo>
                  <a:lnTo>
                    <a:pt x="222" y="79"/>
                  </a:lnTo>
                  <a:cubicBezTo>
                    <a:pt x="210" y="34"/>
                    <a:pt x="168" y="1"/>
                    <a:pt x="120" y="1"/>
                  </a:cubicBezTo>
                  <a:close/>
                  <a:moveTo>
                    <a:pt x="744" y="1455"/>
                  </a:moveTo>
                  <a:cubicBezTo>
                    <a:pt x="726" y="1455"/>
                    <a:pt x="708" y="1459"/>
                    <a:pt x="691" y="1469"/>
                  </a:cubicBezTo>
                  <a:cubicBezTo>
                    <a:pt x="640" y="1494"/>
                    <a:pt x="621" y="1561"/>
                    <a:pt x="650" y="1613"/>
                  </a:cubicBezTo>
                  <a:lnTo>
                    <a:pt x="1038" y="2307"/>
                  </a:lnTo>
                  <a:cubicBezTo>
                    <a:pt x="1057" y="2345"/>
                    <a:pt x="1093" y="2362"/>
                    <a:pt x="1131" y="2362"/>
                  </a:cubicBezTo>
                  <a:cubicBezTo>
                    <a:pt x="1149" y="2362"/>
                    <a:pt x="1168" y="2359"/>
                    <a:pt x="1182" y="2352"/>
                  </a:cubicBezTo>
                  <a:cubicBezTo>
                    <a:pt x="1234" y="2322"/>
                    <a:pt x="1252" y="2256"/>
                    <a:pt x="1223" y="2204"/>
                  </a:cubicBezTo>
                  <a:lnTo>
                    <a:pt x="839" y="1509"/>
                  </a:lnTo>
                  <a:cubicBezTo>
                    <a:pt x="819" y="1475"/>
                    <a:pt x="781" y="1455"/>
                    <a:pt x="744" y="1455"/>
                  </a:cubicBezTo>
                  <a:close/>
                  <a:moveTo>
                    <a:pt x="1516" y="2847"/>
                  </a:moveTo>
                  <a:cubicBezTo>
                    <a:pt x="1498" y="2847"/>
                    <a:pt x="1480" y="2852"/>
                    <a:pt x="1463" y="2861"/>
                  </a:cubicBezTo>
                  <a:cubicBezTo>
                    <a:pt x="1412" y="2887"/>
                    <a:pt x="1393" y="2954"/>
                    <a:pt x="1422" y="3005"/>
                  </a:cubicBezTo>
                  <a:lnTo>
                    <a:pt x="1811" y="3704"/>
                  </a:lnTo>
                  <a:cubicBezTo>
                    <a:pt x="1828" y="3737"/>
                    <a:pt x="1866" y="3755"/>
                    <a:pt x="1903" y="3755"/>
                  </a:cubicBezTo>
                  <a:cubicBezTo>
                    <a:pt x="1922" y="3755"/>
                    <a:pt x="1936" y="3752"/>
                    <a:pt x="1954" y="3745"/>
                  </a:cubicBezTo>
                  <a:cubicBezTo>
                    <a:pt x="2006" y="3714"/>
                    <a:pt x="2024" y="3652"/>
                    <a:pt x="1995" y="3600"/>
                  </a:cubicBezTo>
                  <a:lnTo>
                    <a:pt x="1611" y="2902"/>
                  </a:lnTo>
                  <a:cubicBezTo>
                    <a:pt x="1591" y="2867"/>
                    <a:pt x="1554" y="2847"/>
                    <a:pt x="1516" y="2847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8627750" y="4715484"/>
              <a:ext cx="38609" cy="33768"/>
            </a:xfrm>
            <a:custGeom>
              <a:avLst/>
              <a:gdLst/>
              <a:ahLst/>
              <a:cxnLst/>
              <a:rect l="l" t="t" r="r" b="b"/>
              <a:pathLst>
                <a:path w="718" h="628" extrusionOk="0">
                  <a:moveTo>
                    <a:pt x="490" y="1"/>
                  </a:moveTo>
                  <a:cubicBezTo>
                    <a:pt x="470" y="1"/>
                    <a:pt x="451" y="6"/>
                    <a:pt x="433" y="14"/>
                  </a:cubicBezTo>
                  <a:lnTo>
                    <a:pt x="67" y="240"/>
                  </a:lnTo>
                  <a:cubicBezTo>
                    <a:pt x="16" y="270"/>
                    <a:pt x="1" y="336"/>
                    <a:pt x="30" y="384"/>
                  </a:cubicBezTo>
                  <a:cubicBezTo>
                    <a:pt x="52" y="418"/>
                    <a:pt x="87" y="436"/>
                    <a:pt x="123" y="436"/>
                  </a:cubicBezTo>
                  <a:cubicBezTo>
                    <a:pt x="142" y="436"/>
                    <a:pt x="161" y="431"/>
                    <a:pt x="178" y="421"/>
                  </a:cubicBezTo>
                  <a:lnTo>
                    <a:pt x="422" y="273"/>
                  </a:lnTo>
                  <a:lnTo>
                    <a:pt x="495" y="546"/>
                  </a:lnTo>
                  <a:cubicBezTo>
                    <a:pt x="507" y="595"/>
                    <a:pt x="551" y="628"/>
                    <a:pt x="599" y="628"/>
                  </a:cubicBezTo>
                  <a:cubicBezTo>
                    <a:pt x="606" y="628"/>
                    <a:pt x="618" y="624"/>
                    <a:pt x="625" y="624"/>
                  </a:cubicBezTo>
                  <a:cubicBezTo>
                    <a:pt x="681" y="609"/>
                    <a:pt x="717" y="551"/>
                    <a:pt x="703" y="491"/>
                  </a:cubicBezTo>
                  <a:lnTo>
                    <a:pt x="592" y="81"/>
                  </a:lnTo>
                  <a:cubicBezTo>
                    <a:pt x="581" y="48"/>
                    <a:pt x="558" y="22"/>
                    <a:pt x="529" y="7"/>
                  </a:cubicBezTo>
                  <a:cubicBezTo>
                    <a:pt x="516" y="3"/>
                    <a:pt x="503" y="1"/>
                    <a:pt x="490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8427343" y="4749198"/>
              <a:ext cx="177826" cy="138673"/>
            </a:xfrm>
            <a:custGeom>
              <a:avLst/>
              <a:gdLst/>
              <a:ahLst/>
              <a:cxnLst/>
              <a:rect l="l" t="t" r="r" b="b"/>
              <a:pathLst>
                <a:path w="3307" h="2579" extrusionOk="0">
                  <a:moveTo>
                    <a:pt x="3186" y="0"/>
                  </a:moveTo>
                  <a:cubicBezTo>
                    <a:pt x="3167" y="0"/>
                    <a:pt x="3147" y="5"/>
                    <a:pt x="3129" y="16"/>
                  </a:cubicBezTo>
                  <a:lnTo>
                    <a:pt x="2468" y="418"/>
                  </a:lnTo>
                  <a:cubicBezTo>
                    <a:pt x="2417" y="451"/>
                    <a:pt x="2401" y="518"/>
                    <a:pt x="2432" y="566"/>
                  </a:cubicBezTo>
                  <a:cubicBezTo>
                    <a:pt x="2454" y="599"/>
                    <a:pt x="2487" y="618"/>
                    <a:pt x="2524" y="618"/>
                  </a:cubicBezTo>
                  <a:cubicBezTo>
                    <a:pt x="2542" y="618"/>
                    <a:pt x="2560" y="614"/>
                    <a:pt x="2579" y="603"/>
                  </a:cubicBezTo>
                  <a:lnTo>
                    <a:pt x="3240" y="197"/>
                  </a:lnTo>
                  <a:cubicBezTo>
                    <a:pt x="3292" y="167"/>
                    <a:pt x="3307" y="101"/>
                    <a:pt x="3277" y="52"/>
                  </a:cubicBezTo>
                  <a:cubicBezTo>
                    <a:pt x="3258" y="18"/>
                    <a:pt x="3222" y="0"/>
                    <a:pt x="3186" y="0"/>
                  </a:cubicBezTo>
                  <a:close/>
                  <a:moveTo>
                    <a:pt x="1874" y="831"/>
                  </a:moveTo>
                  <a:cubicBezTo>
                    <a:pt x="1849" y="831"/>
                    <a:pt x="1823" y="839"/>
                    <a:pt x="1803" y="858"/>
                  </a:cubicBezTo>
                  <a:lnTo>
                    <a:pt x="1220" y="1368"/>
                  </a:lnTo>
                  <a:cubicBezTo>
                    <a:pt x="1175" y="1409"/>
                    <a:pt x="1172" y="1475"/>
                    <a:pt x="1208" y="1519"/>
                  </a:cubicBezTo>
                  <a:cubicBezTo>
                    <a:pt x="1230" y="1542"/>
                    <a:pt x="1260" y="1556"/>
                    <a:pt x="1290" y="1556"/>
                  </a:cubicBezTo>
                  <a:cubicBezTo>
                    <a:pt x="1315" y="1556"/>
                    <a:pt x="1341" y="1545"/>
                    <a:pt x="1360" y="1530"/>
                  </a:cubicBezTo>
                  <a:lnTo>
                    <a:pt x="1944" y="1017"/>
                  </a:lnTo>
                  <a:cubicBezTo>
                    <a:pt x="1988" y="980"/>
                    <a:pt x="1995" y="909"/>
                    <a:pt x="1955" y="865"/>
                  </a:cubicBezTo>
                  <a:cubicBezTo>
                    <a:pt x="1934" y="843"/>
                    <a:pt x="1904" y="831"/>
                    <a:pt x="1874" y="831"/>
                  </a:cubicBezTo>
                  <a:close/>
                  <a:moveTo>
                    <a:pt x="708" y="1853"/>
                  </a:moveTo>
                  <a:cubicBezTo>
                    <a:pt x="683" y="1853"/>
                    <a:pt x="657" y="1862"/>
                    <a:pt x="636" y="1881"/>
                  </a:cubicBezTo>
                  <a:lnTo>
                    <a:pt x="48" y="2391"/>
                  </a:lnTo>
                  <a:cubicBezTo>
                    <a:pt x="4" y="2432"/>
                    <a:pt x="1" y="2498"/>
                    <a:pt x="41" y="2543"/>
                  </a:cubicBezTo>
                  <a:cubicBezTo>
                    <a:pt x="60" y="2565"/>
                    <a:pt x="89" y="2579"/>
                    <a:pt x="119" y="2579"/>
                  </a:cubicBezTo>
                  <a:cubicBezTo>
                    <a:pt x="144" y="2579"/>
                    <a:pt x="171" y="2568"/>
                    <a:pt x="189" y="2553"/>
                  </a:cubicBezTo>
                  <a:lnTo>
                    <a:pt x="776" y="2040"/>
                  </a:lnTo>
                  <a:cubicBezTo>
                    <a:pt x="821" y="2003"/>
                    <a:pt x="824" y="1933"/>
                    <a:pt x="787" y="1888"/>
                  </a:cubicBezTo>
                  <a:cubicBezTo>
                    <a:pt x="766" y="1865"/>
                    <a:pt x="737" y="1853"/>
                    <a:pt x="708" y="1853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8912041" y="4689943"/>
              <a:ext cx="35167" cy="14410"/>
            </a:xfrm>
            <a:custGeom>
              <a:avLst/>
              <a:gdLst/>
              <a:ahLst/>
              <a:cxnLst/>
              <a:rect l="l" t="t" r="r" b="b"/>
              <a:pathLst>
                <a:path w="654" h="268" extrusionOk="0">
                  <a:moveTo>
                    <a:pt x="537" y="1"/>
                  </a:moveTo>
                  <a:cubicBezTo>
                    <a:pt x="533" y="1"/>
                    <a:pt x="529" y="1"/>
                    <a:pt x="524" y="2"/>
                  </a:cubicBezTo>
                  <a:lnTo>
                    <a:pt x="103" y="54"/>
                  </a:lnTo>
                  <a:cubicBezTo>
                    <a:pt x="45" y="61"/>
                    <a:pt x="0" y="117"/>
                    <a:pt x="11" y="175"/>
                  </a:cubicBezTo>
                  <a:cubicBezTo>
                    <a:pt x="15" y="228"/>
                    <a:pt x="62" y="268"/>
                    <a:pt x="115" y="268"/>
                  </a:cubicBezTo>
                  <a:lnTo>
                    <a:pt x="129" y="268"/>
                  </a:lnTo>
                  <a:lnTo>
                    <a:pt x="555" y="213"/>
                  </a:lnTo>
                  <a:cubicBezTo>
                    <a:pt x="609" y="206"/>
                    <a:pt x="654" y="150"/>
                    <a:pt x="647" y="95"/>
                  </a:cubicBezTo>
                  <a:cubicBezTo>
                    <a:pt x="636" y="40"/>
                    <a:pt x="588" y="1"/>
                    <a:pt x="537" y="1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8719323" y="4698976"/>
              <a:ext cx="157016" cy="23659"/>
            </a:xfrm>
            <a:custGeom>
              <a:avLst/>
              <a:gdLst/>
              <a:ahLst/>
              <a:cxnLst/>
              <a:rect l="l" t="t" r="r" b="b"/>
              <a:pathLst>
                <a:path w="2920" h="440" extrusionOk="0">
                  <a:moveTo>
                    <a:pt x="2798" y="0"/>
                  </a:moveTo>
                  <a:cubicBezTo>
                    <a:pt x="2795" y="0"/>
                    <a:pt x="2793" y="0"/>
                    <a:pt x="2790" y="0"/>
                  </a:cubicBezTo>
                  <a:lnTo>
                    <a:pt x="1895" y="115"/>
                  </a:lnTo>
                  <a:cubicBezTo>
                    <a:pt x="1837" y="122"/>
                    <a:pt x="1796" y="178"/>
                    <a:pt x="1803" y="233"/>
                  </a:cubicBezTo>
                  <a:cubicBezTo>
                    <a:pt x="1811" y="288"/>
                    <a:pt x="1859" y="329"/>
                    <a:pt x="1911" y="329"/>
                  </a:cubicBezTo>
                  <a:lnTo>
                    <a:pt x="1926" y="329"/>
                  </a:lnTo>
                  <a:lnTo>
                    <a:pt x="2819" y="215"/>
                  </a:lnTo>
                  <a:cubicBezTo>
                    <a:pt x="2879" y="207"/>
                    <a:pt x="2919" y="152"/>
                    <a:pt x="2911" y="92"/>
                  </a:cubicBezTo>
                  <a:cubicBezTo>
                    <a:pt x="2905" y="36"/>
                    <a:pt x="2853" y="0"/>
                    <a:pt x="2798" y="0"/>
                  </a:cubicBezTo>
                  <a:close/>
                  <a:moveTo>
                    <a:pt x="1012" y="174"/>
                  </a:moveTo>
                  <a:cubicBezTo>
                    <a:pt x="1010" y="174"/>
                    <a:pt x="1008" y="174"/>
                    <a:pt x="1005" y="174"/>
                  </a:cubicBezTo>
                  <a:lnTo>
                    <a:pt x="105" y="229"/>
                  </a:lnTo>
                  <a:cubicBezTo>
                    <a:pt x="45" y="233"/>
                    <a:pt x="1" y="281"/>
                    <a:pt x="4" y="340"/>
                  </a:cubicBezTo>
                  <a:cubicBezTo>
                    <a:pt x="8" y="396"/>
                    <a:pt x="56" y="440"/>
                    <a:pt x="112" y="440"/>
                  </a:cubicBezTo>
                  <a:lnTo>
                    <a:pt x="119" y="440"/>
                  </a:lnTo>
                  <a:lnTo>
                    <a:pt x="1017" y="388"/>
                  </a:lnTo>
                  <a:cubicBezTo>
                    <a:pt x="1075" y="384"/>
                    <a:pt x="1120" y="333"/>
                    <a:pt x="1116" y="273"/>
                  </a:cubicBezTo>
                  <a:cubicBezTo>
                    <a:pt x="1113" y="217"/>
                    <a:pt x="1072" y="174"/>
                    <a:pt x="1012" y="174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8648022" y="4714086"/>
              <a:ext cx="34791" cy="12905"/>
            </a:xfrm>
            <a:custGeom>
              <a:avLst/>
              <a:gdLst/>
              <a:ahLst/>
              <a:cxnLst/>
              <a:rect l="l" t="t" r="r" b="b"/>
              <a:pathLst>
                <a:path w="647" h="240" extrusionOk="0">
                  <a:moveTo>
                    <a:pt x="529" y="0"/>
                  </a:moveTo>
                  <a:lnTo>
                    <a:pt x="104" y="26"/>
                  </a:lnTo>
                  <a:cubicBezTo>
                    <a:pt x="45" y="30"/>
                    <a:pt x="1" y="81"/>
                    <a:pt x="4" y="140"/>
                  </a:cubicBezTo>
                  <a:cubicBezTo>
                    <a:pt x="8" y="195"/>
                    <a:pt x="56" y="240"/>
                    <a:pt x="111" y="240"/>
                  </a:cubicBezTo>
                  <a:lnTo>
                    <a:pt x="118" y="240"/>
                  </a:lnTo>
                  <a:lnTo>
                    <a:pt x="544" y="214"/>
                  </a:lnTo>
                  <a:cubicBezTo>
                    <a:pt x="603" y="210"/>
                    <a:pt x="647" y="159"/>
                    <a:pt x="643" y="103"/>
                  </a:cubicBezTo>
                  <a:cubicBezTo>
                    <a:pt x="640" y="45"/>
                    <a:pt x="595" y="0"/>
                    <a:pt x="529" y="0"/>
                  </a:cubicBezTo>
                  <a:close/>
                </a:path>
              </a:pathLst>
            </a:custGeom>
            <a:solidFill>
              <a:srgbClr val="0038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8773785" y="4839377"/>
              <a:ext cx="43115" cy="43115"/>
            </a:xfrm>
            <a:custGeom>
              <a:avLst/>
              <a:gdLst/>
              <a:ahLst/>
              <a:cxnLst/>
              <a:rect l="l" t="t" r="r" b="b"/>
              <a:pathLst>
                <a:path w="887" h="887" extrusionOk="0"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cubicBezTo>
                    <a:pt x="1" y="687"/>
                    <a:pt x="199" y="887"/>
                    <a:pt x="443" y="887"/>
                  </a:cubicBezTo>
                  <a:cubicBezTo>
                    <a:pt x="687" y="887"/>
                    <a:pt x="887" y="687"/>
                    <a:pt x="887" y="443"/>
                  </a:cubicBezTo>
                  <a:cubicBezTo>
                    <a:pt x="887" y="199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003857">
                <a:alpha val="167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75" name="Google Shape;1175;p33"/>
          <p:cNvSpPr/>
          <p:nvPr/>
        </p:nvSpPr>
        <p:spPr>
          <a:xfrm>
            <a:off x="11864753" y="6621251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33"/>
          <p:cNvSpPr/>
          <p:nvPr/>
        </p:nvSpPr>
        <p:spPr>
          <a:xfrm>
            <a:off x="11337769" y="6602885"/>
            <a:ext cx="57292" cy="57292"/>
          </a:xfrm>
          <a:custGeom>
            <a:avLst/>
            <a:gdLst/>
            <a:ahLst/>
            <a:cxnLst/>
            <a:rect l="l" t="t" r="r" b="b"/>
            <a:pathLst>
              <a:path w="884" h="884" extrusionOk="0">
                <a:moveTo>
                  <a:pt x="443" y="0"/>
                </a:moveTo>
                <a:cubicBezTo>
                  <a:pt x="199" y="0"/>
                  <a:pt x="0" y="200"/>
                  <a:pt x="0" y="444"/>
                </a:cubicBezTo>
                <a:cubicBezTo>
                  <a:pt x="0" y="688"/>
                  <a:pt x="199" y="883"/>
                  <a:pt x="443" y="883"/>
                </a:cubicBezTo>
                <a:cubicBezTo>
                  <a:pt x="687" y="883"/>
                  <a:pt x="883" y="688"/>
                  <a:pt x="883" y="444"/>
                </a:cubicBezTo>
                <a:cubicBezTo>
                  <a:pt x="883" y="200"/>
                  <a:pt x="687" y="0"/>
                  <a:pt x="443" y="0"/>
                </a:cubicBezTo>
                <a:close/>
              </a:path>
            </a:pathLst>
          </a:custGeom>
          <a:solidFill>
            <a:srgbClr val="003857">
              <a:alpha val="16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97500"/>
            <a:ext cx="1219200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Unit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Two / Reading: Three</a:t>
            </a:r>
            <a:endParaRPr lang="en-US" sz="40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Lesson</a:t>
            </a:r>
            <a:r>
              <a:rPr lang="ar-SA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Reading /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Hurricane!</a:t>
            </a:r>
            <a:endParaRPr lang="ar-JO" sz="4400" b="1" u="sng" dirty="0">
              <a:solidFill>
                <a:srgbClr val="FF0000"/>
              </a:solidFill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Subject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English</a:t>
            </a:r>
            <a:endParaRPr lang="ar-SA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Grade</a:t>
            </a:r>
            <a:r>
              <a:rPr lang="ar-SA" sz="4400" b="1" dirty="0">
                <a:latin typeface="Comic Sans MS" panose="030F0702030302020204" pitchFamily="66" charset="0"/>
                <a:cs typeface="AGA Battouta Regular" pitchFamily="2" charset="-78"/>
              </a:rPr>
              <a:t> :  </a:t>
            </a:r>
            <a:r>
              <a:rPr lang="en-US" sz="4400" b="1" dirty="0">
                <a:latin typeface="Comic Sans MS" panose="030F0702030302020204" pitchFamily="66" charset="0"/>
                <a:cs typeface="AGA Battouta Regular" pitchFamily="2" charset="-78"/>
              </a:rPr>
              <a:t>Four A, B, C, D, E, F, G</a:t>
            </a:r>
            <a:endParaRPr lang="ar-JO" sz="44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24/11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73627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918763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7079" y="1099989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72409" y="277496"/>
              <a:ext cx="1295804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AE912-550B-429B-9A41-BEE1E3FFA5EF}"/>
              </a:ext>
            </a:extLst>
          </p:cNvPr>
          <p:cNvSpPr txBox="1"/>
          <p:nvPr/>
        </p:nvSpPr>
        <p:spPr>
          <a:xfrm>
            <a:off x="2805799" y="1765919"/>
            <a:ext cx="9187631" cy="3981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Comic Sans MS" panose="030F0702030302020204" pitchFamily="66" charset="0"/>
                <a:cs typeface="AGA Battouta Regular" pitchFamily="2" charset="-78"/>
              </a:rPr>
              <a:t>At the end of this lesson, students are expected to: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GA Battouta Regular" pitchFamily="2" charset="-78"/>
              </a:rPr>
              <a:t>Identify the Genre of the text in hand</a:t>
            </a:r>
          </a:p>
          <a:p>
            <a:pPr algn="l">
              <a:lnSpc>
                <a:spcPct val="150000"/>
              </a:lnSpc>
            </a:pPr>
            <a:endParaRPr lang="ar-SA" sz="3600" b="1" dirty="0">
              <a:latin typeface="Comic Sans MS" panose="030F0702030302020204" pitchFamily="66" charset="0"/>
              <a:cs typeface="AGA Battouta Regular" pitchFamily="2" charset="-78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u="sng" dirty="0">
                <a:solidFill>
                  <a:srgbClr val="FF0000"/>
                </a:solidFill>
                <a:latin typeface="Comic Sans MS" panose="030F0702030302020204" pitchFamily="66" charset="0"/>
                <a:cs typeface="AGA Battouta Regular" pitchFamily="2" charset="-78"/>
              </a:rPr>
              <a:t>Read then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69697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172940" y="111620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79" y="5949056"/>
            <a:ext cx="1858037" cy="78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2131-9FAB-44A9-BC1D-0CE1938F2203}"/>
              </a:ext>
            </a:extLst>
          </p:cNvPr>
          <p:cNvSpPr txBox="1"/>
          <p:nvPr/>
        </p:nvSpPr>
        <p:spPr>
          <a:xfrm>
            <a:off x="3953180" y="1094071"/>
            <a:ext cx="56778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soil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value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iron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bottom</a:t>
            </a:r>
          </a:p>
          <a:p>
            <a:pPr algn="ctr"/>
            <a:r>
              <a:rPr lang="en-US" sz="7200" b="1" dirty="0">
                <a:latin typeface="Comic Sans MS" panose="030F0702030302020204" pitchFamily="66" charset="0"/>
              </a:rPr>
              <a:t>quite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6116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559308" y="2440753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9191" y="1260540"/>
            <a:ext cx="5836915" cy="1575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One of the following is an example of a fictional genre: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Short story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93871" y="4113874"/>
            <a:ext cx="2706929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Informational text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A7BD5BD-1F26-4F7D-8975-0B4B42837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73" y="2994568"/>
            <a:ext cx="2027572" cy="2027572"/>
          </a:xfrm>
          <a:prstGeom prst="rect">
            <a:avLst/>
          </a:prstGeom>
        </p:spPr>
      </p:pic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CE6CA-28D6-BABF-4FEE-E1EDBA59D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020" y="4961994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630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5DADE-5D56-5DC3-87CF-51612F72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CC446E-6256-657C-A9C0-B03920F7F2B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60E8F0-FB3C-DC00-34F6-844958BBA21A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51EBAA-BF68-6BA2-8259-0BC23819C4A1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38C80E6-314E-B53D-9CF7-4E71321E671E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1343BE1-B5BC-6552-0AC1-6D25F14C9856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DBC08A-E952-8187-81C3-AA344C6B569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51498642-2DCA-6060-DEB4-425EB7E1AC60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403F112-425C-2BE5-8714-C311974F5E37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C18D73E-FD82-B3E2-0FB7-5689A8708674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51061B48-3F67-F176-6F93-1EC9B7D80B3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ED96C7B-ED73-0E6F-7B82-65BB79A53E7A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 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4672D93-AE16-D1EA-586E-3F8B62D3E01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8842B1F-4EBA-847E-E34D-69C0D90B350A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56A91A-CDFE-71D6-6AD7-874D1E95FA45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7DA485-DE5E-002E-4CEC-B3994C661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A12082C-560C-6EC8-68DF-3B02D766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FA82BE1-776D-15AC-BFE4-73309832D78F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34755FA-641F-4E94-E4E8-9363319BF44F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19E70B9-974D-593D-1E14-1FAE5FF50541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753369B-F0CE-8018-43F4-9C0C337ACE1E}"/>
              </a:ext>
            </a:extLst>
          </p:cNvPr>
          <p:cNvSpPr/>
          <p:nvPr/>
        </p:nvSpPr>
        <p:spPr>
          <a:xfrm>
            <a:off x="2614816" y="2488488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7F2B2-EDEA-FE28-39C5-056105AC1447}"/>
              </a:ext>
            </a:extLst>
          </p:cNvPr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22FC99C-C0E2-79A4-F761-CC5E6FE1A124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8D9C95-6C2D-BEAD-63E8-08CB8570053D}"/>
              </a:ext>
            </a:extLst>
          </p:cNvPr>
          <p:cNvSpPr/>
          <p:nvPr/>
        </p:nvSpPr>
        <p:spPr>
          <a:xfrm>
            <a:off x="3499191" y="1260540"/>
            <a:ext cx="5836915" cy="1575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of the following is an example of a fictional genre: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664AF0-5F05-7966-2693-E1D195DEB10E}"/>
              </a:ext>
            </a:extLst>
          </p:cNvPr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Short story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39E6D7-3B46-6192-FD2F-A30564C31AFB}"/>
              </a:ext>
            </a:extLst>
          </p:cNvPr>
          <p:cNvSpPr/>
          <p:nvPr/>
        </p:nvSpPr>
        <p:spPr>
          <a:xfrm>
            <a:off x="3693871" y="4113874"/>
            <a:ext cx="2706929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Informational text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3CA8AB2-5263-5EE0-9F84-1CF996A95074}"/>
              </a:ext>
            </a:extLst>
          </p:cNvPr>
          <p:cNvSpPr/>
          <p:nvPr/>
        </p:nvSpPr>
        <p:spPr>
          <a:xfrm>
            <a:off x="2641196" y="4090895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1474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 : 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 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612604" y="2496800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06C4D9-414E-8121-9609-16DCC6B4B8E1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82342" y="1418667"/>
            <a:ext cx="5836915" cy="12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One of the following is an element of a short story: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is real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93871" y="4113874"/>
            <a:ext cx="5043612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deals with one subject or theme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A7BD5BD-1F26-4F7D-8975-0B4B42837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73" y="2994568"/>
            <a:ext cx="2027572" cy="2027572"/>
          </a:xfrm>
          <a:prstGeom prst="rect">
            <a:avLst/>
          </a:prstGeom>
        </p:spPr>
      </p:pic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5EC2BE1C-5255-577B-516F-A3ED1CC3DC1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A1E3E-118C-580C-5DAE-6663DD4B1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940" y="4916096"/>
            <a:ext cx="1121086" cy="1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68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3E947-E731-0B87-F366-F41437A4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2BBB968-41CC-A7D9-287B-69FD553D6B5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77C27AD-571A-F6A7-775D-3B871EC641AE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Outcomes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BC12819-F0C4-96F3-4807-5B3C613B6F97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Pre-assessment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323018-26C9-E0EC-C365-6224F1A2FDCF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Presentation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A16A4B9-2D17-36C3-1373-B0C4507EF2F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Feedback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30B86FD-7758-B1F9-9314-014E2D81D92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Formative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F50D8FB-01D6-779D-BC03-62B9319BFC0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</a:t>
            </a: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:English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2C9BBA2-63BE-CBE2-6DED-0563540A1426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Differentiation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DDB0FBC-E8F8-A610-6A85-1E40134025AE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Warm-Up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997CB59-0321-9DB1-597C-0B35B556299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Islamic Educational College 				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   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Date</a:t>
            </a:r>
            <a:r>
              <a:rPr kumimoji="0" lang="ar-JO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: </a:t>
            </a:r>
            <a:r>
              <a:rPr kumimoji="0" lang="en-US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   24/11</a:t>
            </a:r>
            <a:endParaRPr kumimoji="0" lang="ar-JO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1DA3099-2D49-808E-64AE-F1D52CC454AA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Grade:4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7E7E294F-5429-0FDB-CE15-453FE4AB8613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Unit:2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F876B69-D39F-AFF2-4855-12388D2F9C8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Lesson: Reading</a:t>
            </a:r>
            <a:endParaRPr kumimoji="0" lang="ar-JO" sz="16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B26243-D4F6-F933-678D-6BC53691DFEB}"/>
              </a:ext>
            </a:extLst>
          </p:cNvPr>
          <p:cNvSpPr/>
          <p:nvPr/>
        </p:nvSpPr>
        <p:spPr>
          <a:xfrm>
            <a:off x="2805799" y="1120984"/>
            <a:ext cx="938620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A44E6FA-72E3-8103-250B-43A5B1F13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60B5443-FE5D-A910-DB62-EE0B48AB3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2BDB2AC-15FF-A82C-64F5-24853541843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Linking to life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81CFD8C-84AF-009E-7B5C-31847A5442D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Critical Thinking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97B7D4B-85F3-9178-858B-54F9871234AB}"/>
              </a:ext>
            </a:extLst>
          </p:cNvPr>
          <p:cNvSpPr/>
          <p:nvPr/>
        </p:nvSpPr>
        <p:spPr>
          <a:xfrm>
            <a:off x="674285" y="629575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Closure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F3071C-347B-C67D-BF44-303615A97AF5}"/>
              </a:ext>
            </a:extLst>
          </p:cNvPr>
          <p:cNvSpPr/>
          <p:nvPr/>
        </p:nvSpPr>
        <p:spPr>
          <a:xfrm>
            <a:off x="2610395" y="2478086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3F159-1C61-2DF4-5206-DF5AA2B3CF94}"/>
              </a:ext>
            </a:extLst>
          </p:cNvPr>
          <p:cNvSpPr txBox="1"/>
          <p:nvPr/>
        </p:nvSpPr>
        <p:spPr>
          <a:xfrm>
            <a:off x="3840480" y="2743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6602152-B9F0-3804-893D-4201FA342269}"/>
              </a:ext>
            </a:extLst>
          </p:cNvPr>
          <p:cNvSpPr/>
          <p:nvPr/>
        </p:nvSpPr>
        <p:spPr>
          <a:xfrm>
            <a:off x="660636" y="586961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Summative assessment</a:t>
            </a:r>
            <a:endParaRPr kumimoji="0" lang="ar-J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9B41F07-EAF6-F7CD-5C2E-BB163AF52453}"/>
              </a:ext>
            </a:extLst>
          </p:cNvPr>
          <p:cNvSpPr/>
          <p:nvPr/>
        </p:nvSpPr>
        <p:spPr>
          <a:xfrm>
            <a:off x="3482342" y="1418667"/>
            <a:ext cx="5836915" cy="127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of the following is an element of a short story: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B4004C-3398-FC1D-E0BF-D51E6D5ED543}"/>
              </a:ext>
            </a:extLst>
          </p:cNvPr>
          <p:cNvSpPr/>
          <p:nvPr/>
        </p:nvSpPr>
        <p:spPr>
          <a:xfrm>
            <a:off x="3733014" y="3113100"/>
            <a:ext cx="2667786" cy="73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real</a:t>
            </a: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83AA839B-AB40-0C11-82C4-C9B1F0AD748A}"/>
              </a:ext>
            </a:extLst>
          </p:cNvPr>
          <p:cNvSpPr/>
          <p:nvPr/>
        </p:nvSpPr>
        <p:spPr>
          <a:xfrm>
            <a:off x="10252937" y="6124920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E0F2D17-E6FA-C5BE-D998-FB59DB859E59}"/>
              </a:ext>
            </a:extLst>
          </p:cNvPr>
          <p:cNvSpPr/>
          <p:nvPr/>
        </p:nvSpPr>
        <p:spPr>
          <a:xfrm>
            <a:off x="2633516" y="4081488"/>
            <a:ext cx="520277" cy="186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7C841-6650-0B3C-11A3-AF208418FB9D}"/>
              </a:ext>
            </a:extLst>
          </p:cNvPr>
          <p:cNvSpPr/>
          <p:nvPr/>
        </p:nvSpPr>
        <p:spPr>
          <a:xfrm>
            <a:off x="3709350" y="4363080"/>
            <a:ext cx="5043612" cy="7330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It </a:t>
            </a: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deals with one subject or theme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1435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Subject: English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24/11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Reading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9225429" cy="5671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68036" y="107238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843" y="6284394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652C67-05F0-F45C-4164-50BFDB83EF85}"/>
              </a:ext>
            </a:extLst>
          </p:cNvPr>
          <p:cNvSpPr txBox="1"/>
          <p:nvPr/>
        </p:nvSpPr>
        <p:spPr>
          <a:xfrm>
            <a:off x="2819446" y="1129022"/>
            <a:ext cx="507941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Lobby (noun):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7C5C4-D074-C665-65B7-450963FC2CB1}"/>
              </a:ext>
            </a:extLst>
          </p:cNvPr>
          <p:cNvSpPr txBox="1"/>
          <p:nvPr/>
        </p:nvSpPr>
        <p:spPr>
          <a:xfrm>
            <a:off x="2819446" y="1912200"/>
            <a:ext cx="68670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large reception area</a:t>
            </a:r>
          </a:p>
        </p:txBody>
      </p:sp>
      <p:pic>
        <p:nvPicPr>
          <p:cNvPr id="4" name="Picture 2" descr="Designing a Truly Impressive Hotel Lobby | By Lillian Connors – Hospitality  Net">
            <a:extLst>
              <a:ext uri="{FF2B5EF4-FFF2-40B4-BE49-F238E27FC236}">
                <a16:creationId xmlns:a16="http://schemas.microsoft.com/office/drawing/2014/main" id="{0B3AE259-E4F6-39D3-EE8C-F1714D35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1" y="2689679"/>
            <a:ext cx="7754771" cy="410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685133" y="2993718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58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l Summer Beach Minitheme for Marketing by Slidesgo">
  <a:themeElements>
    <a:clrScheme name="Simple Light">
      <a:dk1>
        <a:srgbClr val="003857"/>
      </a:dk1>
      <a:lt1>
        <a:srgbClr val="FAD9B2"/>
      </a:lt1>
      <a:dk2>
        <a:srgbClr val="FFFFFF"/>
      </a:dk2>
      <a:lt2>
        <a:srgbClr val="82C4B9"/>
      </a:lt2>
      <a:accent1>
        <a:srgbClr val="269CA6"/>
      </a:accent1>
      <a:accent2>
        <a:srgbClr val="FF4E01"/>
      </a:accent2>
      <a:accent3>
        <a:srgbClr val="F23100"/>
      </a:accent3>
      <a:accent4>
        <a:srgbClr val="FFB83D"/>
      </a:accent4>
      <a:accent5>
        <a:srgbClr val="FFFFFF"/>
      </a:accent5>
      <a:accent6>
        <a:srgbClr val="FFFFFF"/>
      </a:accent6>
      <a:hlink>
        <a:srgbClr val="0038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670742F0092499A9E17AA2963EC41" ma:contentTypeVersion="12" ma:contentTypeDescription="Create a new document." ma:contentTypeScope="" ma:versionID="518723457bf739327aa95efdf3e87ef8">
  <xsd:schema xmlns:xsd="http://www.w3.org/2001/XMLSchema" xmlns:xs="http://www.w3.org/2001/XMLSchema" xmlns:p="http://schemas.microsoft.com/office/2006/metadata/properties" xmlns:ns2="34fb08e6-86a7-4cc7-8f50-6bbaee76887e" xmlns:ns3="a207e54d-7efe-4f98-ba56-d5beaf26c937" targetNamespace="http://schemas.microsoft.com/office/2006/metadata/properties" ma:root="true" ma:fieldsID="aa734d179adfaf95d656a0e99b573221" ns2:_="" ns3:_="">
    <xsd:import namespace="34fb08e6-86a7-4cc7-8f50-6bbaee76887e"/>
    <xsd:import namespace="a207e54d-7efe-4f98-ba56-d5beaf26c93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08e6-86a7-4cc7-8f50-6bbaee76887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7e54d-7efe-4f98-ba56-d5beaf26c9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e624b41-1076-4e8f-a78e-90a0be2bd394}" ma:internalName="TaxCatchAll" ma:showField="CatchAllData" ma:web="a207e54d-7efe-4f98-ba56-d5beaf26c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07e54d-7efe-4f98-ba56-d5beaf26c937" xsi:nil="true"/>
    <lcf76f155ced4ddcb4097134ff3c332f xmlns="34fb08e6-86a7-4cc7-8f50-6bbaee7688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DA6FDC-F204-474D-9DD0-09C914D72337}"/>
</file>

<file path=customXml/itemProps2.xml><?xml version="1.0" encoding="utf-8"?>
<ds:datastoreItem xmlns:ds="http://schemas.openxmlformats.org/officeDocument/2006/customXml" ds:itemID="{CDB9955C-6CDA-4EED-9356-671A78BF603B}"/>
</file>

<file path=customXml/itemProps3.xml><?xml version="1.0" encoding="utf-8"?>
<ds:datastoreItem xmlns:ds="http://schemas.openxmlformats.org/officeDocument/2006/customXml" ds:itemID="{458B3ED9-381A-4AD5-891B-F4F75C239661}"/>
</file>

<file path=docProps/app.xml><?xml version="1.0" encoding="utf-8"?>
<Properties xmlns="http://schemas.openxmlformats.org/officeDocument/2006/extended-properties" xmlns:vt="http://schemas.openxmlformats.org/officeDocument/2006/docPropsVTypes">
  <TotalTime>6319</TotalTime>
  <Words>1094</Words>
  <Application>Microsoft Office PowerPoint</Application>
  <PresentationFormat>Widescreen</PresentationFormat>
  <Paragraphs>340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Adobe Arabic</vt:lpstr>
      <vt:lpstr>Arial</vt:lpstr>
      <vt:lpstr>Bahianita</vt:lpstr>
      <vt:lpstr>Berlin Sans FB Demi</vt:lpstr>
      <vt:lpstr>Calibri</vt:lpstr>
      <vt:lpstr>Calibri Light</vt:lpstr>
      <vt:lpstr>Comic Sans MS</vt:lpstr>
      <vt:lpstr>Didact Gothic</vt:lpstr>
      <vt:lpstr>HelveticaNeueLT Arabic 45 Light</vt:lpstr>
      <vt:lpstr>HelveticaNeueLT Arabic 55 Roman</vt:lpstr>
      <vt:lpstr>Wingdings</vt:lpstr>
      <vt:lpstr>Office Theme</vt:lpstr>
      <vt:lpstr>1_Office Theme</vt:lpstr>
      <vt:lpstr>Chill Summer Beach Minitheme for Marketing by Slidesgo</vt:lpstr>
      <vt:lpstr>Sunday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User</cp:lastModifiedBy>
  <cp:revision>218</cp:revision>
  <dcterms:created xsi:type="dcterms:W3CDTF">2019-06-13T08:00:41Z</dcterms:created>
  <dcterms:modified xsi:type="dcterms:W3CDTF">2024-11-22T10:39:59Z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0x010100257670742F0092499A9E17AA2963EC41</vt:lpwstr>
  </property>
</Properties>
</file>