
<file path=[Content_Types].xml><?xml version="1.0" encoding="utf-8"?>
<Types xmlns="http://schemas.openxmlformats.org/package/2006/content-types">
  <Default Extension="png" ContentType="image/png"/>
  <Default Extension="wmf" ContentType="image/x-wm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3"/>
    <p:sldId id="257" r:id="rId5"/>
    <p:sldId id="319" r:id="rId6"/>
    <p:sldId id="336" r:id="rId7"/>
    <p:sldId id="337" r:id="rId8"/>
    <p:sldId id="260" r:id="rId9"/>
    <p:sldId id="341" r:id="rId10"/>
    <p:sldId id="314" r:id="rId11"/>
    <p:sldId id="315" r:id="rId12"/>
    <p:sldId id="305" r:id="rId13"/>
    <p:sldId id="307" r:id="rId14"/>
    <p:sldId id="316" r:id="rId15"/>
    <p:sldId id="270" r:id="rId16"/>
    <p:sldId id="332" r:id="rId17"/>
    <p:sldId id="335" r:id="rId18"/>
    <p:sldId id="338" r:id="rId19"/>
    <p:sldId id="339" r:id="rId20"/>
    <p:sldId id="334" r:id="rId21"/>
    <p:sldId id="331" r:id="rId22"/>
    <p:sldId id="340" r:id="rId23"/>
    <p:sldId id="322" r:id="rId24"/>
  </p:sldIdLst>
  <p:sldSz cx="14325600" cy="10744200"/>
  <p:notesSz cx="6858000" cy="9144000"/>
  <p:embeddedFontLst>
    <p:embeddedFont>
      <p:font typeface="Londrina Solid" panose="00000500000000000000"/>
      <p:regular r:id="rId28"/>
    </p:embeddedFont>
    <p:embeddedFont>
      <p:font typeface="Montserrat Medium" panose="00000600000000000000"/>
      <p:regular r:id="rId29"/>
    </p:embeddedFont>
    <p:embeddedFont>
      <p:font typeface="Comic Sans MS" panose="030F0702030302020204" pitchFamily="66" charset="0"/>
      <p:regular r:id="rId30"/>
      <p:bold r:id="rId31"/>
      <p:italic r:id="rId32"/>
      <p:boldItalic r:id="rId33"/>
    </p:embeddedFont>
    <p:embeddedFont>
      <p:font typeface="Elephant" panose="02020904090505020303" pitchFamily="18" charset="0"/>
      <p:regular r:id="rId34"/>
      <p:italic r:id="rId35"/>
    </p:embeddedFont>
    <p:embeddedFont>
      <p:font typeface="Calibri" panose="020F0502020204030204"/>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EE68722-C605-4B9B-873C-5368C32DE8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8" d="100"/>
          <a:sy n="48" d="100"/>
        </p:scale>
        <p:origin x="1685"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9" Type="http://schemas.openxmlformats.org/officeDocument/2006/relationships/font" Target="fonts/font12.fntdata"/><Relationship Id="rId38" Type="http://schemas.openxmlformats.org/officeDocument/2006/relationships/font" Target="fonts/font11.fntdata"/><Relationship Id="rId37" Type="http://schemas.openxmlformats.org/officeDocument/2006/relationships/font" Target="fonts/font10.fntdata"/><Relationship Id="rId36" Type="http://schemas.openxmlformats.org/officeDocument/2006/relationships/font" Target="fonts/font9.fntdata"/><Relationship Id="rId35" Type="http://schemas.openxmlformats.org/officeDocument/2006/relationships/font" Target="fonts/font8.fntdata"/><Relationship Id="rId34" Type="http://schemas.openxmlformats.org/officeDocument/2006/relationships/font" Target="fonts/font7.fntdata"/><Relationship Id="rId33" Type="http://schemas.openxmlformats.org/officeDocument/2006/relationships/font" Target="fonts/font6.fntdata"/><Relationship Id="rId32" Type="http://schemas.openxmlformats.org/officeDocument/2006/relationships/font" Target="fonts/font5.fntdata"/><Relationship Id="rId31" Type="http://schemas.openxmlformats.org/officeDocument/2006/relationships/font" Target="fonts/font4.fntdata"/><Relationship Id="rId30" Type="http://schemas.openxmlformats.org/officeDocument/2006/relationships/font" Target="fonts/font3.fntdata"/><Relationship Id="rId3" Type="http://schemas.openxmlformats.org/officeDocument/2006/relationships/slide" Target="slides/slide1.xml"/><Relationship Id="rId29" Type="http://schemas.openxmlformats.org/officeDocument/2006/relationships/font" Target="fonts/font2.fntdata"/><Relationship Id="rId28" Type="http://schemas.openxmlformats.org/officeDocument/2006/relationships/font" Target="fonts/font1.fntdata"/><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BA592C1-3592-42EB-B495-A2B681AFE531}" type="doc">
      <dgm:prSet loTypeId="urn:microsoft.com/office/officeart/2005/8/layout/list1" loCatId="list" qsTypeId="urn:microsoft.com/office/officeart/2005/8/quickstyle/simple2" qsCatId="simple" csTypeId="urn:microsoft.com/office/officeart/2005/8/colors/accent0_3" csCatId="mainScheme" phldr="1"/>
      <dgm:spPr/>
      <dgm:t>
        <a:bodyPr/>
        <a:lstStyle/>
        <a:p>
          <a:pPr rtl="1"/>
          <a:endParaRPr lang="ar-SA"/>
        </a:p>
      </dgm:t>
    </dgm:pt>
    <dgm:pt modelId="{9635B0FC-9C00-4F84-98DB-DE258580A32B}">
      <dgm:prSet phldrT="[Text]" phldr="0" custT="1"/>
      <dgm:spPr/>
      <dgm:t>
        <a:bodyPr vert="horz" wrap="square"/>
        <a:p>
          <a:pPr rtl="1">
            <a:lnSpc>
              <a:spcPct val="100000"/>
            </a:lnSpc>
            <a:spcBef>
              <a:spcPct val="0"/>
            </a:spcBef>
            <a:spcAft>
              <a:spcPct val="35000"/>
            </a:spcAft>
          </a:pPr>
          <a:r>
            <a:rPr lang="en-US" sz="5400">
              <a:latin typeface="Arial" panose="020B0604020202020204"/>
            </a:rPr>
            <a:t>Recognize parts of the letter</a:t>
          </a:r>
          <a:r>
            <a:rPr lang="en-US" sz="5400" dirty="0">
              <a:latin typeface="Arial" panose="020B0604020202020204"/>
            </a:rPr>
            <a:t/>
          </a:r>
          <a:endParaRPr lang="en-US" sz="5400" dirty="0">
            <a:latin typeface="Arial" panose="020B0604020202020204"/>
          </a:endParaRPr>
        </a:p>
      </dgm:t>
    </dgm:pt>
    <dgm:pt modelId="{4AE64F20-2938-4AD4-9030-6B0D7CF40BF4}" cxnId="{6E216A08-2917-4FDA-857B-6947004D47E4}" type="parTrans">
      <dgm:prSet/>
      <dgm:spPr/>
      <dgm:t>
        <a:bodyPr/>
        <a:lstStyle/>
        <a:p>
          <a:pPr rtl="1"/>
          <a:endParaRPr lang="ar-SA"/>
        </a:p>
      </dgm:t>
    </dgm:pt>
    <dgm:pt modelId="{B8545A57-A668-4F02-9CD8-ADF9495F60D5}" cxnId="{6E216A08-2917-4FDA-857B-6947004D47E4}" type="sibTrans">
      <dgm:prSet/>
      <dgm:spPr/>
      <dgm:t>
        <a:bodyPr/>
        <a:lstStyle/>
        <a:p>
          <a:pPr rtl="1"/>
          <a:endParaRPr lang="ar-SA"/>
        </a:p>
      </dgm:t>
    </dgm:pt>
    <dgm:pt modelId="{2343AD77-F278-486B-AD78-E4450CC6D390}">
      <dgm:prSet phldrT="[Text]" phldr="0" custT="0"/>
      <dgm:spPr/>
      <dgm:t>
        <a:bodyPr vert="horz" wrap="square"/>
        <a:p>
          <a:pPr rtl="1">
            <a:lnSpc>
              <a:spcPct val="100000"/>
            </a:lnSpc>
            <a:spcBef>
              <a:spcPct val="0"/>
            </a:spcBef>
            <a:spcAft>
              <a:spcPct val="35000"/>
            </a:spcAft>
          </a:pPr>
          <a:r>
            <a:rPr lang="en-US" dirty="0">
              <a:latin typeface="Arial" panose="020B0604020202020204"/>
            </a:rPr>
            <a:t>Write a letter</a:t>
          </a:r>
          <a:r>
            <a:rPr lang="ar-SA" dirty="0"/>
            <a:t/>
          </a:r>
          <a:endParaRPr lang="ar-SA" dirty="0"/>
        </a:p>
      </dgm:t>
    </dgm:pt>
    <dgm:pt modelId="{4D30B6EC-E157-4FEF-8608-EE263E1539AC}" cxnId="{A77E93EA-3A06-4A10-A8F2-4BD3FC9D5C87}" type="parTrans">
      <dgm:prSet/>
      <dgm:spPr/>
      <dgm:t>
        <a:bodyPr/>
        <a:lstStyle/>
        <a:p>
          <a:pPr rtl="1"/>
          <a:endParaRPr lang="ar-SA"/>
        </a:p>
      </dgm:t>
    </dgm:pt>
    <dgm:pt modelId="{E1E7802A-2A89-4852-8D42-1B535270A806}" cxnId="{A77E93EA-3A06-4A10-A8F2-4BD3FC9D5C87}" type="sibTrans">
      <dgm:prSet/>
      <dgm:spPr/>
      <dgm:t>
        <a:bodyPr/>
        <a:lstStyle/>
        <a:p>
          <a:pPr rtl="1"/>
          <a:endParaRPr lang="ar-SA"/>
        </a:p>
      </dgm:t>
    </dgm:pt>
    <dgm:pt modelId="{3478D3D0-B57B-4E7D-8C59-824E97E71233}" type="pres">
      <dgm:prSet presAssocID="{2BA592C1-3592-42EB-B495-A2B681AFE531}" presName="linear" presStyleCnt="0">
        <dgm:presLayoutVars>
          <dgm:dir/>
          <dgm:animLvl val="lvl"/>
          <dgm:resizeHandles val="exact"/>
        </dgm:presLayoutVars>
      </dgm:prSet>
      <dgm:spPr/>
    </dgm:pt>
    <dgm:pt modelId="{CFA09141-5EA7-4DA0-A115-D46CCB5EB0C2}" type="pres">
      <dgm:prSet presAssocID="{9635B0FC-9C00-4F84-98DB-DE258580A32B}" presName="parentLin" presStyleCnt="0"/>
      <dgm:spPr/>
    </dgm:pt>
    <dgm:pt modelId="{EA1ED3F6-42A1-4D16-9838-7E93C9FCA37F}" type="pres">
      <dgm:prSet presAssocID="{9635B0FC-9C00-4F84-98DB-DE258580A32B}" presName="parentLeftMargin" presStyleCnt="0"/>
      <dgm:spPr/>
    </dgm:pt>
    <dgm:pt modelId="{FC768DB0-48E3-47DA-AF51-EFDCC8C34ACE}" type="pres">
      <dgm:prSet presAssocID="{9635B0FC-9C00-4F84-98DB-DE258580A32B}" presName="parentText" presStyleLbl="node1" presStyleIdx="0" presStyleCnt="2">
        <dgm:presLayoutVars>
          <dgm:chMax val="0"/>
          <dgm:bulletEnabled val="1"/>
        </dgm:presLayoutVars>
      </dgm:prSet>
      <dgm:spPr/>
    </dgm:pt>
    <dgm:pt modelId="{BCFC2FF3-D731-488E-B46D-8C74689C83F9}" type="pres">
      <dgm:prSet presAssocID="{9635B0FC-9C00-4F84-98DB-DE258580A32B}" presName="negativeSpace" presStyleCnt="0"/>
      <dgm:spPr/>
    </dgm:pt>
    <dgm:pt modelId="{617F625D-B64E-424D-8007-9A0094F31EE5}" type="pres">
      <dgm:prSet presAssocID="{9635B0FC-9C00-4F84-98DB-DE258580A32B}" presName="childText" presStyleLbl="conFgAcc1" presStyleIdx="0" presStyleCnt="2">
        <dgm:presLayoutVars>
          <dgm:bulletEnabled val="1"/>
        </dgm:presLayoutVars>
      </dgm:prSet>
      <dgm:spPr/>
    </dgm:pt>
    <dgm:pt modelId="{54EC95D3-33C7-4984-9858-1EAF746801EF}" type="pres">
      <dgm:prSet presAssocID="{B8545A57-A668-4F02-9CD8-ADF9495F60D5}" presName="spaceBetweenRectangles" presStyleCnt="0"/>
      <dgm:spPr/>
    </dgm:pt>
    <dgm:pt modelId="{4866A5A0-4D0A-4FD3-A772-1C9F5D7AB3A1}" type="pres">
      <dgm:prSet presAssocID="{2343AD77-F278-486B-AD78-E4450CC6D390}" presName="parentLin" presStyleCnt="0"/>
      <dgm:spPr/>
    </dgm:pt>
    <dgm:pt modelId="{44E60067-8824-422A-A27B-B94C0E87D21F}" type="pres">
      <dgm:prSet presAssocID="{2343AD77-F278-486B-AD78-E4450CC6D390}" presName="parentLeftMargin" presStyleCnt="0"/>
      <dgm:spPr/>
    </dgm:pt>
    <dgm:pt modelId="{38B57641-EBE4-4627-84EC-57559430CF92}" type="pres">
      <dgm:prSet presAssocID="{2343AD77-F278-486B-AD78-E4450CC6D390}" presName="parentText" presStyleLbl="node1" presStyleIdx="1" presStyleCnt="2">
        <dgm:presLayoutVars>
          <dgm:chMax val="0"/>
          <dgm:bulletEnabled val="1"/>
        </dgm:presLayoutVars>
      </dgm:prSet>
      <dgm:spPr/>
    </dgm:pt>
    <dgm:pt modelId="{DC110D3F-E640-48F3-80BC-572DF230C5D1}" type="pres">
      <dgm:prSet presAssocID="{2343AD77-F278-486B-AD78-E4450CC6D390}" presName="negativeSpace" presStyleCnt="0"/>
      <dgm:spPr/>
    </dgm:pt>
    <dgm:pt modelId="{02CD01B4-7CEF-42E2-9F73-34FD90A5229D}" type="pres">
      <dgm:prSet presAssocID="{2343AD77-F278-486B-AD78-E4450CC6D390}" presName="childText" presStyleLbl="conFgAcc1" presStyleIdx="1" presStyleCnt="2">
        <dgm:presLayoutVars>
          <dgm:bulletEnabled val="1"/>
        </dgm:presLayoutVars>
      </dgm:prSet>
      <dgm:spPr/>
    </dgm:pt>
  </dgm:ptLst>
  <dgm:cxnLst>
    <dgm:cxn modelId="{6E216A08-2917-4FDA-857B-6947004D47E4}" srcId="{2BA592C1-3592-42EB-B495-A2B681AFE531}" destId="{9635B0FC-9C00-4F84-98DB-DE258580A32B}" srcOrd="0" destOrd="0" parTransId="{4AE64F20-2938-4AD4-9030-6B0D7CF40BF4}" sibTransId="{B8545A57-A668-4F02-9CD8-ADF9495F60D5}"/>
    <dgm:cxn modelId="{A77E93EA-3A06-4A10-A8F2-4BD3FC9D5C87}" srcId="{2BA592C1-3592-42EB-B495-A2B681AFE531}" destId="{2343AD77-F278-486B-AD78-E4450CC6D390}" srcOrd="1" destOrd="0" parTransId="{4D30B6EC-E157-4FEF-8608-EE263E1539AC}" sibTransId="{E1E7802A-2A89-4852-8D42-1B535270A806}"/>
    <dgm:cxn modelId="{E5F7C733-F35B-4EBF-ABCA-7714BC28E9A6}" type="presOf" srcId="{2BA592C1-3592-42EB-B495-A2B681AFE531}" destId="{3478D3D0-B57B-4E7D-8C59-824E97E71233}" srcOrd="0" destOrd="0" presId="urn:microsoft.com/office/officeart/2005/8/layout/list1"/>
    <dgm:cxn modelId="{3A6B024B-66F2-4D68-81AC-137A97BB7F25}" type="presParOf" srcId="{3478D3D0-B57B-4E7D-8C59-824E97E71233}" destId="{CFA09141-5EA7-4DA0-A115-D46CCB5EB0C2}" srcOrd="0" destOrd="0" presId="urn:microsoft.com/office/officeart/2005/8/layout/list1"/>
    <dgm:cxn modelId="{E48B5847-6ACB-4484-86D3-D0EC6312D80C}" type="presParOf" srcId="{CFA09141-5EA7-4DA0-A115-D46CCB5EB0C2}" destId="{EA1ED3F6-42A1-4D16-9838-7E93C9FCA37F}" srcOrd="0" destOrd="0" presId="urn:microsoft.com/office/officeart/2005/8/layout/list1"/>
    <dgm:cxn modelId="{23BACDFF-8F82-45E4-B26F-4F9C445EA6A0}" type="presOf" srcId="{9635B0FC-9C00-4F84-98DB-DE258580A32B}" destId="{EA1ED3F6-42A1-4D16-9838-7E93C9FCA37F}" srcOrd="0" destOrd="0" presId="urn:microsoft.com/office/officeart/2005/8/layout/list1"/>
    <dgm:cxn modelId="{F1B98106-DE8F-4F2A-9C93-417C227C3132}" type="presParOf" srcId="{CFA09141-5EA7-4DA0-A115-D46CCB5EB0C2}" destId="{FC768DB0-48E3-47DA-AF51-EFDCC8C34ACE}" srcOrd="1" destOrd="0" presId="urn:microsoft.com/office/officeart/2005/8/layout/list1"/>
    <dgm:cxn modelId="{91B8C698-7E8B-4E97-8537-9D767E907DE7}" type="presOf" srcId="{9635B0FC-9C00-4F84-98DB-DE258580A32B}" destId="{FC768DB0-48E3-47DA-AF51-EFDCC8C34ACE}" srcOrd="0" destOrd="0" presId="urn:microsoft.com/office/officeart/2005/8/layout/list1"/>
    <dgm:cxn modelId="{4AD77B29-ED24-4905-8939-89C8134F883D}" type="presParOf" srcId="{3478D3D0-B57B-4E7D-8C59-824E97E71233}" destId="{BCFC2FF3-D731-488E-B46D-8C74689C83F9}" srcOrd="1" destOrd="0" presId="urn:microsoft.com/office/officeart/2005/8/layout/list1"/>
    <dgm:cxn modelId="{311A743E-7358-482E-8A51-19A049602880}" type="presParOf" srcId="{3478D3D0-B57B-4E7D-8C59-824E97E71233}" destId="{617F625D-B64E-424D-8007-9A0094F31EE5}" srcOrd="2" destOrd="0" presId="urn:microsoft.com/office/officeart/2005/8/layout/list1"/>
    <dgm:cxn modelId="{57B213B5-EF50-4FC7-8E76-B4A31DD8F646}" type="presParOf" srcId="{3478D3D0-B57B-4E7D-8C59-824E97E71233}" destId="{54EC95D3-33C7-4984-9858-1EAF746801EF}" srcOrd="3" destOrd="0" presId="urn:microsoft.com/office/officeart/2005/8/layout/list1"/>
    <dgm:cxn modelId="{A412DB49-96DD-4C9F-996D-9F631EBF0AB7}" type="presParOf" srcId="{3478D3D0-B57B-4E7D-8C59-824E97E71233}" destId="{4866A5A0-4D0A-4FD3-A772-1C9F5D7AB3A1}" srcOrd="4" destOrd="0" presId="urn:microsoft.com/office/officeart/2005/8/layout/list1"/>
    <dgm:cxn modelId="{523CDA04-9385-4D75-9A60-A2B02F0383BD}" type="presParOf" srcId="{4866A5A0-4D0A-4FD3-A772-1C9F5D7AB3A1}" destId="{44E60067-8824-422A-A27B-B94C0E87D21F}" srcOrd="0" destOrd="4" presId="urn:microsoft.com/office/officeart/2005/8/layout/list1"/>
    <dgm:cxn modelId="{B712316B-21AF-49C5-858D-71C152034174}" type="presOf" srcId="{2343AD77-F278-486B-AD78-E4450CC6D390}" destId="{44E60067-8824-422A-A27B-B94C0E87D21F}" srcOrd="0" destOrd="0" presId="urn:microsoft.com/office/officeart/2005/8/layout/list1"/>
    <dgm:cxn modelId="{320903C2-FCDC-4D6C-8011-765422444B04}" type="presParOf" srcId="{4866A5A0-4D0A-4FD3-A772-1C9F5D7AB3A1}" destId="{38B57641-EBE4-4627-84EC-57559430CF92}" srcOrd="1" destOrd="4" presId="urn:microsoft.com/office/officeart/2005/8/layout/list1"/>
    <dgm:cxn modelId="{38E57C4E-286A-4C4E-B41C-CB537ADCB20D}" type="presOf" srcId="{2343AD77-F278-486B-AD78-E4450CC6D390}" destId="{38B57641-EBE4-4627-84EC-57559430CF92}" srcOrd="0" destOrd="0" presId="urn:microsoft.com/office/officeart/2005/8/layout/list1"/>
    <dgm:cxn modelId="{90467295-441E-47F5-B987-647B231A74B5}" type="presParOf" srcId="{3478D3D0-B57B-4E7D-8C59-824E97E71233}" destId="{DC110D3F-E640-48F3-80BC-572DF230C5D1}" srcOrd="5" destOrd="0" presId="urn:microsoft.com/office/officeart/2005/8/layout/list1"/>
    <dgm:cxn modelId="{4E08B9E1-AE74-43E7-9224-F1AA2C3EF89C}" type="presParOf" srcId="{3478D3D0-B57B-4E7D-8C59-824E97E71233}" destId="{02CD01B4-7CEF-42E2-9F73-34FD90A5229D}" srcOrd="6"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A592C1-3592-42EB-B495-A2B681AFE531}" type="doc">
      <dgm:prSet loTypeId="urn:microsoft.com/office/officeart/2005/8/layout/default" loCatId="list" qsTypeId="urn:microsoft.com/office/officeart/2005/8/quickstyle/simple2" qsCatId="simple" csTypeId="urn:microsoft.com/office/officeart/2005/8/colors/accent1_2" csCatId="accent1" phldr="1"/>
      <dgm:spPr/>
      <dgm:t>
        <a:bodyPr/>
        <a:lstStyle/>
        <a:p>
          <a:pPr rtl="1"/>
          <a:endParaRPr lang="ar-SA"/>
        </a:p>
      </dgm:t>
    </dgm:pt>
    <dgm:pt modelId="{9635B0FC-9C00-4F84-98DB-DE258580A32B}">
      <dgm:prSet phldrT="[Text]" custT="1"/>
      <dgm:spPr/>
      <dgm:t>
        <a:bodyPr/>
        <a:lstStyle/>
        <a:p>
          <a:pPr rtl="1"/>
          <a:r>
            <a:rPr lang="en-US" sz="9600" dirty="0"/>
            <a:t>rolled</a:t>
          </a:r>
          <a:endParaRPr lang="ar-SA" sz="9600" dirty="0"/>
        </a:p>
      </dgm:t>
    </dgm:pt>
    <dgm:pt modelId="{4AE64F20-2938-4AD4-9030-6B0D7CF40BF4}" cxnId="{9B5352D3-E3CC-47EA-92DA-B88651F83BCE}" type="parTrans">
      <dgm:prSet/>
      <dgm:spPr/>
      <dgm:t>
        <a:bodyPr/>
        <a:lstStyle/>
        <a:p>
          <a:pPr rtl="1"/>
          <a:endParaRPr lang="ar-SA"/>
        </a:p>
      </dgm:t>
    </dgm:pt>
    <dgm:pt modelId="{B8545A57-A668-4F02-9CD8-ADF9495F60D5}" cxnId="{9B5352D3-E3CC-47EA-92DA-B88651F83BCE}" type="sibTrans">
      <dgm:prSet/>
      <dgm:spPr/>
      <dgm:t>
        <a:bodyPr/>
        <a:lstStyle/>
        <a:p>
          <a:pPr rtl="1"/>
          <a:endParaRPr lang="ar-SA"/>
        </a:p>
      </dgm:t>
    </dgm:pt>
    <dgm:pt modelId="{2343AD77-F278-486B-AD78-E4450CC6D390}">
      <dgm:prSet phldrT="[Text]" phldr="0" custT="1"/>
      <dgm:spPr/>
      <dgm:t>
        <a:bodyPr vert="horz" wrap="square"/>
        <a:p>
          <a:pPr rtl="1">
            <a:lnSpc>
              <a:spcPct val="100000"/>
            </a:lnSpc>
            <a:spcBef>
              <a:spcPct val="0"/>
            </a:spcBef>
            <a:spcAft>
              <a:spcPct val="35000"/>
            </a:spcAft>
          </a:pPr>
          <a:r>
            <a:rPr lang="en-US" sz="9600" dirty="0"/>
            <a:t>either</a:t>
          </a:r>
          <a:r>
            <a:rPr lang="en-US" sz="9600" dirty="0"/>
            <a:t/>
          </a:r>
          <a:endParaRPr lang="en-US" sz="9600" dirty="0"/>
        </a:p>
      </dgm:t>
    </dgm:pt>
    <dgm:pt modelId="{4D30B6EC-E157-4FEF-8608-EE263E1539AC}" cxnId="{3F913B59-D1B4-421F-A1BE-F4615C2D2CEB}" type="parTrans">
      <dgm:prSet/>
      <dgm:spPr/>
      <dgm:t>
        <a:bodyPr/>
        <a:lstStyle/>
        <a:p>
          <a:pPr rtl="1"/>
          <a:endParaRPr lang="ar-SA"/>
        </a:p>
      </dgm:t>
    </dgm:pt>
    <dgm:pt modelId="{E1E7802A-2A89-4852-8D42-1B535270A806}" cxnId="{3F913B59-D1B4-421F-A1BE-F4615C2D2CEB}" type="sibTrans">
      <dgm:prSet/>
      <dgm:spPr/>
      <dgm:t>
        <a:bodyPr/>
        <a:lstStyle/>
        <a:p>
          <a:pPr rtl="1"/>
          <a:endParaRPr lang="ar-SA"/>
        </a:p>
      </dgm:t>
    </dgm:pt>
    <dgm:pt modelId="{76B71419-45E8-4865-98C2-9013A20AAFF6}">
      <dgm:prSet phldrT="[Text]" phldr="0" custT="1"/>
      <dgm:spPr/>
      <dgm:t>
        <a:bodyPr vert="horz" wrap="square"/>
        <a:p>
          <a:pPr rtl="1">
            <a:lnSpc>
              <a:spcPct val="100000"/>
            </a:lnSpc>
            <a:spcBef>
              <a:spcPct val="0"/>
            </a:spcBef>
            <a:spcAft>
              <a:spcPct val="35000"/>
            </a:spcAft>
          </a:pPr>
          <a:r>
            <a:rPr lang="en-US" sz="9600" dirty="0"/>
            <a:t>jumped</a:t>
          </a:r>
          <a:r>
            <a:rPr lang="en-US" sz="9600" dirty="0"/>
            <a:t/>
          </a:r>
          <a:endParaRPr lang="en-US" sz="9600" dirty="0"/>
        </a:p>
      </dgm:t>
    </dgm:pt>
    <dgm:pt modelId="{DACB6D83-6582-4513-8EAA-BC843FFEBCD3}" cxnId="{7557AD6E-B966-4D27-9424-32999FA1916C}" type="parTrans">
      <dgm:prSet/>
      <dgm:spPr/>
      <dgm:t>
        <a:bodyPr/>
        <a:lstStyle/>
        <a:p>
          <a:pPr rtl="1"/>
          <a:endParaRPr lang="ar-SA"/>
        </a:p>
      </dgm:t>
    </dgm:pt>
    <dgm:pt modelId="{A33EBDD5-0DCB-4FBE-82B9-967B674BF67E}" cxnId="{7557AD6E-B966-4D27-9424-32999FA1916C}" type="sibTrans">
      <dgm:prSet/>
      <dgm:spPr/>
      <dgm:t>
        <a:bodyPr/>
        <a:lstStyle/>
        <a:p>
          <a:pPr rtl="1"/>
          <a:endParaRPr lang="ar-SA"/>
        </a:p>
      </dgm:t>
    </dgm:pt>
    <dgm:pt modelId="{C8C9ED16-464D-4891-99AC-00423722E9FB}">
      <dgm:prSet phldrT="[Text]" phldr="0" custT="1"/>
      <dgm:spPr/>
      <dgm:t>
        <a:bodyPr vert="horz" wrap="square"/>
        <a:p>
          <a:pPr rtl="1">
            <a:lnSpc>
              <a:spcPct val="100000"/>
            </a:lnSpc>
            <a:spcBef>
              <a:spcPct val="0"/>
            </a:spcBef>
            <a:spcAft>
              <a:spcPct val="35000"/>
            </a:spcAft>
          </a:pPr>
          <a:r>
            <a:rPr lang="en-US" sz="9600" dirty="0"/>
            <a:t>metal</a:t>
          </a:r>
          <a:r>
            <a:rPr lang="en-US" sz="9600" dirty="0"/>
            <a:t/>
          </a:r>
          <a:endParaRPr lang="en-US" sz="9600" dirty="0"/>
        </a:p>
      </dgm:t>
    </dgm:pt>
    <dgm:pt modelId="{5796232D-4827-4547-84BA-1BFC49953518}" cxnId="{4F869BE7-E252-4342-9A56-CBEFEDA244C3}" type="parTrans">
      <dgm:prSet/>
      <dgm:spPr/>
      <dgm:t>
        <a:bodyPr/>
        <a:lstStyle/>
        <a:p>
          <a:endParaRPr lang="en-US"/>
        </a:p>
      </dgm:t>
    </dgm:pt>
    <dgm:pt modelId="{D5082077-F43D-4D8B-AA5C-D4D11364CE94}" cxnId="{4F869BE7-E252-4342-9A56-CBEFEDA244C3}" type="sibTrans">
      <dgm:prSet/>
      <dgm:spPr/>
      <dgm:t>
        <a:bodyPr/>
        <a:lstStyle/>
        <a:p>
          <a:endParaRPr lang="en-US"/>
        </a:p>
      </dgm:t>
    </dgm:pt>
    <dgm:pt modelId="{84E9FF95-C38C-46FD-BBF0-073C24B72602}">
      <dgm:prSet phldrT="[Text]" phldr="0" custT="1"/>
      <dgm:spPr/>
      <dgm:t>
        <a:bodyPr vert="horz" wrap="square"/>
        <a:p>
          <a:pPr rtl="1">
            <a:lnSpc>
              <a:spcPct val="100000"/>
            </a:lnSpc>
            <a:spcBef>
              <a:spcPct val="0"/>
            </a:spcBef>
            <a:spcAft>
              <a:spcPct val="35000"/>
            </a:spcAft>
          </a:pPr>
          <a:r>
            <a:rPr lang="en-US" sz="9600" dirty="0"/>
            <a:t>hope</a:t>
          </a:r>
          <a:r>
            <a:rPr lang="en-US" sz="9600" dirty="0"/>
            <a:t/>
          </a:r>
          <a:endParaRPr lang="en-US" sz="9600" dirty="0"/>
        </a:p>
      </dgm:t>
    </dgm:pt>
    <dgm:pt modelId="{6DE28A6F-6C96-415F-B079-506F1B555965}" cxnId="{01B4DECA-D4D3-4CF0-A90E-1BB540F0DCBD}" type="parTrans">
      <dgm:prSet/>
      <dgm:spPr/>
      <dgm:t>
        <a:bodyPr/>
        <a:lstStyle/>
        <a:p>
          <a:endParaRPr lang="en-US"/>
        </a:p>
      </dgm:t>
    </dgm:pt>
    <dgm:pt modelId="{9224C723-A3CC-43E7-84A9-864D9D043D2B}" cxnId="{01B4DECA-D4D3-4CF0-A90E-1BB540F0DCBD}" type="sibTrans">
      <dgm:prSet/>
      <dgm:spPr/>
      <dgm:t>
        <a:bodyPr/>
        <a:lstStyle/>
        <a:p>
          <a:endParaRPr lang="en-US"/>
        </a:p>
      </dgm:t>
    </dgm:pt>
    <dgm:pt modelId="{4D7226EF-BEBF-46FE-8132-4B340B6E3361}" type="pres">
      <dgm:prSet presAssocID="{2BA592C1-3592-42EB-B495-A2B681AFE531}" presName="diagram" presStyleCnt="0">
        <dgm:presLayoutVars>
          <dgm:dir/>
          <dgm:resizeHandles val="exact"/>
        </dgm:presLayoutVars>
      </dgm:prSet>
      <dgm:spPr/>
    </dgm:pt>
    <dgm:pt modelId="{158FD827-5941-4D12-92EC-B2A57A005732}" type="pres">
      <dgm:prSet presAssocID="{9635B0FC-9C00-4F84-98DB-DE258580A32B}" presName="node" presStyleLbl="node1" presStyleIdx="0" presStyleCnt="5" custScaleX="155993">
        <dgm:presLayoutVars>
          <dgm:bulletEnabled val="1"/>
        </dgm:presLayoutVars>
      </dgm:prSet>
      <dgm:spPr/>
    </dgm:pt>
    <dgm:pt modelId="{AA3CE1DB-67DB-4DC7-A34B-B0EB29867BDA}" type="pres">
      <dgm:prSet presAssocID="{B8545A57-A668-4F02-9CD8-ADF9495F60D5}" presName="sibTrans" presStyleCnt="0"/>
      <dgm:spPr/>
    </dgm:pt>
    <dgm:pt modelId="{BB711C8E-EF4D-4E69-B94F-89687B4D63A2}" type="pres">
      <dgm:prSet presAssocID="{2343AD77-F278-486B-AD78-E4450CC6D390}" presName="node" presStyleLbl="node1" presStyleIdx="1" presStyleCnt="5" custScaleX="167344">
        <dgm:presLayoutVars>
          <dgm:bulletEnabled val="1"/>
        </dgm:presLayoutVars>
      </dgm:prSet>
      <dgm:spPr/>
    </dgm:pt>
    <dgm:pt modelId="{7C011494-067F-4BAF-90D2-70D929C7C005}" type="pres">
      <dgm:prSet presAssocID="{E1E7802A-2A89-4852-8D42-1B535270A806}" presName="sibTrans" presStyleCnt="0"/>
      <dgm:spPr/>
    </dgm:pt>
    <dgm:pt modelId="{77C873E4-EF31-41DA-A159-9A50B4FE042D}" type="pres">
      <dgm:prSet presAssocID="{76B71419-45E8-4865-98C2-9013A20AAFF6}" presName="node" presStyleLbl="node1" presStyleIdx="2" presStyleCnt="5" custScaleX="157326">
        <dgm:presLayoutVars>
          <dgm:bulletEnabled val="1"/>
        </dgm:presLayoutVars>
      </dgm:prSet>
      <dgm:spPr/>
    </dgm:pt>
    <dgm:pt modelId="{56A06A83-B919-4CF8-8EA0-5534D44FBB2B}" type="pres">
      <dgm:prSet presAssocID="{A33EBDD5-0DCB-4FBE-82B9-967B674BF67E}" presName="sibTrans" presStyleCnt="0"/>
      <dgm:spPr/>
    </dgm:pt>
    <dgm:pt modelId="{DF211C3D-4796-4F56-810D-C8B334F72121}" type="pres">
      <dgm:prSet presAssocID="{C8C9ED16-464D-4891-99AC-00423722E9FB}" presName="node" presStyleLbl="node1" presStyleIdx="3" presStyleCnt="5" custScaleX="126401" custLinFactNeighborX="15637" custLinFactNeighborY="-3363">
        <dgm:presLayoutVars>
          <dgm:bulletEnabled val="1"/>
        </dgm:presLayoutVars>
      </dgm:prSet>
      <dgm:spPr/>
    </dgm:pt>
    <dgm:pt modelId="{13D71012-CDAA-479C-B206-3C1C0B0FCE90}" type="pres">
      <dgm:prSet presAssocID="{D5082077-F43D-4D8B-AA5C-D4D11364CE94}" presName="sibTrans" presStyleCnt="0"/>
      <dgm:spPr/>
    </dgm:pt>
    <dgm:pt modelId="{4EAFB9EA-0DFD-4553-8AD4-07FECAB24AE6}" type="pres">
      <dgm:prSet presAssocID="{84E9FF95-C38C-46FD-BBF0-073C24B72602}" presName="node" presStyleLbl="node1" presStyleIdx="4" presStyleCnt="5" custScaleX="129010">
        <dgm:presLayoutVars>
          <dgm:bulletEnabled val="1"/>
        </dgm:presLayoutVars>
      </dgm:prSet>
      <dgm:spPr/>
    </dgm:pt>
  </dgm:ptLst>
  <dgm:cxnLst>
    <dgm:cxn modelId="{9B5352D3-E3CC-47EA-92DA-B88651F83BCE}" srcId="{2BA592C1-3592-42EB-B495-A2B681AFE531}" destId="{9635B0FC-9C00-4F84-98DB-DE258580A32B}" srcOrd="0" destOrd="0" parTransId="{4AE64F20-2938-4AD4-9030-6B0D7CF40BF4}" sibTransId="{B8545A57-A668-4F02-9CD8-ADF9495F60D5}"/>
    <dgm:cxn modelId="{3F913B59-D1B4-421F-A1BE-F4615C2D2CEB}" srcId="{2BA592C1-3592-42EB-B495-A2B681AFE531}" destId="{2343AD77-F278-486B-AD78-E4450CC6D390}" srcOrd="1" destOrd="0" parTransId="{4D30B6EC-E157-4FEF-8608-EE263E1539AC}" sibTransId="{E1E7802A-2A89-4852-8D42-1B535270A806}"/>
    <dgm:cxn modelId="{7557AD6E-B966-4D27-9424-32999FA1916C}" srcId="{2BA592C1-3592-42EB-B495-A2B681AFE531}" destId="{76B71419-45E8-4865-98C2-9013A20AAFF6}" srcOrd="2" destOrd="0" parTransId="{DACB6D83-6582-4513-8EAA-BC843FFEBCD3}" sibTransId="{A33EBDD5-0DCB-4FBE-82B9-967B674BF67E}"/>
    <dgm:cxn modelId="{4F869BE7-E252-4342-9A56-CBEFEDA244C3}" srcId="{2BA592C1-3592-42EB-B495-A2B681AFE531}" destId="{C8C9ED16-464D-4891-99AC-00423722E9FB}" srcOrd="3" destOrd="0" parTransId="{5796232D-4827-4547-84BA-1BFC49953518}" sibTransId="{D5082077-F43D-4D8B-AA5C-D4D11364CE94}"/>
    <dgm:cxn modelId="{01B4DECA-D4D3-4CF0-A90E-1BB540F0DCBD}" srcId="{2BA592C1-3592-42EB-B495-A2B681AFE531}" destId="{84E9FF95-C38C-46FD-BBF0-073C24B72602}" srcOrd="4" destOrd="0" parTransId="{6DE28A6F-6C96-415F-B079-506F1B555965}" sibTransId="{9224C723-A3CC-43E7-84A9-864D9D043D2B}"/>
    <dgm:cxn modelId="{AA1CFD9F-45D2-4685-8B6B-30157C122A66}" type="presOf" srcId="{2BA592C1-3592-42EB-B495-A2B681AFE531}" destId="{4D7226EF-BEBF-46FE-8132-4B340B6E3361}" srcOrd="0" destOrd="0" presId="urn:microsoft.com/office/officeart/2005/8/layout/default"/>
    <dgm:cxn modelId="{05E612BE-CE98-41E5-93F8-F111B9284F6D}" type="presParOf" srcId="{4D7226EF-BEBF-46FE-8132-4B340B6E3361}" destId="{158FD827-5941-4D12-92EC-B2A57A005732}" srcOrd="0" destOrd="0" presId="urn:microsoft.com/office/officeart/2005/8/layout/default"/>
    <dgm:cxn modelId="{FBBB6B2F-BD3A-4C9F-A692-85999B05C6E3}" type="presOf" srcId="{9635B0FC-9C00-4F84-98DB-DE258580A32B}" destId="{158FD827-5941-4D12-92EC-B2A57A005732}" srcOrd="0" destOrd="0" presId="urn:microsoft.com/office/officeart/2005/8/layout/default"/>
    <dgm:cxn modelId="{4C6E765D-0EA5-401E-906C-D9A8167522D0}" type="presParOf" srcId="{4D7226EF-BEBF-46FE-8132-4B340B6E3361}" destId="{AA3CE1DB-67DB-4DC7-A34B-B0EB29867BDA}" srcOrd="1" destOrd="0" presId="urn:microsoft.com/office/officeart/2005/8/layout/default"/>
    <dgm:cxn modelId="{26AEB204-99DE-43B3-8D0E-C8C21D247C0E}" type="presParOf" srcId="{4D7226EF-BEBF-46FE-8132-4B340B6E3361}" destId="{BB711C8E-EF4D-4E69-B94F-89687B4D63A2}" srcOrd="2" destOrd="0" presId="urn:microsoft.com/office/officeart/2005/8/layout/default"/>
    <dgm:cxn modelId="{3FA29B17-AA16-458D-ABB1-DE7465B5B1FB}" type="presOf" srcId="{2343AD77-F278-486B-AD78-E4450CC6D390}" destId="{BB711C8E-EF4D-4E69-B94F-89687B4D63A2}" srcOrd="0" destOrd="0" presId="urn:microsoft.com/office/officeart/2005/8/layout/default"/>
    <dgm:cxn modelId="{863CB607-23D7-4A75-8C79-4DF19C188186}" type="presParOf" srcId="{4D7226EF-BEBF-46FE-8132-4B340B6E3361}" destId="{7C011494-067F-4BAF-90D2-70D929C7C005}" srcOrd="3" destOrd="0" presId="urn:microsoft.com/office/officeart/2005/8/layout/default"/>
    <dgm:cxn modelId="{7FDF6E7D-C683-4F0B-BB31-B9560BDF7E77}" type="presParOf" srcId="{4D7226EF-BEBF-46FE-8132-4B340B6E3361}" destId="{77C873E4-EF31-41DA-A159-9A50B4FE042D}" srcOrd="4" destOrd="0" presId="urn:microsoft.com/office/officeart/2005/8/layout/default"/>
    <dgm:cxn modelId="{9C5D03C0-06AA-45B1-A9D1-893FC84D62C6}" type="presOf" srcId="{76B71419-45E8-4865-98C2-9013A20AAFF6}" destId="{77C873E4-EF31-41DA-A159-9A50B4FE042D}" srcOrd="0" destOrd="0" presId="urn:microsoft.com/office/officeart/2005/8/layout/default"/>
    <dgm:cxn modelId="{0E6938AC-59FD-480C-902F-2A3A29D04C1E}" type="presParOf" srcId="{4D7226EF-BEBF-46FE-8132-4B340B6E3361}" destId="{56A06A83-B919-4CF8-8EA0-5534D44FBB2B}" srcOrd="5" destOrd="0" presId="urn:microsoft.com/office/officeart/2005/8/layout/default"/>
    <dgm:cxn modelId="{E4B4DD44-5B62-4F28-9E97-9073F3840BF7}" type="presParOf" srcId="{4D7226EF-BEBF-46FE-8132-4B340B6E3361}" destId="{DF211C3D-4796-4F56-810D-C8B334F72121}" srcOrd="6" destOrd="0" presId="urn:microsoft.com/office/officeart/2005/8/layout/default"/>
    <dgm:cxn modelId="{B8345128-7CCA-431F-8341-54A293FEA8E9}" type="presOf" srcId="{C8C9ED16-464D-4891-99AC-00423722E9FB}" destId="{DF211C3D-4796-4F56-810D-C8B334F72121}" srcOrd="0" destOrd="0" presId="urn:microsoft.com/office/officeart/2005/8/layout/default"/>
    <dgm:cxn modelId="{7AE3F40E-3E79-4826-A637-B67BB6AC1844}" type="presParOf" srcId="{4D7226EF-BEBF-46FE-8132-4B340B6E3361}" destId="{13D71012-CDAA-479C-B206-3C1C0B0FCE90}" srcOrd="7" destOrd="0" presId="urn:microsoft.com/office/officeart/2005/8/layout/default"/>
    <dgm:cxn modelId="{44B6A1B2-55CD-405B-9E4D-8CCC431AF9D8}" type="presParOf" srcId="{4D7226EF-BEBF-46FE-8132-4B340B6E3361}" destId="{4EAFB9EA-0DFD-4553-8AD4-07FECAB24AE6}" srcOrd="8" destOrd="0" presId="urn:microsoft.com/office/officeart/2005/8/layout/default"/>
    <dgm:cxn modelId="{0E919A60-E408-4AB7-9B3A-046F7FC5CCB8}" type="presOf" srcId="{84E9FF95-C38C-46FD-BBF0-073C24B72602}" destId="{4EAFB9EA-0DFD-4553-8AD4-07FECAB24AE6}" srcOrd="0" destOrd="0" presId="urn:microsoft.com/office/officeart/2005/8/layout/default"/>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268720-2124-4EAC-B708-E51BEC0D4198}" type="doc">
      <dgm:prSet loTypeId="urn:microsoft.com/office/officeart/2005/8/layout/process4" loCatId="list" qsTypeId="urn:microsoft.com/office/officeart/2005/8/quickstyle/simple1" qsCatId="simple" csTypeId="urn:microsoft.com/office/officeart/2005/8/colors/colorful2" csCatId="colorful" phldr="1"/>
      <dgm:spPr/>
      <dgm:t>
        <a:bodyPr/>
        <a:lstStyle/>
        <a:p>
          <a:pPr rtl="1"/>
          <a:endParaRPr lang="ar-SA"/>
        </a:p>
      </dgm:t>
    </dgm:pt>
    <dgm:pt modelId="{794AC199-E94C-4207-80FA-86EE17C0D162}">
      <dgm:prSet phldrT="[Text]" custT="1"/>
      <dgm:spPr/>
      <dgm:t>
        <a:bodyPr/>
        <a:lstStyle/>
        <a:p>
          <a:pPr rtl="1"/>
          <a:r>
            <a:rPr lang="en-US" sz="4000" dirty="0">
              <a:effectLst>
                <a:outerShdw blurRad="38100" dist="38100" dir="2700000" algn="tl">
                  <a:srgbClr val="000000">
                    <a:alpha val="43137"/>
                  </a:srgbClr>
                </a:outerShdw>
              </a:effectLst>
            </a:rPr>
            <a:t>Greeting</a:t>
          </a:r>
          <a:endParaRPr lang="ar-SA" sz="4000" dirty="0">
            <a:effectLst>
              <a:outerShdw blurRad="38100" dist="38100" dir="2700000" algn="tl">
                <a:srgbClr val="000000">
                  <a:alpha val="43137"/>
                </a:srgbClr>
              </a:outerShdw>
            </a:effectLst>
          </a:endParaRPr>
        </a:p>
      </dgm:t>
    </dgm:pt>
    <dgm:pt modelId="{DB43D6E2-1EAA-4B4E-9514-83351DDF764F}" cxnId="{3D1D8BDC-3B10-4C6E-8C66-B5DB8884FEB6}" type="parTrans">
      <dgm:prSet/>
      <dgm:spPr/>
      <dgm:t>
        <a:bodyPr/>
        <a:lstStyle/>
        <a:p>
          <a:pPr rtl="1"/>
          <a:endParaRPr lang="ar-SA" sz="4000">
            <a:effectLst>
              <a:outerShdw blurRad="38100" dist="38100" dir="2700000" algn="tl">
                <a:srgbClr val="000000">
                  <a:alpha val="43137"/>
                </a:srgbClr>
              </a:outerShdw>
            </a:effectLst>
          </a:endParaRPr>
        </a:p>
      </dgm:t>
    </dgm:pt>
    <dgm:pt modelId="{E1F17A47-701B-48FC-87E5-9D528571CAFC}" cxnId="{3D1D8BDC-3B10-4C6E-8C66-B5DB8884FEB6}" type="sibTrans">
      <dgm:prSet/>
      <dgm:spPr/>
      <dgm:t>
        <a:bodyPr/>
        <a:lstStyle/>
        <a:p>
          <a:pPr rtl="1"/>
          <a:endParaRPr lang="ar-SA" sz="4000">
            <a:effectLst>
              <a:outerShdw blurRad="38100" dist="38100" dir="2700000" algn="tl">
                <a:srgbClr val="000000">
                  <a:alpha val="43137"/>
                </a:srgbClr>
              </a:outerShdw>
            </a:effectLst>
          </a:endParaRPr>
        </a:p>
      </dgm:t>
    </dgm:pt>
    <dgm:pt modelId="{931D81A7-810D-4848-9A4B-D1C21D24BB77}">
      <dgm:prSet phldrT="[Text]" custT="1"/>
      <dgm:spPr/>
      <dgm:t>
        <a:bodyPr/>
        <a:lstStyle/>
        <a:p>
          <a:pPr rtl="1"/>
          <a:r>
            <a:rPr lang="en-US" sz="4000" dirty="0">
              <a:effectLst>
                <a:outerShdw blurRad="38100" dist="38100" dir="2700000" algn="tl">
                  <a:srgbClr val="000000">
                    <a:alpha val="43137"/>
                  </a:srgbClr>
                </a:outerShdw>
              </a:effectLst>
            </a:rPr>
            <a:t>Body</a:t>
          </a:r>
          <a:endParaRPr lang="ar-SA" sz="4000" dirty="0">
            <a:effectLst>
              <a:outerShdw blurRad="38100" dist="38100" dir="2700000" algn="tl">
                <a:srgbClr val="000000">
                  <a:alpha val="43137"/>
                </a:srgbClr>
              </a:outerShdw>
            </a:effectLst>
          </a:endParaRPr>
        </a:p>
      </dgm:t>
    </dgm:pt>
    <dgm:pt modelId="{E28F725D-AB6B-47BB-BB28-3C4B826C3023}" cxnId="{0FB7585E-DD08-4CD9-85CF-D7327F59DA14}" type="parTrans">
      <dgm:prSet/>
      <dgm:spPr/>
      <dgm:t>
        <a:bodyPr/>
        <a:lstStyle/>
        <a:p>
          <a:pPr rtl="1"/>
          <a:endParaRPr lang="ar-SA" sz="4000">
            <a:effectLst>
              <a:outerShdw blurRad="38100" dist="38100" dir="2700000" algn="tl">
                <a:srgbClr val="000000">
                  <a:alpha val="43137"/>
                </a:srgbClr>
              </a:outerShdw>
            </a:effectLst>
          </a:endParaRPr>
        </a:p>
      </dgm:t>
    </dgm:pt>
    <dgm:pt modelId="{CCDC0CC9-1031-47CC-8B3E-DD56276C6752}" cxnId="{0FB7585E-DD08-4CD9-85CF-D7327F59DA14}" type="sibTrans">
      <dgm:prSet/>
      <dgm:spPr/>
      <dgm:t>
        <a:bodyPr/>
        <a:lstStyle/>
        <a:p>
          <a:pPr rtl="1"/>
          <a:endParaRPr lang="ar-SA" sz="4000">
            <a:effectLst>
              <a:outerShdw blurRad="38100" dist="38100" dir="2700000" algn="tl">
                <a:srgbClr val="000000">
                  <a:alpha val="43137"/>
                </a:srgbClr>
              </a:outerShdw>
            </a:effectLst>
          </a:endParaRPr>
        </a:p>
      </dgm:t>
    </dgm:pt>
    <dgm:pt modelId="{96619BC9-3BF4-4593-85C7-04397758F498}">
      <dgm:prSet phldrT="[Text]" custT="1"/>
      <dgm:spPr/>
      <dgm:t>
        <a:bodyPr/>
        <a:lstStyle/>
        <a:p>
          <a:pPr rtl="1"/>
          <a:r>
            <a:rPr lang="en-US" sz="4000" dirty="0">
              <a:effectLst>
                <a:outerShdw blurRad="38100" dist="38100" dir="2700000" algn="tl">
                  <a:srgbClr val="000000">
                    <a:alpha val="43137"/>
                  </a:srgbClr>
                </a:outerShdw>
              </a:effectLst>
            </a:rPr>
            <a:t>Closing</a:t>
          </a:r>
          <a:endParaRPr lang="ar-SA" sz="4000" dirty="0">
            <a:effectLst>
              <a:outerShdw blurRad="38100" dist="38100" dir="2700000" algn="tl">
                <a:srgbClr val="000000">
                  <a:alpha val="43137"/>
                </a:srgbClr>
              </a:outerShdw>
            </a:effectLst>
          </a:endParaRPr>
        </a:p>
      </dgm:t>
    </dgm:pt>
    <dgm:pt modelId="{D8376466-04C0-4397-BA9F-2333F81F6C83}" cxnId="{2139DFAD-F589-492E-98C8-1D9732F2E5C3}" type="parTrans">
      <dgm:prSet/>
      <dgm:spPr/>
      <dgm:t>
        <a:bodyPr/>
        <a:lstStyle/>
        <a:p>
          <a:pPr rtl="1"/>
          <a:endParaRPr lang="ar-SA" sz="4000">
            <a:effectLst>
              <a:outerShdw blurRad="38100" dist="38100" dir="2700000" algn="tl">
                <a:srgbClr val="000000">
                  <a:alpha val="43137"/>
                </a:srgbClr>
              </a:outerShdw>
            </a:effectLst>
          </a:endParaRPr>
        </a:p>
      </dgm:t>
    </dgm:pt>
    <dgm:pt modelId="{8749F129-4919-40E2-B787-5AA9E567C93A}" cxnId="{2139DFAD-F589-492E-98C8-1D9732F2E5C3}" type="sibTrans">
      <dgm:prSet/>
      <dgm:spPr/>
      <dgm:t>
        <a:bodyPr/>
        <a:lstStyle/>
        <a:p>
          <a:pPr rtl="1"/>
          <a:endParaRPr lang="ar-SA" sz="4000">
            <a:effectLst>
              <a:outerShdw blurRad="38100" dist="38100" dir="2700000" algn="tl">
                <a:srgbClr val="000000">
                  <a:alpha val="43137"/>
                </a:srgbClr>
              </a:outerShdw>
            </a:effectLst>
          </a:endParaRPr>
        </a:p>
      </dgm:t>
    </dgm:pt>
    <dgm:pt modelId="{B86E8BD4-0BEB-47D6-8A72-F080D8868EA7}">
      <dgm:prSet phldrT="[Text]" custT="1"/>
      <dgm:spPr/>
      <dgm:t>
        <a:bodyPr/>
        <a:lstStyle/>
        <a:p>
          <a:pPr rtl="1"/>
          <a:r>
            <a:rPr lang="en-US" sz="4000" dirty="0">
              <a:effectLst>
                <a:outerShdw blurRad="38100" dist="38100" dir="2700000" algn="tl">
                  <a:srgbClr val="000000">
                    <a:alpha val="43137"/>
                  </a:srgbClr>
                </a:outerShdw>
              </a:effectLst>
            </a:rPr>
            <a:t>Signature</a:t>
          </a:r>
          <a:endParaRPr lang="ar-SA" sz="4000" dirty="0">
            <a:effectLst>
              <a:outerShdw blurRad="38100" dist="38100" dir="2700000" algn="tl">
                <a:srgbClr val="000000">
                  <a:alpha val="43137"/>
                </a:srgbClr>
              </a:outerShdw>
            </a:effectLst>
          </a:endParaRPr>
        </a:p>
      </dgm:t>
    </dgm:pt>
    <dgm:pt modelId="{0C355DD0-CA6C-4F6A-9DA7-C8C050277CD8}" cxnId="{26AD7DA3-C748-44D0-BA57-B24D7821DCC8}" type="parTrans">
      <dgm:prSet/>
      <dgm:spPr/>
      <dgm:t>
        <a:bodyPr/>
        <a:lstStyle/>
        <a:p>
          <a:pPr rtl="1"/>
          <a:endParaRPr lang="ar-SA" sz="4000">
            <a:effectLst>
              <a:outerShdw blurRad="38100" dist="38100" dir="2700000" algn="tl">
                <a:srgbClr val="000000">
                  <a:alpha val="43137"/>
                </a:srgbClr>
              </a:outerShdw>
            </a:effectLst>
          </a:endParaRPr>
        </a:p>
      </dgm:t>
    </dgm:pt>
    <dgm:pt modelId="{9D7B0E8B-DB1F-4300-BADA-1BA0F7950244}" cxnId="{26AD7DA3-C748-44D0-BA57-B24D7821DCC8}" type="sibTrans">
      <dgm:prSet/>
      <dgm:spPr/>
      <dgm:t>
        <a:bodyPr/>
        <a:lstStyle/>
        <a:p>
          <a:pPr rtl="1"/>
          <a:endParaRPr lang="ar-SA" sz="4000">
            <a:effectLst>
              <a:outerShdw blurRad="38100" dist="38100" dir="2700000" algn="tl">
                <a:srgbClr val="000000">
                  <a:alpha val="43137"/>
                </a:srgbClr>
              </a:outerShdw>
            </a:effectLst>
          </a:endParaRPr>
        </a:p>
      </dgm:t>
    </dgm:pt>
    <dgm:pt modelId="{C6A791A8-6B2D-42B6-A8F2-BABCA5E34263}">
      <dgm:prSet phldrT="[Text]" custT="1"/>
      <dgm:spPr/>
      <dgm:t>
        <a:bodyPr/>
        <a:lstStyle/>
        <a:p>
          <a:pPr rtl="1"/>
          <a:r>
            <a:rPr lang="en-US" sz="4000" dirty="0">
              <a:effectLst>
                <a:outerShdw blurRad="38100" dist="38100" dir="2700000" algn="tl">
                  <a:srgbClr val="000000">
                    <a:alpha val="43137"/>
                  </a:srgbClr>
                </a:outerShdw>
              </a:effectLst>
            </a:rPr>
            <a:t>Heading</a:t>
          </a:r>
          <a:endParaRPr lang="ar-SA" sz="4000" dirty="0">
            <a:effectLst>
              <a:outerShdw blurRad="38100" dist="38100" dir="2700000" algn="tl">
                <a:srgbClr val="000000">
                  <a:alpha val="43137"/>
                </a:srgbClr>
              </a:outerShdw>
            </a:effectLst>
          </a:endParaRPr>
        </a:p>
      </dgm:t>
    </dgm:pt>
    <dgm:pt modelId="{0307C737-3CC4-4FB5-B238-FA542F4FA145}" cxnId="{F9C78004-778B-43A8-BF67-409F876F83F9}" type="parTrans">
      <dgm:prSet/>
      <dgm:spPr/>
      <dgm:t>
        <a:bodyPr/>
        <a:lstStyle/>
        <a:p>
          <a:pPr rtl="1"/>
          <a:endParaRPr lang="ar-SA"/>
        </a:p>
      </dgm:t>
    </dgm:pt>
    <dgm:pt modelId="{6CC5D9BA-ED9B-4964-B8FA-3C376688B0E8}" cxnId="{F9C78004-778B-43A8-BF67-409F876F83F9}" type="sibTrans">
      <dgm:prSet/>
      <dgm:spPr/>
      <dgm:t>
        <a:bodyPr/>
        <a:lstStyle/>
        <a:p>
          <a:pPr rtl="1"/>
          <a:endParaRPr lang="ar-SA"/>
        </a:p>
      </dgm:t>
    </dgm:pt>
    <dgm:pt modelId="{3AFBD477-DB05-4009-8FFF-29B074651286}" type="pres">
      <dgm:prSet presAssocID="{92268720-2124-4EAC-B708-E51BEC0D4198}" presName="Name0" presStyleCnt="0">
        <dgm:presLayoutVars>
          <dgm:dir/>
          <dgm:animLvl val="lvl"/>
          <dgm:resizeHandles val="exact"/>
        </dgm:presLayoutVars>
      </dgm:prSet>
      <dgm:spPr/>
    </dgm:pt>
    <dgm:pt modelId="{DFF121BF-B5B1-498D-B14D-BBDBBE3F33B5}" type="pres">
      <dgm:prSet presAssocID="{B86E8BD4-0BEB-47D6-8A72-F080D8868EA7}" presName="boxAndChildren" presStyleCnt="0"/>
      <dgm:spPr/>
    </dgm:pt>
    <dgm:pt modelId="{8AEA30BD-4691-43B7-A160-847C3F4659AD}" type="pres">
      <dgm:prSet presAssocID="{B86E8BD4-0BEB-47D6-8A72-F080D8868EA7}" presName="parentTextBox" presStyleLbl="node1" presStyleIdx="0" presStyleCnt="5"/>
      <dgm:spPr/>
    </dgm:pt>
    <dgm:pt modelId="{220BEA28-3781-4A88-8EDE-B24694866B28}" type="pres">
      <dgm:prSet presAssocID="{8749F129-4919-40E2-B787-5AA9E567C93A}" presName="sp" presStyleCnt="0"/>
      <dgm:spPr/>
    </dgm:pt>
    <dgm:pt modelId="{0D63D9D9-3D6C-4BD1-AD75-2F2D95E9E7CF}" type="pres">
      <dgm:prSet presAssocID="{96619BC9-3BF4-4593-85C7-04397758F498}" presName="arrowAndChildren" presStyleCnt="0"/>
      <dgm:spPr/>
    </dgm:pt>
    <dgm:pt modelId="{E7016834-2298-4C85-AA0A-36B192FBB881}" type="pres">
      <dgm:prSet presAssocID="{96619BC9-3BF4-4593-85C7-04397758F498}" presName="parentTextArrow" presStyleLbl="node1" presStyleIdx="1" presStyleCnt="5"/>
      <dgm:spPr/>
    </dgm:pt>
    <dgm:pt modelId="{AEAC3B6C-F4C6-4F12-8820-76D658FC6625}" type="pres">
      <dgm:prSet presAssocID="{CCDC0CC9-1031-47CC-8B3E-DD56276C6752}" presName="sp" presStyleCnt="0"/>
      <dgm:spPr/>
    </dgm:pt>
    <dgm:pt modelId="{0E13DA06-11DE-497D-93A0-4EDDD727E300}" type="pres">
      <dgm:prSet presAssocID="{931D81A7-810D-4848-9A4B-D1C21D24BB77}" presName="arrowAndChildren" presStyleCnt="0"/>
      <dgm:spPr/>
    </dgm:pt>
    <dgm:pt modelId="{01164C33-86B9-4A58-AAA0-D54088F3AFA3}" type="pres">
      <dgm:prSet presAssocID="{931D81A7-810D-4848-9A4B-D1C21D24BB77}" presName="parentTextArrow" presStyleLbl="node1" presStyleIdx="2" presStyleCnt="5"/>
      <dgm:spPr/>
    </dgm:pt>
    <dgm:pt modelId="{6D6D13AE-AEA1-49D8-9413-DDFF57E630EC}" type="pres">
      <dgm:prSet presAssocID="{E1F17A47-701B-48FC-87E5-9D528571CAFC}" presName="sp" presStyleCnt="0"/>
      <dgm:spPr/>
    </dgm:pt>
    <dgm:pt modelId="{52B07D0B-0160-4178-9EAE-4D18CCB52D18}" type="pres">
      <dgm:prSet presAssocID="{794AC199-E94C-4207-80FA-86EE17C0D162}" presName="arrowAndChildren" presStyleCnt="0"/>
      <dgm:spPr/>
    </dgm:pt>
    <dgm:pt modelId="{D7D2E80A-8EA4-4A7C-886E-BC003E7033BB}" type="pres">
      <dgm:prSet presAssocID="{794AC199-E94C-4207-80FA-86EE17C0D162}" presName="parentTextArrow" presStyleLbl="node1" presStyleIdx="3" presStyleCnt="5"/>
      <dgm:spPr/>
    </dgm:pt>
    <dgm:pt modelId="{699CC49E-E139-49E2-8D24-8CE98BAB5C6C}" type="pres">
      <dgm:prSet presAssocID="{6CC5D9BA-ED9B-4964-B8FA-3C376688B0E8}" presName="sp" presStyleCnt="0"/>
      <dgm:spPr/>
    </dgm:pt>
    <dgm:pt modelId="{5C8FDE87-E006-406B-9B37-6E2DCAB0BC0D}" type="pres">
      <dgm:prSet presAssocID="{C6A791A8-6B2D-42B6-A8F2-BABCA5E34263}" presName="arrowAndChildren" presStyleCnt="0"/>
      <dgm:spPr/>
    </dgm:pt>
    <dgm:pt modelId="{5BD8E658-0034-44DB-BBEF-F19B88E140FA}" type="pres">
      <dgm:prSet presAssocID="{C6A791A8-6B2D-42B6-A8F2-BABCA5E34263}" presName="parentTextArrow" presStyleLbl="node1" presStyleIdx="4" presStyleCnt="5"/>
      <dgm:spPr/>
    </dgm:pt>
  </dgm:ptLst>
  <dgm:cxnLst>
    <dgm:cxn modelId="{F9C78004-778B-43A8-BF67-409F876F83F9}" srcId="{92268720-2124-4EAC-B708-E51BEC0D4198}" destId="{C6A791A8-6B2D-42B6-A8F2-BABCA5E34263}" srcOrd="0" destOrd="0" parTransId="{0307C737-3CC4-4FB5-B238-FA542F4FA145}" sibTransId="{6CC5D9BA-ED9B-4964-B8FA-3C376688B0E8}"/>
    <dgm:cxn modelId="{9283DC25-2034-4C59-ABB5-286C856BA03A}" type="presOf" srcId="{96619BC9-3BF4-4593-85C7-04397758F498}" destId="{E7016834-2298-4C85-AA0A-36B192FBB881}" srcOrd="0" destOrd="0" presId="urn:microsoft.com/office/officeart/2005/8/layout/process4"/>
    <dgm:cxn modelId="{D98C6927-5463-46BD-94D6-F51CB056EB6E}" type="presOf" srcId="{B86E8BD4-0BEB-47D6-8A72-F080D8868EA7}" destId="{8AEA30BD-4691-43B7-A160-847C3F4659AD}" srcOrd="0" destOrd="0" presId="urn:microsoft.com/office/officeart/2005/8/layout/process4"/>
    <dgm:cxn modelId="{0FB7585E-DD08-4CD9-85CF-D7327F59DA14}" srcId="{92268720-2124-4EAC-B708-E51BEC0D4198}" destId="{931D81A7-810D-4848-9A4B-D1C21D24BB77}" srcOrd="2" destOrd="0" parTransId="{E28F725D-AB6B-47BB-BB28-3C4B826C3023}" sibTransId="{CCDC0CC9-1031-47CC-8B3E-DD56276C6752}"/>
    <dgm:cxn modelId="{9346578D-89D0-4802-9623-5B293CAE398B}" type="presOf" srcId="{794AC199-E94C-4207-80FA-86EE17C0D162}" destId="{D7D2E80A-8EA4-4A7C-886E-BC003E7033BB}" srcOrd="0" destOrd="0" presId="urn:microsoft.com/office/officeart/2005/8/layout/process4"/>
    <dgm:cxn modelId="{26AD7DA3-C748-44D0-BA57-B24D7821DCC8}" srcId="{92268720-2124-4EAC-B708-E51BEC0D4198}" destId="{B86E8BD4-0BEB-47D6-8A72-F080D8868EA7}" srcOrd="4" destOrd="0" parTransId="{0C355DD0-CA6C-4F6A-9DA7-C8C050277CD8}" sibTransId="{9D7B0E8B-DB1F-4300-BADA-1BA0F7950244}"/>
    <dgm:cxn modelId="{B84BD4A8-324C-4605-9B67-DB115F56C3D8}" type="presOf" srcId="{C6A791A8-6B2D-42B6-A8F2-BABCA5E34263}" destId="{5BD8E658-0034-44DB-BBEF-F19B88E140FA}" srcOrd="0" destOrd="0" presId="urn:microsoft.com/office/officeart/2005/8/layout/process4"/>
    <dgm:cxn modelId="{2139DFAD-F589-492E-98C8-1D9732F2E5C3}" srcId="{92268720-2124-4EAC-B708-E51BEC0D4198}" destId="{96619BC9-3BF4-4593-85C7-04397758F498}" srcOrd="3" destOrd="0" parTransId="{D8376466-04C0-4397-BA9F-2333F81F6C83}" sibTransId="{8749F129-4919-40E2-B787-5AA9E567C93A}"/>
    <dgm:cxn modelId="{A378D6B1-D495-4E26-A740-75E8758A0213}" type="presOf" srcId="{931D81A7-810D-4848-9A4B-D1C21D24BB77}" destId="{01164C33-86B9-4A58-AAA0-D54088F3AFA3}" srcOrd="0" destOrd="0" presId="urn:microsoft.com/office/officeart/2005/8/layout/process4"/>
    <dgm:cxn modelId="{631205D6-43F9-4CB8-9680-7059D52E2D6D}" type="presOf" srcId="{92268720-2124-4EAC-B708-E51BEC0D4198}" destId="{3AFBD477-DB05-4009-8FFF-29B074651286}" srcOrd="0" destOrd="0" presId="urn:microsoft.com/office/officeart/2005/8/layout/process4"/>
    <dgm:cxn modelId="{3D1D8BDC-3B10-4C6E-8C66-B5DB8884FEB6}" srcId="{92268720-2124-4EAC-B708-E51BEC0D4198}" destId="{794AC199-E94C-4207-80FA-86EE17C0D162}" srcOrd="1" destOrd="0" parTransId="{DB43D6E2-1EAA-4B4E-9514-83351DDF764F}" sibTransId="{E1F17A47-701B-48FC-87E5-9D528571CAFC}"/>
    <dgm:cxn modelId="{90B0A11E-0A90-4828-B35A-05009D5D7674}" type="presParOf" srcId="{3AFBD477-DB05-4009-8FFF-29B074651286}" destId="{DFF121BF-B5B1-498D-B14D-BBDBBE3F33B5}" srcOrd="0" destOrd="0" presId="urn:microsoft.com/office/officeart/2005/8/layout/process4"/>
    <dgm:cxn modelId="{89FFD7B5-F74F-4484-A1EC-8FAA851CBC4F}" type="presParOf" srcId="{DFF121BF-B5B1-498D-B14D-BBDBBE3F33B5}" destId="{8AEA30BD-4691-43B7-A160-847C3F4659AD}" srcOrd="0" destOrd="0" presId="urn:microsoft.com/office/officeart/2005/8/layout/process4"/>
    <dgm:cxn modelId="{A8D38712-2DF1-4C72-A987-DDE5696F6A03}" type="presParOf" srcId="{3AFBD477-DB05-4009-8FFF-29B074651286}" destId="{220BEA28-3781-4A88-8EDE-B24694866B28}" srcOrd="1" destOrd="0" presId="urn:microsoft.com/office/officeart/2005/8/layout/process4"/>
    <dgm:cxn modelId="{84B609D3-4CB6-4466-9B67-C5048DE92321}" type="presParOf" srcId="{3AFBD477-DB05-4009-8FFF-29B074651286}" destId="{0D63D9D9-3D6C-4BD1-AD75-2F2D95E9E7CF}" srcOrd="2" destOrd="0" presId="urn:microsoft.com/office/officeart/2005/8/layout/process4"/>
    <dgm:cxn modelId="{98271279-503A-4971-BC81-DC0C3FB5D62F}" type="presParOf" srcId="{0D63D9D9-3D6C-4BD1-AD75-2F2D95E9E7CF}" destId="{E7016834-2298-4C85-AA0A-36B192FBB881}" srcOrd="0" destOrd="0" presId="urn:microsoft.com/office/officeart/2005/8/layout/process4"/>
    <dgm:cxn modelId="{ACBD66C3-7FED-4D2D-AD71-1FCD7C5EDF9A}" type="presParOf" srcId="{3AFBD477-DB05-4009-8FFF-29B074651286}" destId="{AEAC3B6C-F4C6-4F12-8820-76D658FC6625}" srcOrd="3" destOrd="0" presId="urn:microsoft.com/office/officeart/2005/8/layout/process4"/>
    <dgm:cxn modelId="{50BC576C-4E33-48AD-9112-77A57AD02420}" type="presParOf" srcId="{3AFBD477-DB05-4009-8FFF-29B074651286}" destId="{0E13DA06-11DE-497D-93A0-4EDDD727E300}" srcOrd="4" destOrd="0" presId="urn:microsoft.com/office/officeart/2005/8/layout/process4"/>
    <dgm:cxn modelId="{7FB43DD1-96EC-4D93-AA9E-4E0E46141FEF}" type="presParOf" srcId="{0E13DA06-11DE-497D-93A0-4EDDD727E300}" destId="{01164C33-86B9-4A58-AAA0-D54088F3AFA3}" srcOrd="0" destOrd="0" presId="urn:microsoft.com/office/officeart/2005/8/layout/process4"/>
    <dgm:cxn modelId="{96390241-5F33-4431-8EDD-32BD40B3F8AE}" type="presParOf" srcId="{3AFBD477-DB05-4009-8FFF-29B074651286}" destId="{6D6D13AE-AEA1-49D8-9413-DDFF57E630EC}" srcOrd="5" destOrd="0" presId="urn:microsoft.com/office/officeart/2005/8/layout/process4"/>
    <dgm:cxn modelId="{4BE712D5-5AA0-4463-A7B0-BD267CB7E544}" type="presParOf" srcId="{3AFBD477-DB05-4009-8FFF-29B074651286}" destId="{52B07D0B-0160-4178-9EAE-4D18CCB52D18}" srcOrd="6" destOrd="0" presId="urn:microsoft.com/office/officeart/2005/8/layout/process4"/>
    <dgm:cxn modelId="{AE60EDD6-2667-45FF-AE81-FF471625EEB7}" type="presParOf" srcId="{52B07D0B-0160-4178-9EAE-4D18CCB52D18}" destId="{D7D2E80A-8EA4-4A7C-886E-BC003E7033BB}" srcOrd="0" destOrd="0" presId="urn:microsoft.com/office/officeart/2005/8/layout/process4"/>
    <dgm:cxn modelId="{88A32067-75D0-4280-ADEF-51723E10FFB0}" type="presParOf" srcId="{3AFBD477-DB05-4009-8FFF-29B074651286}" destId="{699CC49E-E139-49E2-8D24-8CE98BAB5C6C}" srcOrd="7" destOrd="0" presId="urn:microsoft.com/office/officeart/2005/8/layout/process4"/>
    <dgm:cxn modelId="{2F039D18-2BAD-4856-A3F2-030D2B753466}" type="presParOf" srcId="{3AFBD477-DB05-4009-8FFF-29B074651286}" destId="{5C8FDE87-E006-406B-9B37-6E2DCAB0BC0D}" srcOrd="8" destOrd="0" presId="urn:microsoft.com/office/officeart/2005/8/layout/process4"/>
    <dgm:cxn modelId="{5C675E2B-55E2-45CA-9E84-64B12D2A3223}" type="presParOf" srcId="{5C8FDE87-E006-406B-9B37-6E2DCAB0BC0D}" destId="{5BD8E658-0034-44DB-BBEF-F19B88E140FA}" srcOrd="0" destOrd="0" presId="urn:microsoft.com/office/officeart/2005/8/layout/process4"/>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BA592C1-3592-42EB-B495-A2B681AFE531}" type="doc">
      <dgm:prSet loTypeId="urn:microsoft.com/office/officeart/2005/8/layout/list1" loCatId="list" qsTypeId="urn:microsoft.com/office/officeart/2005/8/quickstyle/simple2" qsCatId="simple" csTypeId="urn:microsoft.com/office/officeart/2005/8/colors/accent0_3" csCatId="mainScheme" phldr="1"/>
      <dgm:spPr/>
      <dgm:t>
        <a:bodyPr/>
        <a:lstStyle/>
        <a:p>
          <a:pPr rtl="1"/>
          <a:endParaRPr lang="ar-SA"/>
        </a:p>
      </dgm:t>
    </dgm:pt>
    <dgm:pt modelId="{76B71419-45E8-4865-98C2-9013A20AAFF6}">
      <dgm:prSet phldrT="[Text]" phldr="0" custT="1"/>
      <dgm:spPr/>
      <dgm:t>
        <a:bodyPr vert="horz" wrap="square"/>
        <a:p>
          <a:pPr rtl="1">
            <a:lnSpc>
              <a:spcPct val="100000"/>
            </a:lnSpc>
            <a:spcBef>
              <a:spcPct val="0"/>
            </a:spcBef>
            <a:spcAft>
              <a:spcPct val="35000"/>
            </a:spcAft>
          </a:pPr>
          <a:r>
            <a:rPr lang="en-US" sz="4000" b="1" dirty="0">
              <a:solidFill>
                <a:srgbClr val="FF0000"/>
              </a:solidFill>
              <a:latin typeface="Arial" panose="020B0604020202020204"/>
            </a:rPr>
            <a:t>Write one thing you remember to have when writing a letter </a:t>
          </a:r>
          <a:r>
            <a:rPr lang="en-US" sz="4000" b="1" dirty="0">
              <a:solidFill>
                <a:srgbClr val="FF0000"/>
              </a:solidFill>
              <a:latin typeface="Arial" panose="020B0604020202020204"/>
            </a:rPr>
            <a:t/>
          </a:r>
          <a:endParaRPr lang="en-US" sz="4000" b="1" dirty="0">
            <a:solidFill>
              <a:srgbClr val="FF0000"/>
            </a:solidFill>
            <a:latin typeface="Arial" panose="020B0604020202020204"/>
          </a:endParaRPr>
        </a:p>
      </dgm:t>
    </dgm:pt>
    <dgm:pt modelId="{DACB6D83-6582-4513-8EAA-BC843FFEBCD3}" cxnId="{642CC475-02E1-45F9-9AB1-3748494AB279}" type="parTrans">
      <dgm:prSet/>
      <dgm:spPr/>
      <dgm:t>
        <a:bodyPr/>
        <a:lstStyle/>
        <a:p>
          <a:pPr rtl="1"/>
          <a:endParaRPr lang="ar-SA"/>
        </a:p>
      </dgm:t>
    </dgm:pt>
    <dgm:pt modelId="{A33EBDD5-0DCB-4FBE-82B9-967B674BF67E}" cxnId="{642CC475-02E1-45F9-9AB1-3748494AB279}" type="sibTrans">
      <dgm:prSet/>
      <dgm:spPr/>
      <dgm:t>
        <a:bodyPr/>
        <a:lstStyle/>
        <a:p>
          <a:pPr rtl="1"/>
          <a:endParaRPr lang="ar-SA"/>
        </a:p>
      </dgm:t>
    </dgm:pt>
    <dgm:pt modelId="{3478D3D0-B57B-4E7D-8C59-824E97E71233}" type="pres">
      <dgm:prSet presAssocID="{2BA592C1-3592-42EB-B495-A2B681AFE531}" presName="linear" presStyleCnt="0">
        <dgm:presLayoutVars>
          <dgm:dir/>
          <dgm:animLvl val="lvl"/>
          <dgm:resizeHandles val="exact"/>
        </dgm:presLayoutVars>
      </dgm:prSet>
      <dgm:spPr/>
    </dgm:pt>
    <dgm:pt modelId="{9295A4F5-2CC4-4028-85EA-9E29FFAE4732}" type="pres">
      <dgm:prSet presAssocID="{76B71419-45E8-4865-98C2-9013A20AAFF6}" presName="parentLin" presStyleCnt="0"/>
      <dgm:spPr/>
    </dgm:pt>
    <dgm:pt modelId="{153B4866-B367-4AC8-98A7-DA4DA0F9E69E}" type="pres">
      <dgm:prSet presAssocID="{76B71419-45E8-4865-98C2-9013A20AAFF6}" presName="parentLeftMargin" presStyleCnt="0"/>
      <dgm:spPr/>
    </dgm:pt>
    <dgm:pt modelId="{4A04277D-33DB-4844-939D-C71F1592B893}" type="pres">
      <dgm:prSet presAssocID="{76B71419-45E8-4865-98C2-9013A20AAFF6}" presName="parentText" presStyleLbl="node1" presStyleIdx="0" presStyleCnt="1">
        <dgm:presLayoutVars>
          <dgm:chMax val="0"/>
          <dgm:bulletEnabled val="1"/>
        </dgm:presLayoutVars>
      </dgm:prSet>
      <dgm:spPr/>
    </dgm:pt>
    <dgm:pt modelId="{9155839F-020C-4D46-834D-C791609F9C65}" type="pres">
      <dgm:prSet presAssocID="{76B71419-45E8-4865-98C2-9013A20AAFF6}" presName="negativeSpace" presStyleCnt="0"/>
      <dgm:spPr/>
    </dgm:pt>
    <dgm:pt modelId="{64E953AB-1B54-42BA-A0B7-B4688975F54D}" type="pres">
      <dgm:prSet presAssocID="{76B71419-45E8-4865-98C2-9013A20AAFF6}" presName="childText" presStyleLbl="conFgAcc1" presStyleIdx="0" presStyleCnt="1">
        <dgm:presLayoutVars>
          <dgm:bulletEnabled val="1"/>
        </dgm:presLayoutVars>
      </dgm:prSet>
      <dgm:spPr/>
    </dgm:pt>
  </dgm:ptLst>
  <dgm:cxnLst>
    <dgm:cxn modelId="{642CC475-02E1-45F9-9AB1-3748494AB279}" srcId="{2BA592C1-3592-42EB-B495-A2B681AFE531}" destId="{76B71419-45E8-4865-98C2-9013A20AAFF6}" srcOrd="0" destOrd="0" parTransId="{DACB6D83-6582-4513-8EAA-BC843FFEBCD3}" sibTransId="{A33EBDD5-0DCB-4FBE-82B9-967B674BF67E}"/>
    <dgm:cxn modelId="{794BC1A0-7B2A-4A85-9C08-30BB82302A3F}" type="presOf" srcId="{2BA592C1-3592-42EB-B495-A2B681AFE531}" destId="{3478D3D0-B57B-4E7D-8C59-824E97E71233}" srcOrd="0" destOrd="0" presId="urn:microsoft.com/office/officeart/2005/8/layout/list1"/>
    <dgm:cxn modelId="{14F6F51C-4AE3-4E1A-8D40-7A8A1CBAB3D3}" type="presParOf" srcId="{3478D3D0-B57B-4E7D-8C59-824E97E71233}" destId="{9295A4F5-2CC4-4028-85EA-9E29FFAE4732}" srcOrd="0" destOrd="0" presId="urn:microsoft.com/office/officeart/2005/8/layout/list1"/>
    <dgm:cxn modelId="{2335B6B6-A0DE-4327-9D7F-960DEBA89329}" type="presParOf" srcId="{9295A4F5-2CC4-4028-85EA-9E29FFAE4732}" destId="{153B4866-B367-4AC8-98A7-DA4DA0F9E69E}" srcOrd="0" destOrd="0" presId="urn:microsoft.com/office/officeart/2005/8/layout/list1"/>
    <dgm:cxn modelId="{95508F5B-B035-4327-8F04-9563CE56D630}" type="presOf" srcId="{76B71419-45E8-4865-98C2-9013A20AAFF6}" destId="{153B4866-B367-4AC8-98A7-DA4DA0F9E69E}" srcOrd="0" destOrd="0" presId="urn:microsoft.com/office/officeart/2005/8/layout/list1"/>
    <dgm:cxn modelId="{4BE5DF47-64E8-404A-9E66-C55CD0CE0B11}" type="presParOf" srcId="{9295A4F5-2CC4-4028-85EA-9E29FFAE4732}" destId="{4A04277D-33DB-4844-939D-C71F1592B893}" srcOrd="1" destOrd="0" presId="urn:microsoft.com/office/officeart/2005/8/layout/list1"/>
    <dgm:cxn modelId="{9E7D7315-0551-41FA-B3AC-647942B384C0}" type="presOf" srcId="{76B71419-45E8-4865-98C2-9013A20AAFF6}" destId="{4A04277D-33DB-4844-939D-C71F1592B893}" srcOrd="0" destOrd="0" presId="urn:microsoft.com/office/officeart/2005/8/layout/list1"/>
    <dgm:cxn modelId="{F2CBABC8-E077-4E63-9068-595C062E0491}" type="presParOf" srcId="{3478D3D0-B57B-4E7D-8C59-824E97E71233}" destId="{9155839F-020C-4D46-834D-C791609F9C65}" srcOrd="1" destOrd="0" presId="urn:microsoft.com/office/officeart/2005/8/layout/list1"/>
    <dgm:cxn modelId="{27B05A79-6F62-4DFE-87D9-230A3FFB5B65}" type="presParOf" srcId="{3478D3D0-B57B-4E7D-8C59-824E97E71233}" destId="{64E953AB-1B54-42BA-A0B7-B4688975F54D}" srcOrd="2"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256770" cy="6367145"/>
        <a:chOff x="0" y="0"/>
        <a:chExt cx="12256770" cy="6367145"/>
      </a:xfrm>
    </dsp:grpSpPr>
    <dsp:sp modelId="{617F625D-B64E-424D-8007-9A0094F31EE5}">
      <dsp:nvSpPr>
        <dsp:cNvPr id="5" name="Rectangles 4"/>
        <dsp:cNvSpPr/>
      </dsp:nvSpPr>
      <dsp:spPr bwMode="white">
        <a:xfrm>
          <a:off x="0" y="1370073"/>
          <a:ext cx="12256770" cy="1638000"/>
        </a:xfrm>
        <a:prstGeom prst="rect">
          <a:avLst/>
        </a:prstGeom>
      </dsp:spPr>
      <dsp:style>
        <a:lnRef idx="2">
          <a:schemeClr val="dk2"/>
        </a:lnRef>
        <a:fillRef idx="1">
          <a:schemeClr val="lt2">
            <a:alpha val="90000"/>
          </a:schemeClr>
        </a:fillRef>
        <a:effectRef idx="0">
          <a:scrgbClr r="0" g="0" b="0"/>
        </a:effectRef>
        <a:fontRef idx="minor"/>
      </dsp:style>
      <dsp:txBody>
        <a:bodyPr lIns="951261" tIns="1353820" rIns="951261" bIns="4622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endParaRPr>
            <a:solidFill>
              <a:schemeClr val="dk1"/>
            </a:solidFill>
          </a:endParaRPr>
        </a:p>
      </dsp:txBody>
      <dsp:txXfrm>
        <a:off x="0" y="1370073"/>
        <a:ext cx="12256770" cy="1638000"/>
      </dsp:txXfrm>
    </dsp:sp>
    <dsp:sp modelId="{FC768DB0-48E3-47DA-AF51-EFDCC8C34ACE}">
      <dsp:nvSpPr>
        <dsp:cNvPr id="4" name="Rounded Rectangle 3"/>
        <dsp:cNvSpPr/>
      </dsp:nvSpPr>
      <dsp:spPr bwMode="white">
        <a:xfrm>
          <a:off x="612839" y="410673"/>
          <a:ext cx="8579739" cy="1918800"/>
        </a:xfrm>
        <a:prstGeom prst="roundRect">
          <a:avLst/>
        </a:prstGeom>
      </dsp:spPr>
      <dsp:style>
        <a:lnRef idx="3">
          <a:schemeClr val="lt2"/>
        </a:lnRef>
        <a:fillRef idx="1">
          <a:schemeClr val="dk2"/>
        </a:fillRef>
        <a:effectRef idx="1">
          <a:scrgbClr r="0" g="0" b="0"/>
        </a:effectRef>
        <a:fontRef idx="minor">
          <a:schemeClr val="lt1"/>
        </a:fontRef>
      </dsp:style>
      <dsp:txBody>
        <a:bodyPr vert="horz" wrap="square" lIns="324293" tIns="0" rIns="324293"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1">
            <a:lnSpc>
              <a:spcPct val="100000"/>
            </a:lnSpc>
            <a:spcBef>
              <a:spcPct val="0"/>
            </a:spcBef>
            <a:spcAft>
              <a:spcPct val="35000"/>
            </a:spcAft>
          </a:pPr>
          <a:r>
            <a:rPr lang="en-US" sz="5400">
              <a:latin typeface="Arial" panose="020B0604020202020204"/>
            </a:rPr>
            <a:t>Recognize parts of the letter</a:t>
          </a:r>
          <a:endParaRPr lang="en-US" sz="5400" dirty="0">
            <a:latin typeface="Arial" panose="020B0604020202020204"/>
          </a:endParaRPr>
        </a:p>
      </dsp:txBody>
      <dsp:txXfrm>
        <a:off x="612839" y="410673"/>
        <a:ext cx="8579739" cy="1918800"/>
      </dsp:txXfrm>
    </dsp:sp>
    <dsp:sp modelId="{02CD01B4-7CEF-42E2-9F73-34FD90A5229D}">
      <dsp:nvSpPr>
        <dsp:cNvPr id="8" name="Rectangles 7"/>
        <dsp:cNvSpPr/>
      </dsp:nvSpPr>
      <dsp:spPr bwMode="white">
        <a:xfrm>
          <a:off x="0" y="4318473"/>
          <a:ext cx="12256770" cy="1638000"/>
        </a:xfrm>
        <a:prstGeom prst="rect">
          <a:avLst/>
        </a:prstGeom>
      </dsp:spPr>
      <dsp:style>
        <a:lnRef idx="2">
          <a:schemeClr val="dk2"/>
        </a:lnRef>
        <a:fillRef idx="1">
          <a:schemeClr val="lt2">
            <a:alpha val="90000"/>
          </a:schemeClr>
        </a:fillRef>
        <a:effectRef idx="0">
          <a:scrgbClr r="0" g="0" b="0"/>
        </a:effectRef>
        <a:fontRef idx="minor"/>
      </dsp:style>
      <dsp:txBody>
        <a:bodyPr lIns="951261" tIns="1353820" rIns="951261" bIns="4622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endParaRPr>
            <a:solidFill>
              <a:schemeClr val="dk1"/>
            </a:solidFill>
          </a:endParaRPr>
        </a:p>
      </dsp:txBody>
      <dsp:txXfrm>
        <a:off x="0" y="4318473"/>
        <a:ext cx="12256770" cy="1638000"/>
      </dsp:txXfrm>
    </dsp:sp>
    <dsp:sp modelId="{38B57641-EBE4-4627-84EC-57559430CF92}">
      <dsp:nvSpPr>
        <dsp:cNvPr id="7" name="Rounded Rectangle 6"/>
        <dsp:cNvSpPr/>
      </dsp:nvSpPr>
      <dsp:spPr bwMode="white">
        <a:xfrm>
          <a:off x="612839" y="3359073"/>
          <a:ext cx="8579739" cy="1918800"/>
        </a:xfrm>
        <a:prstGeom prst="roundRect">
          <a:avLst/>
        </a:prstGeom>
      </dsp:spPr>
      <dsp:style>
        <a:lnRef idx="3">
          <a:schemeClr val="lt2"/>
        </a:lnRef>
        <a:fillRef idx="1">
          <a:schemeClr val="dk2"/>
        </a:fillRef>
        <a:effectRef idx="1">
          <a:scrgbClr r="0" g="0" b="0"/>
        </a:effectRef>
        <a:fontRef idx="minor">
          <a:schemeClr val="lt1"/>
        </a:fontRef>
      </dsp:style>
      <dsp:txBody>
        <a:bodyPr lIns="324293" tIns="0" rIns="324293"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1">
            <a:lnSpc>
              <a:spcPct val="100000"/>
            </a:lnSpc>
            <a:spcBef>
              <a:spcPct val="0"/>
            </a:spcBef>
            <a:spcAft>
              <a:spcPct val="35000"/>
            </a:spcAft>
            <a:buNone/>
          </a:pPr>
          <a:r>
            <a:rPr lang="en-US" dirty="0">
              <a:latin typeface="Arial" panose="020B0604020202020204"/>
            </a:rPr>
            <a:t>Write a letter</a:t>
          </a:r>
          <a:endParaRPr lang="ar-SA" dirty="0"/>
        </a:p>
      </dsp:txBody>
      <dsp:txXfrm>
        <a:off x="612839" y="3359073"/>
        <a:ext cx="8579739" cy="1918800"/>
      </dsp:txXfrm>
    </dsp:sp>
    <dsp:sp modelId="{EA1ED3F6-42A1-4D16-9838-7E93C9FCA37F}">
      <dsp:nvSpPr>
        <dsp:cNvPr id="3" name="Rectangles 2" hidden="1"/>
        <dsp:cNvSpPr/>
      </dsp:nvSpPr>
      <dsp:spPr>
        <a:xfrm>
          <a:off x="0" y="410673"/>
          <a:ext cx="612839" cy="1918800"/>
        </a:xfrm>
        <a:prstGeom prst="rect">
          <a:avLst/>
        </a:prstGeom>
      </dsp:spPr>
      <dsp:txXfrm>
        <a:off x="0" y="410673"/>
        <a:ext cx="612839" cy="1918800"/>
      </dsp:txXfrm>
    </dsp:sp>
    <dsp:sp modelId="{44E60067-8824-422A-A27B-B94C0E87D21F}">
      <dsp:nvSpPr>
        <dsp:cNvPr id="6" name="Rectangles 5" hidden="1"/>
        <dsp:cNvSpPr/>
      </dsp:nvSpPr>
      <dsp:spPr>
        <a:xfrm>
          <a:off x="0" y="3359073"/>
          <a:ext cx="612839" cy="1918800"/>
        </a:xfrm>
        <a:prstGeom prst="rect">
          <a:avLst/>
        </a:prstGeom>
      </dsp:spPr>
      <dsp:txXfrm>
        <a:off x="0" y="3359073"/>
        <a:ext cx="612839" cy="1918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735560" cy="6776085"/>
        <a:chOff x="0" y="0"/>
        <a:chExt cx="12735560" cy="6776085"/>
      </a:xfrm>
    </dsp:grpSpPr>
    <dsp:sp modelId="{158FD827-5941-4D12-92EC-B2A57A005732}">
      <dsp:nvSpPr>
        <dsp:cNvPr id="3" name="Rectangles 2"/>
        <dsp:cNvSpPr/>
      </dsp:nvSpPr>
      <dsp:spPr bwMode="white">
        <a:xfrm>
          <a:off x="724397" y="1428"/>
          <a:ext cx="5284336" cy="2032528"/>
        </a:xfrm>
        <a:prstGeom prst="rect">
          <a:avLst/>
        </a:prstGeom>
      </dsp:spPr>
      <dsp:style>
        <a:lnRef idx="3">
          <a:schemeClr val="lt1"/>
        </a:lnRef>
        <a:fillRef idx="1">
          <a:schemeClr val="accent1"/>
        </a:fillRef>
        <a:effectRef idx="1">
          <a:scrgbClr r="0" g="0" b="0"/>
        </a:effectRef>
        <a:fontRef idx="minor">
          <a:schemeClr val="lt1"/>
        </a:fontRef>
      </dsp:style>
      <dsp:txBody>
        <a:bodyPr lIns="365759" tIns="365759" rIns="365759" bIns="36575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9600" dirty="0"/>
            <a:t>rolled</a:t>
          </a:r>
          <a:endParaRPr lang="ar-SA" sz="9600" dirty="0"/>
        </a:p>
      </dsp:txBody>
      <dsp:txXfrm>
        <a:off x="724397" y="1428"/>
        <a:ext cx="5284336" cy="2032528"/>
      </dsp:txXfrm>
    </dsp:sp>
    <dsp:sp modelId="{BB711C8E-EF4D-4E69-B94F-89687B4D63A2}">
      <dsp:nvSpPr>
        <dsp:cNvPr id="4" name="Rectangles 3"/>
        <dsp:cNvSpPr/>
      </dsp:nvSpPr>
      <dsp:spPr bwMode="white">
        <a:xfrm>
          <a:off x="6347488" y="1428"/>
          <a:ext cx="5668857" cy="2032528"/>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365759" tIns="365759" rIns="365759" bIns="36575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9600" dirty="0"/>
            <a:t>either</a:t>
          </a:r>
          <a:endParaRPr lang="en-US" sz="9600" dirty="0"/>
        </a:p>
      </dsp:txBody>
      <dsp:txXfrm>
        <a:off x="6347488" y="1428"/>
        <a:ext cx="5668857" cy="2032528"/>
      </dsp:txXfrm>
    </dsp:sp>
    <dsp:sp modelId="{77C873E4-EF31-41DA-A159-9A50B4FE042D}">
      <dsp:nvSpPr>
        <dsp:cNvPr id="5" name="Rectangles 4"/>
        <dsp:cNvSpPr/>
      </dsp:nvSpPr>
      <dsp:spPr bwMode="white">
        <a:xfrm>
          <a:off x="1394993" y="2371778"/>
          <a:ext cx="5329492" cy="2032528"/>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365759" tIns="365759" rIns="365759" bIns="36575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9600" dirty="0"/>
            <a:t>jumped</a:t>
          </a:r>
          <a:endParaRPr lang="en-US" sz="9600" dirty="0"/>
        </a:p>
      </dsp:txBody>
      <dsp:txXfrm>
        <a:off x="1394993" y="2371778"/>
        <a:ext cx="5329492" cy="2032528"/>
      </dsp:txXfrm>
    </dsp:sp>
    <dsp:sp modelId="{DF211C3D-4796-4F56-810D-C8B334F72121}">
      <dsp:nvSpPr>
        <dsp:cNvPr id="6" name="Rectangles 5"/>
        <dsp:cNvSpPr/>
      </dsp:nvSpPr>
      <dsp:spPr bwMode="white">
        <a:xfrm>
          <a:off x="7592951" y="2303424"/>
          <a:ext cx="4281893" cy="2032528"/>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365759" tIns="365759" rIns="365759" bIns="36575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9600" dirty="0"/>
            <a:t>metal</a:t>
          </a:r>
          <a:endParaRPr lang="en-US" sz="9600" dirty="0"/>
        </a:p>
      </dsp:txBody>
      <dsp:txXfrm>
        <a:off x="7592951" y="2303424"/>
        <a:ext cx="4281893" cy="2032528"/>
      </dsp:txXfrm>
    </dsp:sp>
    <dsp:sp modelId="{4EAFB9EA-0DFD-4553-8AD4-07FECAB24AE6}">
      <dsp:nvSpPr>
        <dsp:cNvPr id="7" name="Rectangles 6"/>
        <dsp:cNvSpPr/>
      </dsp:nvSpPr>
      <dsp:spPr bwMode="white">
        <a:xfrm>
          <a:off x="4183646" y="4742129"/>
          <a:ext cx="4370274" cy="2032528"/>
        </a:xfrm>
        <a:prstGeom prst="rect">
          <a:avLst/>
        </a:prstGeom>
      </dsp:spPr>
      <dsp:style>
        <a:lnRef idx="3">
          <a:schemeClr val="lt1"/>
        </a:lnRef>
        <a:fillRef idx="1">
          <a:schemeClr val="accent1"/>
        </a:fillRef>
        <a:effectRef idx="1">
          <a:scrgbClr r="0" g="0" b="0"/>
        </a:effectRef>
        <a:fontRef idx="minor">
          <a:schemeClr val="lt1"/>
        </a:fontRef>
      </dsp:style>
      <dsp:txBody>
        <a:bodyPr vert="horz" wrap="square" lIns="365759" tIns="365759" rIns="365759" bIns="36575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9600" dirty="0"/>
            <a:t>hope</a:t>
          </a:r>
          <a:endParaRPr lang="en-US" sz="9600" dirty="0"/>
        </a:p>
      </dsp:txBody>
      <dsp:txXfrm>
        <a:off x="4183646" y="4742129"/>
        <a:ext cx="4370274" cy="2032528"/>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9499600" cy="4659282"/>
        <a:chOff x="0" y="0"/>
        <a:chExt cx="9499600" cy="4659282"/>
      </a:xfrm>
    </dsp:grpSpPr>
    <dsp:sp modelId="{8AEA30BD-4691-43B7-A160-847C3F4659AD}">
      <dsp:nvSpPr>
        <dsp:cNvPr id="3" name="Rectangles 2"/>
        <dsp:cNvSpPr/>
      </dsp:nvSpPr>
      <dsp:spPr bwMode="white">
        <a:xfrm>
          <a:off x="0" y="4002305"/>
          <a:ext cx="9499600" cy="656977"/>
        </a:xfrm>
        <a:prstGeom prst="rect">
          <a:avLst/>
        </a:prstGeom>
      </dsp:spPr>
      <dsp:style>
        <a:lnRef idx="2">
          <a:schemeClr val="lt1"/>
        </a:lnRef>
        <a:fillRef idx="1">
          <a:schemeClr val="accent2">
            <a:hueOff val="0"/>
            <a:satOff val="0"/>
            <a:lumOff val="0"/>
            <a:alpha val="100000"/>
          </a:schemeClr>
        </a:fillRef>
        <a:effectRef idx="0">
          <a:scrgbClr r="0" g="0" b="0"/>
        </a:effectRef>
        <a:fontRef idx="minor">
          <a:schemeClr val="lt1"/>
        </a:fontRef>
      </dsp:style>
      <dsp:txBody>
        <a:bodyPr lIns="284480" tIns="284480" rIns="284480" bIns="284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4000" dirty="0">
              <a:effectLst>
                <a:outerShdw blurRad="38100" dist="38100" dir="2700000" algn="tl">
                  <a:srgbClr val="000000">
                    <a:alpha val="43137"/>
                  </a:srgbClr>
                </a:outerShdw>
              </a:effectLst>
            </a:rPr>
            <a:t>Signature</a:t>
          </a:r>
          <a:endParaRPr lang="ar-SA" sz="4000" dirty="0">
            <a:effectLst>
              <a:outerShdw blurRad="38100" dist="38100" dir="2700000" algn="tl">
                <a:srgbClr val="000000">
                  <a:alpha val="43137"/>
                </a:srgbClr>
              </a:outerShdw>
            </a:effectLst>
          </a:endParaRPr>
        </a:p>
      </dsp:txBody>
      <dsp:txXfrm>
        <a:off x="0" y="4002305"/>
        <a:ext cx="9499600" cy="656977"/>
      </dsp:txXfrm>
    </dsp:sp>
    <dsp:sp modelId="{E7016834-2298-4C85-AA0A-36B192FBB881}">
      <dsp:nvSpPr>
        <dsp:cNvPr id="4" name="Up Arrow Callout 3"/>
        <dsp:cNvSpPr/>
      </dsp:nvSpPr>
      <dsp:spPr bwMode="white">
        <a:xfrm rot="10800000">
          <a:off x="0" y="3001729"/>
          <a:ext cx="9499600" cy="1010431"/>
        </a:xfrm>
        <a:prstGeom prst="upArrowCallout">
          <a:avLst/>
        </a:prstGeom>
      </dsp:spPr>
      <dsp:style>
        <a:lnRef idx="2">
          <a:schemeClr val="lt1"/>
        </a:lnRef>
        <a:fillRef idx="1">
          <a:schemeClr val="accent2">
            <a:hueOff val="-60000"/>
            <a:satOff val="-6470"/>
            <a:lumOff val="-5881"/>
            <a:alpha val="100000"/>
          </a:schemeClr>
        </a:fillRef>
        <a:effectRef idx="0">
          <a:scrgbClr r="0" g="0" b="0"/>
        </a:effectRef>
        <a:fontRef idx="minor">
          <a:schemeClr val="lt1"/>
        </a:fontRef>
      </dsp:style>
      <dsp:txBody>
        <a:bodyPr rot="10800000" lIns="284480" tIns="284480" rIns="284480" bIns="284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4000" dirty="0">
              <a:effectLst>
                <a:outerShdw blurRad="38100" dist="38100" dir="2700000" algn="tl">
                  <a:srgbClr val="000000">
                    <a:alpha val="43137"/>
                  </a:srgbClr>
                </a:outerShdw>
              </a:effectLst>
            </a:rPr>
            <a:t>Closing</a:t>
          </a:r>
          <a:endParaRPr lang="ar-SA" sz="4000" dirty="0">
            <a:effectLst>
              <a:outerShdw blurRad="38100" dist="38100" dir="2700000" algn="tl">
                <a:srgbClr val="000000">
                  <a:alpha val="43137"/>
                </a:srgbClr>
              </a:outerShdw>
            </a:effectLst>
          </a:endParaRPr>
        </a:p>
      </dsp:txBody>
      <dsp:txXfrm rot="10800000">
        <a:off x="0" y="3001729"/>
        <a:ext cx="9499600" cy="1010431"/>
      </dsp:txXfrm>
    </dsp:sp>
    <dsp:sp modelId="{01164C33-86B9-4A58-AAA0-D54088F3AFA3}">
      <dsp:nvSpPr>
        <dsp:cNvPr id="5" name="Up Arrow Callout 4"/>
        <dsp:cNvSpPr/>
      </dsp:nvSpPr>
      <dsp:spPr bwMode="white">
        <a:xfrm rot="10800000">
          <a:off x="0" y="2001152"/>
          <a:ext cx="9499600" cy="1010431"/>
        </a:xfrm>
        <a:prstGeom prst="upArrowCallout">
          <a:avLst/>
        </a:prstGeom>
      </dsp:spPr>
      <dsp:style>
        <a:lnRef idx="2">
          <a:schemeClr val="lt1"/>
        </a:lnRef>
        <a:fillRef idx="1">
          <a:schemeClr val="accent2">
            <a:hueOff val="-120000"/>
            <a:satOff val="-12940"/>
            <a:lumOff val="-11764"/>
            <a:alpha val="100000"/>
          </a:schemeClr>
        </a:fillRef>
        <a:effectRef idx="0">
          <a:scrgbClr r="0" g="0" b="0"/>
        </a:effectRef>
        <a:fontRef idx="minor">
          <a:schemeClr val="lt1"/>
        </a:fontRef>
      </dsp:style>
      <dsp:txBody>
        <a:bodyPr rot="10800000" lIns="284480" tIns="284480" rIns="284480" bIns="284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4000" dirty="0">
              <a:effectLst>
                <a:outerShdw blurRad="38100" dist="38100" dir="2700000" algn="tl">
                  <a:srgbClr val="000000">
                    <a:alpha val="43137"/>
                  </a:srgbClr>
                </a:outerShdw>
              </a:effectLst>
            </a:rPr>
            <a:t>Body</a:t>
          </a:r>
          <a:endParaRPr lang="ar-SA" sz="4000" dirty="0">
            <a:effectLst>
              <a:outerShdw blurRad="38100" dist="38100" dir="2700000" algn="tl">
                <a:srgbClr val="000000">
                  <a:alpha val="43137"/>
                </a:srgbClr>
              </a:outerShdw>
            </a:effectLst>
          </a:endParaRPr>
        </a:p>
      </dsp:txBody>
      <dsp:txXfrm rot="10800000">
        <a:off x="0" y="2001152"/>
        <a:ext cx="9499600" cy="1010431"/>
      </dsp:txXfrm>
    </dsp:sp>
    <dsp:sp modelId="{D7D2E80A-8EA4-4A7C-886E-BC003E7033BB}">
      <dsp:nvSpPr>
        <dsp:cNvPr id="6" name="Up Arrow Callout 5"/>
        <dsp:cNvSpPr/>
      </dsp:nvSpPr>
      <dsp:spPr bwMode="white">
        <a:xfrm rot="10800000">
          <a:off x="0" y="1000576"/>
          <a:ext cx="9499600" cy="1010431"/>
        </a:xfrm>
        <a:prstGeom prst="upArrowCallout">
          <a:avLst/>
        </a:prstGeom>
      </dsp:spPr>
      <dsp:style>
        <a:lnRef idx="2">
          <a:schemeClr val="lt1"/>
        </a:lnRef>
        <a:fillRef idx="1">
          <a:schemeClr val="accent2">
            <a:hueOff val="-180000"/>
            <a:satOff val="-19411"/>
            <a:lumOff val="-17646"/>
            <a:alpha val="100000"/>
          </a:schemeClr>
        </a:fillRef>
        <a:effectRef idx="0">
          <a:scrgbClr r="0" g="0" b="0"/>
        </a:effectRef>
        <a:fontRef idx="minor">
          <a:schemeClr val="lt1"/>
        </a:fontRef>
      </dsp:style>
      <dsp:txBody>
        <a:bodyPr rot="10800000" lIns="284480" tIns="284480" rIns="284480" bIns="284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4000" dirty="0">
              <a:effectLst>
                <a:outerShdw blurRad="38100" dist="38100" dir="2700000" algn="tl">
                  <a:srgbClr val="000000">
                    <a:alpha val="43137"/>
                  </a:srgbClr>
                </a:outerShdw>
              </a:effectLst>
            </a:rPr>
            <a:t>Greeting</a:t>
          </a:r>
          <a:endParaRPr lang="ar-SA" sz="4000" dirty="0">
            <a:effectLst>
              <a:outerShdw blurRad="38100" dist="38100" dir="2700000" algn="tl">
                <a:srgbClr val="000000">
                  <a:alpha val="43137"/>
                </a:srgbClr>
              </a:outerShdw>
            </a:effectLst>
          </a:endParaRPr>
        </a:p>
      </dsp:txBody>
      <dsp:txXfrm rot="10800000">
        <a:off x="0" y="1000576"/>
        <a:ext cx="9499600" cy="1010431"/>
      </dsp:txXfrm>
    </dsp:sp>
    <dsp:sp modelId="{5BD8E658-0034-44DB-BBEF-F19B88E140FA}">
      <dsp:nvSpPr>
        <dsp:cNvPr id="7" name="Up Arrow Callout 6"/>
        <dsp:cNvSpPr/>
      </dsp:nvSpPr>
      <dsp:spPr bwMode="white">
        <a:xfrm rot="10800000">
          <a:off x="0" y="0"/>
          <a:ext cx="9499600" cy="1010431"/>
        </a:xfrm>
        <a:prstGeom prst="upArrowCallout">
          <a:avLst/>
        </a:prstGeom>
      </dsp:spPr>
      <dsp:style>
        <a:lnRef idx="2">
          <a:schemeClr val="lt1"/>
        </a:lnRef>
        <a:fillRef idx="1">
          <a:schemeClr val="accent2">
            <a:hueOff val="-240000"/>
            <a:satOff val="-25881"/>
            <a:lumOff val="-23528"/>
            <a:alpha val="100000"/>
          </a:schemeClr>
        </a:fillRef>
        <a:effectRef idx="0">
          <a:scrgbClr r="0" g="0" b="0"/>
        </a:effectRef>
        <a:fontRef idx="minor">
          <a:schemeClr val="lt1"/>
        </a:fontRef>
      </dsp:style>
      <dsp:txBody>
        <a:bodyPr rot="10800000" lIns="284480" tIns="284480" rIns="284480" bIns="284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rtl="1">
            <a:lnSpc>
              <a:spcPct val="100000"/>
            </a:lnSpc>
            <a:spcBef>
              <a:spcPct val="0"/>
            </a:spcBef>
            <a:spcAft>
              <a:spcPct val="35000"/>
            </a:spcAft>
          </a:pPr>
          <a:r>
            <a:rPr lang="en-US" sz="4000" dirty="0">
              <a:effectLst>
                <a:outerShdw blurRad="38100" dist="38100" dir="2700000" algn="tl">
                  <a:srgbClr val="000000">
                    <a:alpha val="43137"/>
                  </a:srgbClr>
                </a:outerShdw>
              </a:effectLst>
            </a:rPr>
            <a:t>Heading</a:t>
          </a:r>
          <a:endParaRPr lang="ar-SA" sz="4000" dirty="0">
            <a:effectLst>
              <a:outerShdw blurRad="38100" dist="38100" dir="2700000" algn="tl">
                <a:srgbClr val="000000">
                  <a:alpha val="43137"/>
                </a:srgbClr>
              </a:outerShdw>
            </a:effectLst>
          </a:endParaRPr>
        </a:p>
      </dsp:txBody>
      <dsp:txXfrm rot="10800000">
        <a:off x="0" y="0"/>
        <a:ext cx="9499600" cy="1010431"/>
      </dsp:txXfrm>
    </dsp:sp>
  </dsp:spTree>
</dsp:drawing>
</file>

<file path=ppt/diagrams/drawing4.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Group 1"/>
      <dsp:cNvGrpSpPr/>
    </dsp:nvGrpSpPr>
    <dsp:grpSpPr>
      <a:xfrm>
        <a:off x="0" y="0"/>
        <a:ext cx="12521565" cy="7701280"/>
        <a:chOff x="0" y="0"/>
        <a:chExt cx="12521565" cy="7701280"/>
      </a:xfrm>
    </dsp:grpSpPr>
    <dsp:sp modelId="{64E953AB-1B54-42BA-A0B7-B4688975F54D}">
      <dsp:nvSpPr>
        <dsp:cNvPr id="5" name="Rectangles 4"/>
        <dsp:cNvSpPr/>
      </dsp:nvSpPr>
      <dsp:spPr bwMode="white">
        <a:xfrm>
          <a:off x="0" y="3511340"/>
          <a:ext cx="12521565" cy="1638000"/>
        </a:xfrm>
        <a:prstGeom prst="rect">
          <a:avLst/>
        </a:prstGeom>
      </dsp:spPr>
      <dsp:style>
        <a:lnRef idx="2">
          <a:schemeClr val="dk2"/>
        </a:lnRef>
        <a:fillRef idx="1">
          <a:schemeClr val="lt2">
            <a:alpha val="90000"/>
          </a:schemeClr>
        </a:fillRef>
        <a:effectRef idx="0">
          <a:scrgbClr r="0" g="0" b="0"/>
        </a:effectRef>
        <a:fontRef idx="minor"/>
      </dsp:style>
      <dsp:txBody>
        <a:bodyPr lIns="971812" tIns="1353820" rIns="971812" bIns="462280" anchor="t"/>
        <a:lstStyle>
          <a:lvl1pPr algn="l">
            <a:defRPr sz="6500"/>
          </a:lvl1pPr>
          <a:lvl2pPr marL="285750" indent="-285750" algn="l">
            <a:defRPr sz="6500"/>
          </a:lvl2pPr>
          <a:lvl3pPr marL="571500" indent="-285750" algn="l">
            <a:defRPr sz="6500"/>
          </a:lvl3pPr>
          <a:lvl4pPr marL="857250" indent="-285750" algn="l">
            <a:defRPr sz="6500"/>
          </a:lvl4pPr>
          <a:lvl5pPr marL="1143000" indent="-285750" algn="l">
            <a:defRPr sz="6500"/>
          </a:lvl5pPr>
          <a:lvl6pPr marL="1428750" indent="-285750" algn="l">
            <a:defRPr sz="6500"/>
          </a:lvl6pPr>
          <a:lvl7pPr marL="1714500" indent="-285750" algn="l">
            <a:defRPr sz="6500"/>
          </a:lvl7pPr>
          <a:lvl8pPr marL="2000250" indent="-285750" algn="l">
            <a:defRPr sz="6500"/>
          </a:lvl8pPr>
          <a:lvl9pPr marL="2286000" indent="-285750" algn="l">
            <a:defRPr sz="6500"/>
          </a:lvl9pPr>
        </a:lstStyle>
        <a:p>
          <a:endParaRPr>
            <a:solidFill>
              <a:schemeClr val="dk1"/>
            </a:solidFill>
          </a:endParaRPr>
        </a:p>
      </dsp:txBody>
      <dsp:txXfrm>
        <a:off x="0" y="3511340"/>
        <a:ext cx="12521565" cy="1638000"/>
      </dsp:txXfrm>
    </dsp:sp>
    <dsp:sp modelId="{4A04277D-33DB-4844-939D-C71F1592B893}">
      <dsp:nvSpPr>
        <dsp:cNvPr id="4" name="Rounded Rectangle 3"/>
        <dsp:cNvSpPr/>
      </dsp:nvSpPr>
      <dsp:spPr bwMode="white">
        <a:xfrm>
          <a:off x="626078" y="2551940"/>
          <a:ext cx="8765096" cy="1918800"/>
        </a:xfrm>
        <a:prstGeom prst="roundRect">
          <a:avLst/>
        </a:prstGeom>
      </dsp:spPr>
      <dsp:style>
        <a:lnRef idx="3">
          <a:schemeClr val="lt2"/>
        </a:lnRef>
        <a:fillRef idx="1">
          <a:schemeClr val="dk2"/>
        </a:fillRef>
        <a:effectRef idx="1">
          <a:scrgbClr r="0" g="0" b="0"/>
        </a:effectRef>
        <a:fontRef idx="minor">
          <a:schemeClr val="lt1"/>
        </a:fontRef>
      </dsp:style>
      <dsp:txBody>
        <a:bodyPr vert="horz" wrap="square" lIns="331299" tIns="0" rIns="331299" bIns="0" anchor="ctr"/>
        <a:lstStyle>
          <a:lvl1pPr algn="l">
            <a:defRPr sz="6500"/>
          </a:lvl1pPr>
          <a:lvl2pPr marL="285750" indent="-285750" algn="l">
            <a:defRPr sz="5000"/>
          </a:lvl2pPr>
          <a:lvl3pPr marL="571500" indent="-285750" algn="l">
            <a:defRPr sz="5000"/>
          </a:lvl3pPr>
          <a:lvl4pPr marL="857250" indent="-285750" algn="l">
            <a:defRPr sz="5000"/>
          </a:lvl4pPr>
          <a:lvl5pPr marL="1143000" indent="-285750" algn="l">
            <a:defRPr sz="5000"/>
          </a:lvl5pPr>
          <a:lvl6pPr marL="1428750" indent="-285750" algn="l">
            <a:defRPr sz="5000"/>
          </a:lvl6pPr>
          <a:lvl7pPr marL="1714500" indent="-285750" algn="l">
            <a:defRPr sz="5000"/>
          </a:lvl7pPr>
          <a:lvl8pPr marL="2000250" indent="-285750" algn="l">
            <a:defRPr sz="5000"/>
          </a:lvl8pPr>
          <a:lvl9pPr marL="2286000" indent="-285750" algn="l">
            <a:defRPr sz="5000"/>
          </a:lvl9pPr>
        </a:lstStyle>
        <a:p>
          <a:pPr lvl="0" rtl="1">
            <a:lnSpc>
              <a:spcPct val="100000"/>
            </a:lnSpc>
            <a:spcBef>
              <a:spcPct val="0"/>
            </a:spcBef>
            <a:spcAft>
              <a:spcPct val="35000"/>
            </a:spcAft>
          </a:pPr>
          <a:r>
            <a:rPr lang="en-US" sz="4000" b="1" dirty="0">
              <a:solidFill>
                <a:srgbClr val="FF0000"/>
              </a:solidFill>
              <a:latin typeface="Arial" panose="020B0604020202020204"/>
            </a:rPr>
            <a:t>Write one thing you remember to have when writing a letter </a:t>
          </a:r>
          <a:endParaRPr lang="en-US" sz="4000" b="1" dirty="0">
            <a:solidFill>
              <a:srgbClr val="FF0000"/>
            </a:solidFill>
            <a:latin typeface="Arial" panose="020B0604020202020204"/>
          </a:endParaRPr>
        </a:p>
      </dsp:txBody>
      <dsp:txXfrm>
        <a:off x="626078" y="2551940"/>
        <a:ext cx="8765096" cy="1918800"/>
      </dsp:txXfrm>
    </dsp:sp>
    <dsp:sp modelId="{153B4866-B367-4AC8-98A7-DA4DA0F9E69E}">
      <dsp:nvSpPr>
        <dsp:cNvPr id="3" name="Rectangles 2" hidden="1"/>
        <dsp:cNvSpPr/>
      </dsp:nvSpPr>
      <dsp:spPr>
        <a:xfrm>
          <a:off x="0" y="2551940"/>
          <a:ext cx="626078" cy="1918800"/>
        </a:xfrm>
        <a:prstGeom prst="rect">
          <a:avLst/>
        </a:prstGeom>
      </dsp:spPr>
      <dsp:txXfrm>
        <a:off x="0" y="2551940"/>
        <a:ext cx="626078" cy="1918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rSet qsTypeId="urn:microsoft.com/office/officeart/2005/8/quickstyle/simple5"/>
        </dgm:pt>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off" val="ctr"/>
          <dgm:param type="contDir" val="sameDir"/>
          <dgm:param type="grDir" val="tL"/>
          <dgm:param type="flowDir" val="row"/>
        </dgm:alg>
      </dgm:if>
      <dgm:else name="Name2">
        <dgm:alg type="snake">
          <dgm:param type="off" val="ctr"/>
          <dgm:param type="contDir" val="sameDir"/>
          <dgm:param type="grDir" val="tR"/>
          <dgm:param type="flowDir" val="row"/>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type="upArrowCallout" r:blip="" rot="180">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type="upArrowCallout" r:blip="" rot="180">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389"/>
        <p:cNvGrpSpPr/>
        <p:nvPr/>
      </p:nvGrpSpPr>
      <p:grpSpPr>
        <a:xfrm>
          <a:off x="0" y="0"/>
          <a:ext cx="0" cy="0"/>
          <a:chOff x="0" y="0"/>
          <a:chExt cx="0" cy="0"/>
        </a:xfrm>
      </p:grpSpPr>
      <p:sp>
        <p:nvSpPr>
          <p:cNvPr id="390" name="Google Shape;390;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1"/>
        <p:cNvGrpSpPr/>
        <p:nvPr/>
      </p:nvGrpSpPr>
      <p:grpSpPr>
        <a:xfrm>
          <a:off x="0" y="0"/>
          <a:ext cx="0" cy="0"/>
          <a:chOff x="0" y="0"/>
          <a:chExt cx="0" cy="0"/>
        </a:xfrm>
      </p:grpSpPr>
      <p:sp>
        <p:nvSpPr>
          <p:cNvPr id="612" name="Google Shape;612;g20886ee50bb_1_2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0886ee50bb_1_2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3"/>
        <p:cNvGrpSpPr/>
        <p:nvPr/>
      </p:nvGrpSpPr>
      <p:grpSpPr>
        <a:xfrm>
          <a:off x="0" y="0"/>
          <a:ext cx="0" cy="0"/>
          <a:chOff x="0" y="0"/>
          <a:chExt cx="0" cy="0"/>
        </a:xfrm>
      </p:grpSpPr>
      <p:sp>
        <p:nvSpPr>
          <p:cNvPr id="444" name="Google Shape;444;gb4f2627353_1_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b4f2627353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3"/>
        <p:cNvGrpSpPr/>
        <p:nvPr/>
      </p:nvGrpSpPr>
      <p:grpSpPr>
        <a:xfrm>
          <a:off x="0" y="0"/>
          <a:ext cx="0" cy="0"/>
          <a:chOff x="0" y="0"/>
          <a:chExt cx="0" cy="0"/>
        </a:xfrm>
      </p:grpSpPr>
      <p:sp>
        <p:nvSpPr>
          <p:cNvPr id="444" name="Google Shape;444;gb4f2627353_1_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b4f2627353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43"/>
        <p:cNvGrpSpPr/>
        <p:nvPr/>
      </p:nvGrpSpPr>
      <p:grpSpPr>
        <a:xfrm>
          <a:off x="0" y="0"/>
          <a:ext cx="0" cy="0"/>
          <a:chOff x="0" y="0"/>
          <a:chExt cx="0" cy="0"/>
        </a:xfrm>
      </p:grpSpPr>
      <p:sp>
        <p:nvSpPr>
          <p:cNvPr id="444" name="Google Shape;444;gb4f2627353_1_3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b4f2627353_1_3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7"/>
        <p:cNvGrpSpPr/>
        <p:nvPr/>
      </p:nvGrpSpPr>
      <p:grpSpPr>
        <a:xfrm>
          <a:off x="0" y="0"/>
          <a:ext cx="0" cy="0"/>
          <a:chOff x="0" y="0"/>
          <a:chExt cx="0" cy="0"/>
        </a:xfrm>
      </p:grpSpPr>
      <p:sp>
        <p:nvSpPr>
          <p:cNvPr id="458" name="Google Shape;458;gb77da734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b77da73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7"/>
        <p:cNvGrpSpPr/>
        <p:nvPr/>
      </p:nvGrpSpPr>
      <p:grpSpPr>
        <a:xfrm>
          <a:off x="0" y="0"/>
          <a:ext cx="0" cy="0"/>
          <a:chOff x="0" y="0"/>
          <a:chExt cx="0" cy="0"/>
        </a:xfrm>
      </p:grpSpPr>
      <p:sp>
        <p:nvSpPr>
          <p:cNvPr id="458" name="Google Shape;458;gb77da734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b77da73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541"/>
        <p:cNvGrpSpPr/>
        <p:nvPr/>
      </p:nvGrpSpPr>
      <p:grpSpPr>
        <a:xfrm>
          <a:off x="0" y="0"/>
          <a:ext cx="0" cy="0"/>
          <a:chOff x="0" y="0"/>
          <a:chExt cx="0" cy="0"/>
        </a:xfrm>
      </p:grpSpPr>
      <p:sp>
        <p:nvSpPr>
          <p:cNvPr id="542" name="Google Shape;542;g208350ba832_0_11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208350ba832_0_11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189"/>
        <p:cNvGrpSpPr/>
        <p:nvPr/>
      </p:nvGrpSpPr>
      <p:grpSpPr>
        <a:xfrm>
          <a:off x="0" y="0"/>
          <a:ext cx="0" cy="0"/>
          <a:chOff x="0" y="0"/>
          <a:chExt cx="0" cy="0"/>
        </a:xfrm>
      </p:grpSpPr>
      <p:sp>
        <p:nvSpPr>
          <p:cNvPr id="1190" name="Google Shape;1190;g20886ee50bb_1_5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1" name="Google Shape;1191;g20886ee50bb_1_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457"/>
        <p:cNvGrpSpPr/>
        <p:nvPr/>
      </p:nvGrpSpPr>
      <p:grpSpPr>
        <a:xfrm>
          <a:off x="0" y="0"/>
          <a:ext cx="0" cy="0"/>
          <a:chOff x="0" y="0"/>
          <a:chExt cx="0" cy="0"/>
        </a:xfrm>
      </p:grpSpPr>
      <p:sp>
        <p:nvSpPr>
          <p:cNvPr id="458" name="Google Shape;458;gb77da7344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9" name="Google Shape;459;gb77da7344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611"/>
        <p:cNvGrpSpPr/>
        <p:nvPr/>
      </p:nvGrpSpPr>
      <p:grpSpPr>
        <a:xfrm>
          <a:off x="0" y="0"/>
          <a:ext cx="0" cy="0"/>
          <a:chOff x="0" y="0"/>
          <a:chExt cx="0" cy="0"/>
        </a:xfrm>
      </p:grpSpPr>
      <p:sp>
        <p:nvSpPr>
          <p:cNvPr id="612" name="Google Shape;612;g20886ee50bb_1_23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20886ee50bb_1_2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1" name="Shape 8"/>
        <p:cNvGrpSpPr/>
        <p:nvPr/>
      </p:nvGrpSpPr>
      <p:grpSpPr>
        <a:xfrm>
          <a:off x="0" y="0"/>
          <a:ext cx="0" cy="0"/>
          <a:chOff x="0" y="0"/>
          <a:chExt cx="0" cy="0"/>
        </a:xfrm>
      </p:grpSpPr>
      <p:grpSp>
        <p:nvGrpSpPr>
          <p:cNvPr id="9" name="Google Shape;9;p2"/>
          <p:cNvGrpSpPr/>
          <p:nvPr/>
        </p:nvGrpSpPr>
        <p:grpSpPr>
          <a:xfrm>
            <a:off x="32" y="0"/>
            <a:ext cx="14484245" cy="10744224"/>
            <a:chOff x="1676525" y="238125"/>
            <a:chExt cx="1775700" cy="2495175"/>
          </a:xfrm>
        </p:grpSpPr>
        <p:sp>
          <p:nvSpPr>
            <p:cNvPr id="10" name="Google Shape;10;p2"/>
            <p:cNvSpPr/>
            <p:nvPr/>
          </p:nvSpPr>
          <p:spPr>
            <a:xfrm>
              <a:off x="3319675" y="1456075"/>
              <a:ext cx="132550" cy="1149750"/>
            </a:xfrm>
            <a:custGeom>
              <a:avLst/>
              <a:gdLst/>
              <a:ahLst/>
              <a:cxnLst/>
              <a:rect l="l" t="t" r="r" b="b"/>
              <a:pathLst>
                <a:path w="5302" h="45990" extrusionOk="0">
                  <a:moveTo>
                    <a:pt x="4871" y="1"/>
                  </a:moveTo>
                  <a:cubicBezTo>
                    <a:pt x="4394" y="234"/>
                    <a:pt x="3932" y="510"/>
                    <a:pt x="3483" y="788"/>
                  </a:cubicBezTo>
                  <a:cubicBezTo>
                    <a:pt x="2915" y="1141"/>
                    <a:pt x="2345" y="1593"/>
                    <a:pt x="1966" y="2175"/>
                  </a:cubicBezTo>
                  <a:cubicBezTo>
                    <a:pt x="1339" y="3135"/>
                    <a:pt x="1398" y="4196"/>
                    <a:pt x="1928" y="5012"/>
                  </a:cubicBezTo>
                  <a:cubicBezTo>
                    <a:pt x="1936" y="5024"/>
                    <a:pt x="1941" y="5037"/>
                    <a:pt x="1949" y="5047"/>
                  </a:cubicBezTo>
                  <a:cubicBezTo>
                    <a:pt x="2201" y="5424"/>
                    <a:pt x="2555" y="5747"/>
                    <a:pt x="2989" y="5982"/>
                  </a:cubicBezTo>
                  <a:cubicBezTo>
                    <a:pt x="3554" y="6288"/>
                    <a:pt x="4204" y="6454"/>
                    <a:pt x="4871" y="6515"/>
                  </a:cubicBezTo>
                  <a:lnTo>
                    <a:pt x="4871" y="1"/>
                  </a:lnTo>
                  <a:close/>
                  <a:moveTo>
                    <a:pt x="3603" y="17801"/>
                  </a:moveTo>
                  <a:cubicBezTo>
                    <a:pt x="3604" y="17802"/>
                    <a:pt x="3604" y="17803"/>
                    <a:pt x="3604" y="17803"/>
                  </a:cubicBezTo>
                  <a:cubicBezTo>
                    <a:pt x="3604" y="17803"/>
                    <a:pt x="3603" y="17801"/>
                    <a:pt x="3603" y="17801"/>
                  </a:cubicBezTo>
                  <a:close/>
                  <a:moveTo>
                    <a:pt x="3605" y="17805"/>
                  </a:moveTo>
                  <a:cubicBezTo>
                    <a:pt x="3606" y="17811"/>
                    <a:pt x="3609" y="17816"/>
                    <a:pt x="3610" y="17819"/>
                  </a:cubicBezTo>
                  <a:cubicBezTo>
                    <a:pt x="3609" y="17816"/>
                    <a:pt x="3606" y="17811"/>
                    <a:pt x="3604" y="17805"/>
                  </a:cubicBezTo>
                  <a:close/>
                  <a:moveTo>
                    <a:pt x="3596" y="17815"/>
                  </a:moveTo>
                  <a:cubicBezTo>
                    <a:pt x="3596" y="17815"/>
                    <a:pt x="3596" y="17816"/>
                    <a:pt x="3596" y="17817"/>
                  </a:cubicBezTo>
                  <a:cubicBezTo>
                    <a:pt x="3595" y="17830"/>
                    <a:pt x="3594" y="17837"/>
                    <a:pt x="3592" y="17846"/>
                  </a:cubicBezTo>
                  <a:cubicBezTo>
                    <a:pt x="3594" y="17837"/>
                    <a:pt x="3595" y="17826"/>
                    <a:pt x="3596" y="17815"/>
                  </a:cubicBezTo>
                  <a:close/>
                  <a:moveTo>
                    <a:pt x="4871" y="7062"/>
                  </a:moveTo>
                  <a:cubicBezTo>
                    <a:pt x="4842" y="7086"/>
                    <a:pt x="4815" y="7109"/>
                    <a:pt x="4790" y="7133"/>
                  </a:cubicBezTo>
                  <a:cubicBezTo>
                    <a:pt x="4382" y="7304"/>
                    <a:pt x="3981" y="7493"/>
                    <a:pt x="3595" y="7722"/>
                  </a:cubicBezTo>
                  <a:cubicBezTo>
                    <a:pt x="2587" y="8318"/>
                    <a:pt x="1486" y="9159"/>
                    <a:pt x="991" y="10308"/>
                  </a:cubicBezTo>
                  <a:cubicBezTo>
                    <a:pt x="492" y="11472"/>
                    <a:pt x="811" y="13098"/>
                    <a:pt x="2030" y="13579"/>
                  </a:cubicBezTo>
                  <a:cubicBezTo>
                    <a:pt x="2325" y="13695"/>
                    <a:pt x="2639" y="13736"/>
                    <a:pt x="2957" y="13736"/>
                  </a:cubicBezTo>
                  <a:cubicBezTo>
                    <a:pt x="3339" y="13736"/>
                    <a:pt x="3727" y="13677"/>
                    <a:pt x="4094" y="13624"/>
                  </a:cubicBezTo>
                  <a:cubicBezTo>
                    <a:pt x="4117" y="13620"/>
                    <a:pt x="4139" y="13615"/>
                    <a:pt x="4162" y="13611"/>
                  </a:cubicBezTo>
                  <a:lnTo>
                    <a:pt x="4162" y="13611"/>
                  </a:lnTo>
                  <a:cubicBezTo>
                    <a:pt x="4055" y="13890"/>
                    <a:pt x="3970" y="14178"/>
                    <a:pt x="3905" y="14471"/>
                  </a:cubicBezTo>
                  <a:cubicBezTo>
                    <a:pt x="3672" y="14564"/>
                    <a:pt x="3442" y="14668"/>
                    <a:pt x="3221" y="14791"/>
                  </a:cubicBezTo>
                  <a:cubicBezTo>
                    <a:pt x="2138" y="15397"/>
                    <a:pt x="618" y="16708"/>
                    <a:pt x="1055" y="18202"/>
                  </a:cubicBezTo>
                  <a:cubicBezTo>
                    <a:pt x="1286" y="18993"/>
                    <a:pt x="2014" y="19428"/>
                    <a:pt x="2675" y="19757"/>
                  </a:cubicBezTo>
                  <a:cubicBezTo>
                    <a:pt x="3307" y="20072"/>
                    <a:pt x="3999" y="20289"/>
                    <a:pt x="4689" y="20395"/>
                  </a:cubicBezTo>
                  <a:cubicBezTo>
                    <a:pt x="4748" y="20404"/>
                    <a:pt x="4809" y="20411"/>
                    <a:pt x="4871" y="20419"/>
                  </a:cubicBezTo>
                  <a:lnTo>
                    <a:pt x="4871" y="7062"/>
                  </a:lnTo>
                  <a:close/>
                  <a:moveTo>
                    <a:pt x="3660" y="24104"/>
                  </a:moveTo>
                  <a:lnTo>
                    <a:pt x="3660" y="24104"/>
                  </a:lnTo>
                  <a:cubicBezTo>
                    <a:pt x="3654" y="24129"/>
                    <a:pt x="3647" y="24148"/>
                    <a:pt x="3639" y="24148"/>
                  </a:cubicBezTo>
                  <a:cubicBezTo>
                    <a:pt x="3635" y="24148"/>
                    <a:pt x="3631" y="24143"/>
                    <a:pt x="3627" y="24132"/>
                  </a:cubicBezTo>
                  <a:cubicBezTo>
                    <a:pt x="3626" y="24127"/>
                    <a:pt x="3640" y="24116"/>
                    <a:pt x="3660" y="24104"/>
                  </a:cubicBezTo>
                  <a:close/>
                  <a:moveTo>
                    <a:pt x="4364" y="36676"/>
                  </a:moveTo>
                  <a:cubicBezTo>
                    <a:pt x="4365" y="36676"/>
                    <a:pt x="4366" y="36687"/>
                    <a:pt x="4367" y="36712"/>
                  </a:cubicBezTo>
                  <a:cubicBezTo>
                    <a:pt x="4364" y="36691"/>
                    <a:pt x="4364" y="36676"/>
                    <a:pt x="4364" y="36676"/>
                  </a:cubicBezTo>
                  <a:close/>
                  <a:moveTo>
                    <a:pt x="2525" y="36879"/>
                  </a:moveTo>
                  <a:cubicBezTo>
                    <a:pt x="2491" y="37080"/>
                    <a:pt x="2493" y="37296"/>
                    <a:pt x="2549" y="37526"/>
                  </a:cubicBezTo>
                  <a:cubicBezTo>
                    <a:pt x="2552" y="37537"/>
                    <a:pt x="2558" y="37549"/>
                    <a:pt x="2562" y="37562"/>
                  </a:cubicBezTo>
                  <a:cubicBezTo>
                    <a:pt x="2443" y="37519"/>
                    <a:pt x="2326" y="37469"/>
                    <a:pt x="2216" y="37404"/>
                  </a:cubicBezTo>
                  <a:cubicBezTo>
                    <a:pt x="2196" y="37391"/>
                    <a:pt x="2121" y="37333"/>
                    <a:pt x="2053" y="37278"/>
                  </a:cubicBezTo>
                  <a:cubicBezTo>
                    <a:pt x="2157" y="37186"/>
                    <a:pt x="2309" y="37039"/>
                    <a:pt x="2351" y="37005"/>
                  </a:cubicBezTo>
                  <a:cubicBezTo>
                    <a:pt x="2408" y="36963"/>
                    <a:pt x="2467" y="36921"/>
                    <a:pt x="2525" y="36879"/>
                  </a:cubicBezTo>
                  <a:close/>
                  <a:moveTo>
                    <a:pt x="2428" y="42032"/>
                  </a:moveTo>
                  <a:cubicBezTo>
                    <a:pt x="2451" y="42032"/>
                    <a:pt x="2467" y="42053"/>
                    <a:pt x="2477" y="42084"/>
                  </a:cubicBezTo>
                  <a:cubicBezTo>
                    <a:pt x="2445" y="42057"/>
                    <a:pt x="2417" y="42035"/>
                    <a:pt x="2414" y="42035"/>
                  </a:cubicBezTo>
                  <a:cubicBezTo>
                    <a:pt x="2419" y="42033"/>
                    <a:pt x="2424" y="42032"/>
                    <a:pt x="2428" y="42032"/>
                  </a:cubicBezTo>
                  <a:close/>
                  <a:moveTo>
                    <a:pt x="2498" y="42347"/>
                  </a:moveTo>
                  <a:cubicBezTo>
                    <a:pt x="2498" y="42355"/>
                    <a:pt x="2497" y="42360"/>
                    <a:pt x="2497" y="42360"/>
                  </a:cubicBezTo>
                  <a:cubicBezTo>
                    <a:pt x="2494" y="42356"/>
                    <a:pt x="2497" y="42351"/>
                    <a:pt x="2498" y="42347"/>
                  </a:cubicBezTo>
                  <a:close/>
                  <a:moveTo>
                    <a:pt x="3267" y="41877"/>
                  </a:moveTo>
                  <a:lnTo>
                    <a:pt x="3267" y="41877"/>
                  </a:lnTo>
                  <a:cubicBezTo>
                    <a:pt x="3173" y="42076"/>
                    <a:pt x="3113" y="42292"/>
                    <a:pt x="3088" y="42516"/>
                  </a:cubicBezTo>
                  <a:cubicBezTo>
                    <a:pt x="3084" y="42513"/>
                    <a:pt x="3082" y="42512"/>
                    <a:pt x="3078" y="42509"/>
                  </a:cubicBezTo>
                  <a:cubicBezTo>
                    <a:pt x="2924" y="42412"/>
                    <a:pt x="2768" y="42311"/>
                    <a:pt x="2621" y="42202"/>
                  </a:cubicBezTo>
                  <a:cubicBezTo>
                    <a:pt x="2818" y="42067"/>
                    <a:pt x="3173" y="41910"/>
                    <a:pt x="3267" y="41877"/>
                  </a:cubicBezTo>
                  <a:close/>
                  <a:moveTo>
                    <a:pt x="4871" y="20712"/>
                  </a:moveTo>
                  <a:cubicBezTo>
                    <a:pt x="3834" y="20739"/>
                    <a:pt x="2791" y="21000"/>
                    <a:pt x="1942" y="21614"/>
                  </a:cubicBezTo>
                  <a:cubicBezTo>
                    <a:pt x="731" y="22492"/>
                    <a:pt x="11" y="24187"/>
                    <a:pt x="966" y="25581"/>
                  </a:cubicBezTo>
                  <a:cubicBezTo>
                    <a:pt x="1706" y="26660"/>
                    <a:pt x="3079" y="27139"/>
                    <a:pt x="4336" y="27383"/>
                  </a:cubicBezTo>
                  <a:cubicBezTo>
                    <a:pt x="4291" y="27517"/>
                    <a:pt x="4252" y="27652"/>
                    <a:pt x="4216" y="27789"/>
                  </a:cubicBezTo>
                  <a:cubicBezTo>
                    <a:pt x="3163" y="27917"/>
                    <a:pt x="2050" y="28306"/>
                    <a:pt x="1384" y="29228"/>
                  </a:cubicBezTo>
                  <a:cubicBezTo>
                    <a:pt x="510" y="30441"/>
                    <a:pt x="740" y="32119"/>
                    <a:pt x="1679" y="33207"/>
                  </a:cubicBezTo>
                  <a:cubicBezTo>
                    <a:pt x="2131" y="33733"/>
                    <a:pt x="2696" y="34092"/>
                    <a:pt x="3307" y="34346"/>
                  </a:cubicBezTo>
                  <a:cubicBezTo>
                    <a:pt x="2873" y="34504"/>
                    <a:pt x="2452" y="34701"/>
                    <a:pt x="2050" y="34935"/>
                  </a:cubicBezTo>
                  <a:cubicBezTo>
                    <a:pt x="1422" y="35300"/>
                    <a:pt x="659" y="35756"/>
                    <a:pt x="316" y="36459"/>
                  </a:cubicBezTo>
                  <a:cubicBezTo>
                    <a:pt x="0" y="37104"/>
                    <a:pt x="92" y="37855"/>
                    <a:pt x="503" y="38426"/>
                  </a:cubicBezTo>
                  <a:cubicBezTo>
                    <a:pt x="1158" y="39338"/>
                    <a:pt x="2315" y="39665"/>
                    <a:pt x="3411" y="39847"/>
                  </a:cubicBezTo>
                  <a:cubicBezTo>
                    <a:pt x="3092" y="39892"/>
                    <a:pt x="2769" y="39972"/>
                    <a:pt x="2441" y="40097"/>
                  </a:cubicBezTo>
                  <a:cubicBezTo>
                    <a:pt x="1793" y="40344"/>
                    <a:pt x="1175" y="40778"/>
                    <a:pt x="842" y="41439"/>
                  </a:cubicBezTo>
                  <a:cubicBezTo>
                    <a:pt x="465" y="42185"/>
                    <a:pt x="641" y="43029"/>
                    <a:pt x="1212" y="43597"/>
                  </a:cubicBezTo>
                  <a:cubicBezTo>
                    <a:pt x="1491" y="43874"/>
                    <a:pt x="1827" y="44109"/>
                    <a:pt x="2170" y="44325"/>
                  </a:cubicBezTo>
                  <a:cubicBezTo>
                    <a:pt x="2418" y="44481"/>
                    <a:pt x="2670" y="44627"/>
                    <a:pt x="2908" y="44773"/>
                  </a:cubicBezTo>
                  <a:cubicBezTo>
                    <a:pt x="3484" y="45124"/>
                    <a:pt x="4078" y="45441"/>
                    <a:pt x="4688" y="45722"/>
                  </a:cubicBezTo>
                  <a:cubicBezTo>
                    <a:pt x="4748" y="45749"/>
                    <a:pt x="4810" y="45777"/>
                    <a:pt x="4871" y="45804"/>
                  </a:cubicBezTo>
                  <a:cubicBezTo>
                    <a:pt x="5013" y="45868"/>
                    <a:pt x="5157" y="45930"/>
                    <a:pt x="5301" y="45989"/>
                  </a:cubicBezTo>
                  <a:cubicBezTo>
                    <a:pt x="5173" y="45750"/>
                    <a:pt x="5029" y="45528"/>
                    <a:pt x="4871" y="45327"/>
                  </a:cubicBezTo>
                  <a:lnTo>
                    <a:pt x="4871" y="43296"/>
                  </a:lnTo>
                  <a:cubicBezTo>
                    <a:pt x="4868" y="43297"/>
                    <a:pt x="4866" y="43297"/>
                    <a:pt x="4864" y="43297"/>
                  </a:cubicBezTo>
                  <a:cubicBezTo>
                    <a:pt x="4835" y="43297"/>
                    <a:pt x="4808" y="43275"/>
                    <a:pt x="4786" y="43220"/>
                  </a:cubicBezTo>
                  <a:cubicBezTo>
                    <a:pt x="4784" y="43216"/>
                    <a:pt x="4785" y="43213"/>
                    <a:pt x="4792" y="43213"/>
                  </a:cubicBezTo>
                  <a:cubicBezTo>
                    <a:pt x="4802" y="43213"/>
                    <a:pt x="4823" y="43218"/>
                    <a:pt x="4867" y="43231"/>
                  </a:cubicBezTo>
                  <a:cubicBezTo>
                    <a:pt x="4868" y="43231"/>
                    <a:pt x="4869" y="43232"/>
                    <a:pt x="4871" y="43232"/>
                  </a:cubicBezTo>
                  <a:lnTo>
                    <a:pt x="4871" y="20712"/>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 name="Google Shape;11;p2"/>
            <p:cNvSpPr/>
            <p:nvPr/>
          </p:nvSpPr>
          <p:spPr>
            <a:xfrm>
              <a:off x="1676525" y="2077175"/>
              <a:ext cx="101175" cy="172050"/>
            </a:xfrm>
            <a:custGeom>
              <a:avLst/>
              <a:gdLst/>
              <a:ahLst/>
              <a:cxnLst/>
              <a:rect l="l" t="t" r="r" b="b"/>
              <a:pathLst>
                <a:path w="4047" h="6882" extrusionOk="0">
                  <a:moveTo>
                    <a:pt x="1541" y="1"/>
                  </a:moveTo>
                  <a:cubicBezTo>
                    <a:pt x="1019" y="1"/>
                    <a:pt x="496" y="133"/>
                    <a:pt x="0" y="344"/>
                  </a:cubicBezTo>
                  <a:lnTo>
                    <a:pt x="0" y="6882"/>
                  </a:lnTo>
                  <a:cubicBezTo>
                    <a:pt x="839" y="6137"/>
                    <a:pt x="1687" y="5400"/>
                    <a:pt x="2529" y="4700"/>
                  </a:cubicBezTo>
                  <a:cubicBezTo>
                    <a:pt x="3263" y="4087"/>
                    <a:pt x="4000" y="3290"/>
                    <a:pt x="4023" y="2293"/>
                  </a:cubicBezTo>
                  <a:cubicBezTo>
                    <a:pt x="4046" y="1240"/>
                    <a:pt x="3192" y="326"/>
                    <a:pt x="2231" y="84"/>
                  </a:cubicBezTo>
                  <a:cubicBezTo>
                    <a:pt x="2003" y="27"/>
                    <a:pt x="1772" y="1"/>
                    <a:pt x="15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 name="Google Shape;12;p2"/>
            <p:cNvSpPr/>
            <p:nvPr/>
          </p:nvSpPr>
          <p:spPr>
            <a:xfrm>
              <a:off x="1676525" y="2264225"/>
              <a:ext cx="105275" cy="252575"/>
            </a:xfrm>
            <a:custGeom>
              <a:avLst/>
              <a:gdLst/>
              <a:ahLst/>
              <a:cxnLst/>
              <a:rect l="l" t="t" r="r" b="b"/>
              <a:pathLst>
                <a:path w="4211" h="10103" extrusionOk="0">
                  <a:moveTo>
                    <a:pt x="901" y="1"/>
                  </a:moveTo>
                  <a:cubicBezTo>
                    <a:pt x="599" y="1"/>
                    <a:pt x="296" y="35"/>
                    <a:pt x="0" y="102"/>
                  </a:cubicBezTo>
                  <a:lnTo>
                    <a:pt x="0" y="10102"/>
                  </a:lnTo>
                  <a:cubicBezTo>
                    <a:pt x="1082" y="9531"/>
                    <a:pt x="2069" y="8757"/>
                    <a:pt x="2899" y="7822"/>
                  </a:cubicBezTo>
                  <a:cubicBezTo>
                    <a:pt x="3016" y="7690"/>
                    <a:pt x="3129" y="7556"/>
                    <a:pt x="3238" y="7418"/>
                  </a:cubicBezTo>
                  <a:cubicBezTo>
                    <a:pt x="3633" y="6924"/>
                    <a:pt x="3997" y="6368"/>
                    <a:pt x="4104" y="5728"/>
                  </a:cubicBezTo>
                  <a:cubicBezTo>
                    <a:pt x="4211" y="5089"/>
                    <a:pt x="3998" y="4351"/>
                    <a:pt x="3470" y="4031"/>
                  </a:cubicBezTo>
                  <a:cubicBezTo>
                    <a:pt x="3245" y="3895"/>
                    <a:pt x="2992" y="3846"/>
                    <a:pt x="2733" y="3846"/>
                  </a:cubicBezTo>
                  <a:cubicBezTo>
                    <a:pt x="2494" y="3846"/>
                    <a:pt x="2248" y="3888"/>
                    <a:pt x="2014" y="3940"/>
                  </a:cubicBezTo>
                  <a:cubicBezTo>
                    <a:pt x="1390" y="4080"/>
                    <a:pt x="780" y="4284"/>
                    <a:pt x="192" y="4549"/>
                  </a:cubicBezTo>
                  <a:cubicBezTo>
                    <a:pt x="1152" y="3812"/>
                    <a:pt x="2005" y="2916"/>
                    <a:pt x="2707" y="1900"/>
                  </a:cubicBezTo>
                  <a:cubicBezTo>
                    <a:pt x="2865" y="1671"/>
                    <a:pt x="3022" y="1415"/>
                    <a:pt x="3015" y="1131"/>
                  </a:cubicBezTo>
                  <a:cubicBezTo>
                    <a:pt x="3002" y="641"/>
                    <a:pt x="2522" y="326"/>
                    <a:pt x="2082" y="184"/>
                  </a:cubicBezTo>
                  <a:cubicBezTo>
                    <a:pt x="1699" y="61"/>
                    <a:pt x="1300" y="1"/>
                    <a:pt x="9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 name="Google Shape;13;p2"/>
            <p:cNvSpPr/>
            <p:nvPr/>
          </p:nvSpPr>
          <p:spPr>
            <a:xfrm>
              <a:off x="1676525" y="450725"/>
              <a:ext cx="128975" cy="207750"/>
            </a:xfrm>
            <a:custGeom>
              <a:avLst/>
              <a:gdLst/>
              <a:ahLst/>
              <a:cxnLst/>
              <a:rect l="l" t="t" r="r" b="b"/>
              <a:pathLst>
                <a:path w="5159" h="8310" extrusionOk="0">
                  <a:moveTo>
                    <a:pt x="0" y="1"/>
                  </a:moveTo>
                  <a:lnTo>
                    <a:pt x="0" y="7995"/>
                  </a:lnTo>
                  <a:cubicBezTo>
                    <a:pt x="281" y="8061"/>
                    <a:pt x="561" y="8132"/>
                    <a:pt x="841" y="8200"/>
                  </a:cubicBezTo>
                  <a:lnTo>
                    <a:pt x="841" y="8199"/>
                  </a:lnTo>
                  <a:cubicBezTo>
                    <a:pt x="1127" y="8268"/>
                    <a:pt x="1428" y="8309"/>
                    <a:pt x="1728" y="8309"/>
                  </a:cubicBezTo>
                  <a:cubicBezTo>
                    <a:pt x="2330" y="8309"/>
                    <a:pt x="2927" y="8142"/>
                    <a:pt x="3384" y="7696"/>
                  </a:cubicBezTo>
                  <a:cubicBezTo>
                    <a:pt x="3462" y="7619"/>
                    <a:pt x="3534" y="7534"/>
                    <a:pt x="3602" y="7445"/>
                  </a:cubicBezTo>
                  <a:cubicBezTo>
                    <a:pt x="3925" y="7409"/>
                    <a:pt x="4236" y="7303"/>
                    <a:pt x="4497" y="7080"/>
                  </a:cubicBezTo>
                  <a:cubicBezTo>
                    <a:pt x="5134" y="6536"/>
                    <a:pt x="5158" y="5605"/>
                    <a:pt x="4825" y="4866"/>
                  </a:cubicBezTo>
                  <a:cubicBezTo>
                    <a:pt x="4241" y="3569"/>
                    <a:pt x="3218" y="2396"/>
                    <a:pt x="2180" y="1496"/>
                  </a:cubicBezTo>
                  <a:cubicBezTo>
                    <a:pt x="1542" y="943"/>
                    <a:pt x="795" y="389"/>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 name="Google Shape;14;p2"/>
            <p:cNvSpPr/>
            <p:nvPr/>
          </p:nvSpPr>
          <p:spPr>
            <a:xfrm>
              <a:off x="1676526" y="671247"/>
              <a:ext cx="128972" cy="1406150"/>
            </a:xfrm>
            <a:custGeom>
              <a:avLst/>
              <a:gdLst/>
              <a:ahLst/>
              <a:cxnLst/>
              <a:rect l="l" t="t" r="r" b="b"/>
              <a:pathLst>
                <a:path w="6085" h="56246" extrusionOk="0">
                  <a:moveTo>
                    <a:pt x="0" y="0"/>
                  </a:moveTo>
                  <a:lnTo>
                    <a:pt x="0" y="56245"/>
                  </a:lnTo>
                  <a:cubicBezTo>
                    <a:pt x="527" y="55773"/>
                    <a:pt x="1124" y="55381"/>
                    <a:pt x="1693" y="54962"/>
                  </a:cubicBezTo>
                  <a:cubicBezTo>
                    <a:pt x="2498" y="54367"/>
                    <a:pt x="3290" y="53667"/>
                    <a:pt x="3673" y="52703"/>
                  </a:cubicBezTo>
                  <a:cubicBezTo>
                    <a:pt x="4056" y="51741"/>
                    <a:pt x="3901" y="50463"/>
                    <a:pt x="3089" y="49879"/>
                  </a:cubicBezTo>
                  <a:cubicBezTo>
                    <a:pt x="2746" y="49632"/>
                    <a:pt x="2352" y="49541"/>
                    <a:pt x="1942" y="49541"/>
                  </a:cubicBezTo>
                  <a:cubicBezTo>
                    <a:pt x="1397" y="49541"/>
                    <a:pt x="821" y="49702"/>
                    <a:pt x="293" y="49869"/>
                  </a:cubicBezTo>
                  <a:cubicBezTo>
                    <a:pt x="1693" y="48768"/>
                    <a:pt x="5065" y="47674"/>
                    <a:pt x="5110" y="45547"/>
                  </a:cubicBezTo>
                  <a:cubicBezTo>
                    <a:pt x="5133" y="44414"/>
                    <a:pt x="4407" y="43386"/>
                    <a:pt x="3507" y="42789"/>
                  </a:cubicBezTo>
                  <a:cubicBezTo>
                    <a:pt x="2606" y="42191"/>
                    <a:pt x="1546" y="41947"/>
                    <a:pt x="508" y="41712"/>
                  </a:cubicBezTo>
                  <a:lnTo>
                    <a:pt x="508" y="41712"/>
                  </a:lnTo>
                  <a:cubicBezTo>
                    <a:pt x="605" y="41721"/>
                    <a:pt x="703" y="41725"/>
                    <a:pt x="799" y="41725"/>
                  </a:cubicBezTo>
                  <a:cubicBezTo>
                    <a:pt x="2551" y="41725"/>
                    <a:pt x="4180" y="40288"/>
                    <a:pt x="4697" y="38527"/>
                  </a:cubicBezTo>
                  <a:cubicBezTo>
                    <a:pt x="5336" y="36345"/>
                    <a:pt x="3552" y="34770"/>
                    <a:pt x="2036" y="33595"/>
                  </a:cubicBezTo>
                  <a:cubicBezTo>
                    <a:pt x="1596" y="33255"/>
                    <a:pt x="1136" y="32951"/>
                    <a:pt x="662" y="32676"/>
                  </a:cubicBezTo>
                  <a:cubicBezTo>
                    <a:pt x="975" y="32626"/>
                    <a:pt x="1287" y="32549"/>
                    <a:pt x="1596" y="32421"/>
                  </a:cubicBezTo>
                  <a:cubicBezTo>
                    <a:pt x="3045" y="31823"/>
                    <a:pt x="4151" y="30375"/>
                    <a:pt x="3984" y="28656"/>
                  </a:cubicBezTo>
                  <a:cubicBezTo>
                    <a:pt x="3813" y="26904"/>
                    <a:pt x="2548" y="25343"/>
                    <a:pt x="1525" y="24051"/>
                  </a:cubicBezTo>
                  <a:cubicBezTo>
                    <a:pt x="1309" y="23777"/>
                    <a:pt x="1084" y="23512"/>
                    <a:pt x="859" y="23248"/>
                  </a:cubicBezTo>
                  <a:lnTo>
                    <a:pt x="859" y="23248"/>
                  </a:lnTo>
                  <a:cubicBezTo>
                    <a:pt x="1026" y="23276"/>
                    <a:pt x="1194" y="23291"/>
                    <a:pt x="1368" y="23291"/>
                  </a:cubicBezTo>
                  <a:cubicBezTo>
                    <a:pt x="1387" y="23291"/>
                    <a:pt x="1407" y="23291"/>
                    <a:pt x="1426" y="23290"/>
                  </a:cubicBezTo>
                  <a:cubicBezTo>
                    <a:pt x="2990" y="23257"/>
                    <a:pt x="4133" y="21849"/>
                    <a:pt x="4330" y="20261"/>
                  </a:cubicBezTo>
                  <a:cubicBezTo>
                    <a:pt x="4548" y="18513"/>
                    <a:pt x="3632" y="16934"/>
                    <a:pt x="2369" y="15901"/>
                  </a:cubicBezTo>
                  <a:cubicBezTo>
                    <a:pt x="2062" y="15649"/>
                    <a:pt x="1736" y="15435"/>
                    <a:pt x="1403" y="15239"/>
                  </a:cubicBezTo>
                  <a:cubicBezTo>
                    <a:pt x="1916" y="15217"/>
                    <a:pt x="2424" y="15169"/>
                    <a:pt x="2925" y="15088"/>
                  </a:cubicBezTo>
                  <a:cubicBezTo>
                    <a:pt x="4460" y="14840"/>
                    <a:pt x="6084" y="13866"/>
                    <a:pt x="5983" y="11964"/>
                  </a:cubicBezTo>
                  <a:cubicBezTo>
                    <a:pt x="5884" y="10120"/>
                    <a:pt x="4205" y="8904"/>
                    <a:pt x="2795" y="8189"/>
                  </a:cubicBezTo>
                  <a:cubicBezTo>
                    <a:pt x="2660" y="8120"/>
                    <a:pt x="2521" y="8064"/>
                    <a:pt x="2384" y="8000"/>
                  </a:cubicBezTo>
                  <a:cubicBezTo>
                    <a:pt x="2392" y="7996"/>
                    <a:pt x="2399" y="7993"/>
                    <a:pt x="2406" y="7989"/>
                  </a:cubicBezTo>
                  <a:cubicBezTo>
                    <a:pt x="3768" y="7286"/>
                    <a:pt x="4773" y="5745"/>
                    <a:pt x="4773" y="4109"/>
                  </a:cubicBezTo>
                  <a:cubicBezTo>
                    <a:pt x="4773" y="2138"/>
                    <a:pt x="3233" y="1226"/>
                    <a:pt x="1696" y="643"/>
                  </a:cubicBezTo>
                  <a:cubicBezTo>
                    <a:pt x="1131" y="429"/>
                    <a:pt x="566" y="21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 name="Google Shape;15;p2"/>
            <p:cNvSpPr/>
            <p:nvPr/>
          </p:nvSpPr>
          <p:spPr>
            <a:xfrm>
              <a:off x="1676525" y="238125"/>
              <a:ext cx="207450" cy="200925"/>
            </a:xfrm>
            <a:custGeom>
              <a:avLst/>
              <a:gdLst/>
              <a:ahLst/>
              <a:cxnLst/>
              <a:rect l="l" t="t" r="r" b="b"/>
              <a:pathLst>
                <a:path w="8298" h="8037" extrusionOk="0">
                  <a:moveTo>
                    <a:pt x="0" y="0"/>
                  </a:moveTo>
                  <a:lnTo>
                    <a:pt x="0" y="7248"/>
                  </a:lnTo>
                  <a:cubicBezTo>
                    <a:pt x="28" y="7269"/>
                    <a:pt x="57" y="7289"/>
                    <a:pt x="85" y="7309"/>
                  </a:cubicBezTo>
                  <a:cubicBezTo>
                    <a:pt x="613" y="7667"/>
                    <a:pt x="1247" y="8036"/>
                    <a:pt x="1873" y="8036"/>
                  </a:cubicBezTo>
                  <a:cubicBezTo>
                    <a:pt x="2164" y="8036"/>
                    <a:pt x="2454" y="7956"/>
                    <a:pt x="2730" y="7759"/>
                  </a:cubicBezTo>
                  <a:cubicBezTo>
                    <a:pt x="3416" y="7270"/>
                    <a:pt x="3618" y="6370"/>
                    <a:pt x="3643" y="5542"/>
                  </a:cubicBezTo>
                  <a:cubicBezTo>
                    <a:pt x="3665" y="4834"/>
                    <a:pt x="3650" y="4131"/>
                    <a:pt x="3618" y="3429"/>
                  </a:cubicBezTo>
                  <a:lnTo>
                    <a:pt x="3618" y="3429"/>
                  </a:lnTo>
                  <a:cubicBezTo>
                    <a:pt x="3646" y="3659"/>
                    <a:pt x="3668" y="3890"/>
                    <a:pt x="3709" y="4118"/>
                  </a:cubicBezTo>
                  <a:cubicBezTo>
                    <a:pt x="3777" y="4499"/>
                    <a:pt x="4078" y="4851"/>
                    <a:pt x="4427" y="4971"/>
                  </a:cubicBezTo>
                  <a:cubicBezTo>
                    <a:pt x="4567" y="5238"/>
                    <a:pt x="4716" y="5503"/>
                    <a:pt x="4887" y="5755"/>
                  </a:cubicBezTo>
                  <a:cubicBezTo>
                    <a:pt x="5064" y="6016"/>
                    <a:pt x="5310" y="6133"/>
                    <a:pt x="5557" y="6133"/>
                  </a:cubicBezTo>
                  <a:cubicBezTo>
                    <a:pt x="5881" y="6133"/>
                    <a:pt x="6206" y="5932"/>
                    <a:pt x="6380" y="5592"/>
                  </a:cubicBezTo>
                  <a:cubicBezTo>
                    <a:pt x="7279" y="3832"/>
                    <a:pt x="7912" y="1947"/>
                    <a:pt x="8298" y="0"/>
                  </a:cubicBezTo>
                  <a:lnTo>
                    <a:pt x="3521" y="0"/>
                  </a:lnTo>
                  <a:cubicBezTo>
                    <a:pt x="3493" y="260"/>
                    <a:pt x="3478" y="521"/>
                    <a:pt x="3472" y="782"/>
                  </a:cubicBezTo>
                  <a:cubicBezTo>
                    <a:pt x="3361" y="538"/>
                    <a:pt x="3246" y="293"/>
                    <a:pt x="3128" y="53"/>
                  </a:cubicBezTo>
                  <a:cubicBezTo>
                    <a:pt x="3124" y="35"/>
                    <a:pt x="3120" y="18"/>
                    <a:pt x="3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 name="Google Shape;16;p2"/>
            <p:cNvSpPr/>
            <p:nvPr/>
          </p:nvSpPr>
          <p:spPr>
            <a:xfrm>
              <a:off x="1906550" y="238125"/>
              <a:ext cx="162475" cy="128975"/>
            </a:xfrm>
            <a:custGeom>
              <a:avLst/>
              <a:gdLst/>
              <a:ahLst/>
              <a:cxnLst/>
              <a:rect l="l" t="t" r="r" b="b"/>
              <a:pathLst>
                <a:path w="6499" h="5159" extrusionOk="0">
                  <a:moveTo>
                    <a:pt x="1" y="0"/>
                  </a:moveTo>
                  <a:cubicBezTo>
                    <a:pt x="109" y="149"/>
                    <a:pt x="221" y="296"/>
                    <a:pt x="336" y="433"/>
                  </a:cubicBezTo>
                  <a:cubicBezTo>
                    <a:pt x="327" y="619"/>
                    <a:pt x="320" y="804"/>
                    <a:pt x="323" y="986"/>
                  </a:cubicBezTo>
                  <a:cubicBezTo>
                    <a:pt x="325" y="1093"/>
                    <a:pt x="330" y="1201"/>
                    <a:pt x="338" y="1310"/>
                  </a:cubicBezTo>
                  <a:cubicBezTo>
                    <a:pt x="335" y="1460"/>
                    <a:pt x="330" y="1610"/>
                    <a:pt x="338" y="1763"/>
                  </a:cubicBezTo>
                  <a:cubicBezTo>
                    <a:pt x="338" y="1782"/>
                    <a:pt x="347" y="1799"/>
                    <a:pt x="349" y="1820"/>
                  </a:cubicBezTo>
                  <a:cubicBezTo>
                    <a:pt x="353" y="2656"/>
                    <a:pt x="423" y="3695"/>
                    <a:pt x="852" y="4403"/>
                  </a:cubicBezTo>
                  <a:cubicBezTo>
                    <a:pt x="1173" y="4932"/>
                    <a:pt x="1644" y="5159"/>
                    <a:pt x="2135" y="5159"/>
                  </a:cubicBezTo>
                  <a:cubicBezTo>
                    <a:pt x="2617" y="5159"/>
                    <a:pt x="3118" y="4941"/>
                    <a:pt x="3513" y="4577"/>
                  </a:cubicBezTo>
                  <a:cubicBezTo>
                    <a:pt x="4297" y="3857"/>
                    <a:pt x="4899" y="2833"/>
                    <a:pt x="5456" y="1912"/>
                  </a:cubicBezTo>
                  <a:cubicBezTo>
                    <a:pt x="5832" y="1291"/>
                    <a:pt x="6176" y="652"/>
                    <a:pt x="64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 name="Google Shape;17;p2"/>
            <p:cNvSpPr/>
            <p:nvPr/>
          </p:nvSpPr>
          <p:spPr>
            <a:xfrm>
              <a:off x="2074725" y="238125"/>
              <a:ext cx="152175" cy="126475"/>
            </a:xfrm>
            <a:custGeom>
              <a:avLst/>
              <a:gdLst/>
              <a:ahLst/>
              <a:cxnLst/>
              <a:rect l="l" t="t" r="r" b="b"/>
              <a:pathLst>
                <a:path w="6087" h="5059" extrusionOk="0">
                  <a:moveTo>
                    <a:pt x="6" y="0"/>
                  </a:moveTo>
                  <a:cubicBezTo>
                    <a:pt x="1" y="535"/>
                    <a:pt x="30" y="1070"/>
                    <a:pt x="96" y="1597"/>
                  </a:cubicBezTo>
                  <a:cubicBezTo>
                    <a:pt x="124" y="1826"/>
                    <a:pt x="160" y="2068"/>
                    <a:pt x="205" y="2310"/>
                  </a:cubicBezTo>
                  <a:cubicBezTo>
                    <a:pt x="202" y="2551"/>
                    <a:pt x="203" y="2795"/>
                    <a:pt x="211" y="3038"/>
                  </a:cubicBezTo>
                  <a:cubicBezTo>
                    <a:pt x="221" y="3350"/>
                    <a:pt x="402" y="3597"/>
                    <a:pt x="641" y="3745"/>
                  </a:cubicBezTo>
                  <a:cubicBezTo>
                    <a:pt x="815" y="4108"/>
                    <a:pt x="1040" y="4433"/>
                    <a:pt x="1342" y="4681"/>
                  </a:cubicBezTo>
                  <a:cubicBezTo>
                    <a:pt x="1661" y="4943"/>
                    <a:pt x="1994" y="5058"/>
                    <a:pt x="2317" y="5058"/>
                  </a:cubicBezTo>
                  <a:cubicBezTo>
                    <a:pt x="2930" y="5058"/>
                    <a:pt x="3509" y="4644"/>
                    <a:pt x="3894" y="4020"/>
                  </a:cubicBezTo>
                  <a:cubicBezTo>
                    <a:pt x="4687" y="2730"/>
                    <a:pt x="5413" y="1380"/>
                    <a:pt x="6086" y="0"/>
                  </a:cubicBezTo>
                  <a:lnTo>
                    <a:pt x="4696" y="0"/>
                  </a:lnTo>
                  <a:cubicBezTo>
                    <a:pt x="4579" y="220"/>
                    <a:pt x="4460" y="437"/>
                    <a:pt x="4340" y="656"/>
                  </a:cubicBezTo>
                  <a:cubicBezTo>
                    <a:pt x="3855" y="1539"/>
                    <a:pt x="3381" y="2472"/>
                    <a:pt x="2802" y="3290"/>
                  </a:cubicBezTo>
                  <a:cubicBezTo>
                    <a:pt x="2672" y="3474"/>
                    <a:pt x="2540" y="3643"/>
                    <a:pt x="2382" y="3643"/>
                  </a:cubicBezTo>
                  <a:cubicBezTo>
                    <a:pt x="2309" y="3643"/>
                    <a:pt x="2232" y="3608"/>
                    <a:pt x="2146" y="3524"/>
                  </a:cubicBezTo>
                  <a:cubicBezTo>
                    <a:pt x="2097" y="3475"/>
                    <a:pt x="2056" y="3416"/>
                    <a:pt x="2017" y="3357"/>
                  </a:cubicBezTo>
                  <a:cubicBezTo>
                    <a:pt x="2915" y="2496"/>
                    <a:pt x="3652" y="1467"/>
                    <a:pt x="4186" y="324"/>
                  </a:cubicBezTo>
                  <a:cubicBezTo>
                    <a:pt x="4267" y="219"/>
                    <a:pt x="4345" y="111"/>
                    <a:pt x="44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 name="Google Shape;18;p2"/>
            <p:cNvSpPr/>
            <p:nvPr/>
          </p:nvSpPr>
          <p:spPr>
            <a:xfrm>
              <a:off x="2228650" y="238125"/>
              <a:ext cx="498050" cy="109000"/>
            </a:xfrm>
            <a:custGeom>
              <a:avLst/>
              <a:gdLst/>
              <a:ahLst/>
              <a:cxnLst/>
              <a:rect l="l" t="t" r="r" b="b"/>
              <a:pathLst>
                <a:path w="19922" h="4360" extrusionOk="0">
                  <a:moveTo>
                    <a:pt x="0" y="0"/>
                  </a:moveTo>
                  <a:cubicBezTo>
                    <a:pt x="12" y="554"/>
                    <a:pt x="90" y="1106"/>
                    <a:pt x="255" y="1645"/>
                  </a:cubicBezTo>
                  <a:cubicBezTo>
                    <a:pt x="345" y="1944"/>
                    <a:pt x="476" y="2234"/>
                    <a:pt x="632" y="2508"/>
                  </a:cubicBezTo>
                  <a:cubicBezTo>
                    <a:pt x="715" y="3332"/>
                    <a:pt x="1191" y="4061"/>
                    <a:pt x="2040" y="4245"/>
                  </a:cubicBezTo>
                  <a:cubicBezTo>
                    <a:pt x="2175" y="4274"/>
                    <a:pt x="2312" y="4288"/>
                    <a:pt x="2449" y="4288"/>
                  </a:cubicBezTo>
                  <a:cubicBezTo>
                    <a:pt x="2536" y="4288"/>
                    <a:pt x="2622" y="4283"/>
                    <a:pt x="2708" y="4272"/>
                  </a:cubicBezTo>
                  <a:cubicBezTo>
                    <a:pt x="2910" y="4329"/>
                    <a:pt x="3116" y="4359"/>
                    <a:pt x="3323" y="4359"/>
                  </a:cubicBezTo>
                  <a:cubicBezTo>
                    <a:pt x="3882" y="4359"/>
                    <a:pt x="4448" y="4137"/>
                    <a:pt x="4962" y="3606"/>
                  </a:cubicBezTo>
                  <a:cubicBezTo>
                    <a:pt x="5666" y="2878"/>
                    <a:pt x="6182" y="1866"/>
                    <a:pt x="6547" y="904"/>
                  </a:cubicBezTo>
                  <a:cubicBezTo>
                    <a:pt x="6559" y="875"/>
                    <a:pt x="6568" y="844"/>
                    <a:pt x="6578" y="814"/>
                  </a:cubicBezTo>
                  <a:cubicBezTo>
                    <a:pt x="6624" y="823"/>
                    <a:pt x="6669" y="828"/>
                    <a:pt x="6714" y="828"/>
                  </a:cubicBezTo>
                  <a:cubicBezTo>
                    <a:pt x="6736" y="828"/>
                    <a:pt x="6757" y="827"/>
                    <a:pt x="6779" y="824"/>
                  </a:cubicBezTo>
                  <a:cubicBezTo>
                    <a:pt x="6992" y="800"/>
                    <a:pt x="7161" y="689"/>
                    <a:pt x="7278" y="532"/>
                  </a:cubicBezTo>
                  <a:lnTo>
                    <a:pt x="7278" y="532"/>
                  </a:lnTo>
                  <a:cubicBezTo>
                    <a:pt x="7089" y="1309"/>
                    <a:pt x="6999" y="2132"/>
                    <a:pt x="7432" y="2842"/>
                  </a:cubicBezTo>
                  <a:cubicBezTo>
                    <a:pt x="7884" y="3584"/>
                    <a:pt x="8620" y="3845"/>
                    <a:pt x="9394" y="3845"/>
                  </a:cubicBezTo>
                  <a:cubicBezTo>
                    <a:pt x="10098" y="3845"/>
                    <a:pt x="10836" y="3629"/>
                    <a:pt x="11421" y="3362"/>
                  </a:cubicBezTo>
                  <a:cubicBezTo>
                    <a:pt x="12113" y="3045"/>
                    <a:pt x="12769" y="2633"/>
                    <a:pt x="13368" y="2141"/>
                  </a:cubicBezTo>
                  <a:cubicBezTo>
                    <a:pt x="13408" y="2656"/>
                    <a:pt x="13581" y="3137"/>
                    <a:pt x="13961" y="3531"/>
                  </a:cubicBezTo>
                  <a:cubicBezTo>
                    <a:pt x="14324" y="3909"/>
                    <a:pt x="14728" y="4064"/>
                    <a:pt x="15150" y="4064"/>
                  </a:cubicBezTo>
                  <a:cubicBezTo>
                    <a:pt x="16566" y="4064"/>
                    <a:pt x="18166" y="2310"/>
                    <a:pt x="18948" y="1364"/>
                  </a:cubicBezTo>
                  <a:cubicBezTo>
                    <a:pt x="19303" y="935"/>
                    <a:pt x="19627" y="477"/>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 name="Google Shape;19;p2"/>
            <p:cNvSpPr/>
            <p:nvPr/>
          </p:nvSpPr>
          <p:spPr>
            <a:xfrm>
              <a:off x="2731500" y="238125"/>
              <a:ext cx="455375" cy="103050"/>
            </a:xfrm>
            <a:custGeom>
              <a:avLst/>
              <a:gdLst/>
              <a:ahLst/>
              <a:cxnLst/>
              <a:rect l="l" t="t" r="r" b="b"/>
              <a:pathLst>
                <a:path w="18215" h="4122" extrusionOk="0">
                  <a:moveTo>
                    <a:pt x="155" y="0"/>
                  </a:moveTo>
                  <a:cubicBezTo>
                    <a:pt x="64" y="499"/>
                    <a:pt x="1" y="1006"/>
                    <a:pt x="1" y="1507"/>
                  </a:cubicBezTo>
                  <a:cubicBezTo>
                    <a:pt x="4" y="3057"/>
                    <a:pt x="1212" y="4121"/>
                    <a:pt x="2578" y="4121"/>
                  </a:cubicBezTo>
                  <a:cubicBezTo>
                    <a:pt x="2735" y="4121"/>
                    <a:pt x="2894" y="4107"/>
                    <a:pt x="3054" y="4078"/>
                  </a:cubicBezTo>
                  <a:cubicBezTo>
                    <a:pt x="4214" y="3866"/>
                    <a:pt x="5187" y="3041"/>
                    <a:pt x="5953" y="2077"/>
                  </a:cubicBezTo>
                  <a:cubicBezTo>
                    <a:pt x="6009" y="2276"/>
                    <a:pt x="6091" y="2468"/>
                    <a:pt x="6212" y="2647"/>
                  </a:cubicBezTo>
                  <a:cubicBezTo>
                    <a:pt x="6599" y="3215"/>
                    <a:pt x="7214" y="3519"/>
                    <a:pt x="7854" y="3519"/>
                  </a:cubicBezTo>
                  <a:cubicBezTo>
                    <a:pt x="7969" y="3519"/>
                    <a:pt x="8086" y="3509"/>
                    <a:pt x="8202" y="3489"/>
                  </a:cubicBezTo>
                  <a:cubicBezTo>
                    <a:pt x="8993" y="3353"/>
                    <a:pt x="9677" y="2874"/>
                    <a:pt x="10298" y="2360"/>
                  </a:cubicBezTo>
                  <a:cubicBezTo>
                    <a:pt x="10640" y="2077"/>
                    <a:pt x="10973" y="1782"/>
                    <a:pt x="11301" y="1483"/>
                  </a:cubicBezTo>
                  <a:lnTo>
                    <a:pt x="11301" y="1483"/>
                  </a:lnTo>
                  <a:cubicBezTo>
                    <a:pt x="11252" y="1879"/>
                    <a:pt x="11300" y="2278"/>
                    <a:pt x="11517" y="2662"/>
                  </a:cubicBezTo>
                  <a:cubicBezTo>
                    <a:pt x="11809" y="3178"/>
                    <a:pt x="12219" y="3363"/>
                    <a:pt x="12662" y="3366"/>
                  </a:cubicBezTo>
                  <a:cubicBezTo>
                    <a:pt x="12721" y="3432"/>
                    <a:pt x="12784" y="3492"/>
                    <a:pt x="12852" y="3535"/>
                  </a:cubicBezTo>
                  <a:cubicBezTo>
                    <a:pt x="13018" y="3641"/>
                    <a:pt x="13181" y="3688"/>
                    <a:pt x="13344" y="3688"/>
                  </a:cubicBezTo>
                  <a:cubicBezTo>
                    <a:pt x="13543" y="3688"/>
                    <a:pt x="13740" y="3618"/>
                    <a:pt x="13941" y="3502"/>
                  </a:cubicBezTo>
                  <a:cubicBezTo>
                    <a:pt x="14076" y="3423"/>
                    <a:pt x="14204" y="3332"/>
                    <a:pt x="14337" y="3250"/>
                  </a:cubicBezTo>
                  <a:cubicBezTo>
                    <a:pt x="14393" y="3225"/>
                    <a:pt x="14448" y="3201"/>
                    <a:pt x="14502" y="3173"/>
                  </a:cubicBezTo>
                  <a:cubicBezTo>
                    <a:pt x="14694" y="3106"/>
                    <a:pt x="14876" y="2991"/>
                    <a:pt x="15045" y="2855"/>
                  </a:cubicBezTo>
                  <a:cubicBezTo>
                    <a:pt x="15153" y="2784"/>
                    <a:pt x="15258" y="2712"/>
                    <a:pt x="15360" y="2642"/>
                  </a:cubicBezTo>
                  <a:cubicBezTo>
                    <a:pt x="16112" y="2116"/>
                    <a:pt x="16805" y="1507"/>
                    <a:pt x="17456" y="845"/>
                  </a:cubicBezTo>
                  <a:cubicBezTo>
                    <a:pt x="17715" y="580"/>
                    <a:pt x="17959" y="301"/>
                    <a:pt x="18198" y="18"/>
                  </a:cubicBezTo>
                  <a:cubicBezTo>
                    <a:pt x="18205" y="12"/>
                    <a:pt x="18210" y="5"/>
                    <a:pt x="182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 name="Google Shape;20;p2"/>
            <p:cNvSpPr/>
            <p:nvPr/>
          </p:nvSpPr>
          <p:spPr>
            <a:xfrm>
              <a:off x="3168625" y="238125"/>
              <a:ext cx="272825" cy="1225350"/>
            </a:xfrm>
            <a:custGeom>
              <a:avLst/>
              <a:gdLst/>
              <a:ahLst/>
              <a:cxnLst/>
              <a:rect l="l" t="t" r="r" b="b"/>
              <a:pathLst>
                <a:path w="10913" h="49014" extrusionOk="0">
                  <a:moveTo>
                    <a:pt x="8698" y="4194"/>
                  </a:moveTo>
                  <a:cubicBezTo>
                    <a:pt x="8703" y="4369"/>
                    <a:pt x="8735" y="4541"/>
                    <a:pt x="8805" y="4702"/>
                  </a:cubicBezTo>
                  <a:cubicBezTo>
                    <a:pt x="8667" y="4598"/>
                    <a:pt x="8553" y="4468"/>
                    <a:pt x="8481" y="4316"/>
                  </a:cubicBezTo>
                  <a:cubicBezTo>
                    <a:pt x="8551" y="4272"/>
                    <a:pt x="8625" y="4232"/>
                    <a:pt x="8698" y="4194"/>
                  </a:cubicBezTo>
                  <a:close/>
                  <a:moveTo>
                    <a:pt x="9124" y="10780"/>
                  </a:moveTo>
                  <a:lnTo>
                    <a:pt x="9124" y="10780"/>
                  </a:lnTo>
                  <a:cubicBezTo>
                    <a:pt x="9101" y="11007"/>
                    <a:pt x="9101" y="11235"/>
                    <a:pt x="9129" y="11457"/>
                  </a:cubicBezTo>
                  <a:cubicBezTo>
                    <a:pt x="9002" y="11497"/>
                    <a:pt x="8874" y="11532"/>
                    <a:pt x="8741" y="11542"/>
                  </a:cubicBezTo>
                  <a:cubicBezTo>
                    <a:pt x="8729" y="11543"/>
                    <a:pt x="8718" y="11543"/>
                    <a:pt x="8706" y="11543"/>
                  </a:cubicBezTo>
                  <a:cubicBezTo>
                    <a:pt x="8663" y="11543"/>
                    <a:pt x="8617" y="11539"/>
                    <a:pt x="8572" y="11536"/>
                  </a:cubicBezTo>
                  <a:cubicBezTo>
                    <a:pt x="8625" y="11456"/>
                    <a:pt x="8683" y="11336"/>
                    <a:pt x="8716" y="11291"/>
                  </a:cubicBezTo>
                  <a:cubicBezTo>
                    <a:pt x="8843" y="11114"/>
                    <a:pt x="8984" y="10947"/>
                    <a:pt x="9124" y="10780"/>
                  </a:cubicBezTo>
                  <a:close/>
                  <a:moveTo>
                    <a:pt x="8908" y="25048"/>
                  </a:moveTo>
                  <a:cubicBezTo>
                    <a:pt x="8747" y="25589"/>
                    <a:pt x="8654" y="26154"/>
                    <a:pt x="8624" y="26735"/>
                  </a:cubicBezTo>
                  <a:cubicBezTo>
                    <a:pt x="8609" y="26719"/>
                    <a:pt x="8599" y="26704"/>
                    <a:pt x="8598" y="26699"/>
                  </a:cubicBezTo>
                  <a:cubicBezTo>
                    <a:pt x="8487" y="26418"/>
                    <a:pt x="8638" y="25920"/>
                    <a:pt x="8712" y="25636"/>
                  </a:cubicBezTo>
                  <a:cubicBezTo>
                    <a:pt x="8764" y="25444"/>
                    <a:pt x="8831" y="25246"/>
                    <a:pt x="8908" y="25048"/>
                  </a:cubicBezTo>
                  <a:close/>
                  <a:moveTo>
                    <a:pt x="982" y="0"/>
                  </a:moveTo>
                  <a:cubicBezTo>
                    <a:pt x="786" y="319"/>
                    <a:pt x="610" y="649"/>
                    <a:pt x="456" y="990"/>
                  </a:cubicBezTo>
                  <a:cubicBezTo>
                    <a:pt x="124" y="1723"/>
                    <a:pt x="1" y="2597"/>
                    <a:pt x="465" y="3301"/>
                  </a:cubicBezTo>
                  <a:cubicBezTo>
                    <a:pt x="865" y="3909"/>
                    <a:pt x="1566" y="4219"/>
                    <a:pt x="2247" y="4219"/>
                  </a:cubicBezTo>
                  <a:cubicBezTo>
                    <a:pt x="2275" y="4219"/>
                    <a:pt x="2304" y="4218"/>
                    <a:pt x="2332" y="4217"/>
                  </a:cubicBezTo>
                  <a:cubicBezTo>
                    <a:pt x="3112" y="4187"/>
                    <a:pt x="3816" y="3747"/>
                    <a:pt x="4462" y="3322"/>
                  </a:cubicBezTo>
                  <a:cubicBezTo>
                    <a:pt x="4993" y="2973"/>
                    <a:pt x="5502" y="2589"/>
                    <a:pt x="5997" y="2185"/>
                  </a:cubicBezTo>
                  <a:lnTo>
                    <a:pt x="5997" y="2185"/>
                  </a:lnTo>
                  <a:cubicBezTo>
                    <a:pt x="5783" y="2783"/>
                    <a:pt x="5771" y="3443"/>
                    <a:pt x="5932" y="4081"/>
                  </a:cubicBezTo>
                  <a:cubicBezTo>
                    <a:pt x="6346" y="5718"/>
                    <a:pt x="7695" y="6569"/>
                    <a:pt x="9152" y="6784"/>
                  </a:cubicBezTo>
                  <a:cubicBezTo>
                    <a:pt x="7920" y="7409"/>
                    <a:pt x="6648" y="8344"/>
                    <a:pt x="6215" y="9776"/>
                  </a:cubicBezTo>
                  <a:cubicBezTo>
                    <a:pt x="5763" y="11267"/>
                    <a:pt x="6226" y="13049"/>
                    <a:pt x="7717" y="13609"/>
                  </a:cubicBezTo>
                  <a:cubicBezTo>
                    <a:pt x="8122" y="13761"/>
                    <a:pt x="8546" y="13822"/>
                    <a:pt x="8978" y="13822"/>
                  </a:cubicBezTo>
                  <a:cubicBezTo>
                    <a:pt x="9193" y="13822"/>
                    <a:pt x="9410" y="13806"/>
                    <a:pt x="9627" y="13780"/>
                  </a:cubicBezTo>
                  <a:lnTo>
                    <a:pt x="9627" y="13780"/>
                  </a:lnTo>
                  <a:cubicBezTo>
                    <a:pt x="8873" y="14469"/>
                    <a:pt x="8212" y="15275"/>
                    <a:pt x="7689" y="16180"/>
                  </a:cubicBezTo>
                  <a:cubicBezTo>
                    <a:pt x="7142" y="17125"/>
                    <a:pt x="6239" y="18703"/>
                    <a:pt x="6925" y="19780"/>
                  </a:cubicBezTo>
                  <a:cubicBezTo>
                    <a:pt x="7284" y="20345"/>
                    <a:pt x="7850" y="20535"/>
                    <a:pt x="8442" y="20535"/>
                  </a:cubicBezTo>
                  <a:cubicBezTo>
                    <a:pt x="8579" y="20535"/>
                    <a:pt x="8718" y="20525"/>
                    <a:pt x="8856" y="20507"/>
                  </a:cubicBezTo>
                  <a:cubicBezTo>
                    <a:pt x="8865" y="20508"/>
                    <a:pt x="8874" y="20508"/>
                    <a:pt x="8883" y="20508"/>
                  </a:cubicBezTo>
                  <a:cubicBezTo>
                    <a:pt x="8982" y="20649"/>
                    <a:pt x="9131" y="20752"/>
                    <a:pt x="9335" y="20752"/>
                  </a:cubicBezTo>
                  <a:cubicBezTo>
                    <a:pt x="9340" y="20752"/>
                    <a:pt x="9345" y="20752"/>
                    <a:pt x="9350" y="20751"/>
                  </a:cubicBezTo>
                  <a:cubicBezTo>
                    <a:pt x="9591" y="20745"/>
                    <a:pt x="9830" y="20736"/>
                    <a:pt x="10070" y="20730"/>
                  </a:cubicBezTo>
                  <a:lnTo>
                    <a:pt x="10070" y="20730"/>
                  </a:lnTo>
                  <a:cubicBezTo>
                    <a:pt x="9466" y="21199"/>
                    <a:pt x="8918" y="21753"/>
                    <a:pt x="8452" y="22382"/>
                  </a:cubicBezTo>
                  <a:cubicBezTo>
                    <a:pt x="7277" y="23972"/>
                    <a:pt x="5662" y="27872"/>
                    <a:pt x="8468" y="28663"/>
                  </a:cubicBezTo>
                  <a:cubicBezTo>
                    <a:pt x="8694" y="28727"/>
                    <a:pt x="8923" y="28755"/>
                    <a:pt x="9151" y="28755"/>
                  </a:cubicBezTo>
                  <a:cubicBezTo>
                    <a:pt x="9409" y="28755"/>
                    <a:pt x="9666" y="28719"/>
                    <a:pt x="9921" y="28659"/>
                  </a:cubicBezTo>
                  <a:lnTo>
                    <a:pt x="9921" y="28659"/>
                  </a:lnTo>
                  <a:cubicBezTo>
                    <a:pt x="9281" y="29162"/>
                    <a:pt x="8676" y="29712"/>
                    <a:pt x="8105" y="30303"/>
                  </a:cubicBezTo>
                  <a:cubicBezTo>
                    <a:pt x="7488" y="30942"/>
                    <a:pt x="6876" y="31678"/>
                    <a:pt x="6829" y="32642"/>
                  </a:cubicBezTo>
                  <a:cubicBezTo>
                    <a:pt x="6747" y="34379"/>
                    <a:pt x="8274" y="35373"/>
                    <a:pt x="9728" y="35373"/>
                  </a:cubicBezTo>
                  <a:cubicBezTo>
                    <a:pt x="9950" y="35373"/>
                    <a:pt x="10170" y="35350"/>
                    <a:pt x="10383" y="35303"/>
                  </a:cubicBezTo>
                  <a:cubicBezTo>
                    <a:pt x="10554" y="35264"/>
                    <a:pt x="10722" y="35215"/>
                    <a:pt x="10889" y="35161"/>
                  </a:cubicBezTo>
                  <a:lnTo>
                    <a:pt x="10889" y="35161"/>
                  </a:lnTo>
                  <a:cubicBezTo>
                    <a:pt x="10171" y="35840"/>
                    <a:pt x="9543" y="36627"/>
                    <a:pt x="9032" y="37505"/>
                  </a:cubicBezTo>
                  <a:cubicBezTo>
                    <a:pt x="8221" y="38226"/>
                    <a:pt x="7431" y="39098"/>
                    <a:pt x="7148" y="40132"/>
                  </a:cubicBezTo>
                  <a:cubicBezTo>
                    <a:pt x="6763" y="41543"/>
                    <a:pt x="7620" y="43044"/>
                    <a:pt x="8996" y="43044"/>
                  </a:cubicBezTo>
                  <a:cubicBezTo>
                    <a:pt x="9101" y="43044"/>
                    <a:pt x="9208" y="43036"/>
                    <a:pt x="9318" y="43018"/>
                  </a:cubicBezTo>
                  <a:cubicBezTo>
                    <a:pt x="9481" y="42992"/>
                    <a:pt x="9643" y="42948"/>
                    <a:pt x="9805" y="42896"/>
                  </a:cubicBezTo>
                  <a:cubicBezTo>
                    <a:pt x="9930" y="42879"/>
                    <a:pt x="10051" y="42854"/>
                    <a:pt x="10171" y="42831"/>
                  </a:cubicBezTo>
                  <a:lnTo>
                    <a:pt x="10171" y="42831"/>
                  </a:lnTo>
                  <a:cubicBezTo>
                    <a:pt x="9557" y="43140"/>
                    <a:pt x="8966" y="43509"/>
                    <a:pt x="8397" y="43899"/>
                  </a:cubicBezTo>
                  <a:cubicBezTo>
                    <a:pt x="7779" y="44322"/>
                    <a:pt x="7127" y="44757"/>
                    <a:pt x="6575" y="45273"/>
                  </a:cubicBezTo>
                  <a:cubicBezTo>
                    <a:pt x="5992" y="45819"/>
                    <a:pt x="5639" y="46624"/>
                    <a:pt x="5945" y="47442"/>
                  </a:cubicBezTo>
                  <a:cubicBezTo>
                    <a:pt x="6207" y="48143"/>
                    <a:pt x="6854" y="48555"/>
                    <a:pt x="7502" y="48759"/>
                  </a:cubicBezTo>
                  <a:cubicBezTo>
                    <a:pt x="7613" y="48792"/>
                    <a:pt x="7727" y="48814"/>
                    <a:pt x="7840" y="48837"/>
                  </a:cubicBezTo>
                  <a:cubicBezTo>
                    <a:pt x="7934" y="48878"/>
                    <a:pt x="8029" y="48914"/>
                    <a:pt x="8130" y="48940"/>
                  </a:cubicBezTo>
                  <a:cubicBezTo>
                    <a:pt x="8332" y="48992"/>
                    <a:pt x="8536" y="49013"/>
                    <a:pt x="8742" y="49013"/>
                  </a:cubicBezTo>
                  <a:cubicBezTo>
                    <a:pt x="9171" y="49013"/>
                    <a:pt x="9603" y="48918"/>
                    <a:pt x="10021" y="48800"/>
                  </a:cubicBezTo>
                  <a:cubicBezTo>
                    <a:pt x="10324" y="48739"/>
                    <a:pt x="10623" y="48665"/>
                    <a:pt x="10913" y="48580"/>
                  </a:cubicBezTo>
                  <a:lnTo>
                    <a:pt x="10913" y="17379"/>
                  </a:lnTo>
                  <a:cubicBezTo>
                    <a:pt x="10844" y="17449"/>
                    <a:pt x="10775" y="17518"/>
                    <a:pt x="10704" y="17588"/>
                  </a:cubicBezTo>
                  <a:cubicBezTo>
                    <a:pt x="10734" y="17338"/>
                    <a:pt x="10806" y="17093"/>
                    <a:pt x="10913" y="16864"/>
                  </a:cubicBezTo>
                  <a:lnTo>
                    <a:pt x="10913" y="10615"/>
                  </a:lnTo>
                  <a:cubicBezTo>
                    <a:pt x="10879" y="10638"/>
                    <a:pt x="10846" y="10660"/>
                    <a:pt x="10812" y="10682"/>
                  </a:cubicBezTo>
                  <a:cubicBezTo>
                    <a:pt x="10780" y="10702"/>
                    <a:pt x="10745" y="10717"/>
                    <a:pt x="10713" y="10736"/>
                  </a:cubicBezTo>
                  <a:cubicBezTo>
                    <a:pt x="10754" y="10581"/>
                    <a:pt x="10820" y="10426"/>
                    <a:pt x="10913" y="10296"/>
                  </a:cubicBezTo>
                  <a:lnTo>
                    <a:pt x="10913" y="7422"/>
                  </a:lnTo>
                  <a:cubicBezTo>
                    <a:pt x="10718" y="7525"/>
                    <a:pt x="10527" y="7634"/>
                    <a:pt x="10338" y="7750"/>
                  </a:cubicBezTo>
                  <a:cubicBezTo>
                    <a:pt x="9687" y="8148"/>
                    <a:pt x="9093" y="8633"/>
                    <a:pt x="8546" y="9181"/>
                  </a:cubicBezTo>
                  <a:cubicBezTo>
                    <a:pt x="8190" y="9539"/>
                    <a:pt x="7779" y="9955"/>
                    <a:pt x="7469" y="10414"/>
                  </a:cubicBezTo>
                  <a:cubicBezTo>
                    <a:pt x="7476" y="10376"/>
                    <a:pt x="7479" y="10338"/>
                    <a:pt x="7489" y="10299"/>
                  </a:cubicBezTo>
                  <a:cubicBezTo>
                    <a:pt x="7822" y="9031"/>
                    <a:pt x="9170" y="8299"/>
                    <a:pt x="10181" y="7746"/>
                  </a:cubicBezTo>
                  <a:cubicBezTo>
                    <a:pt x="10421" y="7613"/>
                    <a:pt x="10666" y="7492"/>
                    <a:pt x="10913" y="7379"/>
                  </a:cubicBezTo>
                  <a:lnTo>
                    <a:pt x="10913" y="3962"/>
                  </a:lnTo>
                  <a:cubicBezTo>
                    <a:pt x="10689" y="3984"/>
                    <a:pt x="10466" y="4005"/>
                    <a:pt x="10243" y="4027"/>
                  </a:cubicBezTo>
                  <a:cubicBezTo>
                    <a:pt x="10203" y="4030"/>
                    <a:pt x="10102" y="4028"/>
                    <a:pt x="10037" y="4032"/>
                  </a:cubicBezTo>
                  <a:cubicBezTo>
                    <a:pt x="10041" y="4015"/>
                    <a:pt x="10041" y="4003"/>
                    <a:pt x="10051" y="3980"/>
                  </a:cubicBezTo>
                  <a:cubicBezTo>
                    <a:pt x="10104" y="3863"/>
                    <a:pt x="10180" y="3767"/>
                    <a:pt x="10264" y="3679"/>
                  </a:cubicBezTo>
                  <a:cubicBezTo>
                    <a:pt x="10479" y="3650"/>
                    <a:pt x="10695" y="3633"/>
                    <a:pt x="10913" y="3632"/>
                  </a:cubicBezTo>
                  <a:lnTo>
                    <a:pt x="10913" y="1100"/>
                  </a:lnTo>
                  <a:cubicBezTo>
                    <a:pt x="10520" y="1148"/>
                    <a:pt x="10131" y="1222"/>
                    <a:pt x="9746" y="1322"/>
                  </a:cubicBezTo>
                  <a:cubicBezTo>
                    <a:pt x="9592" y="1363"/>
                    <a:pt x="9438" y="1411"/>
                    <a:pt x="9285" y="1465"/>
                  </a:cubicBezTo>
                  <a:cubicBezTo>
                    <a:pt x="9319" y="1420"/>
                    <a:pt x="9351" y="1373"/>
                    <a:pt x="9386" y="1327"/>
                  </a:cubicBezTo>
                  <a:cubicBezTo>
                    <a:pt x="9854" y="1137"/>
                    <a:pt x="10392" y="945"/>
                    <a:pt x="10913" y="878"/>
                  </a:cubicBezTo>
                  <a:lnTo>
                    <a:pt x="10913" y="0"/>
                  </a:lnTo>
                  <a:lnTo>
                    <a:pt x="8589" y="0"/>
                  </a:lnTo>
                  <a:cubicBezTo>
                    <a:pt x="8577" y="19"/>
                    <a:pt x="8566" y="39"/>
                    <a:pt x="8554" y="57"/>
                  </a:cubicBezTo>
                  <a:cubicBezTo>
                    <a:pt x="8527" y="68"/>
                    <a:pt x="8497" y="80"/>
                    <a:pt x="8470" y="90"/>
                  </a:cubicBezTo>
                  <a:cubicBezTo>
                    <a:pt x="8330" y="148"/>
                    <a:pt x="8190" y="208"/>
                    <a:pt x="8050" y="271"/>
                  </a:cubicBezTo>
                  <a:cubicBezTo>
                    <a:pt x="8136" y="180"/>
                    <a:pt x="8227" y="94"/>
                    <a:pt x="8311" y="1"/>
                  </a:cubicBezTo>
                  <a:cubicBezTo>
                    <a:pt x="8312" y="1"/>
                    <a:pt x="8312" y="0"/>
                    <a:pt x="831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 name="Google Shape;21;p2"/>
            <p:cNvSpPr/>
            <p:nvPr/>
          </p:nvSpPr>
          <p:spPr>
            <a:xfrm>
              <a:off x="2125650" y="2561750"/>
              <a:ext cx="1326575" cy="171525"/>
            </a:xfrm>
            <a:custGeom>
              <a:avLst/>
              <a:gdLst/>
              <a:ahLst/>
              <a:cxnLst/>
              <a:rect l="l" t="t" r="r" b="b"/>
              <a:pathLst>
                <a:path w="53063" h="6861" extrusionOk="0">
                  <a:moveTo>
                    <a:pt x="5594" y="3402"/>
                  </a:moveTo>
                  <a:cubicBezTo>
                    <a:pt x="5602" y="3406"/>
                    <a:pt x="5609" y="3408"/>
                    <a:pt x="5617" y="3412"/>
                  </a:cubicBezTo>
                  <a:cubicBezTo>
                    <a:pt x="5617" y="3412"/>
                    <a:pt x="5617" y="3412"/>
                    <a:pt x="5617" y="3414"/>
                  </a:cubicBezTo>
                  <a:cubicBezTo>
                    <a:pt x="5608" y="3408"/>
                    <a:pt x="5599" y="3405"/>
                    <a:pt x="5594" y="3403"/>
                  </a:cubicBezTo>
                  <a:cubicBezTo>
                    <a:pt x="5594" y="3403"/>
                    <a:pt x="5594" y="3402"/>
                    <a:pt x="5594" y="3402"/>
                  </a:cubicBezTo>
                  <a:close/>
                  <a:moveTo>
                    <a:pt x="5618" y="3412"/>
                  </a:moveTo>
                  <a:cubicBezTo>
                    <a:pt x="5618" y="3412"/>
                    <a:pt x="5620" y="3414"/>
                    <a:pt x="5620" y="3414"/>
                  </a:cubicBezTo>
                  <a:lnTo>
                    <a:pt x="5618" y="3414"/>
                  </a:lnTo>
                  <a:lnTo>
                    <a:pt x="5618" y="3412"/>
                  </a:lnTo>
                  <a:close/>
                  <a:moveTo>
                    <a:pt x="40110" y="3882"/>
                  </a:moveTo>
                  <a:cubicBezTo>
                    <a:pt x="40131" y="4023"/>
                    <a:pt x="40147" y="4165"/>
                    <a:pt x="40151" y="4307"/>
                  </a:cubicBezTo>
                  <a:cubicBezTo>
                    <a:pt x="40059" y="4190"/>
                    <a:pt x="39948" y="4090"/>
                    <a:pt x="39824" y="4017"/>
                  </a:cubicBezTo>
                  <a:cubicBezTo>
                    <a:pt x="39918" y="3969"/>
                    <a:pt x="40013" y="3925"/>
                    <a:pt x="40110" y="3882"/>
                  </a:cubicBezTo>
                  <a:close/>
                  <a:moveTo>
                    <a:pt x="45357" y="3399"/>
                  </a:moveTo>
                  <a:cubicBezTo>
                    <a:pt x="45429" y="3565"/>
                    <a:pt x="45498" y="3731"/>
                    <a:pt x="45565" y="3901"/>
                  </a:cubicBezTo>
                  <a:cubicBezTo>
                    <a:pt x="45358" y="3961"/>
                    <a:pt x="45157" y="4075"/>
                    <a:pt x="44982" y="4256"/>
                  </a:cubicBezTo>
                  <a:cubicBezTo>
                    <a:pt x="44579" y="4673"/>
                    <a:pt x="44226" y="5148"/>
                    <a:pt x="43919" y="5655"/>
                  </a:cubicBezTo>
                  <a:cubicBezTo>
                    <a:pt x="44140" y="5123"/>
                    <a:pt x="44414" y="4616"/>
                    <a:pt x="44750" y="4154"/>
                  </a:cubicBezTo>
                  <a:cubicBezTo>
                    <a:pt x="44932" y="3902"/>
                    <a:pt x="45134" y="3637"/>
                    <a:pt x="45357" y="3399"/>
                  </a:cubicBezTo>
                  <a:close/>
                  <a:moveTo>
                    <a:pt x="4344" y="5552"/>
                  </a:moveTo>
                  <a:cubicBezTo>
                    <a:pt x="4226" y="5838"/>
                    <a:pt x="4092" y="6117"/>
                    <a:pt x="3938" y="6386"/>
                  </a:cubicBezTo>
                  <a:cubicBezTo>
                    <a:pt x="3800" y="6505"/>
                    <a:pt x="3653" y="6617"/>
                    <a:pt x="3503" y="6721"/>
                  </a:cubicBezTo>
                  <a:cubicBezTo>
                    <a:pt x="3634" y="6472"/>
                    <a:pt x="3781" y="6227"/>
                    <a:pt x="3957" y="5997"/>
                  </a:cubicBezTo>
                  <a:cubicBezTo>
                    <a:pt x="4079" y="5836"/>
                    <a:pt x="4210" y="5691"/>
                    <a:pt x="4344" y="5552"/>
                  </a:cubicBezTo>
                  <a:close/>
                  <a:moveTo>
                    <a:pt x="23146" y="4649"/>
                  </a:moveTo>
                  <a:cubicBezTo>
                    <a:pt x="22652" y="5147"/>
                    <a:pt x="22225" y="5730"/>
                    <a:pt x="21896" y="6388"/>
                  </a:cubicBezTo>
                  <a:cubicBezTo>
                    <a:pt x="21825" y="6527"/>
                    <a:pt x="21759" y="6676"/>
                    <a:pt x="21698" y="6828"/>
                  </a:cubicBezTo>
                  <a:cubicBezTo>
                    <a:pt x="21907" y="5989"/>
                    <a:pt x="22415" y="5249"/>
                    <a:pt x="23094" y="4689"/>
                  </a:cubicBezTo>
                  <a:cubicBezTo>
                    <a:pt x="23112" y="4675"/>
                    <a:pt x="23129" y="4664"/>
                    <a:pt x="23146" y="4649"/>
                  </a:cubicBezTo>
                  <a:close/>
                  <a:moveTo>
                    <a:pt x="50542" y="1"/>
                  </a:moveTo>
                  <a:cubicBezTo>
                    <a:pt x="50334" y="1"/>
                    <a:pt x="50127" y="32"/>
                    <a:pt x="49931" y="98"/>
                  </a:cubicBezTo>
                  <a:cubicBezTo>
                    <a:pt x="49759" y="156"/>
                    <a:pt x="49593" y="241"/>
                    <a:pt x="49440" y="357"/>
                  </a:cubicBezTo>
                  <a:cubicBezTo>
                    <a:pt x="48554" y="1023"/>
                    <a:pt x="48402" y="2335"/>
                    <a:pt x="48329" y="3489"/>
                  </a:cubicBezTo>
                  <a:cubicBezTo>
                    <a:pt x="48008" y="2485"/>
                    <a:pt x="47345" y="1571"/>
                    <a:pt x="46427" y="1167"/>
                  </a:cubicBezTo>
                  <a:cubicBezTo>
                    <a:pt x="46122" y="1033"/>
                    <a:pt x="45789" y="966"/>
                    <a:pt x="45458" y="966"/>
                  </a:cubicBezTo>
                  <a:cubicBezTo>
                    <a:pt x="44790" y="966"/>
                    <a:pt x="44127" y="1238"/>
                    <a:pt x="43705" y="1785"/>
                  </a:cubicBezTo>
                  <a:cubicBezTo>
                    <a:pt x="43078" y="2600"/>
                    <a:pt x="43083" y="3785"/>
                    <a:pt x="42574" y="4688"/>
                  </a:cubicBezTo>
                  <a:cubicBezTo>
                    <a:pt x="42296" y="3397"/>
                    <a:pt x="41801" y="1865"/>
                    <a:pt x="40587" y="1595"/>
                  </a:cubicBezTo>
                  <a:cubicBezTo>
                    <a:pt x="40466" y="1569"/>
                    <a:pt x="40344" y="1557"/>
                    <a:pt x="40222" y="1557"/>
                  </a:cubicBezTo>
                  <a:cubicBezTo>
                    <a:pt x="39912" y="1557"/>
                    <a:pt x="39599" y="1633"/>
                    <a:pt x="39302" y="1735"/>
                  </a:cubicBezTo>
                  <a:cubicBezTo>
                    <a:pt x="37743" y="2272"/>
                    <a:pt x="36435" y="3578"/>
                    <a:pt x="35828" y="5202"/>
                  </a:cubicBezTo>
                  <a:cubicBezTo>
                    <a:pt x="36186" y="2616"/>
                    <a:pt x="35064" y="1252"/>
                    <a:pt x="33495" y="1252"/>
                  </a:cubicBezTo>
                  <a:cubicBezTo>
                    <a:pt x="32564" y="1252"/>
                    <a:pt x="31475" y="1733"/>
                    <a:pt x="30444" y="2723"/>
                  </a:cubicBezTo>
                  <a:cubicBezTo>
                    <a:pt x="30004" y="3019"/>
                    <a:pt x="29587" y="3361"/>
                    <a:pt x="29204" y="3749"/>
                  </a:cubicBezTo>
                  <a:cubicBezTo>
                    <a:pt x="28862" y="4094"/>
                    <a:pt x="28510" y="4512"/>
                    <a:pt x="28201" y="4972"/>
                  </a:cubicBezTo>
                  <a:cubicBezTo>
                    <a:pt x="28324" y="4565"/>
                    <a:pt x="28405" y="4145"/>
                    <a:pt x="28429" y="3723"/>
                  </a:cubicBezTo>
                  <a:cubicBezTo>
                    <a:pt x="28445" y="3438"/>
                    <a:pt x="28417" y="3168"/>
                    <a:pt x="28357" y="2916"/>
                  </a:cubicBezTo>
                  <a:cubicBezTo>
                    <a:pt x="28394" y="2410"/>
                    <a:pt x="28315" y="1915"/>
                    <a:pt x="28013" y="1487"/>
                  </a:cubicBezTo>
                  <a:cubicBezTo>
                    <a:pt x="27636" y="954"/>
                    <a:pt x="27058" y="754"/>
                    <a:pt x="26463" y="754"/>
                  </a:cubicBezTo>
                  <a:cubicBezTo>
                    <a:pt x="26031" y="754"/>
                    <a:pt x="25588" y="860"/>
                    <a:pt x="25207" y="1020"/>
                  </a:cubicBezTo>
                  <a:cubicBezTo>
                    <a:pt x="24775" y="1202"/>
                    <a:pt x="24353" y="1450"/>
                    <a:pt x="23951" y="1730"/>
                  </a:cubicBezTo>
                  <a:cubicBezTo>
                    <a:pt x="22849" y="2218"/>
                    <a:pt x="21768" y="2936"/>
                    <a:pt x="20965" y="3898"/>
                  </a:cubicBezTo>
                  <a:cubicBezTo>
                    <a:pt x="20962" y="3315"/>
                    <a:pt x="20841" y="2753"/>
                    <a:pt x="20493" y="2332"/>
                  </a:cubicBezTo>
                  <a:cubicBezTo>
                    <a:pt x="20369" y="2071"/>
                    <a:pt x="20147" y="1870"/>
                    <a:pt x="19866" y="1859"/>
                  </a:cubicBezTo>
                  <a:cubicBezTo>
                    <a:pt x="19643" y="1764"/>
                    <a:pt x="19407" y="1722"/>
                    <a:pt x="19167" y="1722"/>
                  </a:cubicBezTo>
                  <a:cubicBezTo>
                    <a:pt x="18550" y="1722"/>
                    <a:pt x="17907" y="1994"/>
                    <a:pt x="17393" y="2322"/>
                  </a:cubicBezTo>
                  <a:cubicBezTo>
                    <a:pt x="16685" y="2773"/>
                    <a:pt x="16018" y="3363"/>
                    <a:pt x="15405" y="3999"/>
                  </a:cubicBezTo>
                  <a:cubicBezTo>
                    <a:pt x="14889" y="4430"/>
                    <a:pt x="14410" y="4912"/>
                    <a:pt x="13976" y="5447"/>
                  </a:cubicBezTo>
                  <a:cubicBezTo>
                    <a:pt x="14008" y="4594"/>
                    <a:pt x="13761" y="3757"/>
                    <a:pt x="13144" y="3104"/>
                  </a:cubicBezTo>
                  <a:cubicBezTo>
                    <a:pt x="13086" y="3043"/>
                    <a:pt x="13018" y="3001"/>
                    <a:pt x="12950" y="2965"/>
                  </a:cubicBezTo>
                  <a:cubicBezTo>
                    <a:pt x="12644" y="2290"/>
                    <a:pt x="12018" y="1895"/>
                    <a:pt x="11322" y="1895"/>
                  </a:cubicBezTo>
                  <a:cubicBezTo>
                    <a:pt x="11209" y="1895"/>
                    <a:pt x="11095" y="1906"/>
                    <a:pt x="10980" y="1927"/>
                  </a:cubicBezTo>
                  <a:cubicBezTo>
                    <a:pt x="10967" y="1926"/>
                    <a:pt x="10955" y="1922"/>
                    <a:pt x="10941" y="1920"/>
                  </a:cubicBezTo>
                  <a:cubicBezTo>
                    <a:pt x="10920" y="1919"/>
                    <a:pt x="10899" y="1919"/>
                    <a:pt x="10878" y="1919"/>
                  </a:cubicBezTo>
                  <a:cubicBezTo>
                    <a:pt x="10163" y="1919"/>
                    <a:pt x="9520" y="2524"/>
                    <a:pt x="8988" y="2974"/>
                  </a:cubicBezTo>
                  <a:cubicBezTo>
                    <a:pt x="8641" y="3267"/>
                    <a:pt x="8309" y="3583"/>
                    <a:pt x="7987" y="3911"/>
                  </a:cubicBezTo>
                  <a:cubicBezTo>
                    <a:pt x="7625" y="4170"/>
                    <a:pt x="7284" y="4464"/>
                    <a:pt x="6974" y="4791"/>
                  </a:cubicBezTo>
                  <a:cubicBezTo>
                    <a:pt x="7162" y="4261"/>
                    <a:pt x="7286" y="3686"/>
                    <a:pt x="7187" y="3147"/>
                  </a:cubicBezTo>
                  <a:cubicBezTo>
                    <a:pt x="7150" y="2949"/>
                    <a:pt x="7090" y="2774"/>
                    <a:pt x="7012" y="2620"/>
                  </a:cubicBezTo>
                  <a:cubicBezTo>
                    <a:pt x="6859" y="1942"/>
                    <a:pt x="6380" y="1491"/>
                    <a:pt x="5772" y="1491"/>
                  </a:cubicBezTo>
                  <a:cubicBezTo>
                    <a:pt x="5637" y="1491"/>
                    <a:pt x="5495" y="1513"/>
                    <a:pt x="5350" y="1560"/>
                  </a:cubicBezTo>
                  <a:cubicBezTo>
                    <a:pt x="5191" y="1612"/>
                    <a:pt x="5034" y="1683"/>
                    <a:pt x="4878" y="1766"/>
                  </a:cubicBezTo>
                  <a:cubicBezTo>
                    <a:pt x="4622" y="1814"/>
                    <a:pt x="4371" y="1895"/>
                    <a:pt x="4143" y="2008"/>
                  </a:cubicBezTo>
                  <a:cubicBezTo>
                    <a:pt x="3162" y="2494"/>
                    <a:pt x="2354" y="3415"/>
                    <a:pt x="1763" y="4406"/>
                  </a:cubicBezTo>
                  <a:cubicBezTo>
                    <a:pt x="1745" y="4427"/>
                    <a:pt x="1724" y="4445"/>
                    <a:pt x="1706" y="4466"/>
                  </a:cubicBezTo>
                  <a:cubicBezTo>
                    <a:pt x="1061" y="5196"/>
                    <a:pt x="490" y="6001"/>
                    <a:pt x="1" y="6860"/>
                  </a:cubicBezTo>
                  <a:lnTo>
                    <a:pt x="14992" y="6860"/>
                  </a:lnTo>
                  <a:cubicBezTo>
                    <a:pt x="15071" y="6756"/>
                    <a:pt x="15157" y="6657"/>
                    <a:pt x="15239" y="6555"/>
                  </a:cubicBezTo>
                  <a:lnTo>
                    <a:pt x="15239" y="6555"/>
                  </a:lnTo>
                  <a:cubicBezTo>
                    <a:pt x="15211" y="6657"/>
                    <a:pt x="15185" y="6759"/>
                    <a:pt x="15161" y="6860"/>
                  </a:cubicBezTo>
                  <a:lnTo>
                    <a:pt x="24001" y="6860"/>
                  </a:lnTo>
                  <a:cubicBezTo>
                    <a:pt x="24234" y="6518"/>
                    <a:pt x="24518" y="6208"/>
                    <a:pt x="24837" y="5944"/>
                  </a:cubicBezTo>
                  <a:lnTo>
                    <a:pt x="24837" y="5944"/>
                  </a:lnTo>
                  <a:cubicBezTo>
                    <a:pt x="24736" y="6190"/>
                    <a:pt x="24628" y="6429"/>
                    <a:pt x="24514" y="6669"/>
                  </a:cubicBezTo>
                  <a:cubicBezTo>
                    <a:pt x="24416" y="6737"/>
                    <a:pt x="24317" y="6802"/>
                    <a:pt x="24217" y="6860"/>
                  </a:cubicBezTo>
                  <a:lnTo>
                    <a:pt x="29379" y="6860"/>
                  </a:lnTo>
                  <a:cubicBezTo>
                    <a:pt x="29401" y="6813"/>
                    <a:pt x="29424" y="6765"/>
                    <a:pt x="29446" y="6719"/>
                  </a:cubicBezTo>
                  <a:cubicBezTo>
                    <a:pt x="29664" y="6262"/>
                    <a:pt x="29949" y="5851"/>
                    <a:pt x="30307" y="5435"/>
                  </a:cubicBezTo>
                  <a:cubicBezTo>
                    <a:pt x="30323" y="5418"/>
                    <a:pt x="30341" y="5404"/>
                    <a:pt x="30356" y="5386"/>
                  </a:cubicBezTo>
                  <a:lnTo>
                    <a:pt x="30356" y="5386"/>
                  </a:lnTo>
                  <a:cubicBezTo>
                    <a:pt x="29986" y="5833"/>
                    <a:pt x="29670" y="6330"/>
                    <a:pt x="29416" y="6860"/>
                  </a:cubicBezTo>
                  <a:lnTo>
                    <a:pt x="48084" y="6860"/>
                  </a:lnTo>
                  <a:cubicBezTo>
                    <a:pt x="48089" y="6712"/>
                    <a:pt x="48089" y="6564"/>
                    <a:pt x="48084" y="6416"/>
                  </a:cubicBezTo>
                  <a:cubicBezTo>
                    <a:pt x="48210" y="5965"/>
                    <a:pt x="48312" y="5507"/>
                    <a:pt x="48392" y="5048"/>
                  </a:cubicBezTo>
                  <a:cubicBezTo>
                    <a:pt x="48483" y="5671"/>
                    <a:pt x="48622" y="6285"/>
                    <a:pt x="48783" y="6860"/>
                  </a:cubicBezTo>
                  <a:lnTo>
                    <a:pt x="52632" y="6860"/>
                  </a:lnTo>
                  <a:lnTo>
                    <a:pt x="52632" y="1577"/>
                  </a:lnTo>
                  <a:cubicBezTo>
                    <a:pt x="52774" y="1640"/>
                    <a:pt x="52918" y="1703"/>
                    <a:pt x="53062" y="1762"/>
                  </a:cubicBezTo>
                  <a:cubicBezTo>
                    <a:pt x="52934" y="1523"/>
                    <a:pt x="52790" y="1301"/>
                    <a:pt x="52632" y="1099"/>
                  </a:cubicBezTo>
                  <a:lnTo>
                    <a:pt x="52632" y="1100"/>
                  </a:lnTo>
                  <a:cubicBezTo>
                    <a:pt x="52571" y="1023"/>
                    <a:pt x="52508" y="948"/>
                    <a:pt x="52444" y="878"/>
                  </a:cubicBezTo>
                  <a:cubicBezTo>
                    <a:pt x="51951" y="341"/>
                    <a:pt x="51232" y="1"/>
                    <a:pt x="505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2" name="Google Shape;22;p2"/>
            <p:cNvSpPr/>
            <p:nvPr/>
          </p:nvSpPr>
          <p:spPr>
            <a:xfrm>
              <a:off x="1795600" y="2596050"/>
              <a:ext cx="348700" cy="137250"/>
            </a:xfrm>
            <a:custGeom>
              <a:avLst/>
              <a:gdLst/>
              <a:ahLst/>
              <a:cxnLst/>
              <a:rect l="l" t="t" r="r" b="b"/>
              <a:pathLst>
                <a:path w="13948" h="5490" extrusionOk="0">
                  <a:moveTo>
                    <a:pt x="12530" y="945"/>
                  </a:moveTo>
                  <a:cubicBezTo>
                    <a:pt x="12622" y="948"/>
                    <a:pt x="12710" y="960"/>
                    <a:pt x="12793" y="990"/>
                  </a:cubicBezTo>
                  <a:cubicBezTo>
                    <a:pt x="13033" y="1077"/>
                    <a:pt x="13001" y="1444"/>
                    <a:pt x="12930" y="1774"/>
                  </a:cubicBezTo>
                  <a:cubicBezTo>
                    <a:pt x="12866" y="1720"/>
                    <a:pt x="12793" y="1680"/>
                    <a:pt x="12716" y="1669"/>
                  </a:cubicBezTo>
                  <a:cubicBezTo>
                    <a:pt x="12691" y="1665"/>
                    <a:pt x="12667" y="1663"/>
                    <a:pt x="12643" y="1663"/>
                  </a:cubicBezTo>
                  <a:cubicBezTo>
                    <a:pt x="12443" y="1663"/>
                    <a:pt x="12302" y="1806"/>
                    <a:pt x="12227" y="1997"/>
                  </a:cubicBezTo>
                  <a:cubicBezTo>
                    <a:pt x="12343" y="1669"/>
                    <a:pt x="12444" y="1336"/>
                    <a:pt x="12525" y="995"/>
                  </a:cubicBezTo>
                  <a:cubicBezTo>
                    <a:pt x="12530" y="978"/>
                    <a:pt x="12528" y="961"/>
                    <a:pt x="12530" y="945"/>
                  </a:cubicBezTo>
                  <a:close/>
                  <a:moveTo>
                    <a:pt x="4743" y="2370"/>
                  </a:moveTo>
                  <a:lnTo>
                    <a:pt x="4743" y="2370"/>
                  </a:lnTo>
                  <a:cubicBezTo>
                    <a:pt x="4701" y="2496"/>
                    <a:pt x="4652" y="2613"/>
                    <a:pt x="4611" y="2703"/>
                  </a:cubicBezTo>
                  <a:cubicBezTo>
                    <a:pt x="4291" y="2805"/>
                    <a:pt x="3981" y="2935"/>
                    <a:pt x="3681" y="3091"/>
                  </a:cubicBezTo>
                  <a:cubicBezTo>
                    <a:pt x="3856" y="2916"/>
                    <a:pt x="4037" y="2748"/>
                    <a:pt x="4224" y="2588"/>
                  </a:cubicBezTo>
                  <a:cubicBezTo>
                    <a:pt x="4394" y="2506"/>
                    <a:pt x="4569" y="2438"/>
                    <a:pt x="4743" y="2370"/>
                  </a:cubicBezTo>
                  <a:close/>
                  <a:moveTo>
                    <a:pt x="12601" y="0"/>
                  </a:moveTo>
                  <a:cubicBezTo>
                    <a:pt x="12484" y="0"/>
                    <a:pt x="12368" y="11"/>
                    <a:pt x="12256" y="28"/>
                  </a:cubicBezTo>
                  <a:cubicBezTo>
                    <a:pt x="11486" y="147"/>
                    <a:pt x="10717" y="476"/>
                    <a:pt x="10008" y="861"/>
                  </a:cubicBezTo>
                  <a:cubicBezTo>
                    <a:pt x="8467" y="1480"/>
                    <a:pt x="7117" y="2544"/>
                    <a:pt x="6015" y="3869"/>
                  </a:cubicBezTo>
                  <a:cubicBezTo>
                    <a:pt x="6213" y="3085"/>
                    <a:pt x="6298" y="2268"/>
                    <a:pt x="6243" y="1455"/>
                  </a:cubicBezTo>
                  <a:cubicBezTo>
                    <a:pt x="6230" y="1273"/>
                    <a:pt x="6134" y="1141"/>
                    <a:pt x="6005" y="1068"/>
                  </a:cubicBezTo>
                  <a:cubicBezTo>
                    <a:pt x="5906" y="861"/>
                    <a:pt x="5767" y="664"/>
                    <a:pt x="5568" y="488"/>
                  </a:cubicBezTo>
                  <a:cubicBezTo>
                    <a:pt x="5444" y="379"/>
                    <a:pt x="5305" y="332"/>
                    <a:pt x="5164" y="332"/>
                  </a:cubicBezTo>
                  <a:cubicBezTo>
                    <a:pt x="5023" y="332"/>
                    <a:pt x="4882" y="379"/>
                    <a:pt x="4752" y="460"/>
                  </a:cubicBezTo>
                  <a:cubicBezTo>
                    <a:pt x="3520" y="1231"/>
                    <a:pt x="2422" y="2285"/>
                    <a:pt x="1548" y="3515"/>
                  </a:cubicBezTo>
                  <a:cubicBezTo>
                    <a:pt x="963" y="4103"/>
                    <a:pt x="442" y="4764"/>
                    <a:pt x="1" y="5489"/>
                  </a:cubicBezTo>
                  <a:lnTo>
                    <a:pt x="5663" y="5489"/>
                  </a:lnTo>
                  <a:cubicBezTo>
                    <a:pt x="5732" y="5389"/>
                    <a:pt x="5804" y="5291"/>
                    <a:pt x="5878" y="5194"/>
                  </a:cubicBezTo>
                  <a:lnTo>
                    <a:pt x="5878" y="5194"/>
                  </a:lnTo>
                  <a:cubicBezTo>
                    <a:pt x="5843" y="5291"/>
                    <a:pt x="5810" y="5390"/>
                    <a:pt x="5779" y="5489"/>
                  </a:cubicBezTo>
                  <a:lnTo>
                    <a:pt x="7890" y="5489"/>
                  </a:lnTo>
                  <a:cubicBezTo>
                    <a:pt x="8504" y="4759"/>
                    <a:pt x="9233" y="4164"/>
                    <a:pt x="10035" y="3710"/>
                  </a:cubicBezTo>
                  <a:lnTo>
                    <a:pt x="10035" y="3710"/>
                  </a:lnTo>
                  <a:cubicBezTo>
                    <a:pt x="9547" y="4383"/>
                    <a:pt x="8976" y="4983"/>
                    <a:pt x="8333" y="5489"/>
                  </a:cubicBezTo>
                  <a:lnTo>
                    <a:pt x="12797" y="5489"/>
                  </a:lnTo>
                  <a:cubicBezTo>
                    <a:pt x="12896" y="5288"/>
                    <a:pt x="12987" y="5083"/>
                    <a:pt x="13073" y="4882"/>
                  </a:cubicBezTo>
                  <a:cubicBezTo>
                    <a:pt x="13501" y="3877"/>
                    <a:pt x="13789" y="2785"/>
                    <a:pt x="13896" y="1685"/>
                  </a:cubicBezTo>
                  <a:cubicBezTo>
                    <a:pt x="13948" y="1162"/>
                    <a:pt x="13904" y="626"/>
                    <a:pt x="13486" y="278"/>
                  </a:cubicBezTo>
                  <a:cubicBezTo>
                    <a:pt x="13238" y="73"/>
                    <a:pt x="12916" y="0"/>
                    <a:pt x="1260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3" name="Google Shape;23;p2"/>
            <p:cNvSpPr/>
            <p:nvPr/>
          </p:nvSpPr>
          <p:spPr>
            <a:xfrm>
              <a:off x="1676525" y="2456175"/>
              <a:ext cx="143075" cy="277100"/>
            </a:xfrm>
            <a:custGeom>
              <a:avLst/>
              <a:gdLst/>
              <a:ahLst/>
              <a:cxnLst/>
              <a:rect l="l" t="t" r="r" b="b"/>
              <a:pathLst>
                <a:path w="5723" h="11084" extrusionOk="0">
                  <a:moveTo>
                    <a:pt x="2928" y="8043"/>
                  </a:moveTo>
                  <a:cubicBezTo>
                    <a:pt x="2923" y="8132"/>
                    <a:pt x="2909" y="8231"/>
                    <a:pt x="2889" y="8325"/>
                  </a:cubicBezTo>
                  <a:cubicBezTo>
                    <a:pt x="2629" y="8434"/>
                    <a:pt x="2379" y="8563"/>
                    <a:pt x="2139" y="8709"/>
                  </a:cubicBezTo>
                  <a:cubicBezTo>
                    <a:pt x="2384" y="8463"/>
                    <a:pt x="2647" y="8238"/>
                    <a:pt x="2928" y="8043"/>
                  </a:cubicBezTo>
                  <a:close/>
                  <a:moveTo>
                    <a:pt x="2038" y="0"/>
                  </a:moveTo>
                  <a:cubicBezTo>
                    <a:pt x="1924" y="0"/>
                    <a:pt x="1810" y="7"/>
                    <a:pt x="1696" y="21"/>
                  </a:cubicBezTo>
                  <a:cubicBezTo>
                    <a:pt x="1118" y="91"/>
                    <a:pt x="547" y="277"/>
                    <a:pt x="0" y="545"/>
                  </a:cubicBezTo>
                  <a:lnTo>
                    <a:pt x="0" y="11083"/>
                  </a:lnTo>
                  <a:lnTo>
                    <a:pt x="4532" y="11083"/>
                  </a:lnTo>
                  <a:cubicBezTo>
                    <a:pt x="4603" y="10946"/>
                    <a:pt x="4671" y="10804"/>
                    <a:pt x="4735" y="10661"/>
                  </a:cubicBezTo>
                  <a:cubicBezTo>
                    <a:pt x="5224" y="9582"/>
                    <a:pt x="5723" y="8132"/>
                    <a:pt x="5410" y="6925"/>
                  </a:cubicBezTo>
                  <a:cubicBezTo>
                    <a:pt x="5229" y="6224"/>
                    <a:pt x="4677" y="5763"/>
                    <a:pt x="4011" y="5763"/>
                  </a:cubicBezTo>
                  <a:cubicBezTo>
                    <a:pt x="3955" y="5763"/>
                    <a:pt x="3899" y="5767"/>
                    <a:pt x="3842" y="5773"/>
                  </a:cubicBezTo>
                  <a:cubicBezTo>
                    <a:pt x="3470" y="5816"/>
                    <a:pt x="3094" y="5971"/>
                    <a:pt x="2738" y="6165"/>
                  </a:cubicBezTo>
                  <a:cubicBezTo>
                    <a:pt x="2936" y="5872"/>
                    <a:pt x="3125" y="5569"/>
                    <a:pt x="3291" y="5239"/>
                  </a:cubicBezTo>
                  <a:cubicBezTo>
                    <a:pt x="3541" y="4746"/>
                    <a:pt x="3737" y="4227"/>
                    <a:pt x="3890" y="3691"/>
                  </a:cubicBezTo>
                  <a:cubicBezTo>
                    <a:pt x="4072" y="3054"/>
                    <a:pt x="4263" y="2316"/>
                    <a:pt x="4158" y="1645"/>
                  </a:cubicBezTo>
                  <a:cubicBezTo>
                    <a:pt x="4033" y="854"/>
                    <a:pt x="3525" y="367"/>
                    <a:pt x="2899" y="143"/>
                  </a:cubicBezTo>
                  <a:cubicBezTo>
                    <a:pt x="2627" y="46"/>
                    <a:pt x="2333" y="0"/>
                    <a:pt x="20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24" name="Google Shape;24;p2"/>
          <p:cNvSpPr txBox="1">
            <a:spLocks noGrp="1"/>
          </p:cNvSpPr>
          <p:nvPr>
            <p:ph type="ctrTitle"/>
          </p:nvPr>
        </p:nvSpPr>
        <p:spPr>
          <a:xfrm>
            <a:off x="1111194" y="2806706"/>
            <a:ext cx="12103212" cy="3860100"/>
          </a:xfrm>
          <a:prstGeom prst="rect">
            <a:avLst/>
          </a:prstGeom>
        </p:spPr>
        <p:txBody>
          <a:bodyPr spcFirstLastPara="1" wrap="square" lIns="91425" tIns="91425" rIns="91425" bIns="91425" anchor="b" anchorCtr="0">
            <a:noAutofit/>
          </a:bodyPr>
          <a:lstStyle>
            <a:lvl1pPr lvl="0" algn="ctr">
              <a:lnSpc>
                <a:spcPct val="90000"/>
              </a:lnSpc>
              <a:spcBef>
                <a:spcPts val="0"/>
              </a:spcBef>
              <a:spcAft>
                <a:spcPts val="0"/>
              </a:spcAft>
              <a:buSzPts val="9600"/>
              <a:buNone/>
              <a:defRPr sz="9600" b="0"/>
            </a:lvl1pPr>
            <a:lvl2pPr lvl="1" algn="ctr">
              <a:spcBef>
                <a:spcPts val="100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25" name="Google Shape;25;p2"/>
          <p:cNvSpPr txBox="1">
            <a:spLocks noGrp="1"/>
          </p:cNvSpPr>
          <p:nvPr>
            <p:ph type="subTitle" idx="1"/>
          </p:nvPr>
        </p:nvSpPr>
        <p:spPr>
          <a:xfrm>
            <a:off x="3519303" y="7186594"/>
            <a:ext cx="7286994" cy="7509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a:latin typeface="Montserrat Medium" panose="00000600000000000000"/>
                <a:ea typeface="Montserrat Medium" panose="00000600000000000000"/>
                <a:cs typeface="Montserrat Medium" panose="00000600000000000000"/>
                <a:sym typeface="Montserrat Medium" panose="00000600000000000000"/>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2">
  <p:cSld name="CUSTOM_23">
    <p:spTree>
      <p:nvGrpSpPr>
        <p:cNvPr id="1" name="Shape 193"/>
        <p:cNvGrpSpPr/>
        <p:nvPr/>
      </p:nvGrpSpPr>
      <p:grpSpPr>
        <a:xfrm>
          <a:off x="0" y="0"/>
          <a:ext cx="0" cy="0"/>
          <a:chOff x="0" y="0"/>
          <a:chExt cx="0" cy="0"/>
        </a:xfrm>
      </p:grpSpPr>
      <p:sp>
        <p:nvSpPr>
          <p:cNvPr id="194" name="Google Shape;194;p14"/>
          <p:cNvSpPr/>
          <p:nvPr/>
        </p:nvSpPr>
        <p:spPr>
          <a:xfrm>
            <a:off x="-108004" y="-13025"/>
            <a:ext cx="14616220" cy="10757278"/>
          </a:xfrm>
          <a:custGeom>
            <a:avLst/>
            <a:gdLst/>
            <a:ahLst/>
            <a:cxnLst/>
            <a:rect l="l" t="t" r="r" b="b"/>
            <a:pathLst>
              <a:path w="70450" h="99817" extrusionOk="0">
                <a:moveTo>
                  <a:pt x="16850" y="341"/>
                </a:moveTo>
                <a:lnTo>
                  <a:pt x="16850" y="341"/>
                </a:lnTo>
                <a:cubicBezTo>
                  <a:pt x="16802" y="426"/>
                  <a:pt x="16757" y="512"/>
                  <a:pt x="16705" y="595"/>
                </a:cubicBezTo>
                <a:cubicBezTo>
                  <a:pt x="16695" y="612"/>
                  <a:pt x="16690" y="628"/>
                  <a:pt x="16681" y="644"/>
                </a:cubicBezTo>
                <a:cubicBezTo>
                  <a:pt x="16519" y="536"/>
                  <a:pt x="16354" y="436"/>
                  <a:pt x="16185" y="346"/>
                </a:cubicBezTo>
                <a:lnTo>
                  <a:pt x="16185" y="346"/>
                </a:lnTo>
                <a:cubicBezTo>
                  <a:pt x="16277" y="349"/>
                  <a:pt x="16369" y="351"/>
                  <a:pt x="16461" y="351"/>
                </a:cubicBezTo>
                <a:cubicBezTo>
                  <a:pt x="16591" y="351"/>
                  <a:pt x="16720" y="348"/>
                  <a:pt x="16850" y="341"/>
                </a:cubicBezTo>
                <a:close/>
                <a:moveTo>
                  <a:pt x="42938" y="84"/>
                </a:moveTo>
                <a:lnTo>
                  <a:pt x="42938" y="84"/>
                </a:lnTo>
                <a:cubicBezTo>
                  <a:pt x="42836" y="325"/>
                  <a:pt x="42733" y="567"/>
                  <a:pt x="42631" y="809"/>
                </a:cubicBezTo>
                <a:cubicBezTo>
                  <a:pt x="42540" y="738"/>
                  <a:pt x="42445" y="678"/>
                  <a:pt x="42353" y="611"/>
                </a:cubicBezTo>
                <a:cubicBezTo>
                  <a:pt x="42547" y="435"/>
                  <a:pt x="42744" y="260"/>
                  <a:pt x="42938" y="84"/>
                </a:cubicBezTo>
                <a:close/>
                <a:moveTo>
                  <a:pt x="3404" y="477"/>
                </a:moveTo>
                <a:lnTo>
                  <a:pt x="3404" y="477"/>
                </a:lnTo>
                <a:cubicBezTo>
                  <a:pt x="3326" y="589"/>
                  <a:pt x="3247" y="701"/>
                  <a:pt x="3169" y="813"/>
                </a:cubicBezTo>
                <a:cubicBezTo>
                  <a:pt x="3076" y="741"/>
                  <a:pt x="2957" y="703"/>
                  <a:pt x="2834" y="698"/>
                </a:cubicBezTo>
                <a:cubicBezTo>
                  <a:pt x="2755" y="630"/>
                  <a:pt x="2683" y="553"/>
                  <a:pt x="2602" y="486"/>
                </a:cubicBezTo>
                <a:cubicBezTo>
                  <a:pt x="2869" y="486"/>
                  <a:pt x="3137" y="480"/>
                  <a:pt x="3404" y="477"/>
                </a:cubicBezTo>
                <a:close/>
                <a:moveTo>
                  <a:pt x="65967" y="738"/>
                </a:moveTo>
                <a:lnTo>
                  <a:pt x="65967" y="738"/>
                </a:lnTo>
                <a:cubicBezTo>
                  <a:pt x="65949" y="802"/>
                  <a:pt x="65927" y="864"/>
                  <a:pt x="65910" y="931"/>
                </a:cubicBezTo>
                <a:cubicBezTo>
                  <a:pt x="65895" y="994"/>
                  <a:pt x="65892" y="1056"/>
                  <a:pt x="65897" y="1116"/>
                </a:cubicBezTo>
                <a:cubicBezTo>
                  <a:pt x="65807" y="1103"/>
                  <a:pt x="65716" y="1093"/>
                  <a:pt x="65623" y="1088"/>
                </a:cubicBezTo>
                <a:cubicBezTo>
                  <a:pt x="65608" y="1087"/>
                  <a:pt x="65593" y="1087"/>
                  <a:pt x="65577" y="1087"/>
                </a:cubicBezTo>
                <a:cubicBezTo>
                  <a:pt x="65543" y="1087"/>
                  <a:pt x="65510" y="1088"/>
                  <a:pt x="65476" y="1088"/>
                </a:cubicBezTo>
                <a:cubicBezTo>
                  <a:pt x="65467" y="1088"/>
                  <a:pt x="65458" y="1088"/>
                  <a:pt x="65450" y="1088"/>
                </a:cubicBezTo>
                <a:cubicBezTo>
                  <a:pt x="65622" y="971"/>
                  <a:pt x="65794" y="855"/>
                  <a:pt x="65967" y="738"/>
                </a:cubicBezTo>
                <a:close/>
                <a:moveTo>
                  <a:pt x="17941" y="984"/>
                </a:moveTo>
                <a:lnTo>
                  <a:pt x="17941" y="984"/>
                </a:lnTo>
                <a:cubicBezTo>
                  <a:pt x="17882" y="1170"/>
                  <a:pt x="17817" y="1355"/>
                  <a:pt x="17760" y="1545"/>
                </a:cubicBezTo>
                <a:cubicBezTo>
                  <a:pt x="17697" y="1480"/>
                  <a:pt x="17637" y="1415"/>
                  <a:pt x="17572" y="1354"/>
                </a:cubicBezTo>
                <a:cubicBezTo>
                  <a:pt x="17694" y="1231"/>
                  <a:pt x="17819" y="1107"/>
                  <a:pt x="17941" y="984"/>
                </a:cubicBezTo>
                <a:close/>
                <a:moveTo>
                  <a:pt x="31103" y="980"/>
                </a:moveTo>
                <a:lnTo>
                  <a:pt x="31103" y="980"/>
                </a:lnTo>
                <a:cubicBezTo>
                  <a:pt x="30978" y="1201"/>
                  <a:pt x="30845" y="1420"/>
                  <a:pt x="30712" y="1636"/>
                </a:cubicBezTo>
                <a:cubicBezTo>
                  <a:pt x="30651" y="1584"/>
                  <a:pt x="30595" y="1527"/>
                  <a:pt x="30533" y="1476"/>
                </a:cubicBezTo>
                <a:cubicBezTo>
                  <a:pt x="30722" y="1312"/>
                  <a:pt x="30914" y="1146"/>
                  <a:pt x="31103" y="980"/>
                </a:cubicBezTo>
                <a:close/>
                <a:moveTo>
                  <a:pt x="67471" y="1301"/>
                </a:moveTo>
                <a:cubicBezTo>
                  <a:pt x="67425" y="1430"/>
                  <a:pt x="67379" y="1557"/>
                  <a:pt x="67333" y="1686"/>
                </a:cubicBezTo>
                <a:cubicBezTo>
                  <a:pt x="67244" y="1622"/>
                  <a:pt x="67151" y="1563"/>
                  <a:pt x="67056" y="1507"/>
                </a:cubicBezTo>
                <a:cubicBezTo>
                  <a:pt x="67195" y="1439"/>
                  <a:pt x="67333" y="1371"/>
                  <a:pt x="67471" y="1301"/>
                </a:cubicBezTo>
                <a:close/>
                <a:moveTo>
                  <a:pt x="6213" y="1444"/>
                </a:moveTo>
                <a:cubicBezTo>
                  <a:pt x="6219" y="1537"/>
                  <a:pt x="6239" y="1624"/>
                  <a:pt x="6277" y="1701"/>
                </a:cubicBezTo>
                <a:cubicBezTo>
                  <a:pt x="6057" y="1713"/>
                  <a:pt x="5840" y="1748"/>
                  <a:pt x="5624" y="1793"/>
                </a:cubicBezTo>
                <a:cubicBezTo>
                  <a:pt x="5813" y="1667"/>
                  <a:pt x="6008" y="1550"/>
                  <a:pt x="6213" y="1444"/>
                </a:cubicBezTo>
                <a:close/>
                <a:moveTo>
                  <a:pt x="7630" y="1443"/>
                </a:moveTo>
                <a:cubicBezTo>
                  <a:pt x="7625" y="1473"/>
                  <a:pt x="7621" y="1503"/>
                  <a:pt x="7616" y="1533"/>
                </a:cubicBezTo>
                <a:cubicBezTo>
                  <a:pt x="7599" y="1644"/>
                  <a:pt x="7617" y="1746"/>
                  <a:pt x="7656" y="1836"/>
                </a:cubicBezTo>
                <a:cubicBezTo>
                  <a:pt x="7514" y="1800"/>
                  <a:pt x="7370" y="1773"/>
                  <a:pt x="7225" y="1752"/>
                </a:cubicBezTo>
                <a:cubicBezTo>
                  <a:pt x="7364" y="1651"/>
                  <a:pt x="7499" y="1550"/>
                  <a:pt x="7630" y="1443"/>
                </a:cubicBezTo>
                <a:close/>
                <a:moveTo>
                  <a:pt x="62556" y="1031"/>
                </a:moveTo>
                <a:cubicBezTo>
                  <a:pt x="62524" y="1111"/>
                  <a:pt x="62498" y="1195"/>
                  <a:pt x="62465" y="1274"/>
                </a:cubicBezTo>
                <a:cubicBezTo>
                  <a:pt x="62380" y="1476"/>
                  <a:pt x="62420" y="1695"/>
                  <a:pt x="62527" y="1869"/>
                </a:cubicBezTo>
                <a:cubicBezTo>
                  <a:pt x="62422" y="1920"/>
                  <a:pt x="62318" y="1973"/>
                  <a:pt x="62214" y="2027"/>
                </a:cubicBezTo>
                <a:cubicBezTo>
                  <a:pt x="62210" y="1791"/>
                  <a:pt x="62179" y="1561"/>
                  <a:pt x="62127" y="1335"/>
                </a:cubicBezTo>
                <a:cubicBezTo>
                  <a:pt x="62167" y="1314"/>
                  <a:pt x="62208" y="1300"/>
                  <a:pt x="62249" y="1269"/>
                </a:cubicBezTo>
                <a:cubicBezTo>
                  <a:pt x="62350" y="1190"/>
                  <a:pt x="62453" y="1111"/>
                  <a:pt x="62556" y="1031"/>
                </a:cubicBezTo>
                <a:close/>
                <a:moveTo>
                  <a:pt x="43612" y="1291"/>
                </a:moveTo>
                <a:cubicBezTo>
                  <a:pt x="43632" y="1548"/>
                  <a:pt x="43819" y="1766"/>
                  <a:pt x="44054" y="1845"/>
                </a:cubicBezTo>
                <a:cubicBezTo>
                  <a:pt x="44010" y="1908"/>
                  <a:pt x="43965" y="1970"/>
                  <a:pt x="43924" y="2036"/>
                </a:cubicBezTo>
                <a:cubicBezTo>
                  <a:pt x="43776" y="1865"/>
                  <a:pt x="43616" y="1707"/>
                  <a:pt x="43456" y="1548"/>
                </a:cubicBezTo>
                <a:cubicBezTo>
                  <a:pt x="43509" y="1462"/>
                  <a:pt x="43560" y="1377"/>
                  <a:pt x="43612" y="1291"/>
                </a:cubicBezTo>
                <a:close/>
                <a:moveTo>
                  <a:pt x="19101" y="1821"/>
                </a:moveTo>
                <a:cubicBezTo>
                  <a:pt x="19094" y="1874"/>
                  <a:pt x="19081" y="1924"/>
                  <a:pt x="19076" y="1977"/>
                </a:cubicBezTo>
                <a:cubicBezTo>
                  <a:pt x="19065" y="2063"/>
                  <a:pt x="19077" y="2140"/>
                  <a:pt x="19099" y="2213"/>
                </a:cubicBezTo>
                <a:cubicBezTo>
                  <a:pt x="18957" y="2359"/>
                  <a:pt x="18815" y="2503"/>
                  <a:pt x="18682" y="2657"/>
                </a:cubicBezTo>
                <a:cubicBezTo>
                  <a:pt x="18609" y="2548"/>
                  <a:pt x="18528" y="2443"/>
                  <a:pt x="18448" y="2338"/>
                </a:cubicBezTo>
                <a:cubicBezTo>
                  <a:pt x="18488" y="2320"/>
                  <a:pt x="18528" y="2303"/>
                  <a:pt x="18566" y="2272"/>
                </a:cubicBezTo>
                <a:cubicBezTo>
                  <a:pt x="18749" y="2127"/>
                  <a:pt x="18926" y="1975"/>
                  <a:pt x="19101" y="1821"/>
                </a:cubicBezTo>
                <a:close/>
                <a:moveTo>
                  <a:pt x="9964" y="2807"/>
                </a:moveTo>
                <a:cubicBezTo>
                  <a:pt x="10159" y="2807"/>
                  <a:pt x="10355" y="2816"/>
                  <a:pt x="10552" y="2833"/>
                </a:cubicBezTo>
                <a:cubicBezTo>
                  <a:pt x="10441" y="3102"/>
                  <a:pt x="10355" y="3375"/>
                  <a:pt x="10290" y="3652"/>
                </a:cubicBezTo>
                <a:cubicBezTo>
                  <a:pt x="10080" y="3341"/>
                  <a:pt x="9834" y="3063"/>
                  <a:pt x="9555" y="2822"/>
                </a:cubicBezTo>
                <a:cubicBezTo>
                  <a:pt x="9691" y="2812"/>
                  <a:pt x="9827" y="2807"/>
                  <a:pt x="9964" y="2807"/>
                </a:cubicBezTo>
                <a:close/>
                <a:moveTo>
                  <a:pt x="69160" y="10050"/>
                </a:moveTo>
                <a:lnTo>
                  <a:pt x="69160" y="10050"/>
                </a:lnTo>
                <a:cubicBezTo>
                  <a:pt x="69147" y="10099"/>
                  <a:pt x="69136" y="10148"/>
                  <a:pt x="69123" y="10197"/>
                </a:cubicBezTo>
                <a:cubicBezTo>
                  <a:pt x="69034" y="10529"/>
                  <a:pt x="69187" y="10754"/>
                  <a:pt x="69413" y="10852"/>
                </a:cubicBezTo>
                <a:cubicBezTo>
                  <a:pt x="69411" y="10875"/>
                  <a:pt x="69409" y="10899"/>
                  <a:pt x="69408" y="10922"/>
                </a:cubicBezTo>
                <a:cubicBezTo>
                  <a:pt x="69381" y="10944"/>
                  <a:pt x="69353" y="10958"/>
                  <a:pt x="69327" y="10985"/>
                </a:cubicBezTo>
                <a:cubicBezTo>
                  <a:pt x="69274" y="11043"/>
                  <a:pt x="69217" y="11096"/>
                  <a:pt x="69163" y="11152"/>
                </a:cubicBezTo>
                <a:cubicBezTo>
                  <a:pt x="69102" y="10925"/>
                  <a:pt x="68923" y="10732"/>
                  <a:pt x="68718" y="10688"/>
                </a:cubicBezTo>
                <a:cubicBezTo>
                  <a:pt x="68865" y="10476"/>
                  <a:pt x="69012" y="10263"/>
                  <a:pt x="69160" y="10050"/>
                </a:cubicBezTo>
                <a:close/>
                <a:moveTo>
                  <a:pt x="3068" y="11381"/>
                </a:moveTo>
                <a:cubicBezTo>
                  <a:pt x="3122" y="11525"/>
                  <a:pt x="3175" y="11669"/>
                  <a:pt x="3229" y="11814"/>
                </a:cubicBezTo>
                <a:cubicBezTo>
                  <a:pt x="3017" y="11884"/>
                  <a:pt x="2804" y="11949"/>
                  <a:pt x="2589" y="12010"/>
                </a:cubicBezTo>
                <a:cubicBezTo>
                  <a:pt x="2748" y="11801"/>
                  <a:pt x="2909" y="11591"/>
                  <a:pt x="3068" y="11381"/>
                </a:cubicBezTo>
                <a:close/>
                <a:moveTo>
                  <a:pt x="68572" y="13124"/>
                </a:moveTo>
                <a:lnTo>
                  <a:pt x="68572" y="13124"/>
                </a:lnTo>
                <a:cubicBezTo>
                  <a:pt x="68472" y="13421"/>
                  <a:pt x="68372" y="13717"/>
                  <a:pt x="68271" y="14014"/>
                </a:cubicBezTo>
                <a:cubicBezTo>
                  <a:pt x="68127" y="13866"/>
                  <a:pt x="67976" y="13730"/>
                  <a:pt x="67816" y="13605"/>
                </a:cubicBezTo>
                <a:cubicBezTo>
                  <a:pt x="68078" y="13456"/>
                  <a:pt x="68328" y="13294"/>
                  <a:pt x="68572" y="13124"/>
                </a:cubicBezTo>
                <a:close/>
                <a:moveTo>
                  <a:pt x="69629" y="14206"/>
                </a:moveTo>
                <a:cubicBezTo>
                  <a:pt x="69520" y="14634"/>
                  <a:pt x="69411" y="15062"/>
                  <a:pt x="69304" y="15492"/>
                </a:cubicBezTo>
                <a:cubicBezTo>
                  <a:pt x="69204" y="15292"/>
                  <a:pt x="69094" y="15099"/>
                  <a:pt x="68976" y="14914"/>
                </a:cubicBezTo>
                <a:cubicBezTo>
                  <a:pt x="69035" y="14881"/>
                  <a:pt x="69093" y="14833"/>
                  <a:pt x="69146" y="14771"/>
                </a:cubicBezTo>
                <a:cubicBezTo>
                  <a:pt x="69307" y="14582"/>
                  <a:pt x="69469" y="14395"/>
                  <a:pt x="69629" y="14206"/>
                </a:cubicBezTo>
                <a:close/>
                <a:moveTo>
                  <a:pt x="67455" y="24477"/>
                </a:moveTo>
                <a:lnTo>
                  <a:pt x="67455" y="24477"/>
                </a:lnTo>
                <a:cubicBezTo>
                  <a:pt x="67266" y="24694"/>
                  <a:pt x="67079" y="24912"/>
                  <a:pt x="66886" y="25124"/>
                </a:cubicBezTo>
                <a:cubicBezTo>
                  <a:pt x="66840" y="25093"/>
                  <a:pt x="66794" y="25060"/>
                  <a:pt x="66746" y="25029"/>
                </a:cubicBezTo>
                <a:cubicBezTo>
                  <a:pt x="66993" y="24862"/>
                  <a:pt x="67230" y="24676"/>
                  <a:pt x="67455" y="24477"/>
                </a:cubicBezTo>
                <a:close/>
                <a:moveTo>
                  <a:pt x="69529" y="25925"/>
                </a:moveTo>
                <a:cubicBezTo>
                  <a:pt x="69313" y="26332"/>
                  <a:pt x="69080" y="26726"/>
                  <a:pt x="68835" y="27113"/>
                </a:cubicBezTo>
                <a:cubicBezTo>
                  <a:pt x="68759" y="26998"/>
                  <a:pt x="68682" y="26885"/>
                  <a:pt x="68599" y="26774"/>
                </a:cubicBezTo>
                <a:cubicBezTo>
                  <a:pt x="68908" y="26490"/>
                  <a:pt x="69219" y="26208"/>
                  <a:pt x="69529" y="25925"/>
                </a:cubicBezTo>
                <a:close/>
                <a:moveTo>
                  <a:pt x="70235" y="29460"/>
                </a:moveTo>
                <a:lnTo>
                  <a:pt x="70235" y="29460"/>
                </a:lnTo>
                <a:cubicBezTo>
                  <a:pt x="70144" y="29660"/>
                  <a:pt x="70051" y="29859"/>
                  <a:pt x="69959" y="30057"/>
                </a:cubicBezTo>
                <a:cubicBezTo>
                  <a:pt x="69941" y="29939"/>
                  <a:pt x="69919" y="29822"/>
                  <a:pt x="69894" y="29705"/>
                </a:cubicBezTo>
                <a:cubicBezTo>
                  <a:pt x="69952" y="29688"/>
                  <a:pt x="70006" y="29664"/>
                  <a:pt x="70055" y="29620"/>
                </a:cubicBezTo>
                <a:lnTo>
                  <a:pt x="70055" y="29621"/>
                </a:lnTo>
                <a:lnTo>
                  <a:pt x="70235" y="29460"/>
                </a:lnTo>
                <a:close/>
                <a:moveTo>
                  <a:pt x="69573" y="37021"/>
                </a:moveTo>
                <a:lnTo>
                  <a:pt x="69573" y="37021"/>
                </a:lnTo>
                <a:cubicBezTo>
                  <a:pt x="69325" y="37703"/>
                  <a:pt x="69055" y="38375"/>
                  <a:pt x="68768" y="39040"/>
                </a:cubicBezTo>
                <a:cubicBezTo>
                  <a:pt x="68608" y="38868"/>
                  <a:pt x="68441" y="38701"/>
                  <a:pt x="68269" y="38541"/>
                </a:cubicBezTo>
                <a:cubicBezTo>
                  <a:pt x="68702" y="38034"/>
                  <a:pt x="69138" y="37528"/>
                  <a:pt x="69573" y="37021"/>
                </a:cubicBezTo>
                <a:close/>
                <a:moveTo>
                  <a:pt x="69964" y="39463"/>
                </a:moveTo>
                <a:lnTo>
                  <a:pt x="69964" y="39463"/>
                </a:lnTo>
                <a:cubicBezTo>
                  <a:pt x="69885" y="39741"/>
                  <a:pt x="69806" y="40020"/>
                  <a:pt x="69727" y="40299"/>
                </a:cubicBezTo>
                <a:cubicBezTo>
                  <a:pt x="69672" y="40210"/>
                  <a:pt x="69614" y="40122"/>
                  <a:pt x="69555" y="40035"/>
                </a:cubicBezTo>
                <a:cubicBezTo>
                  <a:pt x="69691" y="39844"/>
                  <a:pt x="69827" y="39654"/>
                  <a:pt x="69964" y="39463"/>
                </a:cubicBezTo>
                <a:close/>
                <a:moveTo>
                  <a:pt x="2969" y="39702"/>
                </a:moveTo>
                <a:cubicBezTo>
                  <a:pt x="3043" y="39747"/>
                  <a:pt x="3115" y="39795"/>
                  <a:pt x="3189" y="39837"/>
                </a:cubicBezTo>
                <a:cubicBezTo>
                  <a:pt x="2944" y="40026"/>
                  <a:pt x="2715" y="40236"/>
                  <a:pt x="2494" y="40456"/>
                </a:cubicBezTo>
                <a:lnTo>
                  <a:pt x="2930" y="39782"/>
                </a:lnTo>
                <a:cubicBezTo>
                  <a:pt x="2926" y="39780"/>
                  <a:pt x="2923" y="39778"/>
                  <a:pt x="2921" y="39776"/>
                </a:cubicBezTo>
                <a:cubicBezTo>
                  <a:pt x="2936" y="39751"/>
                  <a:pt x="2954" y="39728"/>
                  <a:pt x="2969" y="39702"/>
                </a:cubicBezTo>
                <a:close/>
                <a:moveTo>
                  <a:pt x="68707" y="50580"/>
                </a:moveTo>
                <a:cubicBezTo>
                  <a:pt x="68845" y="50603"/>
                  <a:pt x="68985" y="50617"/>
                  <a:pt x="69124" y="50617"/>
                </a:cubicBezTo>
                <a:cubicBezTo>
                  <a:pt x="69171" y="50617"/>
                  <a:pt x="69218" y="50615"/>
                  <a:pt x="69264" y="50612"/>
                </a:cubicBezTo>
                <a:cubicBezTo>
                  <a:pt x="69286" y="50611"/>
                  <a:pt x="69307" y="50607"/>
                  <a:pt x="69327" y="50604"/>
                </a:cubicBezTo>
                <a:lnTo>
                  <a:pt x="69327" y="50604"/>
                </a:lnTo>
                <a:cubicBezTo>
                  <a:pt x="69319" y="50761"/>
                  <a:pt x="69376" y="50908"/>
                  <a:pt x="69465" y="51027"/>
                </a:cubicBezTo>
                <a:cubicBezTo>
                  <a:pt x="69427" y="51093"/>
                  <a:pt x="69395" y="51160"/>
                  <a:pt x="69354" y="51224"/>
                </a:cubicBezTo>
                <a:cubicBezTo>
                  <a:pt x="69094" y="51628"/>
                  <a:pt x="69404" y="52236"/>
                  <a:pt x="69790" y="52240"/>
                </a:cubicBezTo>
                <a:cubicBezTo>
                  <a:pt x="69749" y="52379"/>
                  <a:pt x="69707" y="52518"/>
                  <a:pt x="69665" y="52657"/>
                </a:cubicBezTo>
                <a:cubicBezTo>
                  <a:pt x="69332" y="51952"/>
                  <a:pt x="68885" y="51308"/>
                  <a:pt x="68365" y="50725"/>
                </a:cubicBezTo>
                <a:cubicBezTo>
                  <a:pt x="68471" y="50721"/>
                  <a:pt x="68574" y="50688"/>
                  <a:pt x="68664" y="50616"/>
                </a:cubicBezTo>
                <a:cubicBezTo>
                  <a:pt x="68678" y="50604"/>
                  <a:pt x="68693" y="50591"/>
                  <a:pt x="68707" y="50580"/>
                </a:cubicBezTo>
                <a:close/>
                <a:moveTo>
                  <a:pt x="1955" y="51021"/>
                </a:moveTo>
                <a:cubicBezTo>
                  <a:pt x="2128" y="51237"/>
                  <a:pt x="2314" y="51444"/>
                  <a:pt x="2510" y="51638"/>
                </a:cubicBezTo>
                <a:cubicBezTo>
                  <a:pt x="1340" y="52618"/>
                  <a:pt x="469" y="53984"/>
                  <a:pt x="22" y="55494"/>
                </a:cubicBezTo>
                <a:lnTo>
                  <a:pt x="22" y="55495"/>
                </a:lnTo>
                <a:cubicBezTo>
                  <a:pt x="19" y="55046"/>
                  <a:pt x="24" y="54596"/>
                  <a:pt x="37" y="54146"/>
                </a:cubicBezTo>
                <a:cubicBezTo>
                  <a:pt x="37" y="54145"/>
                  <a:pt x="37" y="54145"/>
                  <a:pt x="37" y="54143"/>
                </a:cubicBezTo>
                <a:cubicBezTo>
                  <a:pt x="73" y="53847"/>
                  <a:pt x="111" y="53550"/>
                  <a:pt x="148" y="53255"/>
                </a:cubicBezTo>
                <a:cubicBezTo>
                  <a:pt x="192" y="53271"/>
                  <a:pt x="238" y="53279"/>
                  <a:pt x="282" y="53279"/>
                </a:cubicBezTo>
                <a:cubicBezTo>
                  <a:pt x="418" y="53279"/>
                  <a:pt x="548" y="53200"/>
                  <a:pt x="613" y="53005"/>
                </a:cubicBezTo>
                <a:cubicBezTo>
                  <a:pt x="646" y="52910"/>
                  <a:pt x="678" y="52815"/>
                  <a:pt x="710" y="52721"/>
                </a:cubicBezTo>
                <a:cubicBezTo>
                  <a:pt x="748" y="52730"/>
                  <a:pt x="787" y="52735"/>
                  <a:pt x="826" y="52735"/>
                </a:cubicBezTo>
                <a:cubicBezTo>
                  <a:pt x="957" y="52735"/>
                  <a:pt x="1087" y="52680"/>
                  <a:pt x="1190" y="52561"/>
                </a:cubicBezTo>
                <a:cubicBezTo>
                  <a:pt x="1367" y="52561"/>
                  <a:pt x="1539" y="52477"/>
                  <a:pt x="1597" y="52273"/>
                </a:cubicBezTo>
                <a:cubicBezTo>
                  <a:pt x="1717" y="51855"/>
                  <a:pt x="1835" y="51439"/>
                  <a:pt x="1955" y="51021"/>
                </a:cubicBezTo>
                <a:close/>
                <a:moveTo>
                  <a:pt x="68049" y="61009"/>
                </a:moveTo>
                <a:cubicBezTo>
                  <a:pt x="68093" y="61195"/>
                  <a:pt x="68211" y="61363"/>
                  <a:pt x="68372" y="61471"/>
                </a:cubicBezTo>
                <a:cubicBezTo>
                  <a:pt x="68469" y="61722"/>
                  <a:pt x="68566" y="61974"/>
                  <a:pt x="68662" y="62226"/>
                </a:cubicBezTo>
                <a:cubicBezTo>
                  <a:pt x="68388" y="61836"/>
                  <a:pt x="68093" y="61469"/>
                  <a:pt x="67762" y="61144"/>
                </a:cubicBezTo>
                <a:cubicBezTo>
                  <a:pt x="67772" y="61139"/>
                  <a:pt x="67783" y="61137"/>
                  <a:pt x="67794" y="61132"/>
                </a:cubicBezTo>
                <a:cubicBezTo>
                  <a:pt x="67878" y="61087"/>
                  <a:pt x="67964" y="61051"/>
                  <a:pt x="68049" y="61009"/>
                </a:cubicBezTo>
                <a:close/>
                <a:moveTo>
                  <a:pt x="427" y="62108"/>
                </a:moveTo>
                <a:lnTo>
                  <a:pt x="427" y="62108"/>
                </a:lnTo>
                <a:cubicBezTo>
                  <a:pt x="715" y="62707"/>
                  <a:pt x="1065" y="63286"/>
                  <a:pt x="1492" y="63834"/>
                </a:cubicBezTo>
                <a:cubicBezTo>
                  <a:pt x="1568" y="63932"/>
                  <a:pt x="1679" y="63978"/>
                  <a:pt x="1787" y="63978"/>
                </a:cubicBezTo>
                <a:cubicBezTo>
                  <a:pt x="1982" y="63978"/>
                  <a:pt x="2170" y="63829"/>
                  <a:pt x="2135" y="63570"/>
                </a:cubicBezTo>
                <a:cubicBezTo>
                  <a:pt x="2131" y="63540"/>
                  <a:pt x="2123" y="63513"/>
                  <a:pt x="2119" y="63484"/>
                </a:cubicBezTo>
                <a:lnTo>
                  <a:pt x="2119" y="63484"/>
                </a:lnTo>
                <a:cubicBezTo>
                  <a:pt x="2404" y="63760"/>
                  <a:pt x="2702" y="64021"/>
                  <a:pt x="3023" y="64248"/>
                </a:cubicBezTo>
                <a:cubicBezTo>
                  <a:pt x="2744" y="64497"/>
                  <a:pt x="2486" y="64770"/>
                  <a:pt x="2239" y="65054"/>
                </a:cubicBezTo>
                <a:cubicBezTo>
                  <a:pt x="2254" y="64969"/>
                  <a:pt x="2278" y="64887"/>
                  <a:pt x="2290" y="64801"/>
                </a:cubicBezTo>
                <a:cubicBezTo>
                  <a:pt x="2343" y="64451"/>
                  <a:pt x="2104" y="64256"/>
                  <a:pt x="1852" y="64256"/>
                </a:cubicBezTo>
                <a:cubicBezTo>
                  <a:pt x="1685" y="64256"/>
                  <a:pt x="1511" y="64342"/>
                  <a:pt x="1413" y="64527"/>
                </a:cubicBezTo>
                <a:cubicBezTo>
                  <a:pt x="1382" y="64583"/>
                  <a:pt x="1346" y="64636"/>
                  <a:pt x="1314" y="64691"/>
                </a:cubicBezTo>
                <a:lnTo>
                  <a:pt x="1354" y="64254"/>
                </a:lnTo>
                <a:cubicBezTo>
                  <a:pt x="1379" y="63999"/>
                  <a:pt x="1244" y="63831"/>
                  <a:pt x="1074" y="63759"/>
                </a:cubicBezTo>
                <a:cubicBezTo>
                  <a:pt x="1048" y="63488"/>
                  <a:pt x="813" y="63314"/>
                  <a:pt x="568" y="63314"/>
                </a:cubicBezTo>
                <a:cubicBezTo>
                  <a:pt x="567" y="63185"/>
                  <a:pt x="565" y="63057"/>
                  <a:pt x="556" y="62927"/>
                </a:cubicBezTo>
                <a:cubicBezTo>
                  <a:pt x="548" y="62819"/>
                  <a:pt x="505" y="62478"/>
                  <a:pt x="427" y="62108"/>
                </a:cubicBezTo>
                <a:close/>
                <a:moveTo>
                  <a:pt x="69154" y="73674"/>
                </a:moveTo>
                <a:lnTo>
                  <a:pt x="69154" y="73674"/>
                </a:lnTo>
                <a:cubicBezTo>
                  <a:pt x="69152" y="73679"/>
                  <a:pt x="69151" y="73685"/>
                  <a:pt x="69150" y="73690"/>
                </a:cubicBezTo>
                <a:cubicBezTo>
                  <a:pt x="69070" y="73773"/>
                  <a:pt x="68992" y="73859"/>
                  <a:pt x="68912" y="73943"/>
                </a:cubicBezTo>
                <a:cubicBezTo>
                  <a:pt x="68629" y="74244"/>
                  <a:pt x="68786" y="74614"/>
                  <a:pt x="69064" y="74780"/>
                </a:cubicBezTo>
                <a:lnTo>
                  <a:pt x="69062" y="74780"/>
                </a:lnTo>
                <a:cubicBezTo>
                  <a:pt x="69074" y="74909"/>
                  <a:pt x="69093" y="75035"/>
                  <a:pt x="69118" y="75161"/>
                </a:cubicBezTo>
                <a:cubicBezTo>
                  <a:pt x="68802" y="74740"/>
                  <a:pt x="68448" y="74355"/>
                  <a:pt x="68051" y="74019"/>
                </a:cubicBezTo>
                <a:cubicBezTo>
                  <a:pt x="68422" y="73915"/>
                  <a:pt x="68790" y="73800"/>
                  <a:pt x="69154" y="73674"/>
                </a:cubicBezTo>
                <a:close/>
                <a:moveTo>
                  <a:pt x="513" y="74367"/>
                </a:moveTo>
                <a:cubicBezTo>
                  <a:pt x="615" y="74650"/>
                  <a:pt x="723" y="74929"/>
                  <a:pt x="849" y="75201"/>
                </a:cubicBezTo>
                <a:cubicBezTo>
                  <a:pt x="854" y="75286"/>
                  <a:pt x="850" y="75369"/>
                  <a:pt x="849" y="75454"/>
                </a:cubicBezTo>
                <a:cubicBezTo>
                  <a:pt x="779" y="75415"/>
                  <a:pt x="700" y="75395"/>
                  <a:pt x="623" y="75395"/>
                </a:cubicBezTo>
                <a:cubicBezTo>
                  <a:pt x="559" y="75395"/>
                  <a:pt x="496" y="75409"/>
                  <a:pt x="439" y="75436"/>
                </a:cubicBezTo>
                <a:cubicBezTo>
                  <a:pt x="464" y="75080"/>
                  <a:pt x="489" y="74724"/>
                  <a:pt x="513" y="74367"/>
                </a:cubicBezTo>
                <a:close/>
                <a:moveTo>
                  <a:pt x="69476" y="83062"/>
                </a:moveTo>
                <a:cubicBezTo>
                  <a:pt x="69517" y="83124"/>
                  <a:pt x="69566" y="83177"/>
                  <a:pt x="69624" y="83219"/>
                </a:cubicBezTo>
                <a:cubicBezTo>
                  <a:pt x="69175" y="83713"/>
                  <a:pt x="68712" y="84193"/>
                  <a:pt x="68233" y="84653"/>
                </a:cubicBezTo>
                <a:cubicBezTo>
                  <a:pt x="68221" y="84647"/>
                  <a:pt x="68211" y="84638"/>
                  <a:pt x="68199" y="84631"/>
                </a:cubicBezTo>
                <a:cubicBezTo>
                  <a:pt x="68694" y="84181"/>
                  <a:pt x="69124" y="83647"/>
                  <a:pt x="69476" y="83062"/>
                </a:cubicBezTo>
                <a:close/>
                <a:moveTo>
                  <a:pt x="571" y="85026"/>
                </a:moveTo>
                <a:cubicBezTo>
                  <a:pt x="608" y="85124"/>
                  <a:pt x="643" y="85223"/>
                  <a:pt x="682" y="85321"/>
                </a:cubicBezTo>
                <a:cubicBezTo>
                  <a:pt x="602" y="85485"/>
                  <a:pt x="522" y="85648"/>
                  <a:pt x="445" y="85816"/>
                </a:cubicBezTo>
                <a:cubicBezTo>
                  <a:pt x="485" y="85552"/>
                  <a:pt x="529" y="85290"/>
                  <a:pt x="571" y="85026"/>
                </a:cubicBezTo>
                <a:close/>
                <a:moveTo>
                  <a:pt x="70068" y="85272"/>
                </a:moveTo>
                <a:lnTo>
                  <a:pt x="70068" y="85272"/>
                </a:lnTo>
                <a:cubicBezTo>
                  <a:pt x="69983" y="85404"/>
                  <a:pt x="69897" y="85537"/>
                  <a:pt x="69811" y="85669"/>
                </a:cubicBezTo>
                <a:cubicBezTo>
                  <a:pt x="69740" y="85778"/>
                  <a:pt x="69714" y="85892"/>
                  <a:pt x="69713" y="85998"/>
                </a:cubicBezTo>
                <a:cubicBezTo>
                  <a:pt x="69596" y="85848"/>
                  <a:pt x="69472" y="85703"/>
                  <a:pt x="69343" y="85564"/>
                </a:cubicBezTo>
                <a:cubicBezTo>
                  <a:pt x="69593" y="85489"/>
                  <a:pt x="69835" y="85390"/>
                  <a:pt x="70068" y="85272"/>
                </a:cubicBezTo>
                <a:close/>
                <a:moveTo>
                  <a:pt x="1057" y="86528"/>
                </a:moveTo>
                <a:cubicBezTo>
                  <a:pt x="1071" y="86662"/>
                  <a:pt x="1111" y="86774"/>
                  <a:pt x="1165" y="86875"/>
                </a:cubicBezTo>
                <a:cubicBezTo>
                  <a:pt x="1035" y="87112"/>
                  <a:pt x="905" y="87350"/>
                  <a:pt x="775" y="87587"/>
                </a:cubicBezTo>
                <a:cubicBezTo>
                  <a:pt x="800" y="87458"/>
                  <a:pt x="826" y="87328"/>
                  <a:pt x="850" y="87199"/>
                </a:cubicBezTo>
                <a:cubicBezTo>
                  <a:pt x="920" y="86976"/>
                  <a:pt x="983" y="86749"/>
                  <a:pt x="1057" y="86528"/>
                </a:cubicBezTo>
                <a:close/>
                <a:moveTo>
                  <a:pt x="1653" y="87291"/>
                </a:moveTo>
                <a:cubicBezTo>
                  <a:pt x="1701" y="87309"/>
                  <a:pt x="1746" y="87331"/>
                  <a:pt x="1797" y="87342"/>
                </a:cubicBezTo>
                <a:cubicBezTo>
                  <a:pt x="1593" y="87657"/>
                  <a:pt x="1406" y="87981"/>
                  <a:pt x="1231" y="88284"/>
                </a:cubicBezTo>
                <a:cubicBezTo>
                  <a:pt x="921" y="88820"/>
                  <a:pt x="627" y="89389"/>
                  <a:pt x="396" y="89982"/>
                </a:cubicBezTo>
                <a:lnTo>
                  <a:pt x="396" y="89982"/>
                </a:lnTo>
                <a:cubicBezTo>
                  <a:pt x="418" y="89811"/>
                  <a:pt x="442" y="89642"/>
                  <a:pt x="467" y="89473"/>
                </a:cubicBezTo>
                <a:cubicBezTo>
                  <a:pt x="887" y="88763"/>
                  <a:pt x="1269" y="88025"/>
                  <a:pt x="1653" y="87291"/>
                </a:cubicBezTo>
                <a:close/>
                <a:moveTo>
                  <a:pt x="65836" y="93887"/>
                </a:moveTo>
                <a:cubicBezTo>
                  <a:pt x="66000" y="93942"/>
                  <a:pt x="66167" y="93979"/>
                  <a:pt x="66335" y="94008"/>
                </a:cubicBezTo>
                <a:cubicBezTo>
                  <a:pt x="66125" y="94183"/>
                  <a:pt x="65931" y="94369"/>
                  <a:pt x="65743" y="94562"/>
                </a:cubicBezTo>
                <a:cubicBezTo>
                  <a:pt x="65788" y="94341"/>
                  <a:pt x="65823" y="94116"/>
                  <a:pt x="65836" y="93887"/>
                </a:cubicBezTo>
                <a:close/>
                <a:moveTo>
                  <a:pt x="720" y="94680"/>
                </a:moveTo>
                <a:lnTo>
                  <a:pt x="720" y="94680"/>
                </a:lnTo>
                <a:cubicBezTo>
                  <a:pt x="841" y="94846"/>
                  <a:pt x="972" y="95003"/>
                  <a:pt x="1118" y="95145"/>
                </a:cubicBezTo>
                <a:cubicBezTo>
                  <a:pt x="1034" y="95075"/>
                  <a:pt x="931" y="95039"/>
                  <a:pt x="830" y="95039"/>
                </a:cubicBezTo>
                <a:cubicBezTo>
                  <a:pt x="781" y="95039"/>
                  <a:pt x="732" y="95047"/>
                  <a:pt x="687" y="95065"/>
                </a:cubicBezTo>
                <a:cubicBezTo>
                  <a:pt x="700" y="94981"/>
                  <a:pt x="709" y="94898"/>
                  <a:pt x="723" y="94815"/>
                </a:cubicBezTo>
                <a:cubicBezTo>
                  <a:pt x="732" y="94765"/>
                  <a:pt x="725" y="94723"/>
                  <a:pt x="720" y="94680"/>
                </a:cubicBezTo>
                <a:close/>
                <a:moveTo>
                  <a:pt x="55032" y="95340"/>
                </a:moveTo>
                <a:cubicBezTo>
                  <a:pt x="55090" y="95430"/>
                  <a:pt x="55153" y="95518"/>
                  <a:pt x="55213" y="95606"/>
                </a:cubicBezTo>
                <a:cubicBezTo>
                  <a:pt x="55065" y="95636"/>
                  <a:pt x="54929" y="95698"/>
                  <a:pt x="54799" y="95779"/>
                </a:cubicBezTo>
                <a:cubicBezTo>
                  <a:pt x="54880" y="95635"/>
                  <a:pt x="54961" y="95490"/>
                  <a:pt x="55032" y="95340"/>
                </a:cubicBezTo>
                <a:close/>
                <a:moveTo>
                  <a:pt x="6506" y="95370"/>
                </a:moveTo>
                <a:lnTo>
                  <a:pt x="6506" y="95370"/>
                </a:lnTo>
                <a:cubicBezTo>
                  <a:pt x="6485" y="95775"/>
                  <a:pt x="6506" y="96176"/>
                  <a:pt x="6578" y="96563"/>
                </a:cubicBezTo>
                <a:cubicBezTo>
                  <a:pt x="6473" y="96431"/>
                  <a:pt x="6377" y="96290"/>
                  <a:pt x="6290" y="96144"/>
                </a:cubicBezTo>
                <a:cubicBezTo>
                  <a:pt x="6363" y="95915"/>
                  <a:pt x="6429" y="95682"/>
                  <a:pt x="6482" y="95445"/>
                </a:cubicBezTo>
                <a:cubicBezTo>
                  <a:pt x="6485" y="95425"/>
                  <a:pt x="6482" y="95404"/>
                  <a:pt x="6482" y="95384"/>
                </a:cubicBezTo>
                <a:cubicBezTo>
                  <a:pt x="6489" y="95379"/>
                  <a:pt x="6498" y="95375"/>
                  <a:pt x="6506" y="95370"/>
                </a:cubicBezTo>
                <a:close/>
                <a:moveTo>
                  <a:pt x="1196" y="95227"/>
                </a:moveTo>
                <a:cubicBezTo>
                  <a:pt x="1283" y="95308"/>
                  <a:pt x="1380" y="95379"/>
                  <a:pt x="1475" y="95451"/>
                </a:cubicBezTo>
                <a:cubicBezTo>
                  <a:pt x="1456" y="95496"/>
                  <a:pt x="1433" y="95537"/>
                  <a:pt x="1424" y="95593"/>
                </a:cubicBezTo>
                <a:cubicBezTo>
                  <a:pt x="1355" y="95992"/>
                  <a:pt x="1281" y="96388"/>
                  <a:pt x="1205" y="96784"/>
                </a:cubicBezTo>
                <a:cubicBezTo>
                  <a:pt x="1232" y="96371"/>
                  <a:pt x="1259" y="95959"/>
                  <a:pt x="1286" y="95546"/>
                </a:cubicBezTo>
                <a:cubicBezTo>
                  <a:pt x="1295" y="95415"/>
                  <a:pt x="1256" y="95309"/>
                  <a:pt x="1196" y="95227"/>
                </a:cubicBezTo>
                <a:close/>
                <a:moveTo>
                  <a:pt x="45371" y="96469"/>
                </a:moveTo>
                <a:cubicBezTo>
                  <a:pt x="45437" y="96557"/>
                  <a:pt x="45510" y="96636"/>
                  <a:pt x="45581" y="96720"/>
                </a:cubicBezTo>
                <a:cubicBezTo>
                  <a:pt x="45534" y="96739"/>
                  <a:pt x="45488" y="96760"/>
                  <a:pt x="45443" y="96796"/>
                </a:cubicBezTo>
                <a:cubicBezTo>
                  <a:pt x="45410" y="96823"/>
                  <a:pt x="45376" y="96850"/>
                  <a:pt x="45343" y="96877"/>
                </a:cubicBezTo>
                <a:cubicBezTo>
                  <a:pt x="45291" y="96809"/>
                  <a:pt x="45226" y="96752"/>
                  <a:pt x="45150" y="96715"/>
                </a:cubicBezTo>
                <a:cubicBezTo>
                  <a:pt x="45223" y="96632"/>
                  <a:pt x="45302" y="96555"/>
                  <a:pt x="45371" y="96469"/>
                </a:cubicBezTo>
                <a:close/>
                <a:moveTo>
                  <a:pt x="34968" y="96438"/>
                </a:moveTo>
                <a:cubicBezTo>
                  <a:pt x="35114" y="96618"/>
                  <a:pt x="35269" y="96789"/>
                  <a:pt x="35430" y="96953"/>
                </a:cubicBezTo>
                <a:cubicBezTo>
                  <a:pt x="35416" y="96969"/>
                  <a:pt x="35400" y="96982"/>
                  <a:pt x="35388" y="97002"/>
                </a:cubicBezTo>
                <a:cubicBezTo>
                  <a:pt x="35318" y="97098"/>
                  <a:pt x="35245" y="97191"/>
                  <a:pt x="35174" y="97286"/>
                </a:cubicBezTo>
                <a:cubicBezTo>
                  <a:pt x="35159" y="97029"/>
                  <a:pt x="35010" y="96806"/>
                  <a:pt x="34811" y="96703"/>
                </a:cubicBezTo>
                <a:cubicBezTo>
                  <a:pt x="34864" y="96616"/>
                  <a:pt x="34919" y="96528"/>
                  <a:pt x="34968" y="96438"/>
                </a:cubicBezTo>
                <a:close/>
                <a:moveTo>
                  <a:pt x="56450" y="97040"/>
                </a:moveTo>
                <a:lnTo>
                  <a:pt x="56450" y="97040"/>
                </a:lnTo>
                <a:cubicBezTo>
                  <a:pt x="56563" y="97146"/>
                  <a:pt x="56678" y="97246"/>
                  <a:pt x="56795" y="97344"/>
                </a:cubicBezTo>
                <a:cubicBezTo>
                  <a:pt x="56480" y="97605"/>
                  <a:pt x="56170" y="97872"/>
                  <a:pt x="55874" y="98155"/>
                </a:cubicBezTo>
                <a:lnTo>
                  <a:pt x="55875" y="98155"/>
                </a:lnTo>
                <a:cubicBezTo>
                  <a:pt x="55841" y="98183"/>
                  <a:pt x="55805" y="98210"/>
                  <a:pt x="55771" y="98239"/>
                </a:cubicBezTo>
                <a:cubicBezTo>
                  <a:pt x="55690" y="98271"/>
                  <a:pt x="55612" y="98308"/>
                  <a:pt x="55533" y="98342"/>
                </a:cubicBezTo>
                <a:cubicBezTo>
                  <a:pt x="55788" y="98009"/>
                  <a:pt x="56049" y="97682"/>
                  <a:pt x="56324" y="97367"/>
                </a:cubicBezTo>
                <a:cubicBezTo>
                  <a:pt x="56417" y="97261"/>
                  <a:pt x="56451" y="97148"/>
                  <a:pt x="56450" y="97040"/>
                </a:cubicBezTo>
                <a:close/>
                <a:moveTo>
                  <a:pt x="58703" y="85"/>
                </a:moveTo>
                <a:cubicBezTo>
                  <a:pt x="59354" y="85"/>
                  <a:pt x="59998" y="322"/>
                  <a:pt x="60423" y="877"/>
                </a:cubicBezTo>
                <a:cubicBezTo>
                  <a:pt x="60896" y="1496"/>
                  <a:pt x="61039" y="2338"/>
                  <a:pt x="60679" y="3049"/>
                </a:cubicBezTo>
                <a:cubicBezTo>
                  <a:pt x="60428" y="3546"/>
                  <a:pt x="60856" y="3982"/>
                  <a:pt x="61288" y="3982"/>
                </a:cubicBezTo>
                <a:cubicBezTo>
                  <a:pt x="61405" y="3982"/>
                  <a:pt x="61523" y="3949"/>
                  <a:pt x="61628" y="3877"/>
                </a:cubicBezTo>
                <a:cubicBezTo>
                  <a:pt x="62670" y="3159"/>
                  <a:pt x="64029" y="2473"/>
                  <a:pt x="65301" y="2473"/>
                </a:cubicBezTo>
                <a:cubicBezTo>
                  <a:pt x="65343" y="2473"/>
                  <a:pt x="65385" y="2474"/>
                  <a:pt x="65427" y="2476"/>
                </a:cubicBezTo>
                <a:cubicBezTo>
                  <a:pt x="66849" y="2528"/>
                  <a:pt x="67561" y="3762"/>
                  <a:pt x="67720" y="5156"/>
                </a:cubicBezTo>
                <a:cubicBezTo>
                  <a:pt x="68051" y="8081"/>
                  <a:pt x="66810" y="11101"/>
                  <a:pt x="64676" y="12925"/>
                </a:cubicBezTo>
                <a:cubicBezTo>
                  <a:pt x="64229" y="13306"/>
                  <a:pt x="64438" y="14141"/>
                  <a:pt x="65019" y="14141"/>
                </a:cubicBezTo>
                <a:cubicBezTo>
                  <a:pt x="65048" y="14141"/>
                  <a:pt x="65079" y="14139"/>
                  <a:pt x="65110" y="14135"/>
                </a:cubicBezTo>
                <a:cubicBezTo>
                  <a:pt x="65240" y="14116"/>
                  <a:pt x="65367" y="14108"/>
                  <a:pt x="65490" y="14108"/>
                </a:cubicBezTo>
                <a:cubicBezTo>
                  <a:pt x="67720" y="14108"/>
                  <a:pt x="68984" y="16982"/>
                  <a:pt x="68796" y="19105"/>
                </a:cubicBezTo>
                <a:cubicBezTo>
                  <a:pt x="68590" y="21448"/>
                  <a:pt x="67168" y="23604"/>
                  <a:pt x="65092" y="24437"/>
                </a:cubicBezTo>
                <a:cubicBezTo>
                  <a:pt x="64624" y="24626"/>
                  <a:pt x="64534" y="25480"/>
                  <a:pt x="65061" y="25667"/>
                </a:cubicBezTo>
                <a:cubicBezTo>
                  <a:pt x="67246" y="26438"/>
                  <a:pt x="68877" y="28724"/>
                  <a:pt x="68814" y="31225"/>
                </a:cubicBezTo>
                <a:cubicBezTo>
                  <a:pt x="68752" y="33675"/>
                  <a:pt x="66988" y="35972"/>
                  <a:pt x="64767" y="36541"/>
                </a:cubicBezTo>
                <a:cubicBezTo>
                  <a:pt x="64256" y="36673"/>
                  <a:pt x="63935" y="37561"/>
                  <a:pt x="64584" y="37790"/>
                </a:cubicBezTo>
                <a:cubicBezTo>
                  <a:pt x="66956" y="38627"/>
                  <a:pt x="69268" y="40664"/>
                  <a:pt x="69529" y="43483"/>
                </a:cubicBezTo>
                <a:cubicBezTo>
                  <a:pt x="69742" y="45795"/>
                  <a:pt x="67949" y="48313"/>
                  <a:pt x="65747" y="48313"/>
                </a:cubicBezTo>
                <a:cubicBezTo>
                  <a:pt x="65529" y="48313"/>
                  <a:pt x="65308" y="48288"/>
                  <a:pt x="65085" y="48237"/>
                </a:cubicBezTo>
                <a:cubicBezTo>
                  <a:pt x="65035" y="48225"/>
                  <a:pt x="64987" y="48220"/>
                  <a:pt x="64942" y="48220"/>
                </a:cubicBezTo>
                <a:cubicBezTo>
                  <a:pt x="64335" y="48220"/>
                  <a:pt x="64178" y="49203"/>
                  <a:pt x="64736" y="49515"/>
                </a:cubicBezTo>
                <a:cubicBezTo>
                  <a:pt x="66722" y="50622"/>
                  <a:pt x="68868" y="52554"/>
                  <a:pt x="69138" y="55094"/>
                </a:cubicBezTo>
                <a:cubicBezTo>
                  <a:pt x="69364" y="57223"/>
                  <a:pt x="67990" y="59674"/>
                  <a:pt x="65848" y="59726"/>
                </a:cubicBezTo>
                <a:cubicBezTo>
                  <a:pt x="65766" y="59729"/>
                  <a:pt x="65698" y="59749"/>
                  <a:pt x="65640" y="59781"/>
                </a:cubicBezTo>
                <a:cubicBezTo>
                  <a:pt x="65629" y="59777"/>
                  <a:pt x="65616" y="59771"/>
                  <a:pt x="65604" y="59767"/>
                </a:cubicBezTo>
                <a:cubicBezTo>
                  <a:pt x="65536" y="59743"/>
                  <a:pt x="65470" y="59733"/>
                  <a:pt x="65408" y="59733"/>
                </a:cubicBezTo>
                <a:cubicBezTo>
                  <a:pt x="64899" y="59733"/>
                  <a:pt x="64651" y="60472"/>
                  <a:pt x="65181" y="60783"/>
                </a:cubicBezTo>
                <a:cubicBezTo>
                  <a:pt x="67361" y="62064"/>
                  <a:pt x="68963" y="64168"/>
                  <a:pt x="69196" y="66890"/>
                </a:cubicBezTo>
                <a:cubicBezTo>
                  <a:pt x="69408" y="69384"/>
                  <a:pt x="68053" y="72517"/>
                  <a:pt x="65437" y="72678"/>
                </a:cubicBezTo>
                <a:cubicBezTo>
                  <a:pt x="64802" y="72716"/>
                  <a:pt x="64885" y="73634"/>
                  <a:pt x="65416" y="73786"/>
                </a:cubicBezTo>
                <a:cubicBezTo>
                  <a:pt x="67398" y="74355"/>
                  <a:pt x="69010" y="76240"/>
                  <a:pt x="69312" y="78422"/>
                </a:cubicBezTo>
                <a:cubicBezTo>
                  <a:pt x="69620" y="80654"/>
                  <a:pt x="68642" y="82917"/>
                  <a:pt x="66895" y="84154"/>
                </a:cubicBezTo>
                <a:cubicBezTo>
                  <a:pt x="66311" y="84254"/>
                  <a:pt x="66028" y="85134"/>
                  <a:pt x="66697" y="85472"/>
                </a:cubicBezTo>
                <a:cubicBezTo>
                  <a:pt x="68442" y="86357"/>
                  <a:pt x="69946" y="87952"/>
                  <a:pt x="69575" y="90198"/>
                </a:cubicBezTo>
                <a:lnTo>
                  <a:pt x="69577" y="90198"/>
                </a:lnTo>
                <a:cubicBezTo>
                  <a:pt x="69343" y="91611"/>
                  <a:pt x="68150" y="92728"/>
                  <a:pt x="66891" y="92728"/>
                </a:cubicBezTo>
                <a:cubicBezTo>
                  <a:pt x="66428" y="92728"/>
                  <a:pt x="65956" y="92577"/>
                  <a:pt x="65521" y="92234"/>
                </a:cubicBezTo>
                <a:cubicBezTo>
                  <a:pt x="65412" y="92148"/>
                  <a:pt x="65273" y="92108"/>
                  <a:pt x="65134" y="92108"/>
                </a:cubicBezTo>
                <a:cubicBezTo>
                  <a:pt x="64769" y="92108"/>
                  <a:pt x="64392" y="92382"/>
                  <a:pt x="64490" y="92831"/>
                </a:cubicBezTo>
                <a:cubicBezTo>
                  <a:pt x="65013" y="95192"/>
                  <a:pt x="63045" y="97422"/>
                  <a:pt x="60888" y="97576"/>
                </a:cubicBezTo>
                <a:cubicBezTo>
                  <a:pt x="60792" y="97583"/>
                  <a:pt x="60696" y="97587"/>
                  <a:pt x="60600" y="97587"/>
                </a:cubicBezTo>
                <a:cubicBezTo>
                  <a:pt x="58370" y="97587"/>
                  <a:pt x="56412" y="95753"/>
                  <a:pt x="55456" y="93705"/>
                </a:cubicBezTo>
                <a:cubicBezTo>
                  <a:pt x="55335" y="93446"/>
                  <a:pt x="55121" y="93321"/>
                  <a:pt x="54911" y="93321"/>
                </a:cubicBezTo>
                <a:cubicBezTo>
                  <a:pt x="54660" y="93321"/>
                  <a:pt x="54414" y="93499"/>
                  <a:pt x="54335" y="93837"/>
                </a:cubicBezTo>
                <a:cubicBezTo>
                  <a:pt x="53915" y="95626"/>
                  <a:pt x="52502" y="97108"/>
                  <a:pt x="50820" y="97520"/>
                </a:cubicBezTo>
                <a:cubicBezTo>
                  <a:pt x="50496" y="97599"/>
                  <a:pt x="50167" y="97638"/>
                  <a:pt x="49839" y="97638"/>
                </a:cubicBezTo>
                <a:cubicBezTo>
                  <a:pt x="48381" y="97638"/>
                  <a:pt x="46946" y="96881"/>
                  <a:pt x="46047" y="95644"/>
                </a:cubicBezTo>
                <a:cubicBezTo>
                  <a:pt x="45988" y="95561"/>
                  <a:pt x="45919" y="95509"/>
                  <a:pt x="45846" y="95474"/>
                </a:cubicBezTo>
                <a:cubicBezTo>
                  <a:pt x="45802" y="95116"/>
                  <a:pt x="45501" y="94823"/>
                  <a:pt x="45185" y="94823"/>
                </a:cubicBezTo>
                <a:cubicBezTo>
                  <a:pt x="45022" y="94823"/>
                  <a:pt x="44854" y="94901"/>
                  <a:pt x="44716" y="95091"/>
                </a:cubicBezTo>
                <a:cubicBezTo>
                  <a:pt x="43734" y="96440"/>
                  <a:pt x="42332" y="97393"/>
                  <a:pt x="40755" y="97596"/>
                </a:cubicBezTo>
                <a:cubicBezTo>
                  <a:pt x="40703" y="97579"/>
                  <a:pt x="40649" y="97571"/>
                  <a:pt x="40596" y="97571"/>
                </a:cubicBezTo>
                <a:cubicBezTo>
                  <a:pt x="40523" y="97571"/>
                  <a:pt x="40451" y="97587"/>
                  <a:pt x="40385" y="97623"/>
                </a:cubicBezTo>
                <a:cubicBezTo>
                  <a:pt x="40265" y="97629"/>
                  <a:pt x="40145" y="97639"/>
                  <a:pt x="40023" y="97639"/>
                </a:cubicBezTo>
                <a:cubicBezTo>
                  <a:pt x="40000" y="97639"/>
                  <a:pt x="39976" y="97639"/>
                  <a:pt x="39953" y="97638"/>
                </a:cubicBezTo>
                <a:cubicBezTo>
                  <a:pt x="38077" y="97570"/>
                  <a:pt x="36360" y="96445"/>
                  <a:pt x="35353" y="94770"/>
                </a:cubicBezTo>
                <a:cubicBezTo>
                  <a:pt x="35244" y="94588"/>
                  <a:pt x="35046" y="94498"/>
                  <a:pt x="34848" y="94498"/>
                </a:cubicBezTo>
                <a:cubicBezTo>
                  <a:pt x="34608" y="94498"/>
                  <a:pt x="34367" y="94630"/>
                  <a:pt x="34283" y="94887"/>
                </a:cubicBezTo>
                <a:cubicBezTo>
                  <a:pt x="33667" y="96784"/>
                  <a:pt x="32061" y="98217"/>
                  <a:pt x="30169" y="98385"/>
                </a:cubicBezTo>
                <a:cubicBezTo>
                  <a:pt x="30159" y="98385"/>
                  <a:pt x="30148" y="98385"/>
                  <a:pt x="30137" y="98387"/>
                </a:cubicBezTo>
                <a:cubicBezTo>
                  <a:pt x="30061" y="98347"/>
                  <a:pt x="29978" y="98325"/>
                  <a:pt x="29893" y="98325"/>
                </a:cubicBezTo>
                <a:cubicBezTo>
                  <a:pt x="29808" y="98325"/>
                  <a:pt x="29721" y="98346"/>
                  <a:pt x="29636" y="98396"/>
                </a:cubicBezTo>
                <a:cubicBezTo>
                  <a:pt x="27943" y="98336"/>
                  <a:pt x="26383" y="97291"/>
                  <a:pt x="25532" y="95714"/>
                </a:cubicBezTo>
                <a:cubicBezTo>
                  <a:pt x="25490" y="95335"/>
                  <a:pt x="25152" y="95026"/>
                  <a:pt x="24792" y="95026"/>
                </a:cubicBezTo>
                <a:cubicBezTo>
                  <a:pt x="24610" y="95026"/>
                  <a:pt x="24423" y="95104"/>
                  <a:pt x="24265" y="95291"/>
                </a:cubicBezTo>
                <a:cubicBezTo>
                  <a:pt x="22957" y="96839"/>
                  <a:pt x="21147" y="98184"/>
                  <a:pt x="19127" y="98184"/>
                </a:cubicBezTo>
                <a:cubicBezTo>
                  <a:pt x="19089" y="98184"/>
                  <a:pt x="19052" y="98183"/>
                  <a:pt x="19014" y="98182"/>
                </a:cubicBezTo>
                <a:cubicBezTo>
                  <a:pt x="17167" y="98135"/>
                  <a:pt x="15394" y="96867"/>
                  <a:pt x="14892" y="94929"/>
                </a:cubicBezTo>
                <a:cubicBezTo>
                  <a:pt x="14819" y="94644"/>
                  <a:pt x="14593" y="94515"/>
                  <a:pt x="14357" y="94515"/>
                </a:cubicBezTo>
                <a:cubicBezTo>
                  <a:pt x="14114" y="94515"/>
                  <a:pt x="13860" y="94653"/>
                  <a:pt x="13753" y="94896"/>
                </a:cubicBezTo>
                <a:cubicBezTo>
                  <a:pt x="13129" y="96321"/>
                  <a:pt x="11954" y="97475"/>
                  <a:pt x="10538" y="97868"/>
                </a:cubicBezTo>
                <a:cubicBezTo>
                  <a:pt x="10126" y="97866"/>
                  <a:pt x="9719" y="97812"/>
                  <a:pt x="9338" y="97705"/>
                </a:cubicBezTo>
                <a:cubicBezTo>
                  <a:pt x="8376" y="97435"/>
                  <a:pt x="7825" y="96761"/>
                  <a:pt x="7685" y="95705"/>
                </a:cubicBezTo>
                <a:cubicBezTo>
                  <a:pt x="7627" y="95273"/>
                  <a:pt x="7608" y="94833"/>
                  <a:pt x="7606" y="94394"/>
                </a:cubicBezTo>
                <a:cubicBezTo>
                  <a:pt x="7624" y="94318"/>
                  <a:pt x="7636" y="94240"/>
                  <a:pt x="7657" y="94165"/>
                </a:cubicBezTo>
                <a:cubicBezTo>
                  <a:pt x="7692" y="94032"/>
                  <a:pt x="7669" y="93918"/>
                  <a:pt x="7612" y="93828"/>
                </a:cubicBezTo>
                <a:cubicBezTo>
                  <a:pt x="7627" y="93371"/>
                  <a:pt x="7658" y="92915"/>
                  <a:pt x="7702" y="92467"/>
                </a:cubicBezTo>
                <a:cubicBezTo>
                  <a:pt x="7737" y="92108"/>
                  <a:pt x="7484" y="91889"/>
                  <a:pt x="7222" y="91889"/>
                </a:cubicBezTo>
                <a:cubicBezTo>
                  <a:pt x="7055" y="91889"/>
                  <a:pt x="6885" y="91979"/>
                  <a:pt x="6785" y="92180"/>
                </a:cubicBezTo>
                <a:cubicBezTo>
                  <a:pt x="6447" y="92866"/>
                  <a:pt x="5941" y="93384"/>
                  <a:pt x="5361" y="93807"/>
                </a:cubicBezTo>
                <a:cubicBezTo>
                  <a:pt x="5332" y="93821"/>
                  <a:pt x="5302" y="93830"/>
                  <a:pt x="5274" y="93848"/>
                </a:cubicBezTo>
                <a:cubicBezTo>
                  <a:pt x="5154" y="93928"/>
                  <a:pt x="5044" y="94013"/>
                  <a:pt x="4934" y="94099"/>
                </a:cubicBezTo>
                <a:cubicBezTo>
                  <a:pt x="4569" y="94325"/>
                  <a:pt x="4183" y="94523"/>
                  <a:pt x="3794" y="94701"/>
                </a:cubicBezTo>
                <a:cubicBezTo>
                  <a:pt x="3669" y="94724"/>
                  <a:pt x="3543" y="94736"/>
                  <a:pt x="3417" y="94736"/>
                </a:cubicBezTo>
                <a:cubicBezTo>
                  <a:pt x="3183" y="94736"/>
                  <a:pt x="2948" y="94695"/>
                  <a:pt x="2725" y="94610"/>
                </a:cubicBezTo>
                <a:cubicBezTo>
                  <a:pt x="1753" y="94234"/>
                  <a:pt x="1220" y="93239"/>
                  <a:pt x="1229" y="92160"/>
                </a:cubicBezTo>
                <a:cubicBezTo>
                  <a:pt x="1238" y="91014"/>
                  <a:pt x="1764" y="89950"/>
                  <a:pt x="2312" y="88999"/>
                </a:cubicBezTo>
                <a:cubicBezTo>
                  <a:pt x="2747" y="88246"/>
                  <a:pt x="3318" y="86968"/>
                  <a:pt x="4255" y="86908"/>
                </a:cubicBezTo>
                <a:cubicBezTo>
                  <a:pt x="4942" y="86863"/>
                  <a:pt x="4949" y="85733"/>
                  <a:pt x="4280" y="85628"/>
                </a:cubicBezTo>
                <a:cubicBezTo>
                  <a:pt x="4102" y="85601"/>
                  <a:pt x="3931" y="85552"/>
                  <a:pt x="3764" y="85495"/>
                </a:cubicBezTo>
                <a:cubicBezTo>
                  <a:pt x="1262" y="83134"/>
                  <a:pt x="1602" y="78860"/>
                  <a:pt x="4468" y="77014"/>
                </a:cubicBezTo>
                <a:cubicBezTo>
                  <a:pt x="4740" y="76838"/>
                  <a:pt x="4769" y="76311"/>
                  <a:pt x="4495" y="76118"/>
                </a:cubicBezTo>
                <a:cubicBezTo>
                  <a:pt x="2913" y="74999"/>
                  <a:pt x="1803" y="73314"/>
                  <a:pt x="1245" y="71437"/>
                </a:cubicBezTo>
                <a:cubicBezTo>
                  <a:pt x="1226" y="70970"/>
                  <a:pt x="1245" y="70499"/>
                  <a:pt x="1312" y="70030"/>
                </a:cubicBezTo>
                <a:cubicBezTo>
                  <a:pt x="1622" y="67841"/>
                  <a:pt x="2851" y="65919"/>
                  <a:pt x="4580" y="64729"/>
                </a:cubicBezTo>
                <a:cubicBezTo>
                  <a:pt x="5004" y="64438"/>
                  <a:pt x="4889" y="63749"/>
                  <a:pt x="4466" y="63538"/>
                </a:cubicBezTo>
                <a:cubicBezTo>
                  <a:pt x="2506" y="62559"/>
                  <a:pt x="1133" y="60453"/>
                  <a:pt x="995" y="58133"/>
                </a:cubicBezTo>
                <a:cubicBezTo>
                  <a:pt x="853" y="55747"/>
                  <a:pt x="2104" y="53468"/>
                  <a:pt x="3993" y="52261"/>
                </a:cubicBezTo>
                <a:cubicBezTo>
                  <a:pt x="4345" y="52035"/>
                  <a:pt x="4356" y="51391"/>
                  <a:pt x="4027" y="51140"/>
                </a:cubicBezTo>
                <a:cubicBezTo>
                  <a:pt x="2311" y="49831"/>
                  <a:pt x="1273" y="47578"/>
                  <a:pt x="1530" y="45308"/>
                </a:cubicBezTo>
                <a:cubicBezTo>
                  <a:pt x="1771" y="43186"/>
                  <a:pt x="3081" y="41277"/>
                  <a:pt x="4895" y="40384"/>
                </a:cubicBezTo>
                <a:cubicBezTo>
                  <a:pt x="5352" y="40159"/>
                  <a:pt x="5522" y="39273"/>
                  <a:pt x="4927" y="39079"/>
                </a:cubicBezTo>
                <a:cubicBezTo>
                  <a:pt x="2320" y="38227"/>
                  <a:pt x="319" y="35492"/>
                  <a:pt x="442" y="32519"/>
                </a:cubicBezTo>
                <a:cubicBezTo>
                  <a:pt x="565" y="29599"/>
                  <a:pt x="2590" y="27040"/>
                  <a:pt x="5220" y="26341"/>
                </a:cubicBezTo>
                <a:cubicBezTo>
                  <a:pt x="5575" y="26245"/>
                  <a:pt x="5674" y="25803"/>
                  <a:pt x="5554" y="25469"/>
                </a:cubicBezTo>
                <a:cubicBezTo>
                  <a:pt x="5624" y="25130"/>
                  <a:pt x="5513" y="24759"/>
                  <a:pt x="5126" y="24574"/>
                </a:cubicBezTo>
                <a:cubicBezTo>
                  <a:pt x="2958" y="23698"/>
                  <a:pt x="1394" y="21398"/>
                  <a:pt x="1525" y="18873"/>
                </a:cubicBezTo>
                <a:cubicBezTo>
                  <a:pt x="1659" y="16321"/>
                  <a:pt x="3503" y="13565"/>
                  <a:pt x="6044" y="13435"/>
                </a:cubicBezTo>
                <a:cubicBezTo>
                  <a:pt x="6668" y="13403"/>
                  <a:pt x="6837" y="12345"/>
                  <a:pt x="6236" y="12120"/>
                </a:cubicBezTo>
                <a:cubicBezTo>
                  <a:pt x="5466" y="11830"/>
                  <a:pt x="4821" y="11298"/>
                  <a:pt x="4333" y="10628"/>
                </a:cubicBezTo>
                <a:cubicBezTo>
                  <a:pt x="3705" y="9169"/>
                  <a:pt x="3234" y="7433"/>
                  <a:pt x="3520" y="5912"/>
                </a:cubicBezTo>
                <a:cubicBezTo>
                  <a:pt x="3575" y="5671"/>
                  <a:pt x="3643" y="5435"/>
                  <a:pt x="3720" y="5201"/>
                </a:cubicBezTo>
                <a:cubicBezTo>
                  <a:pt x="3884" y="4769"/>
                  <a:pt x="4118" y="4362"/>
                  <a:pt x="4452" y="3997"/>
                </a:cubicBezTo>
                <a:cubicBezTo>
                  <a:pt x="5027" y="3370"/>
                  <a:pt x="5855" y="3040"/>
                  <a:pt x="6677" y="3040"/>
                </a:cubicBezTo>
                <a:cubicBezTo>
                  <a:pt x="7008" y="3040"/>
                  <a:pt x="7339" y="3094"/>
                  <a:pt x="7651" y="3204"/>
                </a:cubicBezTo>
                <a:cubicBezTo>
                  <a:pt x="8841" y="3623"/>
                  <a:pt x="9567" y="4707"/>
                  <a:pt x="10102" y="5857"/>
                </a:cubicBezTo>
                <a:cubicBezTo>
                  <a:pt x="10198" y="6064"/>
                  <a:pt x="10361" y="6154"/>
                  <a:pt x="10520" y="6154"/>
                </a:cubicBezTo>
                <a:cubicBezTo>
                  <a:pt x="10762" y="6154"/>
                  <a:pt x="10996" y="5945"/>
                  <a:pt x="10972" y="5628"/>
                </a:cubicBezTo>
                <a:cubicBezTo>
                  <a:pt x="10978" y="5628"/>
                  <a:pt x="10983" y="5626"/>
                  <a:pt x="10988" y="5626"/>
                </a:cubicBezTo>
                <a:cubicBezTo>
                  <a:pt x="10967" y="5386"/>
                  <a:pt x="10924" y="5157"/>
                  <a:pt x="10868" y="4936"/>
                </a:cubicBezTo>
                <a:cubicBezTo>
                  <a:pt x="10779" y="3768"/>
                  <a:pt x="11341" y="2563"/>
                  <a:pt x="12144" y="1692"/>
                </a:cubicBezTo>
                <a:cubicBezTo>
                  <a:pt x="12654" y="1371"/>
                  <a:pt x="13244" y="1184"/>
                  <a:pt x="13847" y="1184"/>
                </a:cubicBezTo>
                <a:cubicBezTo>
                  <a:pt x="13855" y="1184"/>
                  <a:pt x="13863" y="1184"/>
                  <a:pt x="13871" y="1184"/>
                </a:cubicBezTo>
                <a:cubicBezTo>
                  <a:pt x="15702" y="1202"/>
                  <a:pt x="17217" y="2667"/>
                  <a:pt x="18076" y="4282"/>
                </a:cubicBezTo>
                <a:cubicBezTo>
                  <a:pt x="18182" y="4482"/>
                  <a:pt x="18393" y="4577"/>
                  <a:pt x="18605" y="4577"/>
                </a:cubicBezTo>
                <a:cubicBezTo>
                  <a:pt x="18810" y="4577"/>
                  <a:pt x="19017" y="4488"/>
                  <a:pt x="19134" y="4319"/>
                </a:cubicBezTo>
                <a:cubicBezTo>
                  <a:pt x="20444" y="2418"/>
                  <a:pt x="22448" y="1177"/>
                  <a:pt x="24654" y="977"/>
                </a:cubicBezTo>
                <a:cubicBezTo>
                  <a:pt x="24852" y="960"/>
                  <a:pt x="25051" y="951"/>
                  <a:pt x="25249" y="951"/>
                </a:cubicBezTo>
                <a:cubicBezTo>
                  <a:pt x="27286" y="951"/>
                  <a:pt x="29328" y="1876"/>
                  <a:pt x="30717" y="3475"/>
                </a:cubicBezTo>
                <a:cubicBezTo>
                  <a:pt x="30867" y="3648"/>
                  <a:pt x="31075" y="3758"/>
                  <a:pt x="31279" y="3758"/>
                </a:cubicBezTo>
                <a:cubicBezTo>
                  <a:pt x="31446" y="3758"/>
                  <a:pt x="31611" y="3685"/>
                  <a:pt x="31738" y="3511"/>
                </a:cubicBezTo>
                <a:cubicBezTo>
                  <a:pt x="33132" y="1618"/>
                  <a:pt x="35296" y="433"/>
                  <a:pt x="37560" y="433"/>
                </a:cubicBezTo>
                <a:cubicBezTo>
                  <a:pt x="37592" y="433"/>
                  <a:pt x="37625" y="433"/>
                  <a:pt x="37657" y="433"/>
                </a:cubicBezTo>
                <a:cubicBezTo>
                  <a:pt x="39943" y="468"/>
                  <a:pt x="42146" y="1667"/>
                  <a:pt x="43504" y="3634"/>
                </a:cubicBezTo>
                <a:cubicBezTo>
                  <a:pt x="43634" y="3824"/>
                  <a:pt x="43828" y="3915"/>
                  <a:pt x="44021" y="3915"/>
                </a:cubicBezTo>
                <a:cubicBezTo>
                  <a:pt x="44260" y="3915"/>
                  <a:pt x="44498" y="3775"/>
                  <a:pt x="44612" y="3512"/>
                </a:cubicBezTo>
                <a:cubicBezTo>
                  <a:pt x="45355" y="1811"/>
                  <a:pt x="47034" y="593"/>
                  <a:pt x="48802" y="593"/>
                </a:cubicBezTo>
                <a:cubicBezTo>
                  <a:pt x="48893" y="593"/>
                  <a:pt x="48985" y="597"/>
                  <a:pt x="49076" y="603"/>
                </a:cubicBezTo>
                <a:cubicBezTo>
                  <a:pt x="50963" y="737"/>
                  <a:pt x="52608" y="2112"/>
                  <a:pt x="53229" y="4012"/>
                </a:cubicBezTo>
                <a:cubicBezTo>
                  <a:pt x="53322" y="4300"/>
                  <a:pt x="53559" y="4436"/>
                  <a:pt x="53800" y="4436"/>
                </a:cubicBezTo>
                <a:cubicBezTo>
                  <a:pt x="54040" y="4436"/>
                  <a:pt x="54285" y="4302"/>
                  <a:pt x="54399" y="4046"/>
                </a:cubicBezTo>
                <a:cubicBezTo>
                  <a:pt x="55178" y="2298"/>
                  <a:pt x="56395" y="355"/>
                  <a:pt x="58351" y="108"/>
                </a:cubicBezTo>
                <a:cubicBezTo>
                  <a:pt x="58468" y="93"/>
                  <a:pt x="58585" y="85"/>
                  <a:pt x="58703" y="85"/>
                </a:cubicBezTo>
                <a:close/>
                <a:moveTo>
                  <a:pt x="25511" y="97418"/>
                </a:moveTo>
                <a:cubicBezTo>
                  <a:pt x="25583" y="97506"/>
                  <a:pt x="25654" y="97592"/>
                  <a:pt x="25728" y="97674"/>
                </a:cubicBezTo>
                <a:cubicBezTo>
                  <a:pt x="25458" y="97935"/>
                  <a:pt x="25196" y="98207"/>
                  <a:pt x="24932" y="98474"/>
                </a:cubicBezTo>
                <a:cubicBezTo>
                  <a:pt x="25124" y="98122"/>
                  <a:pt x="25315" y="97769"/>
                  <a:pt x="25511" y="97418"/>
                </a:cubicBezTo>
                <a:close/>
                <a:moveTo>
                  <a:pt x="5907" y="97079"/>
                </a:moveTo>
                <a:cubicBezTo>
                  <a:pt x="5963" y="97161"/>
                  <a:pt x="6021" y="97245"/>
                  <a:pt x="6083" y="97323"/>
                </a:cubicBezTo>
                <a:cubicBezTo>
                  <a:pt x="5922" y="97363"/>
                  <a:pt x="5783" y="97470"/>
                  <a:pt x="5724" y="97678"/>
                </a:cubicBezTo>
                <a:cubicBezTo>
                  <a:pt x="5641" y="97976"/>
                  <a:pt x="5557" y="98276"/>
                  <a:pt x="5473" y="98574"/>
                </a:cubicBezTo>
                <a:cubicBezTo>
                  <a:pt x="5441" y="98363"/>
                  <a:pt x="5410" y="98154"/>
                  <a:pt x="5379" y="97943"/>
                </a:cubicBezTo>
                <a:cubicBezTo>
                  <a:pt x="5578" y="97669"/>
                  <a:pt x="5755" y="97382"/>
                  <a:pt x="5907" y="97079"/>
                </a:cubicBezTo>
                <a:close/>
                <a:moveTo>
                  <a:pt x="36383" y="97763"/>
                </a:moveTo>
                <a:cubicBezTo>
                  <a:pt x="36467" y="97823"/>
                  <a:pt x="36549" y="97885"/>
                  <a:pt x="36635" y="97942"/>
                </a:cubicBezTo>
                <a:cubicBezTo>
                  <a:pt x="36433" y="98224"/>
                  <a:pt x="36219" y="98492"/>
                  <a:pt x="35990" y="98743"/>
                </a:cubicBezTo>
                <a:lnTo>
                  <a:pt x="35990" y="98743"/>
                </a:lnTo>
                <a:cubicBezTo>
                  <a:pt x="36104" y="98412"/>
                  <a:pt x="36233" y="98085"/>
                  <a:pt x="36383" y="97763"/>
                </a:cubicBezTo>
                <a:close/>
                <a:moveTo>
                  <a:pt x="6910" y="98154"/>
                </a:moveTo>
                <a:cubicBezTo>
                  <a:pt x="6978" y="98209"/>
                  <a:pt x="7046" y="98263"/>
                  <a:pt x="7117" y="98313"/>
                </a:cubicBezTo>
                <a:cubicBezTo>
                  <a:pt x="7089" y="98492"/>
                  <a:pt x="7056" y="98671"/>
                  <a:pt x="7018" y="98844"/>
                </a:cubicBezTo>
                <a:cubicBezTo>
                  <a:pt x="6974" y="98617"/>
                  <a:pt x="6938" y="98387"/>
                  <a:pt x="6910" y="98154"/>
                </a:cubicBezTo>
                <a:close/>
                <a:moveTo>
                  <a:pt x="14758" y="97457"/>
                </a:moveTo>
                <a:cubicBezTo>
                  <a:pt x="14838" y="97560"/>
                  <a:pt x="14920" y="97659"/>
                  <a:pt x="15007" y="97755"/>
                </a:cubicBezTo>
                <a:cubicBezTo>
                  <a:pt x="14645" y="98204"/>
                  <a:pt x="14280" y="98650"/>
                  <a:pt x="13914" y="99097"/>
                </a:cubicBezTo>
                <a:cubicBezTo>
                  <a:pt x="14182" y="98542"/>
                  <a:pt x="14464" y="97997"/>
                  <a:pt x="14758" y="97457"/>
                </a:cubicBezTo>
                <a:close/>
                <a:moveTo>
                  <a:pt x="49414" y="98799"/>
                </a:moveTo>
                <a:cubicBezTo>
                  <a:pt x="49548" y="98812"/>
                  <a:pt x="49683" y="98821"/>
                  <a:pt x="49817" y="98825"/>
                </a:cubicBezTo>
                <a:cubicBezTo>
                  <a:pt x="49785" y="98857"/>
                  <a:pt x="49754" y="98891"/>
                  <a:pt x="49723" y="98924"/>
                </a:cubicBezTo>
                <a:cubicBezTo>
                  <a:pt x="49512" y="99026"/>
                  <a:pt x="49299" y="99118"/>
                  <a:pt x="49085" y="99214"/>
                </a:cubicBezTo>
                <a:cubicBezTo>
                  <a:pt x="49196" y="99076"/>
                  <a:pt x="49305" y="98937"/>
                  <a:pt x="49414" y="98799"/>
                </a:cubicBezTo>
                <a:close/>
                <a:moveTo>
                  <a:pt x="65980" y="98169"/>
                </a:moveTo>
                <a:cubicBezTo>
                  <a:pt x="65914" y="98281"/>
                  <a:pt x="65850" y="98394"/>
                  <a:pt x="65785" y="98506"/>
                </a:cubicBezTo>
                <a:cubicBezTo>
                  <a:pt x="65668" y="98709"/>
                  <a:pt x="65685" y="98922"/>
                  <a:pt x="65776" y="99099"/>
                </a:cubicBezTo>
                <a:cubicBezTo>
                  <a:pt x="65438" y="99163"/>
                  <a:pt x="65099" y="99221"/>
                  <a:pt x="64760" y="99280"/>
                </a:cubicBezTo>
                <a:cubicBezTo>
                  <a:pt x="65088" y="98932"/>
                  <a:pt x="65401" y="98568"/>
                  <a:pt x="65697" y="98191"/>
                </a:cubicBezTo>
                <a:cubicBezTo>
                  <a:pt x="65731" y="98197"/>
                  <a:pt x="65765" y="98201"/>
                  <a:pt x="65800" y="98201"/>
                </a:cubicBezTo>
                <a:cubicBezTo>
                  <a:pt x="65859" y="98201"/>
                  <a:pt x="65919" y="98191"/>
                  <a:pt x="65980" y="98169"/>
                </a:cubicBezTo>
                <a:close/>
                <a:moveTo>
                  <a:pt x="26573" y="98456"/>
                </a:moveTo>
                <a:cubicBezTo>
                  <a:pt x="26724" y="98572"/>
                  <a:pt x="26878" y="98677"/>
                  <a:pt x="27037" y="98778"/>
                </a:cubicBezTo>
                <a:cubicBezTo>
                  <a:pt x="26711" y="99043"/>
                  <a:pt x="26387" y="99310"/>
                  <a:pt x="26056" y="99567"/>
                </a:cubicBezTo>
                <a:cubicBezTo>
                  <a:pt x="26218" y="99192"/>
                  <a:pt x="26391" y="98823"/>
                  <a:pt x="26573" y="98456"/>
                </a:cubicBezTo>
                <a:close/>
                <a:moveTo>
                  <a:pt x="44713" y="98891"/>
                </a:moveTo>
                <a:lnTo>
                  <a:pt x="44713" y="98891"/>
                </a:lnTo>
                <a:cubicBezTo>
                  <a:pt x="44688" y="98942"/>
                  <a:pt x="44665" y="98994"/>
                  <a:pt x="44641" y="99044"/>
                </a:cubicBezTo>
                <a:cubicBezTo>
                  <a:pt x="44369" y="99295"/>
                  <a:pt x="44090" y="99534"/>
                  <a:pt x="43800" y="99756"/>
                </a:cubicBezTo>
                <a:cubicBezTo>
                  <a:pt x="43892" y="99565"/>
                  <a:pt x="43994" y="99378"/>
                  <a:pt x="44099" y="99196"/>
                </a:cubicBezTo>
                <a:cubicBezTo>
                  <a:pt x="44171" y="99111"/>
                  <a:pt x="44238" y="99021"/>
                  <a:pt x="44309" y="98934"/>
                </a:cubicBezTo>
                <a:cubicBezTo>
                  <a:pt x="44359" y="98951"/>
                  <a:pt x="44411" y="98959"/>
                  <a:pt x="44464" y="98959"/>
                </a:cubicBezTo>
                <a:cubicBezTo>
                  <a:pt x="44546" y="98959"/>
                  <a:pt x="44631" y="98938"/>
                  <a:pt x="44713" y="98891"/>
                </a:cubicBezTo>
                <a:close/>
                <a:moveTo>
                  <a:pt x="0" y="0"/>
                </a:moveTo>
                <a:lnTo>
                  <a:pt x="0" y="13424"/>
                </a:lnTo>
                <a:cubicBezTo>
                  <a:pt x="448" y="12585"/>
                  <a:pt x="944" y="11771"/>
                  <a:pt x="1489" y="11002"/>
                </a:cubicBezTo>
                <a:lnTo>
                  <a:pt x="1489" y="11002"/>
                </a:lnTo>
                <a:cubicBezTo>
                  <a:pt x="1087" y="11873"/>
                  <a:pt x="648" y="12724"/>
                  <a:pt x="179" y="13565"/>
                </a:cubicBezTo>
                <a:cubicBezTo>
                  <a:pt x="100" y="13705"/>
                  <a:pt x="107" y="13840"/>
                  <a:pt x="157" y="13956"/>
                </a:cubicBezTo>
                <a:cubicBezTo>
                  <a:pt x="104" y="14011"/>
                  <a:pt x="51" y="14065"/>
                  <a:pt x="0" y="14122"/>
                </a:cubicBezTo>
                <a:lnTo>
                  <a:pt x="0" y="36392"/>
                </a:lnTo>
                <a:cubicBezTo>
                  <a:pt x="266" y="36931"/>
                  <a:pt x="588" y="37439"/>
                  <a:pt x="957" y="37905"/>
                </a:cubicBezTo>
                <a:cubicBezTo>
                  <a:pt x="822" y="37955"/>
                  <a:pt x="689" y="38009"/>
                  <a:pt x="562" y="38073"/>
                </a:cubicBezTo>
                <a:cubicBezTo>
                  <a:pt x="484" y="38033"/>
                  <a:pt x="399" y="38013"/>
                  <a:pt x="314" y="38013"/>
                </a:cubicBezTo>
                <a:cubicBezTo>
                  <a:pt x="277" y="38013"/>
                  <a:pt x="241" y="38016"/>
                  <a:pt x="204" y="38024"/>
                </a:cubicBezTo>
                <a:cubicBezTo>
                  <a:pt x="172" y="37631"/>
                  <a:pt x="140" y="37237"/>
                  <a:pt x="107" y="36844"/>
                </a:cubicBezTo>
                <a:cubicBezTo>
                  <a:pt x="98" y="36724"/>
                  <a:pt x="59" y="36622"/>
                  <a:pt x="0" y="36543"/>
                </a:cubicBezTo>
                <a:lnTo>
                  <a:pt x="0" y="76597"/>
                </a:lnTo>
                <a:cubicBezTo>
                  <a:pt x="40" y="76592"/>
                  <a:pt x="80" y="76583"/>
                  <a:pt x="117" y="76569"/>
                </a:cubicBezTo>
                <a:lnTo>
                  <a:pt x="117" y="76569"/>
                </a:lnTo>
                <a:cubicBezTo>
                  <a:pt x="82" y="76874"/>
                  <a:pt x="46" y="77180"/>
                  <a:pt x="10" y="77486"/>
                </a:cubicBezTo>
                <a:cubicBezTo>
                  <a:pt x="8" y="77509"/>
                  <a:pt x="4" y="77534"/>
                  <a:pt x="0" y="77558"/>
                </a:cubicBezTo>
                <a:lnTo>
                  <a:pt x="0" y="94114"/>
                </a:lnTo>
                <a:cubicBezTo>
                  <a:pt x="10" y="93978"/>
                  <a:pt x="19" y="93842"/>
                  <a:pt x="30" y="93704"/>
                </a:cubicBezTo>
                <a:cubicBezTo>
                  <a:pt x="37" y="93587"/>
                  <a:pt x="48" y="93469"/>
                  <a:pt x="57" y="93352"/>
                </a:cubicBezTo>
                <a:cubicBezTo>
                  <a:pt x="104" y="93466"/>
                  <a:pt x="152" y="93581"/>
                  <a:pt x="206" y="93691"/>
                </a:cubicBezTo>
                <a:cubicBezTo>
                  <a:pt x="292" y="93933"/>
                  <a:pt x="390" y="94168"/>
                  <a:pt x="518" y="94383"/>
                </a:cubicBezTo>
                <a:cubicBezTo>
                  <a:pt x="460" y="94354"/>
                  <a:pt x="395" y="94339"/>
                  <a:pt x="330" y="94339"/>
                </a:cubicBezTo>
                <a:cubicBezTo>
                  <a:pt x="204" y="94339"/>
                  <a:pt x="78" y="94396"/>
                  <a:pt x="0" y="94514"/>
                </a:cubicBezTo>
                <a:lnTo>
                  <a:pt x="0" y="99817"/>
                </a:lnTo>
                <a:lnTo>
                  <a:pt x="8546" y="99817"/>
                </a:lnTo>
                <a:cubicBezTo>
                  <a:pt x="8530" y="99633"/>
                  <a:pt x="8514" y="99450"/>
                  <a:pt x="8494" y="99266"/>
                </a:cubicBezTo>
                <a:lnTo>
                  <a:pt x="8494" y="99266"/>
                </a:lnTo>
                <a:cubicBezTo>
                  <a:pt x="8902" y="99505"/>
                  <a:pt x="9342" y="99678"/>
                  <a:pt x="9797" y="99797"/>
                </a:cubicBezTo>
                <a:cubicBezTo>
                  <a:pt x="9789" y="99804"/>
                  <a:pt x="9780" y="99810"/>
                  <a:pt x="9773" y="99817"/>
                </a:cubicBezTo>
                <a:lnTo>
                  <a:pt x="15003" y="99817"/>
                </a:lnTo>
                <a:cubicBezTo>
                  <a:pt x="15237" y="99350"/>
                  <a:pt x="15485" y="98891"/>
                  <a:pt x="15738" y="98434"/>
                </a:cubicBezTo>
                <a:cubicBezTo>
                  <a:pt x="15850" y="98522"/>
                  <a:pt x="15965" y="98607"/>
                  <a:pt x="16083" y="98685"/>
                </a:cubicBezTo>
                <a:cubicBezTo>
                  <a:pt x="15741" y="99077"/>
                  <a:pt x="15386" y="99453"/>
                  <a:pt x="15022" y="99817"/>
                </a:cubicBezTo>
                <a:lnTo>
                  <a:pt x="16888" y="99817"/>
                </a:lnTo>
                <a:cubicBezTo>
                  <a:pt x="16943" y="99614"/>
                  <a:pt x="16992" y="99409"/>
                  <a:pt x="17036" y="99202"/>
                </a:cubicBezTo>
                <a:cubicBezTo>
                  <a:pt x="17201" y="99274"/>
                  <a:pt x="17367" y="99342"/>
                  <a:pt x="17536" y="99397"/>
                </a:cubicBezTo>
                <a:cubicBezTo>
                  <a:pt x="17396" y="99540"/>
                  <a:pt x="17253" y="99680"/>
                  <a:pt x="17107" y="99817"/>
                </a:cubicBezTo>
                <a:lnTo>
                  <a:pt x="18902" y="99817"/>
                </a:lnTo>
                <a:cubicBezTo>
                  <a:pt x="18921" y="99764"/>
                  <a:pt x="18941" y="99711"/>
                  <a:pt x="18959" y="99659"/>
                </a:cubicBezTo>
                <a:cubicBezTo>
                  <a:pt x="19040" y="99662"/>
                  <a:pt x="19122" y="99664"/>
                  <a:pt x="19204" y="99664"/>
                </a:cubicBezTo>
                <a:cubicBezTo>
                  <a:pt x="19317" y="99664"/>
                  <a:pt x="19431" y="99661"/>
                  <a:pt x="19544" y="99655"/>
                </a:cubicBezTo>
                <a:lnTo>
                  <a:pt x="19544" y="99655"/>
                </a:lnTo>
                <a:cubicBezTo>
                  <a:pt x="19488" y="99709"/>
                  <a:pt x="19434" y="99761"/>
                  <a:pt x="19379" y="99817"/>
                </a:cubicBezTo>
                <a:lnTo>
                  <a:pt x="20821" y="99817"/>
                </a:lnTo>
                <a:cubicBezTo>
                  <a:pt x="20895" y="99678"/>
                  <a:pt x="20970" y="99540"/>
                  <a:pt x="21046" y="99403"/>
                </a:cubicBezTo>
                <a:cubicBezTo>
                  <a:pt x="21142" y="99374"/>
                  <a:pt x="21239" y="99342"/>
                  <a:pt x="21334" y="99310"/>
                </a:cubicBezTo>
                <a:lnTo>
                  <a:pt x="21334" y="99310"/>
                </a:lnTo>
                <a:cubicBezTo>
                  <a:pt x="21176" y="99481"/>
                  <a:pt x="21018" y="99651"/>
                  <a:pt x="20854" y="99817"/>
                </a:cubicBezTo>
                <a:lnTo>
                  <a:pt x="38340" y="99817"/>
                </a:lnTo>
                <a:cubicBezTo>
                  <a:pt x="38463" y="99547"/>
                  <a:pt x="38596" y="99284"/>
                  <a:pt x="38744" y="99030"/>
                </a:cubicBezTo>
                <a:cubicBezTo>
                  <a:pt x="38778" y="98974"/>
                  <a:pt x="38798" y="98918"/>
                  <a:pt x="38814" y="98861"/>
                </a:cubicBezTo>
                <a:cubicBezTo>
                  <a:pt x="39013" y="98905"/>
                  <a:pt x="39214" y="98941"/>
                  <a:pt x="39415" y="98965"/>
                </a:cubicBezTo>
                <a:cubicBezTo>
                  <a:pt x="39183" y="99265"/>
                  <a:pt x="38934" y="99549"/>
                  <a:pt x="38671" y="99817"/>
                </a:cubicBezTo>
                <a:lnTo>
                  <a:pt x="40406" y="99817"/>
                </a:lnTo>
                <a:cubicBezTo>
                  <a:pt x="40506" y="99529"/>
                  <a:pt x="40628" y="99250"/>
                  <a:pt x="40773" y="98981"/>
                </a:cubicBezTo>
                <a:cubicBezTo>
                  <a:pt x="41167" y="98941"/>
                  <a:pt x="41555" y="98859"/>
                  <a:pt x="41939" y="98748"/>
                </a:cubicBezTo>
                <a:lnTo>
                  <a:pt x="41939" y="98748"/>
                </a:lnTo>
                <a:cubicBezTo>
                  <a:pt x="41879" y="98844"/>
                  <a:pt x="41822" y="98941"/>
                  <a:pt x="41766" y="99040"/>
                </a:cubicBezTo>
                <a:cubicBezTo>
                  <a:pt x="41465" y="99334"/>
                  <a:pt x="41137" y="99594"/>
                  <a:pt x="40786" y="99817"/>
                </a:cubicBezTo>
                <a:lnTo>
                  <a:pt x="55630" y="99817"/>
                </a:lnTo>
                <a:cubicBezTo>
                  <a:pt x="55736" y="99698"/>
                  <a:pt x="55844" y="99581"/>
                  <a:pt x="55954" y="99466"/>
                </a:cubicBezTo>
                <a:cubicBezTo>
                  <a:pt x="56019" y="99439"/>
                  <a:pt x="56082" y="99409"/>
                  <a:pt x="56148" y="99382"/>
                </a:cubicBezTo>
                <a:lnTo>
                  <a:pt x="56148" y="99382"/>
                </a:lnTo>
                <a:cubicBezTo>
                  <a:pt x="56079" y="99457"/>
                  <a:pt x="56010" y="99531"/>
                  <a:pt x="55938" y="99602"/>
                </a:cubicBezTo>
                <a:cubicBezTo>
                  <a:pt x="55873" y="99666"/>
                  <a:pt x="55825" y="99740"/>
                  <a:pt x="55792" y="99817"/>
                </a:cubicBezTo>
                <a:lnTo>
                  <a:pt x="70450" y="99817"/>
                </a:lnTo>
                <a:lnTo>
                  <a:pt x="70450" y="92030"/>
                </a:lnTo>
                <a:cubicBezTo>
                  <a:pt x="70279" y="92202"/>
                  <a:pt x="70108" y="92372"/>
                  <a:pt x="69934" y="92540"/>
                </a:cubicBezTo>
                <a:cubicBezTo>
                  <a:pt x="70130" y="92299"/>
                  <a:pt x="70305" y="92032"/>
                  <a:pt x="70450" y="91744"/>
                </a:cubicBezTo>
                <a:lnTo>
                  <a:pt x="70450" y="86868"/>
                </a:lnTo>
                <a:cubicBezTo>
                  <a:pt x="70419" y="86926"/>
                  <a:pt x="70388" y="86985"/>
                  <a:pt x="70359" y="87044"/>
                </a:cubicBezTo>
                <a:cubicBezTo>
                  <a:pt x="70272" y="86866"/>
                  <a:pt x="70181" y="86691"/>
                  <a:pt x="70078" y="86523"/>
                </a:cubicBezTo>
                <a:lnTo>
                  <a:pt x="70078" y="86523"/>
                </a:lnTo>
                <a:cubicBezTo>
                  <a:pt x="70124" y="86537"/>
                  <a:pt x="70173" y="86545"/>
                  <a:pt x="70223" y="86545"/>
                </a:cubicBezTo>
                <a:cubicBezTo>
                  <a:pt x="70296" y="86545"/>
                  <a:pt x="70372" y="86528"/>
                  <a:pt x="70449" y="86490"/>
                </a:cubicBezTo>
                <a:lnTo>
                  <a:pt x="70449" y="45955"/>
                </a:lnTo>
                <a:cubicBezTo>
                  <a:pt x="70400" y="46013"/>
                  <a:pt x="70351" y="46070"/>
                  <a:pt x="70303" y="46129"/>
                </a:cubicBezTo>
                <a:cubicBezTo>
                  <a:pt x="70356" y="45999"/>
                  <a:pt x="70405" y="45866"/>
                  <a:pt x="70449" y="45734"/>
                </a:cubicBezTo>
                <a:lnTo>
                  <a:pt x="70449" y="32387"/>
                </a:lnTo>
                <a:cubicBezTo>
                  <a:pt x="70157" y="32830"/>
                  <a:pt x="69853" y="33263"/>
                  <a:pt x="69538" y="33689"/>
                </a:cubicBezTo>
                <a:cubicBezTo>
                  <a:pt x="69676" y="33348"/>
                  <a:pt x="69786" y="32993"/>
                  <a:pt x="69869" y="32629"/>
                </a:cubicBezTo>
                <a:cubicBezTo>
                  <a:pt x="70065" y="32467"/>
                  <a:pt x="70258" y="32300"/>
                  <a:pt x="70449" y="32130"/>
                </a:cubicBezTo>
                <a:lnTo>
                  <a:pt x="70449" y="23663"/>
                </a:lnTo>
                <a:cubicBezTo>
                  <a:pt x="70225" y="23865"/>
                  <a:pt x="70004" y="24072"/>
                  <a:pt x="69780" y="24275"/>
                </a:cubicBezTo>
                <a:cubicBezTo>
                  <a:pt x="69995" y="23949"/>
                  <a:pt x="70216" y="23624"/>
                  <a:pt x="70449" y="23309"/>
                </a:cubicBezTo>
                <a:lnTo>
                  <a:pt x="70449" y="20722"/>
                </a:lnTo>
                <a:cubicBezTo>
                  <a:pt x="70442" y="20732"/>
                  <a:pt x="70436" y="20742"/>
                  <a:pt x="70429" y="20753"/>
                </a:cubicBezTo>
                <a:cubicBezTo>
                  <a:pt x="70355" y="20782"/>
                  <a:pt x="70281" y="20831"/>
                  <a:pt x="70216" y="20910"/>
                </a:cubicBezTo>
                <a:cubicBezTo>
                  <a:pt x="70077" y="21074"/>
                  <a:pt x="69948" y="21247"/>
                  <a:pt x="69817" y="21416"/>
                </a:cubicBezTo>
                <a:cubicBezTo>
                  <a:pt x="69937" y="21189"/>
                  <a:pt x="70056" y="20960"/>
                  <a:pt x="70175" y="20731"/>
                </a:cubicBezTo>
                <a:cubicBezTo>
                  <a:pt x="70204" y="20696"/>
                  <a:pt x="70231" y="20656"/>
                  <a:pt x="70256" y="20611"/>
                </a:cubicBezTo>
                <a:cubicBezTo>
                  <a:pt x="70321" y="20494"/>
                  <a:pt x="70386" y="20377"/>
                  <a:pt x="70449" y="20259"/>
                </a:cubicBezTo>
                <a:lnTo>
                  <a:pt x="70449" y="428"/>
                </a:lnTo>
                <a:cubicBezTo>
                  <a:pt x="70424" y="439"/>
                  <a:pt x="70401" y="451"/>
                  <a:pt x="70377" y="467"/>
                </a:cubicBezTo>
                <a:cubicBezTo>
                  <a:pt x="70405" y="355"/>
                  <a:pt x="70405" y="237"/>
                  <a:pt x="70383" y="121"/>
                </a:cubicBezTo>
                <a:lnTo>
                  <a:pt x="70383" y="121"/>
                </a:lnTo>
                <a:cubicBezTo>
                  <a:pt x="70405" y="132"/>
                  <a:pt x="70428" y="143"/>
                  <a:pt x="70449" y="156"/>
                </a:cubicBezTo>
                <a:lnTo>
                  <a:pt x="70449" y="0"/>
                </a:lnTo>
                <a:lnTo>
                  <a:pt x="30633" y="0"/>
                </a:lnTo>
                <a:cubicBezTo>
                  <a:pt x="30601" y="28"/>
                  <a:pt x="30569" y="57"/>
                  <a:pt x="30537" y="84"/>
                </a:cubicBezTo>
                <a:cubicBezTo>
                  <a:pt x="30542" y="57"/>
                  <a:pt x="30547" y="28"/>
                  <a:pt x="30552" y="0"/>
                </a:cubicBezTo>
                <a:lnTo>
                  <a:pt x="29534" y="0"/>
                </a:lnTo>
                <a:cubicBezTo>
                  <a:pt x="29492" y="243"/>
                  <a:pt x="29463" y="487"/>
                  <a:pt x="29442" y="736"/>
                </a:cubicBezTo>
                <a:cubicBezTo>
                  <a:pt x="29252" y="624"/>
                  <a:pt x="29062" y="513"/>
                  <a:pt x="28865" y="417"/>
                </a:cubicBezTo>
                <a:cubicBezTo>
                  <a:pt x="29051" y="282"/>
                  <a:pt x="29235" y="143"/>
                  <a:pt x="29415" y="0"/>
                </a:cubicBezTo>
                <a:lnTo>
                  <a:pt x="21360" y="0"/>
                </a:lnTo>
                <a:cubicBezTo>
                  <a:pt x="21072" y="247"/>
                  <a:pt x="20780" y="487"/>
                  <a:pt x="20483" y="720"/>
                </a:cubicBezTo>
                <a:cubicBezTo>
                  <a:pt x="20579" y="473"/>
                  <a:pt x="20690" y="231"/>
                  <a:pt x="2082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5" name="Google Shape;195;p14"/>
          <p:cNvSpPr txBox="1">
            <a:spLocks noGrp="1"/>
          </p:cNvSpPr>
          <p:nvPr>
            <p:ph type="title"/>
          </p:nvPr>
        </p:nvSpPr>
        <p:spPr>
          <a:xfrm>
            <a:off x="1519382" y="1124700"/>
            <a:ext cx="11286836" cy="78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23_1">
    <p:spTree>
      <p:nvGrpSpPr>
        <p:cNvPr id="1" name="Shape 196"/>
        <p:cNvGrpSpPr/>
        <p:nvPr/>
      </p:nvGrpSpPr>
      <p:grpSpPr>
        <a:xfrm>
          <a:off x="0" y="0"/>
          <a:ext cx="0" cy="0"/>
          <a:chOff x="0" y="0"/>
          <a:chExt cx="0" cy="0"/>
        </a:xfrm>
      </p:grpSpPr>
      <p:sp>
        <p:nvSpPr>
          <p:cNvPr id="197" name="Google Shape;197;p15"/>
          <p:cNvSpPr/>
          <p:nvPr/>
        </p:nvSpPr>
        <p:spPr>
          <a:xfrm>
            <a:off x="-108004" y="-13025"/>
            <a:ext cx="14616220" cy="10757278"/>
          </a:xfrm>
          <a:custGeom>
            <a:avLst/>
            <a:gdLst/>
            <a:ahLst/>
            <a:cxnLst/>
            <a:rect l="l" t="t" r="r" b="b"/>
            <a:pathLst>
              <a:path w="70450" h="99817" extrusionOk="0">
                <a:moveTo>
                  <a:pt x="16850" y="341"/>
                </a:moveTo>
                <a:lnTo>
                  <a:pt x="16850" y="341"/>
                </a:lnTo>
                <a:cubicBezTo>
                  <a:pt x="16802" y="426"/>
                  <a:pt x="16757" y="512"/>
                  <a:pt x="16705" y="595"/>
                </a:cubicBezTo>
                <a:cubicBezTo>
                  <a:pt x="16695" y="612"/>
                  <a:pt x="16690" y="628"/>
                  <a:pt x="16681" y="644"/>
                </a:cubicBezTo>
                <a:cubicBezTo>
                  <a:pt x="16519" y="536"/>
                  <a:pt x="16354" y="436"/>
                  <a:pt x="16185" y="346"/>
                </a:cubicBezTo>
                <a:lnTo>
                  <a:pt x="16185" y="346"/>
                </a:lnTo>
                <a:cubicBezTo>
                  <a:pt x="16277" y="349"/>
                  <a:pt x="16369" y="351"/>
                  <a:pt x="16461" y="351"/>
                </a:cubicBezTo>
                <a:cubicBezTo>
                  <a:pt x="16591" y="351"/>
                  <a:pt x="16720" y="348"/>
                  <a:pt x="16850" y="341"/>
                </a:cubicBezTo>
                <a:close/>
                <a:moveTo>
                  <a:pt x="42938" y="84"/>
                </a:moveTo>
                <a:lnTo>
                  <a:pt x="42938" y="84"/>
                </a:lnTo>
                <a:cubicBezTo>
                  <a:pt x="42836" y="325"/>
                  <a:pt x="42733" y="567"/>
                  <a:pt x="42631" y="809"/>
                </a:cubicBezTo>
                <a:cubicBezTo>
                  <a:pt x="42540" y="738"/>
                  <a:pt x="42445" y="678"/>
                  <a:pt x="42353" y="611"/>
                </a:cubicBezTo>
                <a:cubicBezTo>
                  <a:pt x="42547" y="435"/>
                  <a:pt x="42744" y="260"/>
                  <a:pt x="42938" y="84"/>
                </a:cubicBezTo>
                <a:close/>
                <a:moveTo>
                  <a:pt x="3404" y="477"/>
                </a:moveTo>
                <a:lnTo>
                  <a:pt x="3404" y="477"/>
                </a:lnTo>
                <a:cubicBezTo>
                  <a:pt x="3326" y="589"/>
                  <a:pt x="3247" y="701"/>
                  <a:pt x="3169" y="813"/>
                </a:cubicBezTo>
                <a:cubicBezTo>
                  <a:pt x="3076" y="741"/>
                  <a:pt x="2957" y="703"/>
                  <a:pt x="2834" y="698"/>
                </a:cubicBezTo>
                <a:cubicBezTo>
                  <a:pt x="2755" y="630"/>
                  <a:pt x="2683" y="553"/>
                  <a:pt x="2602" y="486"/>
                </a:cubicBezTo>
                <a:cubicBezTo>
                  <a:pt x="2869" y="486"/>
                  <a:pt x="3137" y="480"/>
                  <a:pt x="3404" y="477"/>
                </a:cubicBezTo>
                <a:close/>
                <a:moveTo>
                  <a:pt x="65967" y="738"/>
                </a:moveTo>
                <a:lnTo>
                  <a:pt x="65967" y="738"/>
                </a:lnTo>
                <a:cubicBezTo>
                  <a:pt x="65949" y="802"/>
                  <a:pt x="65927" y="864"/>
                  <a:pt x="65910" y="931"/>
                </a:cubicBezTo>
                <a:cubicBezTo>
                  <a:pt x="65895" y="994"/>
                  <a:pt x="65892" y="1056"/>
                  <a:pt x="65897" y="1116"/>
                </a:cubicBezTo>
                <a:cubicBezTo>
                  <a:pt x="65807" y="1103"/>
                  <a:pt x="65716" y="1093"/>
                  <a:pt x="65623" y="1088"/>
                </a:cubicBezTo>
                <a:cubicBezTo>
                  <a:pt x="65608" y="1087"/>
                  <a:pt x="65593" y="1087"/>
                  <a:pt x="65577" y="1087"/>
                </a:cubicBezTo>
                <a:cubicBezTo>
                  <a:pt x="65543" y="1087"/>
                  <a:pt x="65510" y="1088"/>
                  <a:pt x="65476" y="1088"/>
                </a:cubicBezTo>
                <a:cubicBezTo>
                  <a:pt x="65467" y="1088"/>
                  <a:pt x="65458" y="1088"/>
                  <a:pt x="65450" y="1088"/>
                </a:cubicBezTo>
                <a:cubicBezTo>
                  <a:pt x="65622" y="971"/>
                  <a:pt x="65794" y="855"/>
                  <a:pt x="65967" y="738"/>
                </a:cubicBezTo>
                <a:close/>
                <a:moveTo>
                  <a:pt x="17941" y="984"/>
                </a:moveTo>
                <a:lnTo>
                  <a:pt x="17941" y="984"/>
                </a:lnTo>
                <a:cubicBezTo>
                  <a:pt x="17882" y="1170"/>
                  <a:pt x="17817" y="1355"/>
                  <a:pt x="17760" y="1545"/>
                </a:cubicBezTo>
                <a:cubicBezTo>
                  <a:pt x="17697" y="1480"/>
                  <a:pt x="17637" y="1415"/>
                  <a:pt x="17572" y="1354"/>
                </a:cubicBezTo>
                <a:cubicBezTo>
                  <a:pt x="17694" y="1231"/>
                  <a:pt x="17819" y="1107"/>
                  <a:pt x="17941" y="984"/>
                </a:cubicBezTo>
                <a:close/>
                <a:moveTo>
                  <a:pt x="31103" y="980"/>
                </a:moveTo>
                <a:lnTo>
                  <a:pt x="31103" y="980"/>
                </a:lnTo>
                <a:cubicBezTo>
                  <a:pt x="30978" y="1201"/>
                  <a:pt x="30845" y="1420"/>
                  <a:pt x="30712" y="1636"/>
                </a:cubicBezTo>
                <a:cubicBezTo>
                  <a:pt x="30651" y="1584"/>
                  <a:pt x="30595" y="1527"/>
                  <a:pt x="30533" y="1476"/>
                </a:cubicBezTo>
                <a:cubicBezTo>
                  <a:pt x="30722" y="1312"/>
                  <a:pt x="30914" y="1146"/>
                  <a:pt x="31103" y="980"/>
                </a:cubicBezTo>
                <a:close/>
                <a:moveTo>
                  <a:pt x="67471" y="1301"/>
                </a:moveTo>
                <a:cubicBezTo>
                  <a:pt x="67425" y="1430"/>
                  <a:pt x="67379" y="1557"/>
                  <a:pt x="67333" y="1686"/>
                </a:cubicBezTo>
                <a:cubicBezTo>
                  <a:pt x="67244" y="1622"/>
                  <a:pt x="67151" y="1563"/>
                  <a:pt x="67056" y="1507"/>
                </a:cubicBezTo>
                <a:cubicBezTo>
                  <a:pt x="67195" y="1439"/>
                  <a:pt x="67333" y="1371"/>
                  <a:pt x="67471" y="1301"/>
                </a:cubicBezTo>
                <a:close/>
                <a:moveTo>
                  <a:pt x="6213" y="1444"/>
                </a:moveTo>
                <a:cubicBezTo>
                  <a:pt x="6219" y="1537"/>
                  <a:pt x="6239" y="1624"/>
                  <a:pt x="6277" y="1701"/>
                </a:cubicBezTo>
                <a:cubicBezTo>
                  <a:pt x="6057" y="1713"/>
                  <a:pt x="5840" y="1748"/>
                  <a:pt x="5624" y="1793"/>
                </a:cubicBezTo>
                <a:cubicBezTo>
                  <a:pt x="5813" y="1667"/>
                  <a:pt x="6008" y="1550"/>
                  <a:pt x="6213" y="1444"/>
                </a:cubicBezTo>
                <a:close/>
                <a:moveTo>
                  <a:pt x="7630" y="1443"/>
                </a:moveTo>
                <a:cubicBezTo>
                  <a:pt x="7625" y="1473"/>
                  <a:pt x="7621" y="1503"/>
                  <a:pt x="7616" y="1533"/>
                </a:cubicBezTo>
                <a:cubicBezTo>
                  <a:pt x="7599" y="1644"/>
                  <a:pt x="7617" y="1746"/>
                  <a:pt x="7656" y="1836"/>
                </a:cubicBezTo>
                <a:cubicBezTo>
                  <a:pt x="7514" y="1800"/>
                  <a:pt x="7370" y="1773"/>
                  <a:pt x="7225" y="1752"/>
                </a:cubicBezTo>
                <a:cubicBezTo>
                  <a:pt x="7364" y="1651"/>
                  <a:pt x="7499" y="1550"/>
                  <a:pt x="7630" y="1443"/>
                </a:cubicBezTo>
                <a:close/>
                <a:moveTo>
                  <a:pt x="62556" y="1031"/>
                </a:moveTo>
                <a:cubicBezTo>
                  <a:pt x="62524" y="1111"/>
                  <a:pt x="62498" y="1195"/>
                  <a:pt x="62465" y="1274"/>
                </a:cubicBezTo>
                <a:cubicBezTo>
                  <a:pt x="62380" y="1476"/>
                  <a:pt x="62420" y="1695"/>
                  <a:pt x="62527" y="1869"/>
                </a:cubicBezTo>
                <a:cubicBezTo>
                  <a:pt x="62422" y="1920"/>
                  <a:pt x="62318" y="1973"/>
                  <a:pt x="62214" y="2027"/>
                </a:cubicBezTo>
                <a:cubicBezTo>
                  <a:pt x="62210" y="1791"/>
                  <a:pt x="62179" y="1561"/>
                  <a:pt x="62127" y="1335"/>
                </a:cubicBezTo>
                <a:cubicBezTo>
                  <a:pt x="62167" y="1314"/>
                  <a:pt x="62208" y="1300"/>
                  <a:pt x="62249" y="1269"/>
                </a:cubicBezTo>
                <a:cubicBezTo>
                  <a:pt x="62350" y="1190"/>
                  <a:pt x="62453" y="1111"/>
                  <a:pt x="62556" y="1031"/>
                </a:cubicBezTo>
                <a:close/>
                <a:moveTo>
                  <a:pt x="43612" y="1291"/>
                </a:moveTo>
                <a:cubicBezTo>
                  <a:pt x="43632" y="1548"/>
                  <a:pt x="43819" y="1766"/>
                  <a:pt x="44054" y="1845"/>
                </a:cubicBezTo>
                <a:cubicBezTo>
                  <a:pt x="44010" y="1908"/>
                  <a:pt x="43965" y="1970"/>
                  <a:pt x="43924" y="2036"/>
                </a:cubicBezTo>
                <a:cubicBezTo>
                  <a:pt x="43776" y="1865"/>
                  <a:pt x="43616" y="1707"/>
                  <a:pt x="43456" y="1548"/>
                </a:cubicBezTo>
                <a:cubicBezTo>
                  <a:pt x="43509" y="1462"/>
                  <a:pt x="43560" y="1377"/>
                  <a:pt x="43612" y="1291"/>
                </a:cubicBezTo>
                <a:close/>
                <a:moveTo>
                  <a:pt x="19101" y="1821"/>
                </a:moveTo>
                <a:cubicBezTo>
                  <a:pt x="19094" y="1874"/>
                  <a:pt x="19081" y="1924"/>
                  <a:pt x="19076" y="1977"/>
                </a:cubicBezTo>
                <a:cubicBezTo>
                  <a:pt x="19065" y="2063"/>
                  <a:pt x="19077" y="2140"/>
                  <a:pt x="19099" y="2213"/>
                </a:cubicBezTo>
                <a:cubicBezTo>
                  <a:pt x="18957" y="2359"/>
                  <a:pt x="18815" y="2503"/>
                  <a:pt x="18682" y="2657"/>
                </a:cubicBezTo>
                <a:cubicBezTo>
                  <a:pt x="18609" y="2548"/>
                  <a:pt x="18528" y="2443"/>
                  <a:pt x="18448" y="2338"/>
                </a:cubicBezTo>
                <a:cubicBezTo>
                  <a:pt x="18488" y="2320"/>
                  <a:pt x="18528" y="2303"/>
                  <a:pt x="18566" y="2272"/>
                </a:cubicBezTo>
                <a:cubicBezTo>
                  <a:pt x="18749" y="2127"/>
                  <a:pt x="18926" y="1975"/>
                  <a:pt x="19101" y="1821"/>
                </a:cubicBezTo>
                <a:close/>
                <a:moveTo>
                  <a:pt x="9964" y="2807"/>
                </a:moveTo>
                <a:cubicBezTo>
                  <a:pt x="10159" y="2807"/>
                  <a:pt x="10355" y="2816"/>
                  <a:pt x="10552" y="2833"/>
                </a:cubicBezTo>
                <a:cubicBezTo>
                  <a:pt x="10441" y="3102"/>
                  <a:pt x="10355" y="3375"/>
                  <a:pt x="10290" y="3652"/>
                </a:cubicBezTo>
                <a:cubicBezTo>
                  <a:pt x="10080" y="3341"/>
                  <a:pt x="9834" y="3063"/>
                  <a:pt x="9555" y="2822"/>
                </a:cubicBezTo>
                <a:cubicBezTo>
                  <a:pt x="9691" y="2812"/>
                  <a:pt x="9827" y="2807"/>
                  <a:pt x="9964" y="2807"/>
                </a:cubicBezTo>
                <a:close/>
                <a:moveTo>
                  <a:pt x="69160" y="10050"/>
                </a:moveTo>
                <a:lnTo>
                  <a:pt x="69160" y="10050"/>
                </a:lnTo>
                <a:cubicBezTo>
                  <a:pt x="69147" y="10099"/>
                  <a:pt x="69136" y="10148"/>
                  <a:pt x="69123" y="10197"/>
                </a:cubicBezTo>
                <a:cubicBezTo>
                  <a:pt x="69034" y="10529"/>
                  <a:pt x="69187" y="10754"/>
                  <a:pt x="69413" y="10852"/>
                </a:cubicBezTo>
                <a:cubicBezTo>
                  <a:pt x="69411" y="10875"/>
                  <a:pt x="69409" y="10899"/>
                  <a:pt x="69408" y="10922"/>
                </a:cubicBezTo>
                <a:cubicBezTo>
                  <a:pt x="69381" y="10944"/>
                  <a:pt x="69353" y="10958"/>
                  <a:pt x="69327" y="10985"/>
                </a:cubicBezTo>
                <a:cubicBezTo>
                  <a:pt x="69274" y="11043"/>
                  <a:pt x="69217" y="11096"/>
                  <a:pt x="69163" y="11152"/>
                </a:cubicBezTo>
                <a:cubicBezTo>
                  <a:pt x="69102" y="10925"/>
                  <a:pt x="68923" y="10732"/>
                  <a:pt x="68718" y="10688"/>
                </a:cubicBezTo>
                <a:cubicBezTo>
                  <a:pt x="68865" y="10476"/>
                  <a:pt x="69012" y="10263"/>
                  <a:pt x="69160" y="10050"/>
                </a:cubicBezTo>
                <a:close/>
                <a:moveTo>
                  <a:pt x="3068" y="11381"/>
                </a:moveTo>
                <a:cubicBezTo>
                  <a:pt x="3122" y="11525"/>
                  <a:pt x="3175" y="11669"/>
                  <a:pt x="3229" y="11814"/>
                </a:cubicBezTo>
                <a:cubicBezTo>
                  <a:pt x="3017" y="11884"/>
                  <a:pt x="2804" y="11949"/>
                  <a:pt x="2589" y="12010"/>
                </a:cubicBezTo>
                <a:cubicBezTo>
                  <a:pt x="2748" y="11801"/>
                  <a:pt x="2909" y="11591"/>
                  <a:pt x="3068" y="11381"/>
                </a:cubicBezTo>
                <a:close/>
                <a:moveTo>
                  <a:pt x="68572" y="13124"/>
                </a:moveTo>
                <a:lnTo>
                  <a:pt x="68572" y="13124"/>
                </a:lnTo>
                <a:cubicBezTo>
                  <a:pt x="68472" y="13421"/>
                  <a:pt x="68372" y="13717"/>
                  <a:pt x="68271" y="14014"/>
                </a:cubicBezTo>
                <a:cubicBezTo>
                  <a:pt x="68127" y="13866"/>
                  <a:pt x="67976" y="13730"/>
                  <a:pt x="67816" y="13605"/>
                </a:cubicBezTo>
                <a:cubicBezTo>
                  <a:pt x="68078" y="13456"/>
                  <a:pt x="68328" y="13294"/>
                  <a:pt x="68572" y="13124"/>
                </a:cubicBezTo>
                <a:close/>
                <a:moveTo>
                  <a:pt x="69629" y="14206"/>
                </a:moveTo>
                <a:cubicBezTo>
                  <a:pt x="69520" y="14634"/>
                  <a:pt x="69411" y="15062"/>
                  <a:pt x="69304" y="15492"/>
                </a:cubicBezTo>
                <a:cubicBezTo>
                  <a:pt x="69204" y="15292"/>
                  <a:pt x="69094" y="15099"/>
                  <a:pt x="68976" y="14914"/>
                </a:cubicBezTo>
                <a:cubicBezTo>
                  <a:pt x="69035" y="14881"/>
                  <a:pt x="69093" y="14833"/>
                  <a:pt x="69146" y="14771"/>
                </a:cubicBezTo>
                <a:cubicBezTo>
                  <a:pt x="69307" y="14582"/>
                  <a:pt x="69469" y="14395"/>
                  <a:pt x="69629" y="14206"/>
                </a:cubicBezTo>
                <a:close/>
                <a:moveTo>
                  <a:pt x="67455" y="24477"/>
                </a:moveTo>
                <a:lnTo>
                  <a:pt x="67455" y="24477"/>
                </a:lnTo>
                <a:cubicBezTo>
                  <a:pt x="67266" y="24694"/>
                  <a:pt x="67079" y="24912"/>
                  <a:pt x="66886" y="25124"/>
                </a:cubicBezTo>
                <a:cubicBezTo>
                  <a:pt x="66840" y="25093"/>
                  <a:pt x="66794" y="25060"/>
                  <a:pt x="66746" y="25029"/>
                </a:cubicBezTo>
                <a:cubicBezTo>
                  <a:pt x="66993" y="24862"/>
                  <a:pt x="67230" y="24676"/>
                  <a:pt x="67455" y="24477"/>
                </a:cubicBezTo>
                <a:close/>
                <a:moveTo>
                  <a:pt x="69529" y="25925"/>
                </a:moveTo>
                <a:cubicBezTo>
                  <a:pt x="69313" y="26332"/>
                  <a:pt x="69080" y="26726"/>
                  <a:pt x="68835" y="27113"/>
                </a:cubicBezTo>
                <a:cubicBezTo>
                  <a:pt x="68759" y="26998"/>
                  <a:pt x="68682" y="26885"/>
                  <a:pt x="68599" y="26774"/>
                </a:cubicBezTo>
                <a:cubicBezTo>
                  <a:pt x="68908" y="26490"/>
                  <a:pt x="69219" y="26208"/>
                  <a:pt x="69529" y="25925"/>
                </a:cubicBezTo>
                <a:close/>
                <a:moveTo>
                  <a:pt x="70235" y="29460"/>
                </a:moveTo>
                <a:lnTo>
                  <a:pt x="70235" y="29460"/>
                </a:lnTo>
                <a:cubicBezTo>
                  <a:pt x="70144" y="29660"/>
                  <a:pt x="70051" y="29859"/>
                  <a:pt x="69959" y="30057"/>
                </a:cubicBezTo>
                <a:cubicBezTo>
                  <a:pt x="69941" y="29939"/>
                  <a:pt x="69919" y="29822"/>
                  <a:pt x="69894" y="29705"/>
                </a:cubicBezTo>
                <a:cubicBezTo>
                  <a:pt x="69952" y="29688"/>
                  <a:pt x="70006" y="29664"/>
                  <a:pt x="70055" y="29620"/>
                </a:cubicBezTo>
                <a:lnTo>
                  <a:pt x="70055" y="29621"/>
                </a:lnTo>
                <a:lnTo>
                  <a:pt x="70235" y="29460"/>
                </a:lnTo>
                <a:close/>
                <a:moveTo>
                  <a:pt x="69573" y="37021"/>
                </a:moveTo>
                <a:lnTo>
                  <a:pt x="69573" y="37021"/>
                </a:lnTo>
                <a:cubicBezTo>
                  <a:pt x="69325" y="37703"/>
                  <a:pt x="69055" y="38375"/>
                  <a:pt x="68768" y="39040"/>
                </a:cubicBezTo>
                <a:cubicBezTo>
                  <a:pt x="68608" y="38868"/>
                  <a:pt x="68441" y="38701"/>
                  <a:pt x="68269" y="38541"/>
                </a:cubicBezTo>
                <a:cubicBezTo>
                  <a:pt x="68702" y="38034"/>
                  <a:pt x="69138" y="37528"/>
                  <a:pt x="69573" y="37021"/>
                </a:cubicBezTo>
                <a:close/>
                <a:moveTo>
                  <a:pt x="69964" y="39463"/>
                </a:moveTo>
                <a:lnTo>
                  <a:pt x="69964" y="39463"/>
                </a:lnTo>
                <a:cubicBezTo>
                  <a:pt x="69885" y="39741"/>
                  <a:pt x="69806" y="40020"/>
                  <a:pt x="69727" y="40299"/>
                </a:cubicBezTo>
                <a:cubicBezTo>
                  <a:pt x="69672" y="40210"/>
                  <a:pt x="69614" y="40122"/>
                  <a:pt x="69555" y="40035"/>
                </a:cubicBezTo>
                <a:cubicBezTo>
                  <a:pt x="69691" y="39844"/>
                  <a:pt x="69827" y="39654"/>
                  <a:pt x="69964" y="39463"/>
                </a:cubicBezTo>
                <a:close/>
                <a:moveTo>
                  <a:pt x="2969" y="39702"/>
                </a:moveTo>
                <a:cubicBezTo>
                  <a:pt x="3043" y="39747"/>
                  <a:pt x="3115" y="39795"/>
                  <a:pt x="3189" y="39837"/>
                </a:cubicBezTo>
                <a:cubicBezTo>
                  <a:pt x="2944" y="40026"/>
                  <a:pt x="2715" y="40236"/>
                  <a:pt x="2494" y="40456"/>
                </a:cubicBezTo>
                <a:lnTo>
                  <a:pt x="2930" y="39782"/>
                </a:lnTo>
                <a:cubicBezTo>
                  <a:pt x="2926" y="39780"/>
                  <a:pt x="2923" y="39778"/>
                  <a:pt x="2921" y="39776"/>
                </a:cubicBezTo>
                <a:cubicBezTo>
                  <a:pt x="2936" y="39751"/>
                  <a:pt x="2954" y="39728"/>
                  <a:pt x="2969" y="39702"/>
                </a:cubicBezTo>
                <a:close/>
                <a:moveTo>
                  <a:pt x="68707" y="50580"/>
                </a:moveTo>
                <a:cubicBezTo>
                  <a:pt x="68845" y="50603"/>
                  <a:pt x="68985" y="50617"/>
                  <a:pt x="69124" y="50617"/>
                </a:cubicBezTo>
                <a:cubicBezTo>
                  <a:pt x="69171" y="50617"/>
                  <a:pt x="69218" y="50615"/>
                  <a:pt x="69264" y="50612"/>
                </a:cubicBezTo>
                <a:cubicBezTo>
                  <a:pt x="69286" y="50611"/>
                  <a:pt x="69307" y="50607"/>
                  <a:pt x="69327" y="50604"/>
                </a:cubicBezTo>
                <a:lnTo>
                  <a:pt x="69327" y="50604"/>
                </a:lnTo>
                <a:cubicBezTo>
                  <a:pt x="69319" y="50761"/>
                  <a:pt x="69376" y="50908"/>
                  <a:pt x="69465" y="51027"/>
                </a:cubicBezTo>
                <a:cubicBezTo>
                  <a:pt x="69427" y="51093"/>
                  <a:pt x="69395" y="51160"/>
                  <a:pt x="69354" y="51224"/>
                </a:cubicBezTo>
                <a:cubicBezTo>
                  <a:pt x="69094" y="51628"/>
                  <a:pt x="69404" y="52236"/>
                  <a:pt x="69790" y="52240"/>
                </a:cubicBezTo>
                <a:cubicBezTo>
                  <a:pt x="69749" y="52379"/>
                  <a:pt x="69707" y="52518"/>
                  <a:pt x="69665" y="52657"/>
                </a:cubicBezTo>
                <a:cubicBezTo>
                  <a:pt x="69332" y="51952"/>
                  <a:pt x="68885" y="51308"/>
                  <a:pt x="68365" y="50725"/>
                </a:cubicBezTo>
                <a:cubicBezTo>
                  <a:pt x="68471" y="50721"/>
                  <a:pt x="68574" y="50688"/>
                  <a:pt x="68664" y="50616"/>
                </a:cubicBezTo>
                <a:cubicBezTo>
                  <a:pt x="68678" y="50604"/>
                  <a:pt x="68693" y="50591"/>
                  <a:pt x="68707" y="50580"/>
                </a:cubicBezTo>
                <a:close/>
                <a:moveTo>
                  <a:pt x="1955" y="51021"/>
                </a:moveTo>
                <a:cubicBezTo>
                  <a:pt x="2128" y="51237"/>
                  <a:pt x="2314" y="51444"/>
                  <a:pt x="2510" y="51638"/>
                </a:cubicBezTo>
                <a:cubicBezTo>
                  <a:pt x="1340" y="52618"/>
                  <a:pt x="469" y="53984"/>
                  <a:pt x="22" y="55494"/>
                </a:cubicBezTo>
                <a:lnTo>
                  <a:pt x="22" y="55495"/>
                </a:lnTo>
                <a:cubicBezTo>
                  <a:pt x="19" y="55046"/>
                  <a:pt x="24" y="54596"/>
                  <a:pt x="37" y="54146"/>
                </a:cubicBezTo>
                <a:cubicBezTo>
                  <a:pt x="37" y="54145"/>
                  <a:pt x="37" y="54145"/>
                  <a:pt x="37" y="54143"/>
                </a:cubicBezTo>
                <a:cubicBezTo>
                  <a:pt x="73" y="53847"/>
                  <a:pt x="111" y="53550"/>
                  <a:pt x="148" y="53255"/>
                </a:cubicBezTo>
                <a:cubicBezTo>
                  <a:pt x="192" y="53271"/>
                  <a:pt x="238" y="53279"/>
                  <a:pt x="282" y="53279"/>
                </a:cubicBezTo>
                <a:cubicBezTo>
                  <a:pt x="418" y="53279"/>
                  <a:pt x="548" y="53200"/>
                  <a:pt x="613" y="53005"/>
                </a:cubicBezTo>
                <a:cubicBezTo>
                  <a:pt x="646" y="52910"/>
                  <a:pt x="678" y="52815"/>
                  <a:pt x="710" y="52721"/>
                </a:cubicBezTo>
                <a:cubicBezTo>
                  <a:pt x="748" y="52730"/>
                  <a:pt x="787" y="52735"/>
                  <a:pt x="826" y="52735"/>
                </a:cubicBezTo>
                <a:cubicBezTo>
                  <a:pt x="957" y="52735"/>
                  <a:pt x="1087" y="52680"/>
                  <a:pt x="1190" y="52561"/>
                </a:cubicBezTo>
                <a:cubicBezTo>
                  <a:pt x="1367" y="52561"/>
                  <a:pt x="1539" y="52477"/>
                  <a:pt x="1597" y="52273"/>
                </a:cubicBezTo>
                <a:cubicBezTo>
                  <a:pt x="1717" y="51855"/>
                  <a:pt x="1835" y="51439"/>
                  <a:pt x="1955" y="51021"/>
                </a:cubicBezTo>
                <a:close/>
                <a:moveTo>
                  <a:pt x="68049" y="61009"/>
                </a:moveTo>
                <a:cubicBezTo>
                  <a:pt x="68093" y="61195"/>
                  <a:pt x="68211" y="61363"/>
                  <a:pt x="68372" y="61471"/>
                </a:cubicBezTo>
                <a:cubicBezTo>
                  <a:pt x="68469" y="61722"/>
                  <a:pt x="68566" y="61974"/>
                  <a:pt x="68662" y="62226"/>
                </a:cubicBezTo>
                <a:cubicBezTo>
                  <a:pt x="68388" y="61836"/>
                  <a:pt x="68093" y="61469"/>
                  <a:pt x="67762" y="61144"/>
                </a:cubicBezTo>
                <a:cubicBezTo>
                  <a:pt x="67772" y="61139"/>
                  <a:pt x="67783" y="61137"/>
                  <a:pt x="67794" y="61132"/>
                </a:cubicBezTo>
                <a:cubicBezTo>
                  <a:pt x="67878" y="61087"/>
                  <a:pt x="67964" y="61051"/>
                  <a:pt x="68049" y="61009"/>
                </a:cubicBezTo>
                <a:close/>
                <a:moveTo>
                  <a:pt x="427" y="62108"/>
                </a:moveTo>
                <a:lnTo>
                  <a:pt x="427" y="62108"/>
                </a:lnTo>
                <a:cubicBezTo>
                  <a:pt x="715" y="62707"/>
                  <a:pt x="1065" y="63286"/>
                  <a:pt x="1492" y="63834"/>
                </a:cubicBezTo>
                <a:cubicBezTo>
                  <a:pt x="1568" y="63932"/>
                  <a:pt x="1679" y="63978"/>
                  <a:pt x="1787" y="63978"/>
                </a:cubicBezTo>
                <a:cubicBezTo>
                  <a:pt x="1982" y="63978"/>
                  <a:pt x="2170" y="63829"/>
                  <a:pt x="2135" y="63570"/>
                </a:cubicBezTo>
                <a:cubicBezTo>
                  <a:pt x="2131" y="63540"/>
                  <a:pt x="2123" y="63513"/>
                  <a:pt x="2119" y="63484"/>
                </a:cubicBezTo>
                <a:lnTo>
                  <a:pt x="2119" y="63484"/>
                </a:lnTo>
                <a:cubicBezTo>
                  <a:pt x="2404" y="63760"/>
                  <a:pt x="2702" y="64021"/>
                  <a:pt x="3023" y="64248"/>
                </a:cubicBezTo>
                <a:cubicBezTo>
                  <a:pt x="2744" y="64497"/>
                  <a:pt x="2486" y="64770"/>
                  <a:pt x="2239" y="65054"/>
                </a:cubicBezTo>
                <a:cubicBezTo>
                  <a:pt x="2254" y="64969"/>
                  <a:pt x="2278" y="64887"/>
                  <a:pt x="2290" y="64801"/>
                </a:cubicBezTo>
                <a:cubicBezTo>
                  <a:pt x="2343" y="64451"/>
                  <a:pt x="2104" y="64256"/>
                  <a:pt x="1852" y="64256"/>
                </a:cubicBezTo>
                <a:cubicBezTo>
                  <a:pt x="1685" y="64256"/>
                  <a:pt x="1511" y="64342"/>
                  <a:pt x="1413" y="64527"/>
                </a:cubicBezTo>
                <a:cubicBezTo>
                  <a:pt x="1382" y="64583"/>
                  <a:pt x="1346" y="64636"/>
                  <a:pt x="1314" y="64691"/>
                </a:cubicBezTo>
                <a:lnTo>
                  <a:pt x="1354" y="64254"/>
                </a:lnTo>
                <a:cubicBezTo>
                  <a:pt x="1379" y="63999"/>
                  <a:pt x="1244" y="63831"/>
                  <a:pt x="1074" y="63759"/>
                </a:cubicBezTo>
                <a:cubicBezTo>
                  <a:pt x="1048" y="63488"/>
                  <a:pt x="813" y="63314"/>
                  <a:pt x="568" y="63314"/>
                </a:cubicBezTo>
                <a:cubicBezTo>
                  <a:pt x="567" y="63185"/>
                  <a:pt x="565" y="63057"/>
                  <a:pt x="556" y="62927"/>
                </a:cubicBezTo>
                <a:cubicBezTo>
                  <a:pt x="548" y="62819"/>
                  <a:pt x="505" y="62478"/>
                  <a:pt x="427" y="62108"/>
                </a:cubicBezTo>
                <a:close/>
                <a:moveTo>
                  <a:pt x="69154" y="73674"/>
                </a:moveTo>
                <a:lnTo>
                  <a:pt x="69154" y="73674"/>
                </a:lnTo>
                <a:cubicBezTo>
                  <a:pt x="69152" y="73679"/>
                  <a:pt x="69151" y="73685"/>
                  <a:pt x="69150" y="73690"/>
                </a:cubicBezTo>
                <a:cubicBezTo>
                  <a:pt x="69070" y="73773"/>
                  <a:pt x="68992" y="73859"/>
                  <a:pt x="68912" y="73943"/>
                </a:cubicBezTo>
                <a:cubicBezTo>
                  <a:pt x="68629" y="74244"/>
                  <a:pt x="68786" y="74614"/>
                  <a:pt x="69064" y="74780"/>
                </a:cubicBezTo>
                <a:lnTo>
                  <a:pt x="69062" y="74780"/>
                </a:lnTo>
                <a:cubicBezTo>
                  <a:pt x="69074" y="74909"/>
                  <a:pt x="69093" y="75035"/>
                  <a:pt x="69118" y="75161"/>
                </a:cubicBezTo>
                <a:cubicBezTo>
                  <a:pt x="68802" y="74740"/>
                  <a:pt x="68448" y="74355"/>
                  <a:pt x="68051" y="74019"/>
                </a:cubicBezTo>
                <a:cubicBezTo>
                  <a:pt x="68422" y="73915"/>
                  <a:pt x="68790" y="73800"/>
                  <a:pt x="69154" y="73674"/>
                </a:cubicBezTo>
                <a:close/>
                <a:moveTo>
                  <a:pt x="513" y="74367"/>
                </a:moveTo>
                <a:cubicBezTo>
                  <a:pt x="615" y="74650"/>
                  <a:pt x="723" y="74929"/>
                  <a:pt x="849" y="75201"/>
                </a:cubicBezTo>
                <a:cubicBezTo>
                  <a:pt x="854" y="75286"/>
                  <a:pt x="850" y="75369"/>
                  <a:pt x="849" y="75454"/>
                </a:cubicBezTo>
                <a:cubicBezTo>
                  <a:pt x="779" y="75415"/>
                  <a:pt x="700" y="75395"/>
                  <a:pt x="623" y="75395"/>
                </a:cubicBezTo>
                <a:cubicBezTo>
                  <a:pt x="559" y="75395"/>
                  <a:pt x="496" y="75409"/>
                  <a:pt x="439" y="75436"/>
                </a:cubicBezTo>
                <a:cubicBezTo>
                  <a:pt x="464" y="75080"/>
                  <a:pt x="489" y="74724"/>
                  <a:pt x="513" y="74367"/>
                </a:cubicBezTo>
                <a:close/>
                <a:moveTo>
                  <a:pt x="69476" y="83062"/>
                </a:moveTo>
                <a:cubicBezTo>
                  <a:pt x="69517" y="83124"/>
                  <a:pt x="69566" y="83177"/>
                  <a:pt x="69624" y="83219"/>
                </a:cubicBezTo>
                <a:cubicBezTo>
                  <a:pt x="69175" y="83713"/>
                  <a:pt x="68712" y="84193"/>
                  <a:pt x="68233" y="84653"/>
                </a:cubicBezTo>
                <a:cubicBezTo>
                  <a:pt x="68221" y="84647"/>
                  <a:pt x="68211" y="84638"/>
                  <a:pt x="68199" y="84631"/>
                </a:cubicBezTo>
                <a:cubicBezTo>
                  <a:pt x="68694" y="84181"/>
                  <a:pt x="69124" y="83647"/>
                  <a:pt x="69476" y="83062"/>
                </a:cubicBezTo>
                <a:close/>
                <a:moveTo>
                  <a:pt x="571" y="85026"/>
                </a:moveTo>
                <a:cubicBezTo>
                  <a:pt x="608" y="85124"/>
                  <a:pt x="643" y="85223"/>
                  <a:pt x="682" y="85321"/>
                </a:cubicBezTo>
                <a:cubicBezTo>
                  <a:pt x="602" y="85485"/>
                  <a:pt x="522" y="85648"/>
                  <a:pt x="445" y="85816"/>
                </a:cubicBezTo>
                <a:cubicBezTo>
                  <a:pt x="485" y="85552"/>
                  <a:pt x="529" y="85290"/>
                  <a:pt x="571" y="85026"/>
                </a:cubicBezTo>
                <a:close/>
                <a:moveTo>
                  <a:pt x="70068" y="85272"/>
                </a:moveTo>
                <a:lnTo>
                  <a:pt x="70068" y="85272"/>
                </a:lnTo>
                <a:cubicBezTo>
                  <a:pt x="69983" y="85404"/>
                  <a:pt x="69897" y="85537"/>
                  <a:pt x="69811" y="85669"/>
                </a:cubicBezTo>
                <a:cubicBezTo>
                  <a:pt x="69740" y="85778"/>
                  <a:pt x="69714" y="85892"/>
                  <a:pt x="69713" y="85998"/>
                </a:cubicBezTo>
                <a:cubicBezTo>
                  <a:pt x="69596" y="85848"/>
                  <a:pt x="69472" y="85703"/>
                  <a:pt x="69343" y="85564"/>
                </a:cubicBezTo>
                <a:cubicBezTo>
                  <a:pt x="69593" y="85489"/>
                  <a:pt x="69835" y="85390"/>
                  <a:pt x="70068" y="85272"/>
                </a:cubicBezTo>
                <a:close/>
                <a:moveTo>
                  <a:pt x="1057" y="86528"/>
                </a:moveTo>
                <a:cubicBezTo>
                  <a:pt x="1071" y="86662"/>
                  <a:pt x="1111" y="86774"/>
                  <a:pt x="1165" y="86875"/>
                </a:cubicBezTo>
                <a:cubicBezTo>
                  <a:pt x="1035" y="87112"/>
                  <a:pt x="905" y="87350"/>
                  <a:pt x="775" y="87587"/>
                </a:cubicBezTo>
                <a:cubicBezTo>
                  <a:pt x="800" y="87458"/>
                  <a:pt x="826" y="87328"/>
                  <a:pt x="850" y="87199"/>
                </a:cubicBezTo>
                <a:cubicBezTo>
                  <a:pt x="920" y="86976"/>
                  <a:pt x="983" y="86749"/>
                  <a:pt x="1057" y="86528"/>
                </a:cubicBezTo>
                <a:close/>
                <a:moveTo>
                  <a:pt x="1653" y="87291"/>
                </a:moveTo>
                <a:cubicBezTo>
                  <a:pt x="1701" y="87309"/>
                  <a:pt x="1746" y="87331"/>
                  <a:pt x="1797" y="87342"/>
                </a:cubicBezTo>
                <a:cubicBezTo>
                  <a:pt x="1593" y="87657"/>
                  <a:pt x="1406" y="87981"/>
                  <a:pt x="1231" y="88284"/>
                </a:cubicBezTo>
                <a:cubicBezTo>
                  <a:pt x="921" y="88820"/>
                  <a:pt x="627" y="89389"/>
                  <a:pt x="396" y="89982"/>
                </a:cubicBezTo>
                <a:lnTo>
                  <a:pt x="396" y="89982"/>
                </a:lnTo>
                <a:cubicBezTo>
                  <a:pt x="418" y="89811"/>
                  <a:pt x="442" y="89642"/>
                  <a:pt x="467" y="89473"/>
                </a:cubicBezTo>
                <a:cubicBezTo>
                  <a:pt x="887" y="88763"/>
                  <a:pt x="1269" y="88025"/>
                  <a:pt x="1653" y="87291"/>
                </a:cubicBezTo>
                <a:close/>
                <a:moveTo>
                  <a:pt x="65836" y="93887"/>
                </a:moveTo>
                <a:cubicBezTo>
                  <a:pt x="66000" y="93942"/>
                  <a:pt x="66167" y="93979"/>
                  <a:pt x="66335" y="94008"/>
                </a:cubicBezTo>
                <a:cubicBezTo>
                  <a:pt x="66125" y="94183"/>
                  <a:pt x="65931" y="94369"/>
                  <a:pt x="65743" y="94562"/>
                </a:cubicBezTo>
                <a:cubicBezTo>
                  <a:pt x="65788" y="94341"/>
                  <a:pt x="65823" y="94116"/>
                  <a:pt x="65836" y="93887"/>
                </a:cubicBezTo>
                <a:close/>
                <a:moveTo>
                  <a:pt x="720" y="94680"/>
                </a:moveTo>
                <a:lnTo>
                  <a:pt x="720" y="94680"/>
                </a:lnTo>
                <a:cubicBezTo>
                  <a:pt x="841" y="94846"/>
                  <a:pt x="972" y="95003"/>
                  <a:pt x="1118" y="95145"/>
                </a:cubicBezTo>
                <a:cubicBezTo>
                  <a:pt x="1034" y="95075"/>
                  <a:pt x="931" y="95039"/>
                  <a:pt x="830" y="95039"/>
                </a:cubicBezTo>
                <a:cubicBezTo>
                  <a:pt x="781" y="95039"/>
                  <a:pt x="732" y="95047"/>
                  <a:pt x="687" y="95065"/>
                </a:cubicBezTo>
                <a:cubicBezTo>
                  <a:pt x="700" y="94981"/>
                  <a:pt x="709" y="94898"/>
                  <a:pt x="723" y="94815"/>
                </a:cubicBezTo>
                <a:cubicBezTo>
                  <a:pt x="732" y="94765"/>
                  <a:pt x="725" y="94723"/>
                  <a:pt x="720" y="94680"/>
                </a:cubicBezTo>
                <a:close/>
                <a:moveTo>
                  <a:pt x="55032" y="95340"/>
                </a:moveTo>
                <a:cubicBezTo>
                  <a:pt x="55090" y="95430"/>
                  <a:pt x="55153" y="95518"/>
                  <a:pt x="55213" y="95606"/>
                </a:cubicBezTo>
                <a:cubicBezTo>
                  <a:pt x="55065" y="95636"/>
                  <a:pt x="54929" y="95698"/>
                  <a:pt x="54799" y="95779"/>
                </a:cubicBezTo>
                <a:cubicBezTo>
                  <a:pt x="54880" y="95635"/>
                  <a:pt x="54961" y="95490"/>
                  <a:pt x="55032" y="95340"/>
                </a:cubicBezTo>
                <a:close/>
                <a:moveTo>
                  <a:pt x="6506" y="95370"/>
                </a:moveTo>
                <a:lnTo>
                  <a:pt x="6506" y="95370"/>
                </a:lnTo>
                <a:cubicBezTo>
                  <a:pt x="6485" y="95775"/>
                  <a:pt x="6506" y="96176"/>
                  <a:pt x="6578" y="96563"/>
                </a:cubicBezTo>
                <a:cubicBezTo>
                  <a:pt x="6473" y="96431"/>
                  <a:pt x="6377" y="96290"/>
                  <a:pt x="6290" y="96144"/>
                </a:cubicBezTo>
                <a:cubicBezTo>
                  <a:pt x="6363" y="95915"/>
                  <a:pt x="6429" y="95682"/>
                  <a:pt x="6482" y="95445"/>
                </a:cubicBezTo>
                <a:cubicBezTo>
                  <a:pt x="6485" y="95425"/>
                  <a:pt x="6482" y="95404"/>
                  <a:pt x="6482" y="95384"/>
                </a:cubicBezTo>
                <a:cubicBezTo>
                  <a:pt x="6489" y="95379"/>
                  <a:pt x="6498" y="95375"/>
                  <a:pt x="6506" y="95370"/>
                </a:cubicBezTo>
                <a:close/>
                <a:moveTo>
                  <a:pt x="1196" y="95227"/>
                </a:moveTo>
                <a:cubicBezTo>
                  <a:pt x="1283" y="95308"/>
                  <a:pt x="1380" y="95379"/>
                  <a:pt x="1475" y="95451"/>
                </a:cubicBezTo>
                <a:cubicBezTo>
                  <a:pt x="1456" y="95496"/>
                  <a:pt x="1433" y="95537"/>
                  <a:pt x="1424" y="95593"/>
                </a:cubicBezTo>
                <a:cubicBezTo>
                  <a:pt x="1355" y="95992"/>
                  <a:pt x="1281" y="96388"/>
                  <a:pt x="1205" y="96784"/>
                </a:cubicBezTo>
                <a:cubicBezTo>
                  <a:pt x="1232" y="96371"/>
                  <a:pt x="1259" y="95959"/>
                  <a:pt x="1286" y="95546"/>
                </a:cubicBezTo>
                <a:cubicBezTo>
                  <a:pt x="1295" y="95415"/>
                  <a:pt x="1256" y="95309"/>
                  <a:pt x="1196" y="95227"/>
                </a:cubicBezTo>
                <a:close/>
                <a:moveTo>
                  <a:pt x="45371" y="96469"/>
                </a:moveTo>
                <a:cubicBezTo>
                  <a:pt x="45437" y="96557"/>
                  <a:pt x="45510" y="96636"/>
                  <a:pt x="45581" y="96720"/>
                </a:cubicBezTo>
                <a:cubicBezTo>
                  <a:pt x="45534" y="96739"/>
                  <a:pt x="45488" y="96760"/>
                  <a:pt x="45443" y="96796"/>
                </a:cubicBezTo>
                <a:cubicBezTo>
                  <a:pt x="45410" y="96823"/>
                  <a:pt x="45376" y="96850"/>
                  <a:pt x="45343" y="96877"/>
                </a:cubicBezTo>
                <a:cubicBezTo>
                  <a:pt x="45291" y="96809"/>
                  <a:pt x="45226" y="96752"/>
                  <a:pt x="45150" y="96715"/>
                </a:cubicBezTo>
                <a:cubicBezTo>
                  <a:pt x="45223" y="96632"/>
                  <a:pt x="45302" y="96555"/>
                  <a:pt x="45371" y="96469"/>
                </a:cubicBezTo>
                <a:close/>
                <a:moveTo>
                  <a:pt x="34968" y="96438"/>
                </a:moveTo>
                <a:cubicBezTo>
                  <a:pt x="35114" y="96618"/>
                  <a:pt x="35269" y="96789"/>
                  <a:pt x="35430" y="96953"/>
                </a:cubicBezTo>
                <a:cubicBezTo>
                  <a:pt x="35416" y="96969"/>
                  <a:pt x="35400" y="96982"/>
                  <a:pt x="35388" y="97002"/>
                </a:cubicBezTo>
                <a:cubicBezTo>
                  <a:pt x="35318" y="97098"/>
                  <a:pt x="35245" y="97191"/>
                  <a:pt x="35174" y="97286"/>
                </a:cubicBezTo>
                <a:cubicBezTo>
                  <a:pt x="35159" y="97029"/>
                  <a:pt x="35010" y="96806"/>
                  <a:pt x="34811" y="96703"/>
                </a:cubicBezTo>
                <a:cubicBezTo>
                  <a:pt x="34864" y="96616"/>
                  <a:pt x="34919" y="96528"/>
                  <a:pt x="34968" y="96438"/>
                </a:cubicBezTo>
                <a:close/>
                <a:moveTo>
                  <a:pt x="56450" y="97040"/>
                </a:moveTo>
                <a:lnTo>
                  <a:pt x="56450" y="97040"/>
                </a:lnTo>
                <a:cubicBezTo>
                  <a:pt x="56563" y="97146"/>
                  <a:pt x="56678" y="97246"/>
                  <a:pt x="56795" y="97344"/>
                </a:cubicBezTo>
                <a:cubicBezTo>
                  <a:pt x="56480" y="97605"/>
                  <a:pt x="56170" y="97872"/>
                  <a:pt x="55874" y="98155"/>
                </a:cubicBezTo>
                <a:lnTo>
                  <a:pt x="55875" y="98155"/>
                </a:lnTo>
                <a:cubicBezTo>
                  <a:pt x="55841" y="98183"/>
                  <a:pt x="55805" y="98210"/>
                  <a:pt x="55771" y="98239"/>
                </a:cubicBezTo>
                <a:cubicBezTo>
                  <a:pt x="55690" y="98271"/>
                  <a:pt x="55612" y="98308"/>
                  <a:pt x="55533" y="98342"/>
                </a:cubicBezTo>
                <a:cubicBezTo>
                  <a:pt x="55788" y="98009"/>
                  <a:pt x="56049" y="97682"/>
                  <a:pt x="56324" y="97367"/>
                </a:cubicBezTo>
                <a:cubicBezTo>
                  <a:pt x="56417" y="97261"/>
                  <a:pt x="56451" y="97148"/>
                  <a:pt x="56450" y="97040"/>
                </a:cubicBezTo>
                <a:close/>
                <a:moveTo>
                  <a:pt x="58703" y="85"/>
                </a:moveTo>
                <a:cubicBezTo>
                  <a:pt x="59354" y="85"/>
                  <a:pt x="59998" y="322"/>
                  <a:pt x="60423" y="877"/>
                </a:cubicBezTo>
                <a:cubicBezTo>
                  <a:pt x="60896" y="1496"/>
                  <a:pt x="61039" y="2338"/>
                  <a:pt x="60679" y="3049"/>
                </a:cubicBezTo>
                <a:cubicBezTo>
                  <a:pt x="60428" y="3546"/>
                  <a:pt x="60856" y="3982"/>
                  <a:pt x="61288" y="3982"/>
                </a:cubicBezTo>
                <a:cubicBezTo>
                  <a:pt x="61405" y="3982"/>
                  <a:pt x="61523" y="3949"/>
                  <a:pt x="61628" y="3877"/>
                </a:cubicBezTo>
                <a:cubicBezTo>
                  <a:pt x="62670" y="3159"/>
                  <a:pt x="64029" y="2473"/>
                  <a:pt x="65301" y="2473"/>
                </a:cubicBezTo>
                <a:cubicBezTo>
                  <a:pt x="65343" y="2473"/>
                  <a:pt x="65385" y="2474"/>
                  <a:pt x="65427" y="2476"/>
                </a:cubicBezTo>
                <a:cubicBezTo>
                  <a:pt x="66849" y="2528"/>
                  <a:pt x="67561" y="3762"/>
                  <a:pt x="67720" y="5156"/>
                </a:cubicBezTo>
                <a:cubicBezTo>
                  <a:pt x="68051" y="8081"/>
                  <a:pt x="66810" y="11101"/>
                  <a:pt x="64676" y="12925"/>
                </a:cubicBezTo>
                <a:cubicBezTo>
                  <a:pt x="64229" y="13306"/>
                  <a:pt x="64438" y="14141"/>
                  <a:pt x="65019" y="14141"/>
                </a:cubicBezTo>
                <a:cubicBezTo>
                  <a:pt x="65048" y="14141"/>
                  <a:pt x="65079" y="14139"/>
                  <a:pt x="65110" y="14135"/>
                </a:cubicBezTo>
                <a:cubicBezTo>
                  <a:pt x="65240" y="14116"/>
                  <a:pt x="65367" y="14108"/>
                  <a:pt x="65490" y="14108"/>
                </a:cubicBezTo>
                <a:cubicBezTo>
                  <a:pt x="67720" y="14108"/>
                  <a:pt x="68984" y="16982"/>
                  <a:pt x="68796" y="19105"/>
                </a:cubicBezTo>
                <a:cubicBezTo>
                  <a:pt x="68590" y="21448"/>
                  <a:pt x="67168" y="23604"/>
                  <a:pt x="65092" y="24437"/>
                </a:cubicBezTo>
                <a:cubicBezTo>
                  <a:pt x="64624" y="24626"/>
                  <a:pt x="64534" y="25480"/>
                  <a:pt x="65061" y="25667"/>
                </a:cubicBezTo>
                <a:cubicBezTo>
                  <a:pt x="67246" y="26438"/>
                  <a:pt x="68877" y="28724"/>
                  <a:pt x="68814" y="31225"/>
                </a:cubicBezTo>
                <a:cubicBezTo>
                  <a:pt x="68752" y="33675"/>
                  <a:pt x="66988" y="35972"/>
                  <a:pt x="64767" y="36541"/>
                </a:cubicBezTo>
                <a:cubicBezTo>
                  <a:pt x="64256" y="36673"/>
                  <a:pt x="63935" y="37561"/>
                  <a:pt x="64584" y="37790"/>
                </a:cubicBezTo>
                <a:cubicBezTo>
                  <a:pt x="66956" y="38627"/>
                  <a:pt x="69268" y="40664"/>
                  <a:pt x="69529" y="43483"/>
                </a:cubicBezTo>
                <a:cubicBezTo>
                  <a:pt x="69742" y="45795"/>
                  <a:pt x="67949" y="48313"/>
                  <a:pt x="65747" y="48313"/>
                </a:cubicBezTo>
                <a:cubicBezTo>
                  <a:pt x="65529" y="48313"/>
                  <a:pt x="65308" y="48288"/>
                  <a:pt x="65085" y="48237"/>
                </a:cubicBezTo>
                <a:cubicBezTo>
                  <a:pt x="65035" y="48225"/>
                  <a:pt x="64987" y="48220"/>
                  <a:pt x="64942" y="48220"/>
                </a:cubicBezTo>
                <a:cubicBezTo>
                  <a:pt x="64335" y="48220"/>
                  <a:pt x="64178" y="49203"/>
                  <a:pt x="64736" y="49515"/>
                </a:cubicBezTo>
                <a:cubicBezTo>
                  <a:pt x="66722" y="50622"/>
                  <a:pt x="68868" y="52554"/>
                  <a:pt x="69138" y="55094"/>
                </a:cubicBezTo>
                <a:cubicBezTo>
                  <a:pt x="69364" y="57223"/>
                  <a:pt x="67990" y="59674"/>
                  <a:pt x="65848" y="59726"/>
                </a:cubicBezTo>
                <a:cubicBezTo>
                  <a:pt x="65766" y="59729"/>
                  <a:pt x="65698" y="59749"/>
                  <a:pt x="65640" y="59781"/>
                </a:cubicBezTo>
                <a:cubicBezTo>
                  <a:pt x="65629" y="59777"/>
                  <a:pt x="65616" y="59771"/>
                  <a:pt x="65604" y="59767"/>
                </a:cubicBezTo>
                <a:cubicBezTo>
                  <a:pt x="65536" y="59743"/>
                  <a:pt x="65470" y="59733"/>
                  <a:pt x="65408" y="59733"/>
                </a:cubicBezTo>
                <a:cubicBezTo>
                  <a:pt x="64899" y="59733"/>
                  <a:pt x="64651" y="60472"/>
                  <a:pt x="65181" y="60783"/>
                </a:cubicBezTo>
                <a:cubicBezTo>
                  <a:pt x="67361" y="62064"/>
                  <a:pt x="68963" y="64168"/>
                  <a:pt x="69196" y="66890"/>
                </a:cubicBezTo>
                <a:cubicBezTo>
                  <a:pt x="69408" y="69384"/>
                  <a:pt x="68053" y="72517"/>
                  <a:pt x="65437" y="72678"/>
                </a:cubicBezTo>
                <a:cubicBezTo>
                  <a:pt x="64802" y="72716"/>
                  <a:pt x="64885" y="73634"/>
                  <a:pt x="65416" y="73786"/>
                </a:cubicBezTo>
                <a:cubicBezTo>
                  <a:pt x="67398" y="74355"/>
                  <a:pt x="69010" y="76240"/>
                  <a:pt x="69312" y="78422"/>
                </a:cubicBezTo>
                <a:cubicBezTo>
                  <a:pt x="69620" y="80654"/>
                  <a:pt x="68642" y="82917"/>
                  <a:pt x="66895" y="84154"/>
                </a:cubicBezTo>
                <a:cubicBezTo>
                  <a:pt x="66311" y="84254"/>
                  <a:pt x="66028" y="85134"/>
                  <a:pt x="66697" y="85472"/>
                </a:cubicBezTo>
                <a:cubicBezTo>
                  <a:pt x="68442" y="86357"/>
                  <a:pt x="69946" y="87952"/>
                  <a:pt x="69575" y="90198"/>
                </a:cubicBezTo>
                <a:lnTo>
                  <a:pt x="69577" y="90198"/>
                </a:lnTo>
                <a:cubicBezTo>
                  <a:pt x="69343" y="91611"/>
                  <a:pt x="68150" y="92728"/>
                  <a:pt x="66891" y="92728"/>
                </a:cubicBezTo>
                <a:cubicBezTo>
                  <a:pt x="66428" y="92728"/>
                  <a:pt x="65956" y="92577"/>
                  <a:pt x="65521" y="92234"/>
                </a:cubicBezTo>
                <a:cubicBezTo>
                  <a:pt x="65412" y="92148"/>
                  <a:pt x="65273" y="92108"/>
                  <a:pt x="65134" y="92108"/>
                </a:cubicBezTo>
                <a:cubicBezTo>
                  <a:pt x="64769" y="92108"/>
                  <a:pt x="64392" y="92382"/>
                  <a:pt x="64490" y="92831"/>
                </a:cubicBezTo>
                <a:cubicBezTo>
                  <a:pt x="65013" y="95192"/>
                  <a:pt x="63045" y="97422"/>
                  <a:pt x="60888" y="97576"/>
                </a:cubicBezTo>
                <a:cubicBezTo>
                  <a:pt x="60792" y="97583"/>
                  <a:pt x="60696" y="97587"/>
                  <a:pt x="60600" y="97587"/>
                </a:cubicBezTo>
                <a:cubicBezTo>
                  <a:pt x="58370" y="97587"/>
                  <a:pt x="56412" y="95753"/>
                  <a:pt x="55456" y="93705"/>
                </a:cubicBezTo>
                <a:cubicBezTo>
                  <a:pt x="55335" y="93446"/>
                  <a:pt x="55121" y="93321"/>
                  <a:pt x="54911" y="93321"/>
                </a:cubicBezTo>
                <a:cubicBezTo>
                  <a:pt x="54660" y="93321"/>
                  <a:pt x="54414" y="93499"/>
                  <a:pt x="54335" y="93837"/>
                </a:cubicBezTo>
                <a:cubicBezTo>
                  <a:pt x="53915" y="95626"/>
                  <a:pt x="52502" y="97108"/>
                  <a:pt x="50820" y="97520"/>
                </a:cubicBezTo>
                <a:cubicBezTo>
                  <a:pt x="50496" y="97599"/>
                  <a:pt x="50167" y="97638"/>
                  <a:pt x="49839" y="97638"/>
                </a:cubicBezTo>
                <a:cubicBezTo>
                  <a:pt x="48381" y="97638"/>
                  <a:pt x="46946" y="96881"/>
                  <a:pt x="46047" y="95644"/>
                </a:cubicBezTo>
                <a:cubicBezTo>
                  <a:pt x="45988" y="95561"/>
                  <a:pt x="45919" y="95509"/>
                  <a:pt x="45846" y="95474"/>
                </a:cubicBezTo>
                <a:cubicBezTo>
                  <a:pt x="45802" y="95116"/>
                  <a:pt x="45501" y="94823"/>
                  <a:pt x="45185" y="94823"/>
                </a:cubicBezTo>
                <a:cubicBezTo>
                  <a:pt x="45022" y="94823"/>
                  <a:pt x="44854" y="94901"/>
                  <a:pt x="44716" y="95091"/>
                </a:cubicBezTo>
                <a:cubicBezTo>
                  <a:pt x="43734" y="96440"/>
                  <a:pt x="42332" y="97393"/>
                  <a:pt x="40755" y="97596"/>
                </a:cubicBezTo>
                <a:cubicBezTo>
                  <a:pt x="40703" y="97579"/>
                  <a:pt x="40649" y="97571"/>
                  <a:pt x="40596" y="97571"/>
                </a:cubicBezTo>
                <a:cubicBezTo>
                  <a:pt x="40523" y="97571"/>
                  <a:pt x="40451" y="97587"/>
                  <a:pt x="40385" y="97623"/>
                </a:cubicBezTo>
                <a:cubicBezTo>
                  <a:pt x="40265" y="97629"/>
                  <a:pt x="40145" y="97639"/>
                  <a:pt x="40023" y="97639"/>
                </a:cubicBezTo>
                <a:cubicBezTo>
                  <a:pt x="40000" y="97639"/>
                  <a:pt x="39976" y="97639"/>
                  <a:pt x="39953" y="97638"/>
                </a:cubicBezTo>
                <a:cubicBezTo>
                  <a:pt x="38077" y="97570"/>
                  <a:pt x="36360" y="96445"/>
                  <a:pt x="35353" y="94770"/>
                </a:cubicBezTo>
                <a:cubicBezTo>
                  <a:pt x="35244" y="94588"/>
                  <a:pt x="35046" y="94498"/>
                  <a:pt x="34848" y="94498"/>
                </a:cubicBezTo>
                <a:cubicBezTo>
                  <a:pt x="34608" y="94498"/>
                  <a:pt x="34367" y="94630"/>
                  <a:pt x="34283" y="94887"/>
                </a:cubicBezTo>
                <a:cubicBezTo>
                  <a:pt x="33667" y="96784"/>
                  <a:pt x="32061" y="98217"/>
                  <a:pt x="30169" y="98385"/>
                </a:cubicBezTo>
                <a:cubicBezTo>
                  <a:pt x="30159" y="98385"/>
                  <a:pt x="30148" y="98385"/>
                  <a:pt x="30137" y="98387"/>
                </a:cubicBezTo>
                <a:cubicBezTo>
                  <a:pt x="30061" y="98347"/>
                  <a:pt x="29978" y="98325"/>
                  <a:pt x="29893" y="98325"/>
                </a:cubicBezTo>
                <a:cubicBezTo>
                  <a:pt x="29808" y="98325"/>
                  <a:pt x="29721" y="98346"/>
                  <a:pt x="29636" y="98396"/>
                </a:cubicBezTo>
                <a:cubicBezTo>
                  <a:pt x="27943" y="98336"/>
                  <a:pt x="26383" y="97291"/>
                  <a:pt x="25532" y="95714"/>
                </a:cubicBezTo>
                <a:cubicBezTo>
                  <a:pt x="25490" y="95335"/>
                  <a:pt x="25152" y="95026"/>
                  <a:pt x="24792" y="95026"/>
                </a:cubicBezTo>
                <a:cubicBezTo>
                  <a:pt x="24610" y="95026"/>
                  <a:pt x="24423" y="95104"/>
                  <a:pt x="24265" y="95291"/>
                </a:cubicBezTo>
                <a:cubicBezTo>
                  <a:pt x="22957" y="96839"/>
                  <a:pt x="21147" y="98184"/>
                  <a:pt x="19127" y="98184"/>
                </a:cubicBezTo>
                <a:cubicBezTo>
                  <a:pt x="19089" y="98184"/>
                  <a:pt x="19052" y="98183"/>
                  <a:pt x="19014" y="98182"/>
                </a:cubicBezTo>
                <a:cubicBezTo>
                  <a:pt x="17167" y="98135"/>
                  <a:pt x="15394" y="96867"/>
                  <a:pt x="14892" y="94929"/>
                </a:cubicBezTo>
                <a:cubicBezTo>
                  <a:pt x="14819" y="94644"/>
                  <a:pt x="14593" y="94515"/>
                  <a:pt x="14357" y="94515"/>
                </a:cubicBezTo>
                <a:cubicBezTo>
                  <a:pt x="14114" y="94515"/>
                  <a:pt x="13860" y="94653"/>
                  <a:pt x="13753" y="94896"/>
                </a:cubicBezTo>
                <a:cubicBezTo>
                  <a:pt x="13129" y="96321"/>
                  <a:pt x="11954" y="97475"/>
                  <a:pt x="10538" y="97868"/>
                </a:cubicBezTo>
                <a:cubicBezTo>
                  <a:pt x="10126" y="97866"/>
                  <a:pt x="9719" y="97812"/>
                  <a:pt x="9338" y="97705"/>
                </a:cubicBezTo>
                <a:cubicBezTo>
                  <a:pt x="8376" y="97435"/>
                  <a:pt x="7825" y="96761"/>
                  <a:pt x="7685" y="95705"/>
                </a:cubicBezTo>
                <a:cubicBezTo>
                  <a:pt x="7627" y="95273"/>
                  <a:pt x="7608" y="94833"/>
                  <a:pt x="7606" y="94394"/>
                </a:cubicBezTo>
                <a:cubicBezTo>
                  <a:pt x="7624" y="94318"/>
                  <a:pt x="7636" y="94240"/>
                  <a:pt x="7657" y="94165"/>
                </a:cubicBezTo>
                <a:cubicBezTo>
                  <a:pt x="7692" y="94032"/>
                  <a:pt x="7669" y="93918"/>
                  <a:pt x="7612" y="93828"/>
                </a:cubicBezTo>
                <a:cubicBezTo>
                  <a:pt x="7627" y="93371"/>
                  <a:pt x="7658" y="92915"/>
                  <a:pt x="7702" y="92467"/>
                </a:cubicBezTo>
                <a:cubicBezTo>
                  <a:pt x="7737" y="92108"/>
                  <a:pt x="7484" y="91889"/>
                  <a:pt x="7222" y="91889"/>
                </a:cubicBezTo>
                <a:cubicBezTo>
                  <a:pt x="7055" y="91889"/>
                  <a:pt x="6885" y="91979"/>
                  <a:pt x="6785" y="92180"/>
                </a:cubicBezTo>
                <a:cubicBezTo>
                  <a:pt x="6447" y="92866"/>
                  <a:pt x="5941" y="93384"/>
                  <a:pt x="5361" y="93807"/>
                </a:cubicBezTo>
                <a:cubicBezTo>
                  <a:pt x="5332" y="93821"/>
                  <a:pt x="5302" y="93830"/>
                  <a:pt x="5274" y="93848"/>
                </a:cubicBezTo>
                <a:cubicBezTo>
                  <a:pt x="5154" y="93928"/>
                  <a:pt x="5044" y="94013"/>
                  <a:pt x="4934" y="94099"/>
                </a:cubicBezTo>
                <a:cubicBezTo>
                  <a:pt x="4569" y="94325"/>
                  <a:pt x="4183" y="94523"/>
                  <a:pt x="3794" y="94701"/>
                </a:cubicBezTo>
                <a:cubicBezTo>
                  <a:pt x="3669" y="94724"/>
                  <a:pt x="3543" y="94736"/>
                  <a:pt x="3417" y="94736"/>
                </a:cubicBezTo>
                <a:cubicBezTo>
                  <a:pt x="3183" y="94736"/>
                  <a:pt x="2948" y="94695"/>
                  <a:pt x="2725" y="94610"/>
                </a:cubicBezTo>
                <a:cubicBezTo>
                  <a:pt x="1753" y="94234"/>
                  <a:pt x="1220" y="93239"/>
                  <a:pt x="1229" y="92160"/>
                </a:cubicBezTo>
                <a:cubicBezTo>
                  <a:pt x="1238" y="91014"/>
                  <a:pt x="1764" y="89950"/>
                  <a:pt x="2312" y="88999"/>
                </a:cubicBezTo>
                <a:cubicBezTo>
                  <a:pt x="2747" y="88246"/>
                  <a:pt x="3318" y="86968"/>
                  <a:pt x="4255" y="86908"/>
                </a:cubicBezTo>
                <a:cubicBezTo>
                  <a:pt x="4942" y="86863"/>
                  <a:pt x="4949" y="85733"/>
                  <a:pt x="4280" y="85628"/>
                </a:cubicBezTo>
                <a:cubicBezTo>
                  <a:pt x="4102" y="85601"/>
                  <a:pt x="3931" y="85552"/>
                  <a:pt x="3764" y="85495"/>
                </a:cubicBezTo>
                <a:cubicBezTo>
                  <a:pt x="1262" y="83134"/>
                  <a:pt x="1602" y="78860"/>
                  <a:pt x="4468" y="77014"/>
                </a:cubicBezTo>
                <a:cubicBezTo>
                  <a:pt x="4740" y="76838"/>
                  <a:pt x="4769" y="76311"/>
                  <a:pt x="4495" y="76118"/>
                </a:cubicBezTo>
                <a:cubicBezTo>
                  <a:pt x="2913" y="74999"/>
                  <a:pt x="1803" y="73314"/>
                  <a:pt x="1245" y="71437"/>
                </a:cubicBezTo>
                <a:cubicBezTo>
                  <a:pt x="1226" y="70970"/>
                  <a:pt x="1245" y="70499"/>
                  <a:pt x="1312" y="70030"/>
                </a:cubicBezTo>
                <a:cubicBezTo>
                  <a:pt x="1622" y="67841"/>
                  <a:pt x="2851" y="65919"/>
                  <a:pt x="4580" y="64729"/>
                </a:cubicBezTo>
                <a:cubicBezTo>
                  <a:pt x="5004" y="64438"/>
                  <a:pt x="4889" y="63749"/>
                  <a:pt x="4466" y="63538"/>
                </a:cubicBezTo>
                <a:cubicBezTo>
                  <a:pt x="2506" y="62559"/>
                  <a:pt x="1133" y="60453"/>
                  <a:pt x="995" y="58133"/>
                </a:cubicBezTo>
                <a:cubicBezTo>
                  <a:pt x="853" y="55747"/>
                  <a:pt x="2104" y="53468"/>
                  <a:pt x="3993" y="52261"/>
                </a:cubicBezTo>
                <a:cubicBezTo>
                  <a:pt x="4345" y="52035"/>
                  <a:pt x="4356" y="51391"/>
                  <a:pt x="4027" y="51140"/>
                </a:cubicBezTo>
                <a:cubicBezTo>
                  <a:pt x="2311" y="49831"/>
                  <a:pt x="1273" y="47578"/>
                  <a:pt x="1530" y="45308"/>
                </a:cubicBezTo>
                <a:cubicBezTo>
                  <a:pt x="1771" y="43186"/>
                  <a:pt x="3081" y="41277"/>
                  <a:pt x="4895" y="40384"/>
                </a:cubicBezTo>
                <a:cubicBezTo>
                  <a:pt x="5352" y="40159"/>
                  <a:pt x="5522" y="39273"/>
                  <a:pt x="4927" y="39079"/>
                </a:cubicBezTo>
                <a:cubicBezTo>
                  <a:pt x="2320" y="38227"/>
                  <a:pt x="319" y="35492"/>
                  <a:pt x="442" y="32519"/>
                </a:cubicBezTo>
                <a:cubicBezTo>
                  <a:pt x="565" y="29599"/>
                  <a:pt x="2590" y="27040"/>
                  <a:pt x="5220" y="26341"/>
                </a:cubicBezTo>
                <a:cubicBezTo>
                  <a:pt x="5575" y="26245"/>
                  <a:pt x="5674" y="25803"/>
                  <a:pt x="5554" y="25469"/>
                </a:cubicBezTo>
                <a:cubicBezTo>
                  <a:pt x="5624" y="25130"/>
                  <a:pt x="5513" y="24759"/>
                  <a:pt x="5126" y="24574"/>
                </a:cubicBezTo>
                <a:cubicBezTo>
                  <a:pt x="2958" y="23698"/>
                  <a:pt x="1394" y="21398"/>
                  <a:pt x="1525" y="18873"/>
                </a:cubicBezTo>
                <a:cubicBezTo>
                  <a:pt x="1659" y="16321"/>
                  <a:pt x="3503" y="13565"/>
                  <a:pt x="6044" y="13435"/>
                </a:cubicBezTo>
                <a:cubicBezTo>
                  <a:pt x="6668" y="13403"/>
                  <a:pt x="6837" y="12345"/>
                  <a:pt x="6236" y="12120"/>
                </a:cubicBezTo>
                <a:cubicBezTo>
                  <a:pt x="5466" y="11830"/>
                  <a:pt x="4821" y="11298"/>
                  <a:pt x="4333" y="10628"/>
                </a:cubicBezTo>
                <a:cubicBezTo>
                  <a:pt x="3705" y="9169"/>
                  <a:pt x="3234" y="7433"/>
                  <a:pt x="3520" y="5912"/>
                </a:cubicBezTo>
                <a:cubicBezTo>
                  <a:pt x="3575" y="5671"/>
                  <a:pt x="3643" y="5435"/>
                  <a:pt x="3720" y="5201"/>
                </a:cubicBezTo>
                <a:cubicBezTo>
                  <a:pt x="3884" y="4769"/>
                  <a:pt x="4118" y="4362"/>
                  <a:pt x="4452" y="3997"/>
                </a:cubicBezTo>
                <a:cubicBezTo>
                  <a:pt x="5027" y="3370"/>
                  <a:pt x="5855" y="3040"/>
                  <a:pt x="6677" y="3040"/>
                </a:cubicBezTo>
                <a:cubicBezTo>
                  <a:pt x="7008" y="3040"/>
                  <a:pt x="7339" y="3094"/>
                  <a:pt x="7651" y="3204"/>
                </a:cubicBezTo>
                <a:cubicBezTo>
                  <a:pt x="8841" y="3623"/>
                  <a:pt x="9567" y="4707"/>
                  <a:pt x="10102" y="5857"/>
                </a:cubicBezTo>
                <a:cubicBezTo>
                  <a:pt x="10198" y="6064"/>
                  <a:pt x="10361" y="6154"/>
                  <a:pt x="10520" y="6154"/>
                </a:cubicBezTo>
                <a:cubicBezTo>
                  <a:pt x="10762" y="6154"/>
                  <a:pt x="10996" y="5945"/>
                  <a:pt x="10972" y="5628"/>
                </a:cubicBezTo>
                <a:cubicBezTo>
                  <a:pt x="10978" y="5628"/>
                  <a:pt x="10983" y="5626"/>
                  <a:pt x="10988" y="5626"/>
                </a:cubicBezTo>
                <a:cubicBezTo>
                  <a:pt x="10967" y="5386"/>
                  <a:pt x="10924" y="5157"/>
                  <a:pt x="10868" y="4936"/>
                </a:cubicBezTo>
                <a:cubicBezTo>
                  <a:pt x="10779" y="3768"/>
                  <a:pt x="11341" y="2563"/>
                  <a:pt x="12144" y="1692"/>
                </a:cubicBezTo>
                <a:cubicBezTo>
                  <a:pt x="12654" y="1371"/>
                  <a:pt x="13244" y="1184"/>
                  <a:pt x="13847" y="1184"/>
                </a:cubicBezTo>
                <a:cubicBezTo>
                  <a:pt x="13855" y="1184"/>
                  <a:pt x="13863" y="1184"/>
                  <a:pt x="13871" y="1184"/>
                </a:cubicBezTo>
                <a:cubicBezTo>
                  <a:pt x="15702" y="1202"/>
                  <a:pt x="17217" y="2667"/>
                  <a:pt x="18076" y="4282"/>
                </a:cubicBezTo>
                <a:cubicBezTo>
                  <a:pt x="18182" y="4482"/>
                  <a:pt x="18393" y="4577"/>
                  <a:pt x="18605" y="4577"/>
                </a:cubicBezTo>
                <a:cubicBezTo>
                  <a:pt x="18810" y="4577"/>
                  <a:pt x="19017" y="4488"/>
                  <a:pt x="19134" y="4319"/>
                </a:cubicBezTo>
                <a:cubicBezTo>
                  <a:pt x="20444" y="2418"/>
                  <a:pt x="22448" y="1177"/>
                  <a:pt x="24654" y="977"/>
                </a:cubicBezTo>
                <a:cubicBezTo>
                  <a:pt x="24852" y="960"/>
                  <a:pt x="25051" y="951"/>
                  <a:pt x="25249" y="951"/>
                </a:cubicBezTo>
                <a:cubicBezTo>
                  <a:pt x="27286" y="951"/>
                  <a:pt x="29328" y="1876"/>
                  <a:pt x="30717" y="3475"/>
                </a:cubicBezTo>
                <a:cubicBezTo>
                  <a:pt x="30867" y="3648"/>
                  <a:pt x="31075" y="3758"/>
                  <a:pt x="31279" y="3758"/>
                </a:cubicBezTo>
                <a:cubicBezTo>
                  <a:pt x="31446" y="3758"/>
                  <a:pt x="31611" y="3685"/>
                  <a:pt x="31738" y="3511"/>
                </a:cubicBezTo>
                <a:cubicBezTo>
                  <a:pt x="33132" y="1618"/>
                  <a:pt x="35296" y="433"/>
                  <a:pt x="37560" y="433"/>
                </a:cubicBezTo>
                <a:cubicBezTo>
                  <a:pt x="37592" y="433"/>
                  <a:pt x="37625" y="433"/>
                  <a:pt x="37657" y="433"/>
                </a:cubicBezTo>
                <a:cubicBezTo>
                  <a:pt x="39943" y="468"/>
                  <a:pt x="42146" y="1667"/>
                  <a:pt x="43504" y="3634"/>
                </a:cubicBezTo>
                <a:cubicBezTo>
                  <a:pt x="43634" y="3824"/>
                  <a:pt x="43828" y="3915"/>
                  <a:pt x="44021" y="3915"/>
                </a:cubicBezTo>
                <a:cubicBezTo>
                  <a:pt x="44260" y="3915"/>
                  <a:pt x="44498" y="3775"/>
                  <a:pt x="44612" y="3512"/>
                </a:cubicBezTo>
                <a:cubicBezTo>
                  <a:pt x="45355" y="1811"/>
                  <a:pt x="47034" y="593"/>
                  <a:pt x="48802" y="593"/>
                </a:cubicBezTo>
                <a:cubicBezTo>
                  <a:pt x="48893" y="593"/>
                  <a:pt x="48985" y="597"/>
                  <a:pt x="49076" y="603"/>
                </a:cubicBezTo>
                <a:cubicBezTo>
                  <a:pt x="50963" y="737"/>
                  <a:pt x="52608" y="2112"/>
                  <a:pt x="53229" y="4012"/>
                </a:cubicBezTo>
                <a:cubicBezTo>
                  <a:pt x="53322" y="4300"/>
                  <a:pt x="53559" y="4436"/>
                  <a:pt x="53800" y="4436"/>
                </a:cubicBezTo>
                <a:cubicBezTo>
                  <a:pt x="54040" y="4436"/>
                  <a:pt x="54285" y="4302"/>
                  <a:pt x="54399" y="4046"/>
                </a:cubicBezTo>
                <a:cubicBezTo>
                  <a:pt x="55178" y="2298"/>
                  <a:pt x="56395" y="355"/>
                  <a:pt x="58351" y="108"/>
                </a:cubicBezTo>
                <a:cubicBezTo>
                  <a:pt x="58468" y="93"/>
                  <a:pt x="58585" y="85"/>
                  <a:pt x="58703" y="85"/>
                </a:cubicBezTo>
                <a:close/>
                <a:moveTo>
                  <a:pt x="25511" y="97418"/>
                </a:moveTo>
                <a:cubicBezTo>
                  <a:pt x="25583" y="97506"/>
                  <a:pt x="25654" y="97592"/>
                  <a:pt x="25728" y="97674"/>
                </a:cubicBezTo>
                <a:cubicBezTo>
                  <a:pt x="25458" y="97935"/>
                  <a:pt x="25196" y="98207"/>
                  <a:pt x="24932" y="98474"/>
                </a:cubicBezTo>
                <a:cubicBezTo>
                  <a:pt x="25124" y="98122"/>
                  <a:pt x="25315" y="97769"/>
                  <a:pt x="25511" y="97418"/>
                </a:cubicBezTo>
                <a:close/>
                <a:moveTo>
                  <a:pt x="5907" y="97079"/>
                </a:moveTo>
                <a:cubicBezTo>
                  <a:pt x="5963" y="97161"/>
                  <a:pt x="6021" y="97245"/>
                  <a:pt x="6083" y="97323"/>
                </a:cubicBezTo>
                <a:cubicBezTo>
                  <a:pt x="5922" y="97363"/>
                  <a:pt x="5783" y="97470"/>
                  <a:pt x="5724" y="97678"/>
                </a:cubicBezTo>
                <a:cubicBezTo>
                  <a:pt x="5641" y="97976"/>
                  <a:pt x="5557" y="98276"/>
                  <a:pt x="5473" y="98574"/>
                </a:cubicBezTo>
                <a:cubicBezTo>
                  <a:pt x="5441" y="98363"/>
                  <a:pt x="5410" y="98154"/>
                  <a:pt x="5379" y="97943"/>
                </a:cubicBezTo>
                <a:cubicBezTo>
                  <a:pt x="5578" y="97669"/>
                  <a:pt x="5755" y="97382"/>
                  <a:pt x="5907" y="97079"/>
                </a:cubicBezTo>
                <a:close/>
                <a:moveTo>
                  <a:pt x="36383" y="97763"/>
                </a:moveTo>
                <a:cubicBezTo>
                  <a:pt x="36467" y="97823"/>
                  <a:pt x="36549" y="97885"/>
                  <a:pt x="36635" y="97942"/>
                </a:cubicBezTo>
                <a:cubicBezTo>
                  <a:pt x="36433" y="98224"/>
                  <a:pt x="36219" y="98492"/>
                  <a:pt x="35990" y="98743"/>
                </a:cubicBezTo>
                <a:lnTo>
                  <a:pt x="35990" y="98743"/>
                </a:lnTo>
                <a:cubicBezTo>
                  <a:pt x="36104" y="98412"/>
                  <a:pt x="36233" y="98085"/>
                  <a:pt x="36383" y="97763"/>
                </a:cubicBezTo>
                <a:close/>
                <a:moveTo>
                  <a:pt x="6910" y="98154"/>
                </a:moveTo>
                <a:cubicBezTo>
                  <a:pt x="6978" y="98209"/>
                  <a:pt x="7046" y="98263"/>
                  <a:pt x="7117" y="98313"/>
                </a:cubicBezTo>
                <a:cubicBezTo>
                  <a:pt x="7089" y="98492"/>
                  <a:pt x="7056" y="98671"/>
                  <a:pt x="7018" y="98844"/>
                </a:cubicBezTo>
                <a:cubicBezTo>
                  <a:pt x="6974" y="98617"/>
                  <a:pt x="6938" y="98387"/>
                  <a:pt x="6910" y="98154"/>
                </a:cubicBezTo>
                <a:close/>
                <a:moveTo>
                  <a:pt x="14758" y="97457"/>
                </a:moveTo>
                <a:cubicBezTo>
                  <a:pt x="14838" y="97560"/>
                  <a:pt x="14920" y="97659"/>
                  <a:pt x="15007" y="97755"/>
                </a:cubicBezTo>
                <a:cubicBezTo>
                  <a:pt x="14645" y="98204"/>
                  <a:pt x="14280" y="98650"/>
                  <a:pt x="13914" y="99097"/>
                </a:cubicBezTo>
                <a:cubicBezTo>
                  <a:pt x="14182" y="98542"/>
                  <a:pt x="14464" y="97997"/>
                  <a:pt x="14758" y="97457"/>
                </a:cubicBezTo>
                <a:close/>
                <a:moveTo>
                  <a:pt x="49414" y="98799"/>
                </a:moveTo>
                <a:cubicBezTo>
                  <a:pt x="49548" y="98812"/>
                  <a:pt x="49683" y="98821"/>
                  <a:pt x="49817" y="98825"/>
                </a:cubicBezTo>
                <a:cubicBezTo>
                  <a:pt x="49785" y="98857"/>
                  <a:pt x="49754" y="98891"/>
                  <a:pt x="49723" y="98924"/>
                </a:cubicBezTo>
                <a:cubicBezTo>
                  <a:pt x="49512" y="99026"/>
                  <a:pt x="49299" y="99118"/>
                  <a:pt x="49085" y="99214"/>
                </a:cubicBezTo>
                <a:cubicBezTo>
                  <a:pt x="49196" y="99076"/>
                  <a:pt x="49305" y="98937"/>
                  <a:pt x="49414" y="98799"/>
                </a:cubicBezTo>
                <a:close/>
                <a:moveTo>
                  <a:pt x="65980" y="98169"/>
                </a:moveTo>
                <a:cubicBezTo>
                  <a:pt x="65914" y="98281"/>
                  <a:pt x="65850" y="98394"/>
                  <a:pt x="65785" y="98506"/>
                </a:cubicBezTo>
                <a:cubicBezTo>
                  <a:pt x="65668" y="98709"/>
                  <a:pt x="65685" y="98922"/>
                  <a:pt x="65776" y="99099"/>
                </a:cubicBezTo>
                <a:cubicBezTo>
                  <a:pt x="65438" y="99163"/>
                  <a:pt x="65099" y="99221"/>
                  <a:pt x="64760" y="99280"/>
                </a:cubicBezTo>
                <a:cubicBezTo>
                  <a:pt x="65088" y="98932"/>
                  <a:pt x="65401" y="98568"/>
                  <a:pt x="65697" y="98191"/>
                </a:cubicBezTo>
                <a:cubicBezTo>
                  <a:pt x="65731" y="98197"/>
                  <a:pt x="65765" y="98201"/>
                  <a:pt x="65800" y="98201"/>
                </a:cubicBezTo>
                <a:cubicBezTo>
                  <a:pt x="65859" y="98201"/>
                  <a:pt x="65919" y="98191"/>
                  <a:pt x="65980" y="98169"/>
                </a:cubicBezTo>
                <a:close/>
                <a:moveTo>
                  <a:pt x="26573" y="98456"/>
                </a:moveTo>
                <a:cubicBezTo>
                  <a:pt x="26724" y="98572"/>
                  <a:pt x="26878" y="98677"/>
                  <a:pt x="27037" y="98778"/>
                </a:cubicBezTo>
                <a:cubicBezTo>
                  <a:pt x="26711" y="99043"/>
                  <a:pt x="26387" y="99310"/>
                  <a:pt x="26056" y="99567"/>
                </a:cubicBezTo>
                <a:cubicBezTo>
                  <a:pt x="26218" y="99192"/>
                  <a:pt x="26391" y="98823"/>
                  <a:pt x="26573" y="98456"/>
                </a:cubicBezTo>
                <a:close/>
                <a:moveTo>
                  <a:pt x="44713" y="98891"/>
                </a:moveTo>
                <a:lnTo>
                  <a:pt x="44713" y="98891"/>
                </a:lnTo>
                <a:cubicBezTo>
                  <a:pt x="44688" y="98942"/>
                  <a:pt x="44665" y="98994"/>
                  <a:pt x="44641" y="99044"/>
                </a:cubicBezTo>
                <a:cubicBezTo>
                  <a:pt x="44369" y="99295"/>
                  <a:pt x="44090" y="99534"/>
                  <a:pt x="43800" y="99756"/>
                </a:cubicBezTo>
                <a:cubicBezTo>
                  <a:pt x="43892" y="99565"/>
                  <a:pt x="43994" y="99378"/>
                  <a:pt x="44099" y="99196"/>
                </a:cubicBezTo>
                <a:cubicBezTo>
                  <a:pt x="44171" y="99111"/>
                  <a:pt x="44238" y="99021"/>
                  <a:pt x="44309" y="98934"/>
                </a:cubicBezTo>
                <a:cubicBezTo>
                  <a:pt x="44359" y="98951"/>
                  <a:pt x="44411" y="98959"/>
                  <a:pt x="44464" y="98959"/>
                </a:cubicBezTo>
                <a:cubicBezTo>
                  <a:pt x="44546" y="98959"/>
                  <a:pt x="44631" y="98938"/>
                  <a:pt x="44713" y="98891"/>
                </a:cubicBezTo>
                <a:close/>
                <a:moveTo>
                  <a:pt x="0" y="0"/>
                </a:moveTo>
                <a:lnTo>
                  <a:pt x="0" y="13424"/>
                </a:lnTo>
                <a:cubicBezTo>
                  <a:pt x="448" y="12585"/>
                  <a:pt x="944" y="11771"/>
                  <a:pt x="1489" y="11002"/>
                </a:cubicBezTo>
                <a:lnTo>
                  <a:pt x="1489" y="11002"/>
                </a:lnTo>
                <a:cubicBezTo>
                  <a:pt x="1087" y="11873"/>
                  <a:pt x="648" y="12724"/>
                  <a:pt x="179" y="13565"/>
                </a:cubicBezTo>
                <a:cubicBezTo>
                  <a:pt x="100" y="13705"/>
                  <a:pt x="107" y="13840"/>
                  <a:pt x="157" y="13956"/>
                </a:cubicBezTo>
                <a:cubicBezTo>
                  <a:pt x="104" y="14011"/>
                  <a:pt x="51" y="14065"/>
                  <a:pt x="0" y="14122"/>
                </a:cubicBezTo>
                <a:lnTo>
                  <a:pt x="0" y="36392"/>
                </a:lnTo>
                <a:cubicBezTo>
                  <a:pt x="266" y="36931"/>
                  <a:pt x="588" y="37439"/>
                  <a:pt x="957" y="37905"/>
                </a:cubicBezTo>
                <a:cubicBezTo>
                  <a:pt x="822" y="37955"/>
                  <a:pt x="689" y="38009"/>
                  <a:pt x="562" y="38073"/>
                </a:cubicBezTo>
                <a:cubicBezTo>
                  <a:pt x="484" y="38033"/>
                  <a:pt x="399" y="38013"/>
                  <a:pt x="314" y="38013"/>
                </a:cubicBezTo>
                <a:cubicBezTo>
                  <a:pt x="277" y="38013"/>
                  <a:pt x="241" y="38016"/>
                  <a:pt x="204" y="38024"/>
                </a:cubicBezTo>
                <a:cubicBezTo>
                  <a:pt x="172" y="37631"/>
                  <a:pt x="140" y="37237"/>
                  <a:pt x="107" y="36844"/>
                </a:cubicBezTo>
                <a:cubicBezTo>
                  <a:pt x="98" y="36724"/>
                  <a:pt x="59" y="36622"/>
                  <a:pt x="0" y="36543"/>
                </a:cubicBezTo>
                <a:lnTo>
                  <a:pt x="0" y="76597"/>
                </a:lnTo>
                <a:cubicBezTo>
                  <a:pt x="40" y="76592"/>
                  <a:pt x="80" y="76583"/>
                  <a:pt x="117" y="76569"/>
                </a:cubicBezTo>
                <a:lnTo>
                  <a:pt x="117" y="76569"/>
                </a:lnTo>
                <a:cubicBezTo>
                  <a:pt x="82" y="76874"/>
                  <a:pt x="46" y="77180"/>
                  <a:pt x="10" y="77486"/>
                </a:cubicBezTo>
                <a:cubicBezTo>
                  <a:pt x="8" y="77509"/>
                  <a:pt x="4" y="77534"/>
                  <a:pt x="0" y="77558"/>
                </a:cubicBezTo>
                <a:lnTo>
                  <a:pt x="0" y="94114"/>
                </a:lnTo>
                <a:cubicBezTo>
                  <a:pt x="10" y="93978"/>
                  <a:pt x="19" y="93842"/>
                  <a:pt x="30" y="93704"/>
                </a:cubicBezTo>
                <a:cubicBezTo>
                  <a:pt x="37" y="93587"/>
                  <a:pt x="48" y="93469"/>
                  <a:pt x="57" y="93352"/>
                </a:cubicBezTo>
                <a:cubicBezTo>
                  <a:pt x="104" y="93466"/>
                  <a:pt x="152" y="93581"/>
                  <a:pt x="206" y="93691"/>
                </a:cubicBezTo>
                <a:cubicBezTo>
                  <a:pt x="292" y="93933"/>
                  <a:pt x="390" y="94168"/>
                  <a:pt x="518" y="94383"/>
                </a:cubicBezTo>
                <a:cubicBezTo>
                  <a:pt x="460" y="94354"/>
                  <a:pt x="395" y="94339"/>
                  <a:pt x="330" y="94339"/>
                </a:cubicBezTo>
                <a:cubicBezTo>
                  <a:pt x="204" y="94339"/>
                  <a:pt x="78" y="94396"/>
                  <a:pt x="0" y="94514"/>
                </a:cubicBezTo>
                <a:lnTo>
                  <a:pt x="0" y="99817"/>
                </a:lnTo>
                <a:lnTo>
                  <a:pt x="8546" y="99817"/>
                </a:lnTo>
                <a:cubicBezTo>
                  <a:pt x="8530" y="99633"/>
                  <a:pt x="8514" y="99450"/>
                  <a:pt x="8494" y="99266"/>
                </a:cubicBezTo>
                <a:lnTo>
                  <a:pt x="8494" y="99266"/>
                </a:lnTo>
                <a:cubicBezTo>
                  <a:pt x="8902" y="99505"/>
                  <a:pt x="9342" y="99678"/>
                  <a:pt x="9797" y="99797"/>
                </a:cubicBezTo>
                <a:cubicBezTo>
                  <a:pt x="9789" y="99804"/>
                  <a:pt x="9780" y="99810"/>
                  <a:pt x="9773" y="99817"/>
                </a:cubicBezTo>
                <a:lnTo>
                  <a:pt x="15003" y="99817"/>
                </a:lnTo>
                <a:cubicBezTo>
                  <a:pt x="15237" y="99350"/>
                  <a:pt x="15485" y="98891"/>
                  <a:pt x="15738" y="98434"/>
                </a:cubicBezTo>
                <a:cubicBezTo>
                  <a:pt x="15850" y="98522"/>
                  <a:pt x="15965" y="98607"/>
                  <a:pt x="16083" y="98685"/>
                </a:cubicBezTo>
                <a:cubicBezTo>
                  <a:pt x="15741" y="99077"/>
                  <a:pt x="15386" y="99453"/>
                  <a:pt x="15022" y="99817"/>
                </a:cubicBezTo>
                <a:lnTo>
                  <a:pt x="16888" y="99817"/>
                </a:lnTo>
                <a:cubicBezTo>
                  <a:pt x="16943" y="99614"/>
                  <a:pt x="16992" y="99409"/>
                  <a:pt x="17036" y="99202"/>
                </a:cubicBezTo>
                <a:cubicBezTo>
                  <a:pt x="17201" y="99274"/>
                  <a:pt x="17367" y="99342"/>
                  <a:pt x="17536" y="99397"/>
                </a:cubicBezTo>
                <a:cubicBezTo>
                  <a:pt x="17396" y="99540"/>
                  <a:pt x="17253" y="99680"/>
                  <a:pt x="17107" y="99817"/>
                </a:cubicBezTo>
                <a:lnTo>
                  <a:pt x="18902" y="99817"/>
                </a:lnTo>
                <a:cubicBezTo>
                  <a:pt x="18921" y="99764"/>
                  <a:pt x="18941" y="99711"/>
                  <a:pt x="18959" y="99659"/>
                </a:cubicBezTo>
                <a:cubicBezTo>
                  <a:pt x="19040" y="99662"/>
                  <a:pt x="19122" y="99664"/>
                  <a:pt x="19204" y="99664"/>
                </a:cubicBezTo>
                <a:cubicBezTo>
                  <a:pt x="19317" y="99664"/>
                  <a:pt x="19431" y="99661"/>
                  <a:pt x="19544" y="99655"/>
                </a:cubicBezTo>
                <a:lnTo>
                  <a:pt x="19544" y="99655"/>
                </a:lnTo>
                <a:cubicBezTo>
                  <a:pt x="19488" y="99709"/>
                  <a:pt x="19434" y="99761"/>
                  <a:pt x="19379" y="99817"/>
                </a:cubicBezTo>
                <a:lnTo>
                  <a:pt x="20821" y="99817"/>
                </a:lnTo>
                <a:cubicBezTo>
                  <a:pt x="20895" y="99678"/>
                  <a:pt x="20970" y="99540"/>
                  <a:pt x="21046" y="99403"/>
                </a:cubicBezTo>
                <a:cubicBezTo>
                  <a:pt x="21142" y="99374"/>
                  <a:pt x="21239" y="99342"/>
                  <a:pt x="21334" y="99310"/>
                </a:cubicBezTo>
                <a:lnTo>
                  <a:pt x="21334" y="99310"/>
                </a:lnTo>
                <a:cubicBezTo>
                  <a:pt x="21176" y="99481"/>
                  <a:pt x="21018" y="99651"/>
                  <a:pt x="20854" y="99817"/>
                </a:cubicBezTo>
                <a:lnTo>
                  <a:pt x="38340" y="99817"/>
                </a:lnTo>
                <a:cubicBezTo>
                  <a:pt x="38463" y="99547"/>
                  <a:pt x="38596" y="99284"/>
                  <a:pt x="38744" y="99030"/>
                </a:cubicBezTo>
                <a:cubicBezTo>
                  <a:pt x="38778" y="98974"/>
                  <a:pt x="38798" y="98918"/>
                  <a:pt x="38814" y="98861"/>
                </a:cubicBezTo>
                <a:cubicBezTo>
                  <a:pt x="39013" y="98905"/>
                  <a:pt x="39214" y="98941"/>
                  <a:pt x="39415" y="98965"/>
                </a:cubicBezTo>
                <a:cubicBezTo>
                  <a:pt x="39183" y="99265"/>
                  <a:pt x="38934" y="99549"/>
                  <a:pt x="38671" y="99817"/>
                </a:cubicBezTo>
                <a:lnTo>
                  <a:pt x="40406" y="99817"/>
                </a:lnTo>
                <a:cubicBezTo>
                  <a:pt x="40506" y="99529"/>
                  <a:pt x="40628" y="99250"/>
                  <a:pt x="40773" y="98981"/>
                </a:cubicBezTo>
                <a:cubicBezTo>
                  <a:pt x="41167" y="98941"/>
                  <a:pt x="41555" y="98859"/>
                  <a:pt x="41939" y="98748"/>
                </a:cubicBezTo>
                <a:lnTo>
                  <a:pt x="41939" y="98748"/>
                </a:lnTo>
                <a:cubicBezTo>
                  <a:pt x="41879" y="98844"/>
                  <a:pt x="41822" y="98941"/>
                  <a:pt x="41766" y="99040"/>
                </a:cubicBezTo>
                <a:cubicBezTo>
                  <a:pt x="41465" y="99334"/>
                  <a:pt x="41137" y="99594"/>
                  <a:pt x="40786" y="99817"/>
                </a:cubicBezTo>
                <a:lnTo>
                  <a:pt x="55630" y="99817"/>
                </a:lnTo>
                <a:cubicBezTo>
                  <a:pt x="55736" y="99698"/>
                  <a:pt x="55844" y="99581"/>
                  <a:pt x="55954" y="99466"/>
                </a:cubicBezTo>
                <a:cubicBezTo>
                  <a:pt x="56019" y="99439"/>
                  <a:pt x="56082" y="99409"/>
                  <a:pt x="56148" y="99382"/>
                </a:cubicBezTo>
                <a:lnTo>
                  <a:pt x="56148" y="99382"/>
                </a:lnTo>
                <a:cubicBezTo>
                  <a:pt x="56079" y="99457"/>
                  <a:pt x="56010" y="99531"/>
                  <a:pt x="55938" y="99602"/>
                </a:cubicBezTo>
                <a:cubicBezTo>
                  <a:pt x="55873" y="99666"/>
                  <a:pt x="55825" y="99740"/>
                  <a:pt x="55792" y="99817"/>
                </a:cubicBezTo>
                <a:lnTo>
                  <a:pt x="70450" y="99817"/>
                </a:lnTo>
                <a:lnTo>
                  <a:pt x="70450" y="92030"/>
                </a:lnTo>
                <a:cubicBezTo>
                  <a:pt x="70279" y="92202"/>
                  <a:pt x="70108" y="92372"/>
                  <a:pt x="69934" y="92540"/>
                </a:cubicBezTo>
                <a:cubicBezTo>
                  <a:pt x="70130" y="92299"/>
                  <a:pt x="70305" y="92032"/>
                  <a:pt x="70450" y="91744"/>
                </a:cubicBezTo>
                <a:lnTo>
                  <a:pt x="70450" y="86868"/>
                </a:lnTo>
                <a:cubicBezTo>
                  <a:pt x="70419" y="86926"/>
                  <a:pt x="70388" y="86985"/>
                  <a:pt x="70359" y="87044"/>
                </a:cubicBezTo>
                <a:cubicBezTo>
                  <a:pt x="70272" y="86866"/>
                  <a:pt x="70181" y="86691"/>
                  <a:pt x="70078" y="86523"/>
                </a:cubicBezTo>
                <a:lnTo>
                  <a:pt x="70078" y="86523"/>
                </a:lnTo>
                <a:cubicBezTo>
                  <a:pt x="70124" y="86537"/>
                  <a:pt x="70173" y="86545"/>
                  <a:pt x="70223" y="86545"/>
                </a:cubicBezTo>
                <a:cubicBezTo>
                  <a:pt x="70296" y="86545"/>
                  <a:pt x="70372" y="86528"/>
                  <a:pt x="70449" y="86490"/>
                </a:cubicBezTo>
                <a:lnTo>
                  <a:pt x="70449" y="45955"/>
                </a:lnTo>
                <a:cubicBezTo>
                  <a:pt x="70400" y="46013"/>
                  <a:pt x="70351" y="46070"/>
                  <a:pt x="70303" y="46129"/>
                </a:cubicBezTo>
                <a:cubicBezTo>
                  <a:pt x="70356" y="45999"/>
                  <a:pt x="70405" y="45866"/>
                  <a:pt x="70449" y="45734"/>
                </a:cubicBezTo>
                <a:lnTo>
                  <a:pt x="70449" y="32387"/>
                </a:lnTo>
                <a:cubicBezTo>
                  <a:pt x="70157" y="32830"/>
                  <a:pt x="69853" y="33263"/>
                  <a:pt x="69538" y="33689"/>
                </a:cubicBezTo>
                <a:cubicBezTo>
                  <a:pt x="69676" y="33348"/>
                  <a:pt x="69786" y="32993"/>
                  <a:pt x="69869" y="32629"/>
                </a:cubicBezTo>
                <a:cubicBezTo>
                  <a:pt x="70065" y="32467"/>
                  <a:pt x="70258" y="32300"/>
                  <a:pt x="70449" y="32130"/>
                </a:cubicBezTo>
                <a:lnTo>
                  <a:pt x="70449" y="23663"/>
                </a:lnTo>
                <a:cubicBezTo>
                  <a:pt x="70225" y="23865"/>
                  <a:pt x="70004" y="24072"/>
                  <a:pt x="69780" y="24275"/>
                </a:cubicBezTo>
                <a:cubicBezTo>
                  <a:pt x="69995" y="23949"/>
                  <a:pt x="70216" y="23624"/>
                  <a:pt x="70449" y="23309"/>
                </a:cubicBezTo>
                <a:lnTo>
                  <a:pt x="70449" y="20722"/>
                </a:lnTo>
                <a:cubicBezTo>
                  <a:pt x="70442" y="20732"/>
                  <a:pt x="70436" y="20742"/>
                  <a:pt x="70429" y="20753"/>
                </a:cubicBezTo>
                <a:cubicBezTo>
                  <a:pt x="70355" y="20782"/>
                  <a:pt x="70281" y="20831"/>
                  <a:pt x="70216" y="20910"/>
                </a:cubicBezTo>
                <a:cubicBezTo>
                  <a:pt x="70077" y="21074"/>
                  <a:pt x="69948" y="21247"/>
                  <a:pt x="69817" y="21416"/>
                </a:cubicBezTo>
                <a:cubicBezTo>
                  <a:pt x="69937" y="21189"/>
                  <a:pt x="70056" y="20960"/>
                  <a:pt x="70175" y="20731"/>
                </a:cubicBezTo>
                <a:cubicBezTo>
                  <a:pt x="70204" y="20696"/>
                  <a:pt x="70231" y="20656"/>
                  <a:pt x="70256" y="20611"/>
                </a:cubicBezTo>
                <a:cubicBezTo>
                  <a:pt x="70321" y="20494"/>
                  <a:pt x="70386" y="20377"/>
                  <a:pt x="70449" y="20259"/>
                </a:cubicBezTo>
                <a:lnTo>
                  <a:pt x="70449" y="428"/>
                </a:lnTo>
                <a:cubicBezTo>
                  <a:pt x="70424" y="439"/>
                  <a:pt x="70401" y="451"/>
                  <a:pt x="70377" y="467"/>
                </a:cubicBezTo>
                <a:cubicBezTo>
                  <a:pt x="70405" y="355"/>
                  <a:pt x="70405" y="237"/>
                  <a:pt x="70383" y="121"/>
                </a:cubicBezTo>
                <a:lnTo>
                  <a:pt x="70383" y="121"/>
                </a:lnTo>
                <a:cubicBezTo>
                  <a:pt x="70405" y="132"/>
                  <a:pt x="70428" y="143"/>
                  <a:pt x="70449" y="156"/>
                </a:cubicBezTo>
                <a:lnTo>
                  <a:pt x="70449" y="0"/>
                </a:lnTo>
                <a:lnTo>
                  <a:pt x="30633" y="0"/>
                </a:lnTo>
                <a:cubicBezTo>
                  <a:pt x="30601" y="28"/>
                  <a:pt x="30569" y="57"/>
                  <a:pt x="30537" y="84"/>
                </a:cubicBezTo>
                <a:cubicBezTo>
                  <a:pt x="30542" y="57"/>
                  <a:pt x="30547" y="28"/>
                  <a:pt x="30552" y="0"/>
                </a:cubicBezTo>
                <a:lnTo>
                  <a:pt x="29534" y="0"/>
                </a:lnTo>
                <a:cubicBezTo>
                  <a:pt x="29492" y="243"/>
                  <a:pt x="29463" y="487"/>
                  <a:pt x="29442" y="736"/>
                </a:cubicBezTo>
                <a:cubicBezTo>
                  <a:pt x="29252" y="624"/>
                  <a:pt x="29062" y="513"/>
                  <a:pt x="28865" y="417"/>
                </a:cubicBezTo>
                <a:cubicBezTo>
                  <a:pt x="29051" y="282"/>
                  <a:pt x="29235" y="143"/>
                  <a:pt x="29415" y="0"/>
                </a:cubicBezTo>
                <a:lnTo>
                  <a:pt x="21360" y="0"/>
                </a:lnTo>
                <a:cubicBezTo>
                  <a:pt x="21072" y="247"/>
                  <a:pt x="20780" y="487"/>
                  <a:pt x="20483" y="720"/>
                </a:cubicBezTo>
                <a:cubicBezTo>
                  <a:pt x="20579" y="473"/>
                  <a:pt x="20690" y="231"/>
                  <a:pt x="20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8" name="Google Shape;198;p15"/>
          <p:cNvSpPr txBox="1">
            <a:spLocks noGrp="1"/>
          </p:cNvSpPr>
          <p:nvPr>
            <p:ph type="title"/>
          </p:nvPr>
        </p:nvSpPr>
        <p:spPr>
          <a:xfrm>
            <a:off x="1519097" y="1124700"/>
            <a:ext cx="11287406" cy="78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CUSTOM_23_1_1_1">
    <p:spTree>
      <p:nvGrpSpPr>
        <p:cNvPr id="1" name="Shape 202"/>
        <p:cNvGrpSpPr/>
        <p:nvPr/>
      </p:nvGrpSpPr>
      <p:grpSpPr>
        <a:xfrm>
          <a:off x="0" y="0"/>
          <a:ext cx="0" cy="0"/>
          <a:chOff x="0" y="0"/>
          <a:chExt cx="0" cy="0"/>
        </a:xfrm>
      </p:grpSpPr>
      <p:sp>
        <p:nvSpPr>
          <p:cNvPr id="203" name="Google Shape;203;p17"/>
          <p:cNvSpPr/>
          <p:nvPr/>
        </p:nvSpPr>
        <p:spPr>
          <a:xfrm>
            <a:off x="-108004" y="-13025"/>
            <a:ext cx="14616220" cy="10757278"/>
          </a:xfrm>
          <a:custGeom>
            <a:avLst/>
            <a:gdLst/>
            <a:ahLst/>
            <a:cxnLst/>
            <a:rect l="l" t="t" r="r" b="b"/>
            <a:pathLst>
              <a:path w="70450" h="99817" extrusionOk="0">
                <a:moveTo>
                  <a:pt x="16850" y="341"/>
                </a:moveTo>
                <a:lnTo>
                  <a:pt x="16850" y="341"/>
                </a:lnTo>
                <a:cubicBezTo>
                  <a:pt x="16802" y="426"/>
                  <a:pt x="16757" y="512"/>
                  <a:pt x="16705" y="595"/>
                </a:cubicBezTo>
                <a:cubicBezTo>
                  <a:pt x="16695" y="612"/>
                  <a:pt x="16690" y="628"/>
                  <a:pt x="16681" y="644"/>
                </a:cubicBezTo>
                <a:cubicBezTo>
                  <a:pt x="16519" y="536"/>
                  <a:pt x="16354" y="436"/>
                  <a:pt x="16185" y="346"/>
                </a:cubicBezTo>
                <a:lnTo>
                  <a:pt x="16185" y="346"/>
                </a:lnTo>
                <a:cubicBezTo>
                  <a:pt x="16277" y="349"/>
                  <a:pt x="16369" y="351"/>
                  <a:pt x="16461" y="351"/>
                </a:cubicBezTo>
                <a:cubicBezTo>
                  <a:pt x="16591" y="351"/>
                  <a:pt x="16720" y="348"/>
                  <a:pt x="16850" y="341"/>
                </a:cubicBezTo>
                <a:close/>
                <a:moveTo>
                  <a:pt x="42938" y="84"/>
                </a:moveTo>
                <a:lnTo>
                  <a:pt x="42938" y="84"/>
                </a:lnTo>
                <a:cubicBezTo>
                  <a:pt x="42836" y="325"/>
                  <a:pt x="42733" y="567"/>
                  <a:pt x="42631" y="809"/>
                </a:cubicBezTo>
                <a:cubicBezTo>
                  <a:pt x="42540" y="738"/>
                  <a:pt x="42445" y="678"/>
                  <a:pt x="42353" y="611"/>
                </a:cubicBezTo>
                <a:cubicBezTo>
                  <a:pt x="42547" y="435"/>
                  <a:pt x="42744" y="260"/>
                  <a:pt x="42938" y="84"/>
                </a:cubicBezTo>
                <a:close/>
                <a:moveTo>
                  <a:pt x="3404" y="477"/>
                </a:moveTo>
                <a:lnTo>
                  <a:pt x="3404" y="477"/>
                </a:lnTo>
                <a:cubicBezTo>
                  <a:pt x="3326" y="589"/>
                  <a:pt x="3247" y="701"/>
                  <a:pt x="3169" y="813"/>
                </a:cubicBezTo>
                <a:cubicBezTo>
                  <a:pt x="3076" y="741"/>
                  <a:pt x="2957" y="703"/>
                  <a:pt x="2834" y="698"/>
                </a:cubicBezTo>
                <a:cubicBezTo>
                  <a:pt x="2755" y="630"/>
                  <a:pt x="2683" y="553"/>
                  <a:pt x="2602" y="486"/>
                </a:cubicBezTo>
                <a:cubicBezTo>
                  <a:pt x="2869" y="486"/>
                  <a:pt x="3137" y="480"/>
                  <a:pt x="3404" y="477"/>
                </a:cubicBezTo>
                <a:close/>
                <a:moveTo>
                  <a:pt x="65967" y="738"/>
                </a:moveTo>
                <a:lnTo>
                  <a:pt x="65967" y="738"/>
                </a:lnTo>
                <a:cubicBezTo>
                  <a:pt x="65949" y="802"/>
                  <a:pt x="65927" y="864"/>
                  <a:pt x="65910" y="931"/>
                </a:cubicBezTo>
                <a:cubicBezTo>
                  <a:pt x="65895" y="994"/>
                  <a:pt x="65892" y="1056"/>
                  <a:pt x="65897" y="1116"/>
                </a:cubicBezTo>
                <a:cubicBezTo>
                  <a:pt x="65807" y="1103"/>
                  <a:pt x="65716" y="1093"/>
                  <a:pt x="65623" y="1088"/>
                </a:cubicBezTo>
                <a:cubicBezTo>
                  <a:pt x="65608" y="1087"/>
                  <a:pt x="65593" y="1087"/>
                  <a:pt x="65577" y="1087"/>
                </a:cubicBezTo>
                <a:cubicBezTo>
                  <a:pt x="65543" y="1087"/>
                  <a:pt x="65510" y="1088"/>
                  <a:pt x="65476" y="1088"/>
                </a:cubicBezTo>
                <a:cubicBezTo>
                  <a:pt x="65467" y="1088"/>
                  <a:pt x="65458" y="1088"/>
                  <a:pt x="65450" y="1088"/>
                </a:cubicBezTo>
                <a:cubicBezTo>
                  <a:pt x="65622" y="971"/>
                  <a:pt x="65794" y="855"/>
                  <a:pt x="65967" y="738"/>
                </a:cubicBezTo>
                <a:close/>
                <a:moveTo>
                  <a:pt x="17941" y="984"/>
                </a:moveTo>
                <a:lnTo>
                  <a:pt x="17941" y="984"/>
                </a:lnTo>
                <a:cubicBezTo>
                  <a:pt x="17882" y="1170"/>
                  <a:pt x="17817" y="1355"/>
                  <a:pt x="17760" y="1545"/>
                </a:cubicBezTo>
                <a:cubicBezTo>
                  <a:pt x="17697" y="1480"/>
                  <a:pt x="17637" y="1415"/>
                  <a:pt x="17572" y="1354"/>
                </a:cubicBezTo>
                <a:cubicBezTo>
                  <a:pt x="17694" y="1231"/>
                  <a:pt x="17819" y="1107"/>
                  <a:pt x="17941" y="984"/>
                </a:cubicBezTo>
                <a:close/>
                <a:moveTo>
                  <a:pt x="31103" y="980"/>
                </a:moveTo>
                <a:lnTo>
                  <a:pt x="31103" y="980"/>
                </a:lnTo>
                <a:cubicBezTo>
                  <a:pt x="30978" y="1201"/>
                  <a:pt x="30845" y="1420"/>
                  <a:pt x="30712" y="1636"/>
                </a:cubicBezTo>
                <a:cubicBezTo>
                  <a:pt x="30651" y="1584"/>
                  <a:pt x="30595" y="1527"/>
                  <a:pt x="30533" y="1476"/>
                </a:cubicBezTo>
                <a:cubicBezTo>
                  <a:pt x="30722" y="1312"/>
                  <a:pt x="30914" y="1146"/>
                  <a:pt x="31103" y="980"/>
                </a:cubicBezTo>
                <a:close/>
                <a:moveTo>
                  <a:pt x="67471" y="1301"/>
                </a:moveTo>
                <a:cubicBezTo>
                  <a:pt x="67425" y="1430"/>
                  <a:pt x="67379" y="1557"/>
                  <a:pt x="67333" y="1686"/>
                </a:cubicBezTo>
                <a:cubicBezTo>
                  <a:pt x="67244" y="1622"/>
                  <a:pt x="67151" y="1563"/>
                  <a:pt x="67056" y="1507"/>
                </a:cubicBezTo>
                <a:cubicBezTo>
                  <a:pt x="67195" y="1439"/>
                  <a:pt x="67333" y="1371"/>
                  <a:pt x="67471" y="1301"/>
                </a:cubicBezTo>
                <a:close/>
                <a:moveTo>
                  <a:pt x="6213" y="1444"/>
                </a:moveTo>
                <a:cubicBezTo>
                  <a:pt x="6219" y="1537"/>
                  <a:pt x="6239" y="1624"/>
                  <a:pt x="6277" y="1701"/>
                </a:cubicBezTo>
                <a:cubicBezTo>
                  <a:pt x="6057" y="1713"/>
                  <a:pt x="5840" y="1748"/>
                  <a:pt x="5624" y="1793"/>
                </a:cubicBezTo>
                <a:cubicBezTo>
                  <a:pt x="5813" y="1667"/>
                  <a:pt x="6008" y="1550"/>
                  <a:pt x="6213" y="1444"/>
                </a:cubicBezTo>
                <a:close/>
                <a:moveTo>
                  <a:pt x="7630" y="1443"/>
                </a:moveTo>
                <a:cubicBezTo>
                  <a:pt x="7625" y="1473"/>
                  <a:pt x="7621" y="1503"/>
                  <a:pt x="7616" y="1533"/>
                </a:cubicBezTo>
                <a:cubicBezTo>
                  <a:pt x="7599" y="1644"/>
                  <a:pt x="7617" y="1746"/>
                  <a:pt x="7656" y="1836"/>
                </a:cubicBezTo>
                <a:cubicBezTo>
                  <a:pt x="7514" y="1800"/>
                  <a:pt x="7370" y="1773"/>
                  <a:pt x="7225" y="1752"/>
                </a:cubicBezTo>
                <a:cubicBezTo>
                  <a:pt x="7364" y="1651"/>
                  <a:pt x="7499" y="1550"/>
                  <a:pt x="7630" y="1443"/>
                </a:cubicBezTo>
                <a:close/>
                <a:moveTo>
                  <a:pt x="62556" y="1031"/>
                </a:moveTo>
                <a:cubicBezTo>
                  <a:pt x="62524" y="1111"/>
                  <a:pt x="62498" y="1195"/>
                  <a:pt x="62465" y="1274"/>
                </a:cubicBezTo>
                <a:cubicBezTo>
                  <a:pt x="62380" y="1476"/>
                  <a:pt x="62420" y="1695"/>
                  <a:pt x="62527" y="1869"/>
                </a:cubicBezTo>
                <a:cubicBezTo>
                  <a:pt x="62422" y="1920"/>
                  <a:pt x="62318" y="1973"/>
                  <a:pt x="62214" y="2027"/>
                </a:cubicBezTo>
                <a:cubicBezTo>
                  <a:pt x="62210" y="1791"/>
                  <a:pt x="62179" y="1561"/>
                  <a:pt x="62127" y="1335"/>
                </a:cubicBezTo>
                <a:cubicBezTo>
                  <a:pt x="62167" y="1314"/>
                  <a:pt x="62208" y="1300"/>
                  <a:pt x="62249" y="1269"/>
                </a:cubicBezTo>
                <a:cubicBezTo>
                  <a:pt x="62350" y="1190"/>
                  <a:pt x="62453" y="1111"/>
                  <a:pt x="62556" y="1031"/>
                </a:cubicBezTo>
                <a:close/>
                <a:moveTo>
                  <a:pt x="43612" y="1291"/>
                </a:moveTo>
                <a:cubicBezTo>
                  <a:pt x="43632" y="1548"/>
                  <a:pt x="43819" y="1766"/>
                  <a:pt x="44054" y="1845"/>
                </a:cubicBezTo>
                <a:cubicBezTo>
                  <a:pt x="44010" y="1908"/>
                  <a:pt x="43965" y="1970"/>
                  <a:pt x="43924" y="2036"/>
                </a:cubicBezTo>
                <a:cubicBezTo>
                  <a:pt x="43776" y="1865"/>
                  <a:pt x="43616" y="1707"/>
                  <a:pt x="43456" y="1548"/>
                </a:cubicBezTo>
                <a:cubicBezTo>
                  <a:pt x="43509" y="1462"/>
                  <a:pt x="43560" y="1377"/>
                  <a:pt x="43612" y="1291"/>
                </a:cubicBezTo>
                <a:close/>
                <a:moveTo>
                  <a:pt x="19101" y="1821"/>
                </a:moveTo>
                <a:cubicBezTo>
                  <a:pt x="19094" y="1874"/>
                  <a:pt x="19081" y="1924"/>
                  <a:pt x="19076" y="1977"/>
                </a:cubicBezTo>
                <a:cubicBezTo>
                  <a:pt x="19065" y="2063"/>
                  <a:pt x="19077" y="2140"/>
                  <a:pt x="19099" y="2213"/>
                </a:cubicBezTo>
                <a:cubicBezTo>
                  <a:pt x="18957" y="2359"/>
                  <a:pt x="18815" y="2503"/>
                  <a:pt x="18682" y="2657"/>
                </a:cubicBezTo>
                <a:cubicBezTo>
                  <a:pt x="18609" y="2548"/>
                  <a:pt x="18528" y="2443"/>
                  <a:pt x="18448" y="2338"/>
                </a:cubicBezTo>
                <a:cubicBezTo>
                  <a:pt x="18488" y="2320"/>
                  <a:pt x="18528" y="2303"/>
                  <a:pt x="18566" y="2272"/>
                </a:cubicBezTo>
                <a:cubicBezTo>
                  <a:pt x="18749" y="2127"/>
                  <a:pt x="18926" y="1975"/>
                  <a:pt x="19101" y="1821"/>
                </a:cubicBezTo>
                <a:close/>
                <a:moveTo>
                  <a:pt x="9964" y="2807"/>
                </a:moveTo>
                <a:cubicBezTo>
                  <a:pt x="10159" y="2807"/>
                  <a:pt x="10355" y="2816"/>
                  <a:pt x="10552" y="2833"/>
                </a:cubicBezTo>
                <a:cubicBezTo>
                  <a:pt x="10441" y="3102"/>
                  <a:pt x="10355" y="3375"/>
                  <a:pt x="10290" y="3652"/>
                </a:cubicBezTo>
                <a:cubicBezTo>
                  <a:pt x="10080" y="3341"/>
                  <a:pt x="9834" y="3063"/>
                  <a:pt x="9555" y="2822"/>
                </a:cubicBezTo>
                <a:cubicBezTo>
                  <a:pt x="9691" y="2812"/>
                  <a:pt x="9827" y="2807"/>
                  <a:pt x="9964" y="2807"/>
                </a:cubicBezTo>
                <a:close/>
                <a:moveTo>
                  <a:pt x="69160" y="10050"/>
                </a:moveTo>
                <a:lnTo>
                  <a:pt x="69160" y="10050"/>
                </a:lnTo>
                <a:cubicBezTo>
                  <a:pt x="69147" y="10099"/>
                  <a:pt x="69136" y="10148"/>
                  <a:pt x="69123" y="10197"/>
                </a:cubicBezTo>
                <a:cubicBezTo>
                  <a:pt x="69034" y="10529"/>
                  <a:pt x="69187" y="10754"/>
                  <a:pt x="69413" y="10852"/>
                </a:cubicBezTo>
                <a:cubicBezTo>
                  <a:pt x="69411" y="10875"/>
                  <a:pt x="69409" y="10899"/>
                  <a:pt x="69408" y="10922"/>
                </a:cubicBezTo>
                <a:cubicBezTo>
                  <a:pt x="69381" y="10944"/>
                  <a:pt x="69353" y="10958"/>
                  <a:pt x="69327" y="10985"/>
                </a:cubicBezTo>
                <a:cubicBezTo>
                  <a:pt x="69274" y="11043"/>
                  <a:pt x="69217" y="11096"/>
                  <a:pt x="69163" y="11152"/>
                </a:cubicBezTo>
                <a:cubicBezTo>
                  <a:pt x="69102" y="10925"/>
                  <a:pt x="68923" y="10732"/>
                  <a:pt x="68718" y="10688"/>
                </a:cubicBezTo>
                <a:cubicBezTo>
                  <a:pt x="68865" y="10476"/>
                  <a:pt x="69012" y="10263"/>
                  <a:pt x="69160" y="10050"/>
                </a:cubicBezTo>
                <a:close/>
                <a:moveTo>
                  <a:pt x="3068" y="11381"/>
                </a:moveTo>
                <a:cubicBezTo>
                  <a:pt x="3122" y="11525"/>
                  <a:pt x="3175" y="11669"/>
                  <a:pt x="3229" y="11814"/>
                </a:cubicBezTo>
                <a:cubicBezTo>
                  <a:pt x="3017" y="11884"/>
                  <a:pt x="2804" y="11949"/>
                  <a:pt x="2589" y="12010"/>
                </a:cubicBezTo>
                <a:cubicBezTo>
                  <a:pt x="2748" y="11801"/>
                  <a:pt x="2909" y="11591"/>
                  <a:pt x="3068" y="11381"/>
                </a:cubicBezTo>
                <a:close/>
                <a:moveTo>
                  <a:pt x="68572" y="13124"/>
                </a:moveTo>
                <a:lnTo>
                  <a:pt x="68572" y="13124"/>
                </a:lnTo>
                <a:cubicBezTo>
                  <a:pt x="68472" y="13421"/>
                  <a:pt x="68372" y="13717"/>
                  <a:pt x="68271" y="14014"/>
                </a:cubicBezTo>
                <a:cubicBezTo>
                  <a:pt x="68127" y="13866"/>
                  <a:pt x="67976" y="13730"/>
                  <a:pt x="67816" y="13605"/>
                </a:cubicBezTo>
                <a:cubicBezTo>
                  <a:pt x="68078" y="13456"/>
                  <a:pt x="68328" y="13294"/>
                  <a:pt x="68572" y="13124"/>
                </a:cubicBezTo>
                <a:close/>
                <a:moveTo>
                  <a:pt x="69629" y="14206"/>
                </a:moveTo>
                <a:cubicBezTo>
                  <a:pt x="69520" y="14634"/>
                  <a:pt x="69411" y="15062"/>
                  <a:pt x="69304" y="15492"/>
                </a:cubicBezTo>
                <a:cubicBezTo>
                  <a:pt x="69204" y="15292"/>
                  <a:pt x="69094" y="15099"/>
                  <a:pt x="68976" y="14914"/>
                </a:cubicBezTo>
                <a:cubicBezTo>
                  <a:pt x="69035" y="14881"/>
                  <a:pt x="69093" y="14833"/>
                  <a:pt x="69146" y="14771"/>
                </a:cubicBezTo>
                <a:cubicBezTo>
                  <a:pt x="69307" y="14582"/>
                  <a:pt x="69469" y="14395"/>
                  <a:pt x="69629" y="14206"/>
                </a:cubicBezTo>
                <a:close/>
                <a:moveTo>
                  <a:pt x="67455" y="24477"/>
                </a:moveTo>
                <a:lnTo>
                  <a:pt x="67455" y="24477"/>
                </a:lnTo>
                <a:cubicBezTo>
                  <a:pt x="67266" y="24694"/>
                  <a:pt x="67079" y="24912"/>
                  <a:pt x="66886" y="25124"/>
                </a:cubicBezTo>
                <a:cubicBezTo>
                  <a:pt x="66840" y="25093"/>
                  <a:pt x="66794" y="25060"/>
                  <a:pt x="66746" y="25029"/>
                </a:cubicBezTo>
                <a:cubicBezTo>
                  <a:pt x="66993" y="24862"/>
                  <a:pt x="67230" y="24676"/>
                  <a:pt x="67455" y="24477"/>
                </a:cubicBezTo>
                <a:close/>
                <a:moveTo>
                  <a:pt x="69529" y="25925"/>
                </a:moveTo>
                <a:cubicBezTo>
                  <a:pt x="69313" y="26332"/>
                  <a:pt x="69080" y="26726"/>
                  <a:pt x="68835" y="27113"/>
                </a:cubicBezTo>
                <a:cubicBezTo>
                  <a:pt x="68759" y="26998"/>
                  <a:pt x="68682" y="26885"/>
                  <a:pt x="68599" y="26774"/>
                </a:cubicBezTo>
                <a:cubicBezTo>
                  <a:pt x="68908" y="26490"/>
                  <a:pt x="69219" y="26208"/>
                  <a:pt x="69529" y="25925"/>
                </a:cubicBezTo>
                <a:close/>
                <a:moveTo>
                  <a:pt x="70235" y="29460"/>
                </a:moveTo>
                <a:lnTo>
                  <a:pt x="70235" y="29460"/>
                </a:lnTo>
                <a:cubicBezTo>
                  <a:pt x="70144" y="29660"/>
                  <a:pt x="70051" y="29859"/>
                  <a:pt x="69959" y="30057"/>
                </a:cubicBezTo>
                <a:cubicBezTo>
                  <a:pt x="69941" y="29939"/>
                  <a:pt x="69919" y="29822"/>
                  <a:pt x="69894" y="29705"/>
                </a:cubicBezTo>
                <a:cubicBezTo>
                  <a:pt x="69952" y="29688"/>
                  <a:pt x="70006" y="29664"/>
                  <a:pt x="70055" y="29620"/>
                </a:cubicBezTo>
                <a:lnTo>
                  <a:pt x="70055" y="29621"/>
                </a:lnTo>
                <a:lnTo>
                  <a:pt x="70235" y="29460"/>
                </a:lnTo>
                <a:close/>
                <a:moveTo>
                  <a:pt x="69573" y="37021"/>
                </a:moveTo>
                <a:lnTo>
                  <a:pt x="69573" y="37021"/>
                </a:lnTo>
                <a:cubicBezTo>
                  <a:pt x="69325" y="37703"/>
                  <a:pt x="69055" y="38375"/>
                  <a:pt x="68768" y="39040"/>
                </a:cubicBezTo>
                <a:cubicBezTo>
                  <a:pt x="68608" y="38868"/>
                  <a:pt x="68441" y="38701"/>
                  <a:pt x="68269" y="38541"/>
                </a:cubicBezTo>
                <a:cubicBezTo>
                  <a:pt x="68702" y="38034"/>
                  <a:pt x="69138" y="37528"/>
                  <a:pt x="69573" y="37021"/>
                </a:cubicBezTo>
                <a:close/>
                <a:moveTo>
                  <a:pt x="69964" y="39463"/>
                </a:moveTo>
                <a:lnTo>
                  <a:pt x="69964" y="39463"/>
                </a:lnTo>
                <a:cubicBezTo>
                  <a:pt x="69885" y="39741"/>
                  <a:pt x="69806" y="40020"/>
                  <a:pt x="69727" y="40299"/>
                </a:cubicBezTo>
                <a:cubicBezTo>
                  <a:pt x="69672" y="40210"/>
                  <a:pt x="69614" y="40122"/>
                  <a:pt x="69555" y="40035"/>
                </a:cubicBezTo>
                <a:cubicBezTo>
                  <a:pt x="69691" y="39844"/>
                  <a:pt x="69827" y="39654"/>
                  <a:pt x="69964" y="39463"/>
                </a:cubicBezTo>
                <a:close/>
                <a:moveTo>
                  <a:pt x="2969" y="39702"/>
                </a:moveTo>
                <a:cubicBezTo>
                  <a:pt x="3043" y="39747"/>
                  <a:pt x="3115" y="39795"/>
                  <a:pt x="3189" y="39837"/>
                </a:cubicBezTo>
                <a:cubicBezTo>
                  <a:pt x="2944" y="40026"/>
                  <a:pt x="2715" y="40236"/>
                  <a:pt x="2494" y="40456"/>
                </a:cubicBezTo>
                <a:lnTo>
                  <a:pt x="2930" y="39782"/>
                </a:lnTo>
                <a:cubicBezTo>
                  <a:pt x="2926" y="39780"/>
                  <a:pt x="2923" y="39778"/>
                  <a:pt x="2921" y="39776"/>
                </a:cubicBezTo>
                <a:cubicBezTo>
                  <a:pt x="2936" y="39751"/>
                  <a:pt x="2954" y="39728"/>
                  <a:pt x="2969" y="39702"/>
                </a:cubicBezTo>
                <a:close/>
                <a:moveTo>
                  <a:pt x="68707" y="50580"/>
                </a:moveTo>
                <a:cubicBezTo>
                  <a:pt x="68845" y="50603"/>
                  <a:pt x="68985" y="50617"/>
                  <a:pt x="69124" y="50617"/>
                </a:cubicBezTo>
                <a:cubicBezTo>
                  <a:pt x="69171" y="50617"/>
                  <a:pt x="69218" y="50615"/>
                  <a:pt x="69264" y="50612"/>
                </a:cubicBezTo>
                <a:cubicBezTo>
                  <a:pt x="69286" y="50611"/>
                  <a:pt x="69307" y="50607"/>
                  <a:pt x="69327" y="50604"/>
                </a:cubicBezTo>
                <a:lnTo>
                  <a:pt x="69327" y="50604"/>
                </a:lnTo>
                <a:cubicBezTo>
                  <a:pt x="69319" y="50761"/>
                  <a:pt x="69376" y="50908"/>
                  <a:pt x="69465" y="51027"/>
                </a:cubicBezTo>
                <a:cubicBezTo>
                  <a:pt x="69427" y="51093"/>
                  <a:pt x="69395" y="51160"/>
                  <a:pt x="69354" y="51224"/>
                </a:cubicBezTo>
                <a:cubicBezTo>
                  <a:pt x="69094" y="51628"/>
                  <a:pt x="69404" y="52236"/>
                  <a:pt x="69790" y="52240"/>
                </a:cubicBezTo>
                <a:cubicBezTo>
                  <a:pt x="69749" y="52379"/>
                  <a:pt x="69707" y="52518"/>
                  <a:pt x="69665" y="52657"/>
                </a:cubicBezTo>
                <a:cubicBezTo>
                  <a:pt x="69332" y="51952"/>
                  <a:pt x="68885" y="51308"/>
                  <a:pt x="68365" y="50725"/>
                </a:cubicBezTo>
                <a:cubicBezTo>
                  <a:pt x="68471" y="50721"/>
                  <a:pt x="68574" y="50688"/>
                  <a:pt x="68664" y="50616"/>
                </a:cubicBezTo>
                <a:cubicBezTo>
                  <a:pt x="68678" y="50604"/>
                  <a:pt x="68693" y="50591"/>
                  <a:pt x="68707" y="50580"/>
                </a:cubicBezTo>
                <a:close/>
                <a:moveTo>
                  <a:pt x="1955" y="51021"/>
                </a:moveTo>
                <a:cubicBezTo>
                  <a:pt x="2128" y="51237"/>
                  <a:pt x="2314" y="51444"/>
                  <a:pt x="2510" y="51638"/>
                </a:cubicBezTo>
                <a:cubicBezTo>
                  <a:pt x="1340" y="52618"/>
                  <a:pt x="469" y="53984"/>
                  <a:pt x="22" y="55494"/>
                </a:cubicBezTo>
                <a:lnTo>
                  <a:pt x="22" y="55495"/>
                </a:lnTo>
                <a:cubicBezTo>
                  <a:pt x="19" y="55046"/>
                  <a:pt x="24" y="54596"/>
                  <a:pt x="37" y="54146"/>
                </a:cubicBezTo>
                <a:cubicBezTo>
                  <a:pt x="37" y="54145"/>
                  <a:pt x="37" y="54145"/>
                  <a:pt x="37" y="54143"/>
                </a:cubicBezTo>
                <a:cubicBezTo>
                  <a:pt x="73" y="53847"/>
                  <a:pt x="111" y="53550"/>
                  <a:pt x="148" y="53255"/>
                </a:cubicBezTo>
                <a:cubicBezTo>
                  <a:pt x="192" y="53271"/>
                  <a:pt x="238" y="53279"/>
                  <a:pt x="282" y="53279"/>
                </a:cubicBezTo>
                <a:cubicBezTo>
                  <a:pt x="418" y="53279"/>
                  <a:pt x="548" y="53200"/>
                  <a:pt x="613" y="53005"/>
                </a:cubicBezTo>
                <a:cubicBezTo>
                  <a:pt x="646" y="52910"/>
                  <a:pt x="678" y="52815"/>
                  <a:pt x="710" y="52721"/>
                </a:cubicBezTo>
                <a:cubicBezTo>
                  <a:pt x="748" y="52730"/>
                  <a:pt x="787" y="52735"/>
                  <a:pt x="826" y="52735"/>
                </a:cubicBezTo>
                <a:cubicBezTo>
                  <a:pt x="957" y="52735"/>
                  <a:pt x="1087" y="52680"/>
                  <a:pt x="1190" y="52561"/>
                </a:cubicBezTo>
                <a:cubicBezTo>
                  <a:pt x="1367" y="52561"/>
                  <a:pt x="1539" y="52477"/>
                  <a:pt x="1597" y="52273"/>
                </a:cubicBezTo>
                <a:cubicBezTo>
                  <a:pt x="1717" y="51855"/>
                  <a:pt x="1835" y="51439"/>
                  <a:pt x="1955" y="51021"/>
                </a:cubicBezTo>
                <a:close/>
                <a:moveTo>
                  <a:pt x="68049" y="61009"/>
                </a:moveTo>
                <a:cubicBezTo>
                  <a:pt x="68093" y="61195"/>
                  <a:pt x="68211" y="61363"/>
                  <a:pt x="68372" y="61471"/>
                </a:cubicBezTo>
                <a:cubicBezTo>
                  <a:pt x="68469" y="61722"/>
                  <a:pt x="68566" y="61974"/>
                  <a:pt x="68662" y="62226"/>
                </a:cubicBezTo>
                <a:cubicBezTo>
                  <a:pt x="68388" y="61836"/>
                  <a:pt x="68093" y="61469"/>
                  <a:pt x="67762" y="61144"/>
                </a:cubicBezTo>
                <a:cubicBezTo>
                  <a:pt x="67772" y="61139"/>
                  <a:pt x="67783" y="61137"/>
                  <a:pt x="67794" y="61132"/>
                </a:cubicBezTo>
                <a:cubicBezTo>
                  <a:pt x="67878" y="61087"/>
                  <a:pt x="67964" y="61051"/>
                  <a:pt x="68049" y="61009"/>
                </a:cubicBezTo>
                <a:close/>
                <a:moveTo>
                  <a:pt x="427" y="62108"/>
                </a:moveTo>
                <a:lnTo>
                  <a:pt x="427" y="62108"/>
                </a:lnTo>
                <a:cubicBezTo>
                  <a:pt x="715" y="62707"/>
                  <a:pt x="1065" y="63286"/>
                  <a:pt x="1492" y="63834"/>
                </a:cubicBezTo>
                <a:cubicBezTo>
                  <a:pt x="1568" y="63932"/>
                  <a:pt x="1679" y="63978"/>
                  <a:pt x="1787" y="63978"/>
                </a:cubicBezTo>
                <a:cubicBezTo>
                  <a:pt x="1982" y="63978"/>
                  <a:pt x="2170" y="63829"/>
                  <a:pt x="2135" y="63570"/>
                </a:cubicBezTo>
                <a:cubicBezTo>
                  <a:pt x="2131" y="63540"/>
                  <a:pt x="2123" y="63513"/>
                  <a:pt x="2119" y="63484"/>
                </a:cubicBezTo>
                <a:lnTo>
                  <a:pt x="2119" y="63484"/>
                </a:lnTo>
                <a:cubicBezTo>
                  <a:pt x="2404" y="63760"/>
                  <a:pt x="2702" y="64021"/>
                  <a:pt x="3023" y="64248"/>
                </a:cubicBezTo>
                <a:cubicBezTo>
                  <a:pt x="2744" y="64497"/>
                  <a:pt x="2486" y="64770"/>
                  <a:pt x="2239" y="65054"/>
                </a:cubicBezTo>
                <a:cubicBezTo>
                  <a:pt x="2254" y="64969"/>
                  <a:pt x="2278" y="64887"/>
                  <a:pt x="2290" y="64801"/>
                </a:cubicBezTo>
                <a:cubicBezTo>
                  <a:pt x="2343" y="64451"/>
                  <a:pt x="2104" y="64256"/>
                  <a:pt x="1852" y="64256"/>
                </a:cubicBezTo>
                <a:cubicBezTo>
                  <a:pt x="1685" y="64256"/>
                  <a:pt x="1511" y="64342"/>
                  <a:pt x="1413" y="64527"/>
                </a:cubicBezTo>
                <a:cubicBezTo>
                  <a:pt x="1382" y="64583"/>
                  <a:pt x="1346" y="64636"/>
                  <a:pt x="1314" y="64691"/>
                </a:cubicBezTo>
                <a:lnTo>
                  <a:pt x="1354" y="64254"/>
                </a:lnTo>
                <a:cubicBezTo>
                  <a:pt x="1379" y="63999"/>
                  <a:pt x="1244" y="63831"/>
                  <a:pt x="1074" y="63759"/>
                </a:cubicBezTo>
                <a:cubicBezTo>
                  <a:pt x="1048" y="63488"/>
                  <a:pt x="813" y="63314"/>
                  <a:pt x="568" y="63314"/>
                </a:cubicBezTo>
                <a:cubicBezTo>
                  <a:pt x="567" y="63185"/>
                  <a:pt x="565" y="63057"/>
                  <a:pt x="556" y="62927"/>
                </a:cubicBezTo>
                <a:cubicBezTo>
                  <a:pt x="548" y="62819"/>
                  <a:pt x="505" y="62478"/>
                  <a:pt x="427" y="62108"/>
                </a:cubicBezTo>
                <a:close/>
                <a:moveTo>
                  <a:pt x="69154" y="73674"/>
                </a:moveTo>
                <a:lnTo>
                  <a:pt x="69154" y="73674"/>
                </a:lnTo>
                <a:cubicBezTo>
                  <a:pt x="69152" y="73679"/>
                  <a:pt x="69151" y="73685"/>
                  <a:pt x="69150" y="73690"/>
                </a:cubicBezTo>
                <a:cubicBezTo>
                  <a:pt x="69070" y="73773"/>
                  <a:pt x="68992" y="73859"/>
                  <a:pt x="68912" y="73943"/>
                </a:cubicBezTo>
                <a:cubicBezTo>
                  <a:pt x="68629" y="74244"/>
                  <a:pt x="68786" y="74614"/>
                  <a:pt x="69064" y="74780"/>
                </a:cubicBezTo>
                <a:lnTo>
                  <a:pt x="69062" y="74780"/>
                </a:lnTo>
                <a:cubicBezTo>
                  <a:pt x="69074" y="74909"/>
                  <a:pt x="69093" y="75035"/>
                  <a:pt x="69118" y="75161"/>
                </a:cubicBezTo>
                <a:cubicBezTo>
                  <a:pt x="68802" y="74740"/>
                  <a:pt x="68448" y="74355"/>
                  <a:pt x="68051" y="74019"/>
                </a:cubicBezTo>
                <a:cubicBezTo>
                  <a:pt x="68422" y="73915"/>
                  <a:pt x="68790" y="73800"/>
                  <a:pt x="69154" y="73674"/>
                </a:cubicBezTo>
                <a:close/>
                <a:moveTo>
                  <a:pt x="513" y="74367"/>
                </a:moveTo>
                <a:cubicBezTo>
                  <a:pt x="615" y="74650"/>
                  <a:pt x="723" y="74929"/>
                  <a:pt x="849" y="75201"/>
                </a:cubicBezTo>
                <a:cubicBezTo>
                  <a:pt x="854" y="75286"/>
                  <a:pt x="850" y="75369"/>
                  <a:pt x="849" y="75454"/>
                </a:cubicBezTo>
                <a:cubicBezTo>
                  <a:pt x="779" y="75415"/>
                  <a:pt x="700" y="75395"/>
                  <a:pt x="623" y="75395"/>
                </a:cubicBezTo>
                <a:cubicBezTo>
                  <a:pt x="559" y="75395"/>
                  <a:pt x="496" y="75409"/>
                  <a:pt x="439" y="75436"/>
                </a:cubicBezTo>
                <a:cubicBezTo>
                  <a:pt x="464" y="75080"/>
                  <a:pt x="489" y="74724"/>
                  <a:pt x="513" y="74367"/>
                </a:cubicBezTo>
                <a:close/>
                <a:moveTo>
                  <a:pt x="69476" y="83062"/>
                </a:moveTo>
                <a:cubicBezTo>
                  <a:pt x="69517" y="83124"/>
                  <a:pt x="69566" y="83177"/>
                  <a:pt x="69624" y="83219"/>
                </a:cubicBezTo>
                <a:cubicBezTo>
                  <a:pt x="69175" y="83713"/>
                  <a:pt x="68712" y="84193"/>
                  <a:pt x="68233" y="84653"/>
                </a:cubicBezTo>
                <a:cubicBezTo>
                  <a:pt x="68221" y="84647"/>
                  <a:pt x="68211" y="84638"/>
                  <a:pt x="68199" y="84631"/>
                </a:cubicBezTo>
                <a:cubicBezTo>
                  <a:pt x="68694" y="84181"/>
                  <a:pt x="69124" y="83647"/>
                  <a:pt x="69476" y="83062"/>
                </a:cubicBezTo>
                <a:close/>
                <a:moveTo>
                  <a:pt x="571" y="85026"/>
                </a:moveTo>
                <a:cubicBezTo>
                  <a:pt x="608" y="85124"/>
                  <a:pt x="643" y="85223"/>
                  <a:pt x="682" y="85321"/>
                </a:cubicBezTo>
                <a:cubicBezTo>
                  <a:pt x="602" y="85485"/>
                  <a:pt x="522" y="85648"/>
                  <a:pt x="445" y="85816"/>
                </a:cubicBezTo>
                <a:cubicBezTo>
                  <a:pt x="485" y="85552"/>
                  <a:pt x="529" y="85290"/>
                  <a:pt x="571" y="85026"/>
                </a:cubicBezTo>
                <a:close/>
                <a:moveTo>
                  <a:pt x="70068" y="85272"/>
                </a:moveTo>
                <a:lnTo>
                  <a:pt x="70068" y="85272"/>
                </a:lnTo>
                <a:cubicBezTo>
                  <a:pt x="69983" y="85404"/>
                  <a:pt x="69897" y="85537"/>
                  <a:pt x="69811" y="85669"/>
                </a:cubicBezTo>
                <a:cubicBezTo>
                  <a:pt x="69740" y="85778"/>
                  <a:pt x="69714" y="85892"/>
                  <a:pt x="69713" y="85998"/>
                </a:cubicBezTo>
                <a:cubicBezTo>
                  <a:pt x="69596" y="85848"/>
                  <a:pt x="69472" y="85703"/>
                  <a:pt x="69343" y="85564"/>
                </a:cubicBezTo>
                <a:cubicBezTo>
                  <a:pt x="69593" y="85489"/>
                  <a:pt x="69835" y="85390"/>
                  <a:pt x="70068" y="85272"/>
                </a:cubicBezTo>
                <a:close/>
                <a:moveTo>
                  <a:pt x="1057" y="86528"/>
                </a:moveTo>
                <a:cubicBezTo>
                  <a:pt x="1071" y="86662"/>
                  <a:pt x="1111" y="86774"/>
                  <a:pt x="1165" y="86875"/>
                </a:cubicBezTo>
                <a:cubicBezTo>
                  <a:pt x="1035" y="87112"/>
                  <a:pt x="905" y="87350"/>
                  <a:pt x="775" y="87587"/>
                </a:cubicBezTo>
                <a:cubicBezTo>
                  <a:pt x="800" y="87458"/>
                  <a:pt x="826" y="87328"/>
                  <a:pt x="850" y="87199"/>
                </a:cubicBezTo>
                <a:cubicBezTo>
                  <a:pt x="920" y="86976"/>
                  <a:pt x="983" y="86749"/>
                  <a:pt x="1057" y="86528"/>
                </a:cubicBezTo>
                <a:close/>
                <a:moveTo>
                  <a:pt x="1653" y="87291"/>
                </a:moveTo>
                <a:cubicBezTo>
                  <a:pt x="1701" y="87309"/>
                  <a:pt x="1746" y="87331"/>
                  <a:pt x="1797" y="87342"/>
                </a:cubicBezTo>
                <a:cubicBezTo>
                  <a:pt x="1593" y="87657"/>
                  <a:pt x="1406" y="87981"/>
                  <a:pt x="1231" y="88284"/>
                </a:cubicBezTo>
                <a:cubicBezTo>
                  <a:pt x="921" y="88820"/>
                  <a:pt x="627" y="89389"/>
                  <a:pt x="396" y="89982"/>
                </a:cubicBezTo>
                <a:lnTo>
                  <a:pt x="396" y="89982"/>
                </a:lnTo>
                <a:cubicBezTo>
                  <a:pt x="418" y="89811"/>
                  <a:pt x="442" y="89642"/>
                  <a:pt x="467" y="89473"/>
                </a:cubicBezTo>
                <a:cubicBezTo>
                  <a:pt x="887" y="88763"/>
                  <a:pt x="1269" y="88025"/>
                  <a:pt x="1653" y="87291"/>
                </a:cubicBezTo>
                <a:close/>
                <a:moveTo>
                  <a:pt x="65836" y="93887"/>
                </a:moveTo>
                <a:cubicBezTo>
                  <a:pt x="66000" y="93942"/>
                  <a:pt x="66167" y="93979"/>
                  <a:pt x="66335" y="94008"/>
                </a:cubicBezTo>
                <a:cubicBezTo>
                  <a:pt x="66125" y="94183"/>
                  <a:pt x="65931" y="94369"/>
                  <a:pt x="65743" y="94562"/>
                </a:cubicBezTo>
                <a:cubicBezTo>
                  <a:pt x="65788" y="94341"/>
                  <a:pt x="65823" y="94116"/>
                  <a:pt x="65836" y="93887"/>
                </a:cubicBezTo>
                <a:close/>
                <a:moveTo>
                  <a:pt x="720" y="94680"/>
                </a:moveTo>
                <a:lnTo>
                  <a:pt x="720" y="94680"/>
                </a:lnTo>
                <a:cubicBezTo>
                  <a:pt x="841" y="94846"/>
                  <a:pt x="972" y="95003"/>
                  <a:pt x="1118" y="95145"/>
                </a:cubicBezTo>
                <a:cubicBezTo>
                  <a:pt x="1034" y="95075"/>
                  <a:pt x="931" y="95039"/>
                  <a:pt x="830" y="95039"/>
                </a:cubicBezTo>
                <a:cubicBezTo>
                  <a:pt x="781" y="95039"/>
                  <a:pt x="732" y="95047"/>
                  <a:pt x="687" y="95065"/>
                </a:cubicBezTo>
                <a:cubicBezTo>
                  <a:pt x="700" y="94981"/>
                  <a:pt x="709" y="94898"/>
                  <a:pt x="723" y="94815"/>
                </a:cubicBezTo>
                <a:cubicBezTo>
                  <a:pt x="732" y="94765"/>
                  <a:pt x="725" y="94723"/>
                  <a:pt x="720" y="94680"/>
                </a:cubicBezTo>
                <a:close/>
                <a:moveTo>
                  <a:pt x="55032" y="95340"/>
                </a:moveTo>
                <a:cubicBezTo>
                  <a:pt x="55090" y="95430"/>
                  <a:pt x="55153" y="95518"/>
                  <a:pt x="55213" y="95606"/>
                </a:cubicBezTo>
                <a:cubicBezTo>
                  <a:pt x="55065" y="95636"/>
                  <a:pt x="54929" y="95698"/>
                  <a:pt x="54799" y="95779"/>
                </a:cubicBezTo>
                <a:cubicBezTo>
                  <a:pt x="54880" y="95635"/>
                  <a:pt x="54961" y="95490"/>
                  <a:pt x="55032" y="95340"/>
                </a:cubicBezTo>
                <a:close/>
                <a:moveTo>
                  <a:pt x="6506" y="95370"/>
                </a:moveTo>
                <a:lnTo>
                  <a:pt x="6506" y="95370"/>
                </a:lnTo>
                <a:cubicBezTo>
                  <a:pt x="6485" y="95775"/>
                  <a:pt x="6506" y="96176"/>
                  <a:pt x="6578" y="96563"/>
                </a:cubicBezTo>
                <a:cubicBezTo>
                  <a:pt x="6473" y="96431"/>
                  <a:pt x="6377" y="96290"/>
                  <a:pt x="6290" y="96144"/>
                </a:cubicBezTo>
                <a:cubicBezTo>
                  <a:pt x="6363" y="95915"/>
                  <a:pt x="6429" y="95682"/>
                  <a:pt x="6482" y="95445"/>
                </a:cubicBezTo>
                <a:cubicBezTo>
                  <a:pt x="6485" y="95425"/>
                  <a:pt x="6482" y="95404"/>
                  <a:pt x="6482" y="95384"/>
                </a:cubicBezTo>
                <a:cubicBezTo>
                  <a:pt x="6489" y="95379"/>
                  <a:pt x="6498" y="95375"/>
                  <a:pt x="6506" y="95370"/>
                </a:cubicBezTo>
                <a:close/>
                <a:moveTo>
                  <a:pt x="1196" y="95227"/>
                </a:moveTo>
                <a:cubicBezTo>
                  <a:pt x="1283" y="95308"/>
                  <a:pt x="1380" y="95379"/>
                  <a:pt x="1475" y="95451"/>
                </a:cubicBezTo>
                <a:cubicBezTo>
                  <a:pt x="1456" y="95496"/>
                  <a:pt x="1433" y="95537"/>
                  <a:pt x="1424" y="95593"/>
                </a:cubicBezTo>
                <a:cubicBezTo>
                  <a:pt x="1355" y="95992"/>
                  <a:pt x="1281" y="96388"/>
                  <a:pt x="1205" y="96784"/>
                </a:cubicBezTo>
                <a:cubicBezTo>
                  <a:pt x="1232" y="96371"/>
                  <a:pt x="1259" y="95959"/>
                  <a:pt x="1286" y="95546"/>
                </a:cubicBezTo>
                <a:cubicBezTo>
                  <a:pt x="1295" y="95415"/>
                  <a:pt x="1256" y="95309"/>
                  <a:pt x="1196" y="95227"/>
                </a:cubicBezTo>
                <a:close/>
                <a:moveTo>
                  <a:pt x="45371" y="96469"/>
                </a:moveTo>
                <a:cubicBezTo>
                  <a:pt x="45437" y="96557"/>
                  <a:pt x="45510" y="96636"/>
                  <a:pt x="45581" y="96720"/>
                </a:cubicBezTo>
                <a:cubicBezTo>
                  <a:pt x="45534" y="96739"/>
                  <a:pt x="45488" y="96760"/>
                  <a:pt x="45443" y="96796"/>
                </a:cubicBezTo>
                <a:cubicBezTo>
                  <a:pt x="45410" y="96823"/>
                  <a:pt x="45376" y="96850"/>
                  <a:pt x="45343" y="96877"/>
                </a:cubicBezTo>
                <a:cubicBezTo>
                  <a:pt x="45291" y="96809"/>
                  <a:pt x="45226" y="96752"/>
                  <a:pt x="45150" y="96715"/>
                </a:cubicBezTo>
                <a:cubicBezTo>
                  <a:pt x="45223" y="96632"/>
                  <a:pt x="45302" y="96555"/>
                  <a:pt x="45371" y="96469"/>
                </a:cubicBezTo>
                <a:close/>
                <a:moveTo>
                  <a:pt x="34968" y="96438"/>
                </a:moveTo>
                <a:cubicBezTo>
                  <a:pt x="35114" y="96618"/>
                  <a:pt x="35269" y="96789"/>
                  <a:pt x="35430" y="96953"/>
                </a:cubicBezTo>
                <a:cubicBezTo>
                  <a:pt x="35416" y="96969"/>
                  <a:pt x="35400" y="96982"/>
                  <a:pt x="35388" y="97002"/>
                </a:cubicBezTo>
                <a:cubicBezTo>
                  <a:pt x="35318" y="97098"/>
                  <a:pt x="35245" y="97191"/>
                  <a:pt x="35174" y="97286"/>
                </a:cubicBezTo>
                <a:cubicBezTo>
                  <a:pt x="35159" y="97029"/>
                  <a:pt x="35010" y="96806"/>
                  <a:pt x="34811" y="96703"/>
                </a:cubicBezTo>
                <a:cubicBezTo>
                  <a:pt x="34864" y="96616"/>
                  <a:pt x="34919" y="96528"/>
                  <a:pt x="34968" y="96438"/>
                </a:cubicBezTo>
                <a:close/>
                <a:moveTo>
                  <a:pt x="56450" y="97040"/>
                </a:moveTo>
                <a:lnTo>
                  <a:pt x="56450" y="97040"/>
                </a:lnTo>
                <a:cubicBezTo>
                  <a:pt x="56563" y="97146"/>
                  <a:pt x="56678" y="97246"/>
                  <a:pt x="56795" y="97344"/>
                </a:cubicBezTo>
                <a:cubicBezTo>
                  <a:pt x="56480" y="97605"/>
                  <a:pt x="56170" y="97872"/>
                  <a:pt x="55874" y="98155"/>
                </a:cubicBezTo>
                <a:lnTo>
                  <a:pt x="55875" y="98155"/>
                </a:lnTo>
                <a:cubicBezTo>
                  <a:pt x="55841" y="98183"/>
                  <a:pt x="55805" y="98210"/>
                  <a:pt x="55771" y="98239"/>
                </a:cubicBezTo>
                <a:cubicBezTo>
                  <a:pt x="55690" y="98271"/>
                  <a:pt x="55612" y="98308"/>
                  <a:pt x="55533" y="98342"/>
                </a:cubicBezTo>
                <a:cubicBezTo>
                  <a:pt x="55788" y="98009"/>
                  <a:pt x="56049" y="97682"/>
                  <a:pt x="56324" y="97367"/>
                </a:cubicBezTo>
                <a:cubicBezTo>
                  <a:pt x="56417" y="97261"/>
                  <a:pt x="56451" y="97148"/>
                  <a:pt x="56450" y="97040"/>
                </a:cubicBezTo>
                <a:close/>
                <a:moveTo>
                  <a:pt x="58703" y="85"/>
                </a:moveTo>
                <a:cubicBezTo>
                  <a:pt x="59354" y="85"/>
                  <a:pt x="59998" y="322"/>
                  <a:pt x="60423" y="877"/>
                </a:cubicBezTo>
                <a:cubicBezTo>
                  <a:pt x="60896" y="1496"/>
                  <a:pt x="61039" y="2338"/>
                  <a:pt x="60679" y="3049"/>
                </a:cubicBezTo>
                <a:cubicBezTo>
                  <a:pt x="60428" y="3546"/>
                  <a:pt x="60856" y="3982"/>
                  <a:pt x="61288" y="3982"/>
                </a:cubicBezTo>
                <a:cubicBezTo>
                  <a:pt x="61405" y="3982"/>
                  <a:pt x="61523" y="3949"/>
                  <a:pt x="61628" y="3877"/>
                </a:cubicBezTo>
                <a:cubicBezTo>
                  <a:pt x="62670" y="3159"/>
                  <a:pt x="64029" y="2473"/>
                  <a:pt x="65301" y="2473"/>
                </a:cubicBezTo>
                <a:cubicBezTo>
                  <a:pt x="65343" y="2473"/>
                  <a:pt x="65385" y="2474"/>
                  <a:pt x="65427" y="2476"/>
                </a:cubicBezTo>
                <a:cubicBezTo>
                  <a:pt x="66849" y="2528"/>
                  <a:pt x="67561" y="3762"/>
                  <a:pt x="67720" y="5156"/>
                </a:cubicBezTo>
                <a:cubicBezTo>
                  <a:pt x="68051" y="8081"/>
                  <a:pt x="66810" y="11101"/>
                  <a:pt x="64676" y="12925"/>
                </a:cubicBezTo>
                <a:cubicBezTo>
                  <a:pt x="64229" y="13306"/>
                  <a:pt x="64438" y="14141"/>
                  <a:pt x="65019" y="14141"/>
                </a:cubicBezTo>
                <a:cubicBezTo>
                  <a:pt x="65048" y="14141"/>
                  <a:pt x="65079" y="14139"/>
                  <a:pt x="65110" y="14135"/>
                </a:cubicBezTo>
                <a:cubicBezTo>
                  <a:pt x="65240" y="14116"/>
                  <a:pt x="65367" y="14108"/>
                  <a:pt x="65490" y="14108"/>
                </a:cubicBezTo>
                <a:cubicBezTo>
                  <a:pt x="67720" y="14108"/>
                  <a:pt x="68984" y="16982"/>
                  <a:pt x="68796" y="19105"/>
                </a:cubicBezTo>
                <a:cubicBezTo>
                  <a:pt x="68590" y="21448"/>
                  <a:pt x="67168" y="23604"/>
                  <a:pt x="65092" y="24437"/>
                </a:cubicBezTo>
                <a:cubicBezTo>
                  <a:pt x="64624" y="24626"/>
                  <a:pt x="64534" y="25480"/>
                  <a:pt x="65061" y="25667"/>
                </a:cubicBezTo>
                <a:cubicBezTo>
                  <a:pt x="67246" y="26438"/>
                  <a:pt x="68877" y="28724"/>
                  <a:pt x="68814" y="31225"/>
                </a:cubicBezTo>
                <a:cubicBezTo>
                  <a:pt x="68752" y="33675"/>
                  <a:pt x="66988" y="35972"/>
                  <a:pt x="64767" y="36541"/>
                </a:cubicBezTo>
                <a:cubicBezTo>
                  <a:pt x="64256" y="36673"/>
                  <a:pt x="63935" y="37561"/>
                  <a:pt x="64584" y="37790"/>
                </a:cubicBezTo>
                <a:cubicBezTo>
                  <a:pt x="66956" y="38627"/>
                  <a:pt x="69268" y="40664"/>
                  <a:pt x="69529" y="43483"/>
                </a:cubicBezTo>
                <a:cubicBezTo>
                  <a:pt x="69742" y="45795"/>
                  <a:pt x="67949" y="48313"/>
                  <a:pt x="65747" y="48313"/>
                </a:cubicBezTo>
                <a:cubicBezTo>
                  <a:pt x="65529" y="48313"/>
                  <a:pt x="65308" y="48288"/>
                  <a:pt x="65085" y="48237"/>
                </a:cubicBezTo>
                <a:cubicBezTo>
                  <a:pt x="65035" y="48225"/>
                  <a:pt x="64987" y="48220"/>
                  <a:pt x="64942" y="48220"/>
                </a:cubicBezTo>
                <a:cubicBezTo>
                  <a:pt x="64335" y="48220"/>
                  <a:pt x="64178" y="49203"/>
                  <a:pt x="64736" y="49515"/>
                </a:cubicBezTo>
                <a:cubicBezTo>
                  <a:pt x="66722" y="50622"/>
                  <a:pt x="68868" y="52554"/>
                  <a:pt x="69138" y="55094"/>
                </a:cubicBezTo>
                <a:cubicBezTo>
                  <a:pt x="69364" y="57223"/>
                  <a:pt x="67990" y="59674"/>
                  <a:pt x="65848" y="59726"/>
                </a:cubicBezTo>
                <a:cubicBezTo>
                  <a:pt x="65766" y="59729"/>
                  <a:pt x="65698" y="59749"/>
                  <a:pt x="65640" y="59781"/>
                </a:cubicBezTo>
                <a:cubicBezTo>
                  <a:pt x="65629" y="59777"/>
                  <a:pt x="65616" y="59771"/>
                  <a:pt x="65604" y="59767"/>
                </a:cubicBezTo>
                <a:cubicBezTo>
                  <a:pt x="65536" y="59743"/>
                  <a:pt x="65470" y="59733"/>
                  <a:pt x="65408" y="59733"/>
                </a:cubicBezTo>
                <a:cubicBezTo>
                  <a:pt x="64899" y="59733"/>
                  <a:pt x="64651" y="60472"/>
                  <a:pt x="65181" y="60783"/>
                </a:cubicBezTo>
                <a:cubicBezTo>
                  <a:pt x="67361" y="62064"/>
                  <a:pt x="68963" y="64168"/>
                  <a:pt x="69196" y="66890"/>
                </a:cubicBezTo>
                <a:cubicBezTo>
                  <a:pt x="69408" y="69384"/>
                  <a:pt x="68053" y="72517"/>
                  <a:pt x="65437" y="72678"/>
                </a:cubicBezTo>
                <a:cubicBezTo>
                  <a:pt x="64802" y="72716"/>
                  <a:pt x="64885" y="73634"/>
                  <a:pt x="65416" y="73786"/>
                </a:cubicBezTo>
                <a:cubicBezTo>
                  <a:pt x="67398" y="74355"/>
                  <a:pt x="69010" y="76240"/>
                  <a:pt x="69312" y="78422"/>
                </a:cubicBezTo>
                <a:cubicBezTo>
                  <a:pt x="69620" y="80654"/>
                  <a:pt x="68642" y="82917"/>
                  <a:pt x="66895" y="84154"/>
                </a:cubicBezTo>
                <a:cubicBezTo>
                  <a:pt x="66311" y="84254"/>
                  <a:pt x="66028" y="85134"/>
                  <a:pt x="66697" y="85472"/>
                </a:cubicBezTo>
                <a:cubicBezTo>
                  <a:pt x="68442" y="86357"/>
                  <a:pt x="69946" y="87952"/>
                  <a:pt x="69575" y="90198"/>
                </a:cubicBezTo>
                <a:lnTo>
                  <a:pt x="69577" y="90198"/>
                </a:lnTo>
                <a:cubicBezTo>
                  <a:pt x="69343" y="91611"/>
                  <a:pt x="68150" y="92728"/>
                  <a:pt x="66891" y="92728"/>
                </a:cubicBezTo>
                <a:cubicBezTo>
                  <a:pt x="66428" y="92728"/>
                  <a:pt x="65956" y="92577"/>
                  <a:pt x="65521" y="92234"/>
                </a:cubicBezTo>
                <a:cubicBezTo>
                  <a:pt x="65412" y="92148"/>
                  <a:pt x="65273" y="92108"/>
                  <a:pt x="65134" y="92108"/>
                </a:cubicBezTo>
                <a:cubicBezTo>
                  <a:pt x="64769" y="92108"/>
                  <a:pt x="64392" y="92382"/>
                  <a:pt x="64490" y="92831"/>
                </a:cubicBezTo>
                <a:cubicBezTo>
                  <a:pt x="65013" y="95192"/>
                  <a:pt x="63045" y="97422"/>
                  <a:pt x="60888" y="97576"/>
                </a:cubicBezTo>
                <a:cubicBezTo>
                  <a:pt x="60792" y="97583"/>
                  <a:pt x="60696" y="97587"/>
                  <a:pt x="60600" y="97587"/>
                </a:cubicBezTo>
                <a:cubicBezTo>
                  <a:pt x="58370" y="97587"/>
                  <a:pt x="56412" y="95753"/>
                  <a:pt x="55456" y="93705"/>
                </a:cubicBezTo>
                <a:cubicBezTo>
                  <a:pt x="55335" y="93446"/>
                  <a:pt x="55121" y="93321"/>
                  <a:pt x="54911" y="93321"/>
                </a:cubicBezTo>
                <a:cubicBezTo>
                  <a:pt x="54660" y="93321"/>
                  <a:pt x="54414" y="93499"/>
                  <a:pt x="54335" y="93837"/>
                </a:cubicBezTo>
                <a:cubicBezTo>
                  <a:pt x="53915" y="95626"/>
                  <a:pt x="52502" y="97108"/>
                  <a:pt x="50820" y="97520"/>
                </a:cubicBezTo>
                <a:cubicBezTo>
                  <a:pt x="50496" y="97599"/>
                  <a:pt x="50167" y="97638"/>
                  <a:pt x="49839" y="97638"/>
                </a:cubicBezTo>
                <a:cubicBezTo>
                  <a:pt x="48381" y="97638"/>
                  <a:pt x="46946" y="96881"/>
                  <a:pt x="46047" y="95644"/>
                </a:cubicBezTo>
                <a:cubicBezTo>
                  <a:pt x="45988" y="95561"/>
                  <a:pt x="45919" y="95509"/>
                  <a:pt x="45846" y="95474"/>
                </a:cubicBezTo>
                <a:cubicBezTo>
                  <a:pt x="45802" y="95116"/>
                  <a:pt x="45501" y="94823"/>
                  <a:pt x="45185" y="94823"/>
                </a:cubicBezTo>
                <a:cubicBezTo>
                  <a:pt x="45022" y="94823"/>
                  <a:pt x="44854" y="94901"/>
                  <a:pt x="44716" y="95091"/>
                </a:cubicBezTo>
                <a:cubicBezTo>
                  <a:pt x="43734" y="96440"/>
                  <a:pt x="42332" y="97393"/>
                  <a:pt x="40755" y="97596"/>
                </a:cubicBezTo>
                <a:cubicBezTo>
                  <a:pt x="40703" y="97579"/>
                  <a:pt x="40649" y="97571"/>
                  <a:pt x="40596" y="97571"/>
                </a:cubicBezTo>
                <a:cubicBezTo>
                  <a:pt x="40523" y="97571"/>
                  <a:pt x="40451" y="97587"/>
                  <a:pt x="40385" y="97623"/>
                </a:cubicBezTo>
                <a:cubicBezTo>
                  <a:pt x="40265" y="97629"/>
                  <a:pt x="40145" y="97639"/>
                  <a:pt x="40023" y="97639"/>
                </a:cubicBezTo>
                <a:cubicBezTo>
                  <a:pt x="40000" y="97639"/>
                  <a:pt x="39976" y="97639"/>
                  <a:pt x="39953" y="97638"/>
                </a:cubicBezTo>
                <a:cubicBezTo>
                  <a:pt x="38077" y="97570"/>
                  <a:pt x="36360" y="96445"/>
                  <a:pt x="35353" y="94770"/>
                </a:cubicBezTo>
                <a:cubicBezTo>
                  <a:pt x="35244" y="94588"/>
                  <a:pt x="35046" y="94498"/>
                  <a:pt x="34848" y="94498"/>
                </a:cubicBezTo>
                <a:cubicBezTo>
                  <a:pt x="34608" y="94498"/>
                  <a:pt x="34367" y="94630"/>
                  <a:pt x="34283" y="94887"/>
                </a:cubicBezTo>
                <a:cubicBezTo>
                  <a:pt x="33667" y="96784"/>
                  <a:pt x="32061" y="98217"/>
                  <a:pt x="30169" y="98385"/>
                </a:cubicBezTo>
                <a:cubicBezTo>
                  <a:pt x="30159" y="98385"/>
                  <a:pt x="30148" y="98385"/>
                  <a:pt x="30137" y="98387"/>
                </a:cubicBezTo>
                <a:cubicBezTo>
                  <a:pt x="30061" y="98347"/>
                  <a:pt x="29978" y="98325"/>
                  <a:pt x="29893" y="98325"/>
                </a:cubicBezTo>
                <a:cubicBezTo>
                  <a:pt x="29808" y="98325"/>
                  <a:pt x="29721" y="98346"/>
                  <a:pt x="29636" y="98396"/>
                </a:cubicBezTo>
                <a:cubicBezTo>
                  <a:pt x="27943" y="98336"/>
                  <a:pt x="26383" y="97291"/>
                  <a:pt x="25532" y="95714"/>
                </a:cubicBezTo>
                <a:cubicBezTo>
                  <a:pt x="25490" y="95335"/>
                  <a:pt x="25152" y="95026"/>
                  <a:pt x="24792" y="95026"/>
                </a:cubicBezTo>
                <a:cubicBezTo>
                  <a:pt x="24610" y="95026"/>
                  <a:pt x="24423" y="95104"/>
                  <a:pt x="24265" y="95291"/>
                </a:cubicBezTo>
                <a:cubicBezTo>
                  <a:pt x="22957" y="96839"/>
                  <a:pt x="21147" y="98184"/>
                  <a:pt x="19127" y="98184"/>
                </a:cubicBezTo>
                <a:cubicBezTo>
                  <a:pt x="19089" y="98184"/>
                  <a:pt x="19052" y="98183"/>
                  <a:pt x="19014" y="98182"/>
                </a:cubicBezTo>
                <a:cubicBezTo>
                  <a:pt x="17167" y="98135"/>
                  <a:pt x="15394" y="96867"/>
                  <a:pt x="14892" y="94929"/>
                </a:cubicBezTo>
                <a:cubicBezTo>
                  <a:pt x="14819" y="94644"/>
                  <a:pt x="14593" y="94515"/>
                  <a:pt x="14357" y="94515"/>
                </a:cubicBezTo>
                <a:cubicBezTo>
                  <a:pt x="14114" y="94515"/>
                  <a:pt x="13860" y="94653"/>
                  <a:pt x="13753" y="94896"/>
                </a:cubicBezTo>
                <a:cubicBezTo>
                  <a:pt x="13129" y="96321"/>
                  <a:pt x="11954" y="97475"/>
                  <a:pt x="10538" y="97868"/>
                </a:cubicBezTo>
                <a:cubicBezTo>
                  <a:pt x="10126" y="97866"/>
                  <a:pt x="9719" y="97812"/>
                  <a:pt x="9338" y="97705"/>
                </a:cubicBezTo>
                <a:cubicBezTo>
                  <a:pt x="8376" y="97435"/>
                  <a:pt x="7825" y="96761"/>
                  <a:pt x="7685" y="95705"/>
                </a:cubicBezTo>
                <a:cubicBezTo>
                  <a:pt x="7627" y="95273"/>
                  <a:pt x="7608" y="94833"/>
                  <a:pt x="7606" y="94394"/>
                </a:cubicBezTo>
                <a:cubicBezTo>
                  <a:pt x="7624" y="94318"/>
                  <a:pt x="7636" y="94240"/>
                  <a:pt x="7657" y="94165"/>
                </a:cubicBezTo>
                <a:cubicBezTo>
                  <a:pt x="7692" y="94032"/>
                  <a:pt x="7669" y="93918"/>
                  <a:pt x="7612" y="93828"/>
                </a:cubicBezTo>
                <a:cubicBezTo>
                  <a:pt x="7627" y="93371"/>
                  <a:pt x="7658" y="92915"/>
                  <a:pt x="7702" y="92467"/>
                </a:cubicBezTo>
                <a:cubicBezTo>
                  <a:pt x="7737" y="92108"/>
                  <a:pt x="7484" y="91889"/>
                  <a:pt x="7222" y="91889"/>
                </a:cubicBezTo>
                <a:cubicBezTo>
                  <a:pt x="7055" y="91889"/>
                  <a:pt x="6885" y="91979"/>
                  <a:pt x="6785" y="92180"/>
                </a:cubicBezTo>
                <a:cubicBezTo>
                  <a:pt x="6447" y="92866"/>
                  <a:pt x="5941" y="93384"/>
                  <a:pt x="5361" y="93807"/>
                </a:cubicBezTo>
                <a:cubicBezTo>
                  <a:pt x="5332" y="93821"/>
                  <a:pt x="5302" y="93830"/>
                  <a:pt x="5274" y="93848"/>
                </a:cubicBezTo>
                <a:cubicBezTo>
                  <a:pt x="5154" y="93928"/>
                  <a:pt x="5044" y="94013"/>
                  <a:pt x="4934" y="94099"/>
                </a:cubicBezTo>
                <a:cubicBezTo>
                  <a:pt x="4569" y="94325"/>
                  <a:pt x="4183" y="94523"/>
                  <a:pt x="3794" y="94701"/>
                </a:cubicBezTo>
                <a:cubicBezTo>
                  <a:pt x="3669" y="94724"/>
                  <a:pt x="3543" y="94736"/>
                  <a:pt x="3417" y="94736"/>
                </a:cubicBezTo>
                <a:cubicBezTo>
                  <a:pt x="3183" y="94736"/>
                  <a:pt x="2948" y="94695"/>
                  <a:pt x="2725" y="94610"/>
                </a:cubicBezTo>
                <a:cubicBezTo>
                  <a:pt x="1753" y="94234"/>
                  <a:pt x="1220" y="93239"/>
                  <a:pt x="1229" y="92160"/>
                </a:cubicBezTo>
                <a:cubicBezTo>
                  <a:pt x="1238" y="91014"/>
                  <a:pt x="1764" y="89950"/>
                  <a:pt x="2312" y="88999"/>
                </a:cubicBezTo>
                <a:cubicBezTo>
                  <a:pt x="2747" y="88246"/>
                  <a:pt x="3318" y="86968"/>
                  <a:pt x="4255" y="86908"/>
                </a:cubicBezTo>
                <a:cubicBezTo>
                  <a:pt x="4942" y="86863"/>
                  <a:pt x="4949" y="85733"/>
                  <a:pt x="4280" y="85628"/>
                </a:cubicBezTo>
                <a:cubicBezTo>
                  <a:pt x="4102" y="85601"/>
                  <a:pt x="3931" y="85552"/>
                  <a:pt x="3764" y="85495"/>
                </a:cubicBezTo>
                <a:cubicBezTo>
                  <a:pt x="1262" y="83134"/>
                  <a:pt x="1602" y="78860"/>
                  <a:pt x="4468" y="77014"/>
                </a:cubicBezTo>
                <a:cubicBezTo>
                  <a:pt x="4740" y="76838"/>
                  <a:pt x="4769" y="76311"/>
                  <a:pt x="4495" y="76118"/>
                </a:cubicBezTo>
                <a:cubicBezTo>
                  <a:pt x="2913" y="74999"/>
                  <a:pt x="1803" y="73314"/>
                  <a:pt x="1245" y="71437"/>
                </a:cubicBezTo>
                <a:cubicBezTo>
                  <a:pt x="1226" y="70970"/>
                  <a:pt x="1245" y="70499"/>
                  <a:pt x="1312" y="70030"/>
                </a:cubicBezTo>
                <a:cubicBezTo>
                  <a:pt x="1622" y="67841"/>
                  <a:pt x="2851" y="65919"/>
                  <a:pt x="4580" y="64729"/>
                </a:cubicBezTo>
                <a:cubicBezTo>
                  <a:pt x="5004" y="64438"/>
                  <a:pt x="4889" y="63749"/>
                  <a:pt x="4466" y="63538"/>
                </a:cubicBezTo>
                <a:cubicBezTo>
                  <a:pt x="2506" y="62559"/>
                  <a:pt x="1133" y="60453"/>
                  <a:pt x="995" y="58133"/>
                </a:cubicBezTo>
                <a:cubicBezTo>
                  <a:pt x="853" y="55747"/>
                  <a:pt x="2104" y="53468"/>
                  <a:pt x="3993" y="52261"/>
                </a:cubicBezTo>
                <a:cubicBezTo>
                  <a:pt x="4345" y="52035"/>
                  <a:pt x="4356" y="51391"/>
                  <a:pt x="4027" y="51140"/>
                </a:cubicBezTo>
                <a:cubicBezTo>
                  <a:pt x="2311" y="49831"/>
                  <a:pt x="1273" y="47578"/>
                  <a:pt x="1530" y="45308"/>
                </a:cubicBezTo>
                <a:cubicBezTo>
                  <a:pt x="1771" y="43186"/>
                  <a:pt x="3081" y="41277"/>
                  <a:pt x="4895" y="40384"/>
                </a:cubicBezTo>
                <a:cubicBezTo>
                  <a:pt x="5352" y="40159"/>
                  <a:pt x="5522" y="39273"/>
                  <a:pt x="4927" y="39079"/>
                </a:cubicBezTo>
                <a:cubicBezTo>
                  <a:pt x="2320" y="38227"/>
                  <a:pt x="319" y="35492"/>
                  <a:pt x="442" y="32519"/>
                </a:cubicBezTo>
                <a:cubicBezTo>
                  <a:pt x="565" y="29599"/>
                  <a:pt x="2590" y="27040"/>
                  <a:pt x="5220" y="26341"/>
                </a:cubicBezTo>
                <a:cubicBezTo>
                  <a:pt x="5575" y="26245"/>
                  <a:pt x="5674" y="25803"/>
                  <a:pt x="5554" y="25469"/>
                </a:cubicBezTo>
                <a:cubicBezTo>
                  <a:pt x="5624" y="25130"/>
                  <a:pt x="5513" y="24759"/>
                  <a:pt x="5126" y="24574"/>
                </a:cubicBezTo>
                <a:cubicBezTo>
                  <a:pt x="2958" y="23698"/>
                  <a:pt x="1394" y="21398"/>
                  <a:pt x="1525" y="18873"/>
                </a:cubicBezTo>
                <a:cubicBezTo>
                  <a:pt x="1659" y="16321"/>
                  <a:pt x="3503" y="13565"/>
                  <a:pt x="6044" y="13435"/>
                </a:cubicBezTo>
                <a:cubicBezTo>
                  <a:pt x="6668" y="13403"/>
                  <a:pt x="6837" y="12345"/>
                  <a:pt x="6236" y="12120"/>
                </a:cubicBezTo>
                <a:cubicBezTo>
                  <a:pt x="5466" y="11830"/>
                  <a:pt x="4821" y="11298"/>
                  <a:pt x="4333" y="10628"/>
                </a:cubicBezTo>
                <a:cubicBezTo>
                  <a:pt x="3705" y="9169"/>
                  <a:pt x="3234" y="7433"/>
                  <a:pt x="3520" y="5912"/>
                </a:cubicBezTo>
                <a:cubicBezTo>
                  <a:pt x="3575" y="5671"/>
                  <a:pt x="3643" y="5435"/>
                  <a:pt x="3720" y="5201"/>
                </a:cubicBezTo>
                <a:cubicBezTo>
                  <a:pt x="3884" y="4769"/>
                  <a:pt x="4118" y="4362"/>
                  <a:pt x="4452" y="3997"/>
                </a:cubicBezTo>
                <a:cubicBezTo>
                  <a:pt x="5027" y="3370"/>
                  <a:pt x="5855" y="3040"/>
                  <a:pt x="6677" y="3040"/>
                </a:cubicBezTo>
                <a:cubicBezTo>
                  <a:pt x="7008" y="3040"/>
                  <a:pt x="7339" y="3094"/>
                  <a:pt x="7651" y="3204"/>
                </a:cubicBezTo>
                <a:cubicBezTo>
                  <a:pt x="8841" y="3623"/>
                  <a:pt x="9567" y="4707"/>
                  <a:pt x="10102" y="5857"/>
                </a:cubicBezTo>
                <a:cubicBezTo>
                  <a:pt x="10198" y="6064"/>
                  <a:pt x="10361" y="6154"/>
                  <a:pt x="10520" y="6154"/>
                </a:cubicBezTo>
                <a:cubicBezTo>
                  <a:pt x="10762" y="6154"/>
                  <a:pt x="10996" y="5945"/>
                  <a:pt x="10972" y="5628"/>
                </a:cubicBezTo>
                <a:cubicBezTo>
                  <a:pt x="10978" y="5628"/>
                  <a:pt x="10983" y="5626"/>
                  <a:pt x="10988" y="5626"/>
                </a:cubicBezTo>
                <a:cubicBezTo>
                  <a:pt x="10967" y="5386"/>
                  <a:pt x="10924" y="5157"/>
                  <a:pt x="10868" y="4936"/>
                </a:cubicBezTo>
                <a:cubicBezTo>
                  <a:pt x="10779" y="3768"/>
                  <a:pt x="11341" y="2563"/>
                  <a:pt x="12144" y="1692"/>
                </a:cubicBezTo>
                <a:cubicBezTo>
                  <a:pt x="12654" y="1371"/>
                  <a:pt x="13244" y="1184"/>
                  <a:pt x="13847" y="1184"/>
                </a:cubicBezTo>
                <a:cubicBezTo>
                  <a:pt x="13855" y="1184"/>
                  <a:pt x="13863" y="1184"/>
                  <a:pt x="13871" y="1184"/>
                </a:cubicBezTo>
                <a:cubicBezTo>
                  <a:pt x="15702" y="1202"/>
                  <a:pt x="17217" y="2667"/>
                  <a:pt x="18076" y="4282"/>
                </a:cubicBezTo>
                <a:cubicBezTo>
                  <a:pt x="18182" y="4482"/>
                  <a:pt x="18393" y="4577"/>
                  <a:pt x="18605" y="4577"/>
                </a:cubicBezTo>
                <a:cubicBezTo>
                  <a:pt x="18810" y="4577"/>
                  <a:pt x="19017" y="4488"/>
                  <a:pt x="19134" y="4319"/>
                </a:cubicBezTo>
                <a:cubicBezTo>
                  <a:pt x="20444" y="2418"/>
                  <a:pt x="22448" y="1177"/>
                  <a:pt x="24654" y="977"/>
                </a:cubicBezTo>
                <a:cubicBezTo>
                  <a:pt x="24852" y="960"/>
                  <a:pt x="25051" y="951"/>
                  <a:pt x="25249" y="951"/>
                </a:cubicBezTo>
                <a:cubicBezTo>
                  <a:pt x="27286" y="951"/>
                  <a:pt x="29328" y="1876"/>
                  <a:pt x="30717" y="3475"/>
                </a:cubicBezTo>
                <a:cubicBezTo>
                  <a:pt x="30867" y="3648"/>
                  <a:pt x="31075" y="3758"/>
                  <a:pt x="31279" y="3758"/>
                </a:cubicBezTo>
                <a:cubicBezTo>
                  <a:pt x="31446" y="3758"/>
                  <a:pt x="31611" y="3685"/>
                  <a:pt x="31738" y="3511"/>
                </a:cubicBezTo>
                <a:cubicBezTo>
                  <a:pt x="33132" y="1618"/>
                  <a:pt x="35296" y="433"/>
                  <a:pt x="37560" y="433"/>
                </a:cubicBezTo>
                <a:cubicBezTo>
                  <a:pt x="37592" y="433"/>
                  <a:pt x="37625" y="433"/>
                  <a:pt x="37657" y="433"/>
                </a:cubicBezTo>
                <a:cubicBezTo>
                  <a:pt x="39943" y="468"/>
                  <a:pt x="42146" y="1667"/>
                  <a:pt x="43504" y="3634"/>
                </a:cubicBezTo>
                <a:cubicBezTo>
                  <a:pt x="43634" y="3824"/>
                  <a:pt x="43828" y="3915"/>
                  <a:pt x="44021" y="3915"/>
                </a:cubicBezTo>
                <a:cubicBezTo>
                  <a:pt x="44260" y="3915"/>
                  <a:pt x="44498" y="3775"/>
                  <a:pt x="44612" y="3512"/>
                </a:cubicBezTo>
                <a:cubicBezTo>
                  <a:pt x="45355" y="1811"/>
                  <a:pt x="47034" y="593"/>
                  <a:pt x="48802" y="593"/>
                </a:cubicBezTo>
                <a:cubicBezTo>
                  <a:pt x="48893" y="593"/>
                  <a:pt x="48985" y="597"/>
                  <a:pt x="49076" y="603"/>
                </a:cubicBezTo>
                <a:cubicBezTo>
                  <a:pt x="50963" y="737"/>
                  <a:pt x="52608" y="2112"/>
                  <a:pt x="53229" y="4012"/>
                </a:cubicBezTo>
                <a:cubicBezTo>
                  <a:pt x="53322" y="4300"/>
                  <a:pt x="53559" y="4436"/>
                  <a:pt x="53800" y="4436"/>
                </a:cubicBezTo>
                <a:cubicBezTo>
                  <a:pt x="54040" y="4436"/>
                  <a:pt x="54285" y="4302"/>
                  <a:pt x="54399" y="4046"/>
                </a:cubicBezTo>
                <a:cubicBezTo>
                  <a:pt x="55178" y="2298"/>
                  <a:pt x="56395" y="355"/>
                  <a:pt x="58351" y="108"/>
                </a:cubicBezTo>
                <a:cubicBezTo>
                  <a:pt x="58468" y="93"/>
                  <a:pt x="58585" y="85"/>
                  <a:pt x="58703" y="85"/>
                </a:cubicBezTo>
                <a:close/>
                <a:moveTo>
                  <a:pt x="25511" y="97418"/>
                </a:moveTo>
                <a:cubicBezTo>
                  <a:pt x="25583" y="97506"/>
                  <a:pt x="25654" y="97592"/>
                  <a:pt x="25728" y="97674"/>
                </a:cubicBezTo>
                <a:cubicBezTo>
                  <a:pt x="25458" y="97935"/>
                  <a:pt x="25196" y="98207"/>
                  <a:pt x="24932" y="98474"/>
                </a:cubicBezTo>
                <a:cubicBezTo>
                  <a:pt x="25124" y="98122"/>
                  <a:pt x="25315" y="97769"/>
                  <a:pt x="25511" y="97418"/>
                </a:cubicBezTo>
                <a:close/>
                <a:moveTo>
                  <a:pt x="5907" y="97079"/>
                </a:moveTo>
                <a:cubicBezTo>
                  <a:pt x="5963" y="97161"/>
                  <a:pt x="6021" y="97245"/>
                  <a:pt x="6083" y="97323"/>
                </a:cubicBezTo>
                <a:cubicBezTo>
                  <a:pt x="5922" y="97363"/>
                  <a:pt x="5783" y="97470"/>
                  <a:pt x="5724" y="97678"/>
                </a:cubicBezTo>
                <a:cubicBezTo>
                  <a:pt x="5641" y="97976"/>
                  <a:pt x="5557" y="98276"/>
                  <a:pt x="5473" y="98574"/>
                </a:cubicBezTo>
                <a:cubicBezTo>
                  <a:pt x="5441" y="98363"/>
                  <a:pt x="5410" y="98154"/>
                  <a:pt x="5379" y="97943"/>
                </a:cubicBezTo>
                <a:cubicBezTo>
                  <a:pt x="5578" y="97669"/>
                  <a:pt x="5755" y="97382"/>
                  <a:pt x="5907" y="97079"/>
                </a:cubicBezTo>
                <a:close/>
                <a:moveTo>
                  <a:pt x="36383" y="97763"/>
                </a:moveTo>
                <a:cubicBezTo>
                  <a:pt x="36467" y="97823"/>
                  <a:pt x="36549" y="97885"/>
                  <a:pt x="36635" y="97942"/>
                </a:cubicBezTo>
                <a:cubicBezTo>
                  <a:pt x="36433" y="98224"/>
                  <a:pt x="36219" y="98492"/>
                  <a:pt x="35990" y="98743"/>
                </a:cubicBezTo>
                <a:lnTo>
                  <a:pt x="35990" y="98743"/>
                </a:lnTo>
                <a:cubicBezTo>
                  <a:pt x="36104" y="98412"/>
                  <a:pt x="36233" y="98085"/>
                  <a:pt x="36383" y="97763"/>
                </a:cubicBezTo>
                <a:close/>
                <a:moveTo>
                  <a:pt x="6910" y="98154"/>
                </a:moveTo>
                <a:cubicBezTo>
                  <a:pt x="6978" y="98209"/>
                  <a:pt x="7046" y="98263"/>
                  <a:pt x="7117" y="98313"/>
                </a:cubicBezTo>
                <a:cubicBezTo>
                  <a:pt x="7089" y="98492"/>
                  <a:pt x="7056" y="98671"/>
                  <a:pt x="7018" y="98844"/>
                </a:cubicBezTo>
                <a:cubicBezTo>
                  <a:pt x="6974" y="98617"/>
                  <a:pt x="6938" y="98387"/>
                  <a:pt x="6910" y="98154"/>
                </a:cubicBezTo>
                <a:close/>
                <a:moveTo>
                  <a:pt x="14758" y="97457"/>
                </a:moveTo>
                <a:cubicBezTo>
                  <a:pt x="14838" y="97560"/>
                  <a:pt x="14920" y="97659"/>
                  <a:pt x="15007" y="97755"/>
                </a:cubicBezTo>
                <a:cubicBezTo>
                  <a:pt x="14645" y="98204"/>
                  <a:pt x="14280" y="98650"/>
                  <a:pt x="13914" y="99097"/>
                </a:cubicBezTo>
                <a:cubicBezTo>
                  <a:pt x="14182" y="98542"/>
                  <a:pt x="14464" y="97997"/>
                  <a:pt x="14758" y="97457"/>
                </a:cubicBezTo>
                <a:close/>
                <a:moveTo>
                  <a:pt x="49414" y="98799"/>
                </a:moveTo>
                <a:cubicBezTo>
                  <a:pt x="49548" y="98812"/>
                  <a:pt x="49683" y="98821"/>
                  <a:pt x="49817" y="98825"/>
                </a:cubicBezTo>
                <a:cubicBezTo>
                  <a:pt x="49785" y="98857"/>
                  <a:pt x="49754" y="98891"/>
                  <a:pt x="49723" y="98924"/>
                </a:cubicBezTo>
                <a:cubicBezTo>
                  <a:pt x="49512" y="99026"/>
                  <a:pt x="49299" y="99118"/>
                  <a:pt x="49085" y="99214"/>
                </a:cubicBezTo>
                <a:cubicBezTo>
                  <a:pt x="49196" y="99076"/>
                  <a:pt x="49305" y="98937"/>
                  <a:pt x="49414" y="98799"/>
                </a:cubicBezTo>
                <a:close/>
                <a:moveTo>
                  <a:pt x="65980" y="98169"/>
                </a:moveTo>
                <a:cubicBezTo>
                  <a:pt x="65914" y="98281"/>
                  <a:pt x="65850" y="98394"/>
                  <a:pt x="65785" y="98506"/>
                </a:cubicBezTo>
                <a:cubicBezTo>
                  <a:pt x="65668" y="98709"/>
                  <a:pt x="65685" y="98922"/>
                  <a:pt x="65776" y="99099"/>
                </a:cubicBezTo>
                <a:cubicBezTo>
                  <a:pt x="65438" y="99163"/>
                  <a:pt x="65099" y="99221"/>
                  <a:pt x="64760" y="99280"/>
                </a:cubicBezTo>
                <a:cubicBezTo>
                  <a:pt x="65088" y="98932"/>
                  <a:pt x="65401" y="98568"/>
                  <a:pt x="65697" y="98191"/>
                </a:cubicBezTo>
                <a:cubicBezTo>
                  <a:pt x="65731" y="98197"/>
                  <a:pt x="65765" y="98201"/>
                  <a:pt x="65800" y="98201"/>
                </a:cubicBezTo>
                <a:cubicBezTo>
                  <a:pt x="65859" y="98201"/>
                  <a:pt x="65919" y="98191"/>
                  <a:pt x="65980" y="98169"/>
                </a:cubicBezTo>
                <a:close/>
                <a:moveTo>
                  <a:pt x="26573" y="98456"/>
                </a:moveTo>
                <a:cubicBezTo>
                  <a:pt x="26724" y="98572"/>
                  <a:pt x="26878" y="98677"/>
                  <a:pt x="27037" y="98778"/>
                </a:cubicBezTo>
                <a:cubicBezTo>
                  <a:pt x="26711" y="99043"/>
                  <a:pt x="26387" y="99310"/>
                  <a:pt x="26056" y="99567"/>
                </a:cubicBezTo>
                <a:cubicBezTo>
                  <a:pt x="26218" y="99192"/>
                  <a:pt x="26391" y="98823"/>
                  <a:pt x="26573" y="98456"/>
                </a:cubicBezTo>
                <a:close/>
                <a:moveTo>
                  <a:pt x="44713" y="98891"/>
                </a:moveTo>
                <a:lnTo>
                  <a:pt x="44713" y="98891"/>
                </a:lnTo>
                <a:cubicBezTo>
                  <a:pt x="44688" y="98942"/>
                  <a:pt x="44665" y="98994"/>
                  <a:pt x="44641" y="99044"/>
                </a:cubicBezTo>
                <a:cubicBezTo>
                  <a:pt x="44369" y="99295"/>
                  <a:pt x="44090" y="99534"/>
                  <a:pt x="43800" y="99756"/>
                </a:cubicBezTo>
                <a:cubicBezTo>
                  <a:pt x="43892" y="99565"/>
                  <a:pt x="43994" y="99378"/>
                  <a:pt x="44099" y="99196"/>
                </a:cubicBezTo>
                <a:cubicBezTo>
                  <a:pt x="44171" y="99111"/>
                  <a:pt x="44238" y="99021"/>
                  <a:pt x="44309" y="98934"/>
                </a:cubicBezTo>
                <a:cubicBezTo>
                  <a:pt x="44359" y="98951"/>
                  <a:pt x="44411" y="98959"/>
                  <a:pt x="44464" y="98959"/>
                </a:cubicBezTo>
                <a:cubicBezTo>
                  <a:pt x="44546" y="98959"/>
                  <a:pt x="44631" y="98938"/>
                  <a:pt x="44713" y="98891"/>
                </a:cubicBezTo>
                <a:close/>
                <a:moveTo>
                  <a:pt x="0" y="0"/>
                </a:moveTo>
                <a:lnTo>
                  <a:pt x="0" y="13424"/>
                </a:lnTo>
                <a:cubicBezTo>
                  <a:pt x="448" y="12585"/>
                  <a:pt x="944" y="11771"/>
                  <a:pt x="1489" y="11002"/>
                </a:cubicBezTo>
                <a:lnTo>
                  <a:pt x="1489" y="11002"/>
                </a:lnTo>
                <a:cubicBezTo>
                  <a:pt x="1087" y="11873"/>
                  <a:pt x="648" y="12724"/>
                  <a:pt x="179" y="13565"/>
                </a:cubicBezTo>
                <a:cubicBezTo>
                  <a:pt x="100" y="13705"/>
                  <a:pt x="107" y="13840"/>
                  <a:pt x="157" y="13956"/>
                </a:cubicBezTo>
                <a:cubicBezTo>
                  <a:pt x="104" y="14011"/>
                  <a:pt x="51" y="14065"/>
                  <a:pt x="0" y="14122"/>
                </a:cubicBezTo>
                <a:lnTo>
                  <a:pt x="0" y="36392"/>
                </a:lnTo>
                <a:cubicBezTo>
                  <a:pt x="266" y="36931"/>
                  <a:pt x="588" y="37439"/>
                  <a:pt x="957" y="37905"/>
                </a:cubicBezTo>
                <a:cubicBezTo>
                  <a:pt x="822" y="37955"/>
                  <a:pt x="689" y="38009"/>
                  <a:pt x="562" y="38073"/>
                </a:cubicBezTo>
                <a:cubicBezTo>
                  <a:pt x="484" y="38033"/>
                  <a:pt x="399" y="38013"/>
                  <a:pt x="314" y="38013"/>
                </a:cubicBezTo>
                <a:cubicBezTo>
                  <a:pt x="277" y="38013"/>
                  <a:pt x="241" y="38016"/>
                  <a:pt x="204" y="38024"/>
                </a:cubicBezTo>
                <a:cubicBezTo>
                  <a:pt x="172" y="37631"/>
                  <a:pt x="140" y="37237"/>
                  <a:pt x="107" y="36844"/>
                </a:cubicBezTo>
                <a:cubicBezTo>
                  <a:pt x="98" y="36724"/>
                  <a:pt x="59" y="36622"/>
                  <a:pt x="0" y="36543"/>
                </a:cubicBezTo>
                <a:lnTo>
                  <a:pt x="0" y="76597"/>
                </a:lnTo>
                <a:cubicBezTo>
                  <a:pt x="40" y="76592"/>
                  <a:pt x="80" y="76583"/>
                  <a:pt x="117" y="76569"/>
                </a:cubicBezTo>
                <a:lnTo>
                  <a:pt x="117" y="76569"/>
                </a:lnTo>
                <a:cubicBezTo>
                  <a:pt x="82" y="76874"/>
                  <a:pt x="46" y="77180"/>
                  <a:pt x="10" y="77486"/>
                </a:cubicBezTo>
                <a:cubicBezTo>
                  <a:pt x="8" y="77509"/>
                  <a:pt x="4" y="77534"/>
                  <a:pt x="0" y="77558"/>
                </a:cubicBezTo>
                <a:lnTo>
                  <a:pt x="0" y="94114"/>
                </a:lnTo>
                <a:cubicBezTo>
                  <a:pt x="10" y="93978"/>
                  <a:pt x="19" y="93842"/>
                  <a:pt x="30" y="93704"/>
                </a:cubicBezTo>
                <a:cubicBezTo>
                  <a:pt x="37" y="93587"/>
                  <a:pt x="48" y="93469"/>
                  <a:pt x="57" y="93352"/>
                </a:cubicBezTo>
                <a:cubicBezTo>
                  <a:pt x="104" y="93466"/>
                  <a:pt x="152" y="93581"/>
                  <a:pt x="206" y="93691"/>
                </a:cubicBezTo>
                <a:cubicBezTo>
                  <a:pt x="292" y="93933"/>
                  <a:pt x="390" y="94168"/>
                  <a:pt x="518" y="94383"/>
                </a:cubicBezTo>
                <a:cubicBezTo>
                  <a:pt x="460" y="94354"/>
                  <a:pt x="395" y="94339"/>
                  <a:pt x="330" y="94339"/>
                </a:cubicBezTo>
                <a:cubicBezTo>
                  <a:pt x="204" y="94339"/>
                  <a:pt x="78" y="94396"/>
                  <a:pt x="0" y="94514"/>
                </a:cubicBezTo>
                <a:lnTo>
                  <a:pt x="0" y="99817"/>
                </a:lnTo>
                <a:lnTo>
                  <a:pt x="8546" y="99817"/>
                </a:lnTo>
                <a:cubicBezTo>
                  <a:pt x="8530" y="99633"/>
                  <a:pt x="8514" y="99450"/>
                  <a:pt x="8494" y="99266"/>
                </a:cubicBezTo>
                <a:lnTo>
                  <a:pt x="8494" y="99266"/>
                </a:lnTo>
                <a:cubicBezTo>
                  <a:pt x="8902" y="99505"/>
                  <a:pt x="9342" y="99678"/>
                  <a:pt x="9797" y="99797"/>
                </a:cubicBezTo>
                <a:cubicBezTo>
                  <a:pt x="9789" y="99804"/>
                  <a:pt x="9780" y="99810"/>
                  <a:pt x="9773" y="99817"/>
                </a:cubicBezTo>
                <a:lnTo>
                  <a:pt x="15003" y="99817"/>
                </a:lnTo>
                <a:cubicBezTo>
                  <a:pt x="15237" y="99350"/>
                  <a:pt x="15485" y="98891"/>
                  <a:pt x="15738" y="98434"/>
                </a:cubicBezTo>
                <a:cubicBezTo>
                  <a:pt x="15850" y="98522"/>
                  <a:pt x="15965" y="98607"/>
                  <a:pt x="16083" y="98685"/>
                </a:cubicBezTo>
                <a:cubicBezTo>
                  <a:pt x="15741" y="99077"/>
                  <a:pt x="15386" y="99453"/>
                  <a:pt x="15022" y="99817"/>
                </a:cubicBezTo>
                <a:lnTo>
                  <a:pt x="16888" y="99817"/>
                </a:lnTo>
                <a:cubicBezTo>
                  <a:pt x="16943" y="99614"/>
                  <a:pt x="16992" y="99409"/>
                  <a:pt x="17036" y="99202"/>
                </a:cubicBezTo>
                <a:cubicBezTo>
                  <a:pt x="17201" y="99274"/>
                  <a:pt x="17367" y="99342"/>
                  <a:pt x="17536" y="99397"/>
                </a:cubicBezTo>
                <a:cubicBezTo>
                  <a:pt x="17396" y="99540"/>
                  <a:pt x="17253" y="99680"/>
                  <a:pt x="17107" y="99817"/>
                </a:cubicBezTo>
                <a:lnTo>
                  <a:pt x="18902" y="99817"/>
                </a:lnTo>
                <a:cubicBezTo>
                  <a:pt x="18921" y="99764"/>
                  <a:pt x="18941" y="99711"/>
                  <a:pt x="18959" y="99659"/>
                </a:cubicBezTo>
                <a:cubicBezTo>
                  <a:pt x="19040" y="99662"/>
                  <a:pt x="19122" y="99664"/>
                  <a:pt x="19204" y="99664"/>
                </a:cubicBezTo>
                <a:cubicBezTo>
                  <a:pt x="19317" y="99664"/>
                  <a:pt x="19431" y="99661"/>
                  <a:pt x="19544" y="99655"/>
                </a:cubicBezTo>
                <a:lnTo>
                  <a:pt x="19544" y="99655"/>
                </a:lnTo>
                <a:cubicBezTo>
                  <a:pt x="19488" y="99709"/>
                  <a:pt x="19434" y="99761"/>
                  <a:pt x="19379" y="99817"/>
                </a:cubicBezTo>
                <a:lnTo>
                  <a:pt x="20821" y="99817"/>
                </a:lnTo>
                <a:cubicBezTo>
                  <a:pt x="20895" y="99678"/>
                  <a:pt x="20970" y="99540"/>
                  <a:pt x="21046" y="99403"/>
                </a:cubicBezTo>
                <a:cubicBezTo>
                  <a:pt x="21142" y="99374"/>
                  <a:pt x="21239" y="99342"/>
                  <a:pt x="21334" y="99310"/>
                </a:cubicBezTo>
                <a:lnTo>
                  <a:pt x="21334" y="99310"/>
                </a:lnTo>
                <a:cubicBezTo>
                  <a:pt x="21176" y="99481"/>
                  <a:pt x="21018" y="99651"/>
                  <a:pt x="20854" y="99817"/>
                </a:cubicBezTo>
                <a:lnTo>
                  <a:pt x="38340" y="99817"/>
                </a:lnTo>
                <a:cubicBezTo>
                  <a:pt x="38463" y="99547"/>
                  <a:pt x="38596" y="99284"/>
                  <a:pt x="38744" y="99030"/>
                </a:cubicBezTo>
                <a:cubicBezTo>
                  <a:pt x="38778" y="98974"/>
                  <a:pt x="38798" y="98918"/>
                  <a:pt x="38814" y="98861"/>
                </a:cubicBezTo>
                <a:cubicBezTo>
                  <a:pt x="39013" y="98905"/>
                  <a:pt x="39214" y="98941"/>
                  <a:pt x="39415" y="98965"/>
                </a:cubicBezTo>
                <a:cubicBezTo>
                  <a:pt x="39183" y="99265"/>
                  <a:pt x="38934" y="99549"/>
                  <a:pt x="38671" y="99817"/>
                </a:cubicBezTo>
                <a:lnTo>
                  <a:pt x="40406" y="99817"/>
                </a:lnTo>
                <a:cubicBezTo>
                  <a:pt x="40506" y="99529"/>
                  <a:pt x="40628" y="99250"/>
                  <a:pt x="40773" y="98981"/>
                </a:cubicBezTo>
                <a:cubicBezTo>
                  <a:pt x="41167" y="98941"/>
                  <a:pt x="41555" y="98859"/>
                  <a:pt x="41939" y="98748"/>
                </a:cubicBezTo>
                <a:lnTo>
                  <a:pt x="41939" y="98748"/>
                </a:lnTo>
                <a:cubicBezTo>
                  <a:pt x="41879" y="98844"/>
                  <a:pt x="41822" y="98941"/>
                  <a:pt x="41766" y="99040"/>
                </a:cubicBezTo>
                <a:cubicBezTo>
                  <a:pt x="41465" y="99334"/>
                  <a:pt x="41137" y="99594"/>
                  <a:pt x="40786" y="99817"/>
                </a:cubicBezTo>
                <a:lnTo>
                  <a:pt x="55630" y="99817"/>
                </a:lnTo>
                <a:cubicBezTo>
                  <a:pt x="55736" y="99698"/>
                  <a:pt x="55844" y="99581"/>
                  <a:pt x="55954" y="99466"/>
                </a:cubicBezTo>
                <a:cubicBezTo>
                  <a:pt x="56019" y="99439"/>
                  <a:pt x="56082" y="99409"/>
                  <a:pt x="56148" y="99382"/>
                </a:cubicBezTo>
                <a:lnTo>
                  <a:pt x="56148" y="99382"/>
                </a:lnTo>
                <a:cubicBezTo>
                  <a:pt x="56079" y="99457"/>
                  <a:pt x="56010" y="99531"/>
                  <a:pt x="55938" y="99602"/>
                </a:cubicBezTo>
                <a:cubicBezTo>
                  <a:pt x="55873" y="99666"/>
                  <a:pt x="55825" y="99740"/>
                  <a:pt x="55792" y="99817"/>
                </a:cubicBezTo>
                <a:lnTo>
                  <a:pt x="70450" y="99817"/>
                </a:lnTo>
                <a:lnTo>
                  <a:pt x="70450" y="92030"/>
                </a:lnTo>
                <a:cubicBezTo>
                  <a:pt x="70279" y="92202"/>
                  <a:pt x="70108" y="92372"/>
                  <a:pt x="69934" y="92540"/>
                </a:cubicBezTo>
                <a:cubicBezTo>
                  <a:pt x="70130" y="92299"/>
                  <a:pt x="70305" y="92032"/>
                  <a:pt x="70450" y="91744"/>
                </a:cubicBezTo>
                <a:lnTo>
                  <a:pt x="70450" y="86868"/>
                </a:lnTo>
                <a:cubicBezTo>
                  <a:pt x="70419" y="86926"/>
                  <a:pt x="70388" y="86985"/>
                  <a:pt x="70359" y="87044"/>
                </a:cubicBezTo>
                <a:cubicBezTo>
                  <a:pt x="70272" y="86866"/>
                  <a:pt x="70181" y="86691"/>
                  <a:pt x="70078" y="86523"/>
                </a:cubicBezTo>
                <a:lnTo>
                  <a:pt x="70078" y="86523"/>
                </a:lnTo>
                <a:cubicBezTo>
                  <a:pt x="70124" y="86537"/>
                  <a:pt x="70173" y="86545"/>
                  <a:pt x="70223" y="86545"/>
                </a:cubicBezTo>
                <a:cubicBezTo>
                  <a:pt x="70296" y="86545"/>
                  <a:pt x="70372" y="86528"/>
                  <a:pt x="70449" y="86490"/>
                </a:cubicBezTo>
                <a:lnTo>
                  <a:pt x="70449" y="45955"/>
                </a:lnTo>
                <a:cubicBezTo>
                  <a:pt x="70400" y="46013"/>
                  <a:pt x="70351" y="46070"/>
                  <a:pt x="70303" y="46129"/>
                </a:cubicBezTo>
                <a:cubicBezTo>
                  <a:pt x="70356" y="45999"/>
                  <a:pt x="70405" y="45866"/>
                  <a:pt x="70449" y="45734"/>
                </a:cubicBezTo>
                <a:lnTo>
                  <a:pt x="70449" y="32387"/>
                </a:lnTo>
                <a:cubicBezTo>
                  <a:pt x="70157" y="32830"/>
                  <a:pt x="69853" y="33263"/>
                  <a:pt x="69538" y="33689"/>
                </a:cubicBezTo>
                <a:cubicBezTo>
                  <a:pt x="69676" y="33348"/>
                  <a:pt x="69786" y="32993"/>
                  <a:pt x="69869" y="32629"/>
                </a:cubicBezTo>
                <a:cubicBezTo>
                  <a:pt x="70065" y="32467"/>
                  <a:pt x="70258" y="32300"/>
                  <a:pt x="70449" y="32130"/>
                </a:cubicBezTo>
                <a:lnTo>
                  <a:pt x="70449" y="23663"/>
                </a:lnTo>
                <a:cubicBezTo>
                  <a:pt x="70225" y="23865"/>
                  <a:pt x="70004" y="24072"/>
                  <a:pt x="69780" y="24275"/>
                </a:cubicBezTo>
                <a:cubicBezTo>
                  <a:pt x="69995" y="23949"/>
                  <a:pt x="70216" y="23624"/>
                  <a:pt x="70449" y="23309"/>
                </a:cubicBezTo>
                <a:lnTo>
                  <a:pt x="70449" y="20722"/>
                </a:lnTo>
                <a:cubicBezTo>
                  <a:pt x="70442" y="20732"/>
                  <a:pt x="70436" y="20742"/>
                  <a:pt x="70429" y="20753"/>
                </a:cubicBezTo>
                <a:cubicBezTo>
                  <a:pt x="70355" y="20782"/>
                  <a:pt x="70281" y="20831"/>
                  <a:pt x="70216" y="20910"/>
                </a:cubicBezTo>
                <a:cubicBezTo>
                  <a:pt x="70077" y="21074"/>
                  <a:pt x="69948" y="21247"/>
                  <a:pt x="69817" y="21416"/>
                </a:cubicBezTo>
                <a:cubicBezTo>
                  <a:pt x="69937" y="21189"/>
                  <a:pt x="70056" y="20960"/>
                  <a:pt x="70175" y="20731"/>
                </a:cubicBezTo>
                <a:cubicBezTo>
                  <a:pt x="70204" y="20696"/>
                  <a:pt x="70231" y="20656"/>
                  <a:pt x="70256" y="20611"/>
                </a:cubicBezTo>
                <a:cubicBezTo>
                  <a:pt x="70321" y="20494"/>
                  <a:pt x="70386" y="20377"/>
                  <a:pt x="70449" y="20259"/>
                </a:cubicBezTo>
                <a:lnTo>
                  <a:pt x="70449" y="428"/>
                </a:lnTo>
                <a:cubicBezTo>
                  <a:pt x="70424" y="439"/>
                  <a:pt x="70401" y="451"/>
                  <a:pt x="70377" y="467"/>
                </a:cubicBezTo>
                <a:cubicBezTo>
                  <a:pt x="70405" y="355"/>
                  <a:pt x="70405" y="237"/>
                  <a:pt x="70383" y="121"/>
                </a:cubicBezTo>
                <a:lnTo>
                  <a:pt x="70383" y="121"/>
                </a:lnTo>
                <a:cubicBezTo>
                  <a:pt x="70405" y="132"/>
                  <a:pt x="70428" y="143"/>
                  <a:pt x="70449" y="156"/>
                </a:cubicBezTo>
                <a:lnTo>
                  <a:pt x="70449" y="0"/>
                </a:lnTo>
                <a:lnTo>
                  <a:pt x="30633" y="0"/>
                </a:lnTo>
                <a:cubicBezTo>
                  <a:pt x="30601" y="28"/>
                  <a:pt x="30569" y="57"/>
                  <a:pt x="30537" y="84"/>
                </a:cubicBezTo>
                <a:cubicBezTo>
                  <a:pt x="30542" y="57"/>
                  <a:pt x="30547" y="28"/>
                  <a:pt x="30552" y="0"/>
                </a:cubicBezTo>
                <a:lnTo>
                  <a:pt x="29534" y="0"/>
                </a:lnTo>
                <a:cubicBezTo>
                  <a:pt x="29492" y="243"/>
                  <a:pt x="29463" y="487"/>
                  <a:pt x="29442" y="736"/>
                </a:cubicBezTo>
                <a:cubicBezTo>
                  <a:pt x="29252" y="624"/>
                  <a:pt x="29062" y="513"/>
                  <a:pt x="28865" y="417"/>
                </a:cubicBezTo>
                <a:cubicBezTo>
                  <a:pt x="29051" y="282"/>
                  <a:pt x="29235" y="143"/>
                  <a:pt x="29415" y="0"/>
                </a:cubicBezTo>
                <a:lnTo>
                  <a:pt x="21360" y="0"/>
                </a:lnTo>
                <a:cubicBezTo>
                  <a:pt x="21072" y="247"/>
                  <a:pt x="20780" y="487"/>
                  <a:pt x="20483" y="720"/>
                </a:cubicBezTo>
                <a:cubicBezTo>
                  <a:pt x="20579" y="473"/>
                  <a:pt x="20690" y="231"/>
                  <a:pt x="20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4" name="Google Shape;204;p17"/>
          <p:cNvSpPr txBox="1">
            <a:spLocks noGrp="1"/>
          </p:cNvSpPr>
          <p:nvPr>
            <p:ph type="title"/>
          </p:nvPr>
        </p:nvSpPr>
        <p:spPr>
          <a:xfrm>
            <a:off x="1519382" y="1383525"/>
            <a:ext cx="9343030" cy="785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7">
  <p:cSld name="TITLE_AND_BODY_1">
    <p:spTree>
      <p:nvGrpSpPr>
        <p:cNvPr id="1" name="Shape 323"/>
        <p:cNvGrpSpPr/>
        <p:nvPr/>
      </p:nvGrpSpPr>
      <p:grpSpPr>
        <a:xfrm>
          <a:off x="0" y="0"/>
          <a:ext cx="0" cy="0"/>
          <a:chOff x="0" y="0"/>
          <a:chExt cx="0" cy="0"/>
        </a:xfrm>
      </p:grpSpPr>
      <p:grpSp>
        <p:nvGrpSpPr>
          <p:cNvPr id="324" name="Google Shape;324;p25"/>
          <p:cNvGrpSpPr/>
          <p:nvPr/>
        </p:nvGrpSpPr>
        <p:grpSpPr>
          <a:xfrm>
            <a:off x="-23875" y="53"/>
            <a:ext cx="14349685" cy="10744281"/>
            <a:chOff x="4178823" y="2981922"/>
            <a:chExt cx="1763432" cy="2494030"/>
          </a:xfrm>
        </p:grpSpPr>
        <p:sp>
          <p:nvSpPr>
            <p:cNvPr id="325" name="Google Shape;325;p25"/>
            <p:cNvSpPr/>
            <p:nvPr/>
          </p:nvSpPr>
          <p:spPr>
            <a:xfrm>
              <a:off x="5848025" y="3714300"/>
              <a:ext cx="94200" cy="320525"/>
            </a:xfrm>
            <a:custGeom>
              <a:avLst/>
              <a:gdLst/>
              <a:ahLst/>
              <a:cxnLst/>
              <a:rect l="l" t="t" r="r" b="b"/>
              <a:pathLst>
                <a:path w="3768" h="12821" extrusionOk="0">
                  <a:moveTo>
                    <a:pt x="3768" y="0"/>
                  </a:moveTo>
                  <a:cubicBezTo>
                    <a:pt x="2699" y="886"/>
                    <a:pt x="1779" y="1938"/>
                    <a:pt x="1116" y="3241"/>
                  </a:cubicBezTo>
                  <a:cubicBezTo>
                    <a:pt x="294" y="4852"/>
                    <a:pt x="1" y="6724"/>
                    <a:pt x="482" y="8482"/>
                  </a:cubicBezTo>
                  <a:cubicBezTo>
                    <a:pt x="944" y="10175"/>
                    <a:pt x="2141" y="11605"/>
                    <a:pt x="3525" y="12642"/>
                  </a:cubicBezTo>
                  <a:cubicBezTo>
                    <a:pt x="3604" y="12702"/>
                    <a:pt x="3687" y="12763"/>
                    <a:pt x="3768" y="12821"/>
                  </a:cubicBezTo>
                  <a:lnTo>
                    <a:pt x="37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6" name="Google Shape;326;p25"/>
            <p:cNvSpPr/>
            <p:nvPr/>
          </p:nvSpPr>
          <p:spPr>
            <a:xfrm>
              <a:off x="5824625" y="4104800"/>
              <a:ext cx="117600" cy="331950"/>
            </a:xfrm>
            <a:custGeom>
              <a:avLst/>
              <a:gdLst/>
              <a:ahLst/>
              <a:cxnLst/>
              <a:rect l="l" t="t" r="r" b="b"/>
              <a:pathLst>
                <a:path w="4704" h="13278" extrusionOk="0">
                  <a:moveTo>
                    <a:pt x="4232" y="8017"/>
                  </a:moveTo>
                  <a:cubicBezTo>
                    <a:pt x="4317" y="8660"/>
                    <a:pt x="4391" y="9303"/>
                    <a:pt x="4453" y="9950"/>
                  </a:cubicBezTo>
                  <a:cubicBezTo>
                    <a:pt x="4182" y="9561"/>
                    <a:pt x="3940" y="9144"/>
                    <a:pt x="3743" y="8691"/>
                  </a:cubicBezTo>
                  <a:cubicBezTo>
                    <a:pt x="3659" y="8498"/>
                    <a:pt x="3587" y="8302"/>
                    <a:pt x="3522" y="8104"/>
                  </a:cubicBezTo>
                  <a:lnTo>
                    <a:pt x="3522" y="8104"/>
                  </a:lnTo>
                  <a:cubicBezTo>
                    <a:pt x="3612" y="8135"/>
                    <a:pt x="3706" y="8152"/>
                    <a:pt x="3800" y="8152"/>
                  </a:cubicBezTo>
                  <a:cubicBezTo>
                    <a:pt x="3949" y="8152"/>
                    <a:pt x="4098" y="8110"/>
                    <a:pt x="4232" y="8017"/>
                  </a:cubicBezTo>
                  <a:close/>
                  <a:moveTo>
                    <a:pt x="4704" y="0"/>
                  </a:moveTo>
                  <a:cubicBezTo>
                    <a:pt x="3594" y="778"/>
                    <a:pt x="2637" y="1752"/>
                    <a:pt x="1959" y="2981"/>
                  </a:cubicBezTo>
                  <a:cubicBezTo>
                    <a:pt x="1" y="6528"/>
                    <a:pt x="1737" y="10803"/>
                    <a:pt x="4641" y="13226"/>
                  </a:cubicBezTo>
                  <a:cubicBezTo>
                    <a:pt x="4661" y="13243"/>
                    <a:pt x="4683" y="13261"/>
                    <a:pt x="4704" y="13277"/>
                  </a:cubicBezTo>
                  <a:lnTo>
                    <a:pt x="4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7" name="Google Shape;327;p25"/>
            <p:cNvSpPr/>
            <p:nvPr/>
          </p:nvSpPr>
          <p:spPr>
            <a:xfrm>
              <a:off x="5852075" y="4778675"/>
              <a:ext cx="90150" cy="273025"/>
            </a:xfrm>
            <a:custGeom>
              <a:avLst/>
              <a:gdLst/>
              <a:ahLst/>
              <a:cxnLst/>
              <a:rect l="l" t="t" r="r" b="b"/>
              <a:pathLst>
                <a:path w="3606" h="10921" extrusionOk="0">
                  <a:moveTo>
                    <a:pt x="3606" y="1"/>
                  </a:moveTo>
                  <a:cubicBezTo>
                    <a:pt x="2158" y="905"/>
                    <a:pt x="827" y="2052"/>
                    <a:pt x="483" y="3708"/>
                  </a:cubicBezTo>
                  <a:cubicBezTo>
                    <a:pt x="1" y="6028"/>
                    <a:pt x="1444" y="8401"/>
                    <a:pt x="2871" y="10102"/>
                  </a:cubicBezTo>
                  <a:cubicBezTo>
                    <a:pt x="3107" y="10384"/>
                    <a:pt x="3352" y="10657"/>
                    <a:pt x="3606" y="10920"/>
                  </a:cubicBezTo>
                  <a:lnTo>
                    <a:pt x="3606" y="4711"/>
                  </a:lnTo>
                  <a:cubicBezTo>
                    <a:pt x="3378" y="5029"/>
                    <a:pt x="3150" y="5348"/>
                    <a:pt x="2925" y="5667"/>
                  </a:cubicBezTo>
                  <a:cubicBezTo>
                    <a:pt x="2779" y="5480"/>
                    <a:pt x="2678" y="5293"/>
                    <a:pt x="2693" y="5122"/>
                  </a:cubicBezTo>
                  <a:cubicBezTo>
                    <a:pt x="2726" y="4743"/>
                    <a:pt x="3181" y="4365"/>
                    <a:pt x="3606" y="4062"/>
                  </a:cubicBezTo>
                  <a:lnTo>
                    <a:pt x="36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8" name="Google Shape;328;p25"/>
            <p:cNvSpPr/>
            <p:nvPr/>
          </p:nvSpPr>
          <p:spPr>
            <a:xfrm>
              <a:off x="5930300" y="3207825"/>
              <a:ext cx="11925" cy="47475"/>
            </a:xfrm>
            <a:custGeom>
              <a:avLst/>
              <a:gdLst/>
              <a:ahLst/>
              <a:cxnLst/>
              <a:rect l="l" t="t" r="r" b="b"/>
              <a:pathLst>
                <a:path w="477" h="1899" extrusionOk="0">
                  <a:moveTo>
                    <a:pt x="477" y="0"/>
                  </a:moveTo>
                  <a:cubicBezTo>
                    <a:pt x="369" y="292"/>
                    <a:pt x="263" y="585"/>
                    <a:pt x="162" y="879"/>
                  </a:cubicBezTo>
                  <a:cubicBezTo>
                    <a:pt x="1" y="1340"/>
                    <a:pt x="181" y="1711"/>
                    <a:pt x="477" y="1898"/>
                  </a:cubicBez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9" name="Google Shape;329;p25"/>
            <p:cNvSpPr/>
            <p:nvPr/>
          </p:nvSpPr>
          <p:spPr>
            <a:xfrm>
              <a:off x="5830075" y="3359575"/>
              <a:ext cx="112150" cy="293400"/>
            </a:xfrm>
            <a:custGeom>
              <a:avLst/>
              <a:gdLst/>
              <a:ahLst/>
              <a:cxnLst/>
              <a:rect l="l" t="t" r="r" b="b"/>
              <a:pathLst>
                <a:path w="4486" h="11736" extrusionOk="0">
                  <a:moveTo>
                    <a:pt x="4486" y="0"/>
                  </a:moveTo>
                  <a:cubicBezTo>
                    <a:pt x="3857" y="452"/>
                    <a:pt x="3264" y="953"/>
                    <a:pt x="2717" y="1502"/>
                  </a:cubicBezTo>
                  <a:cubicBezTo>
                    <a:pt x="1102" y="3124"/>
                    <a:pt x="0" y="5106"/>
                    <a:pt x="720" y="7425"/>
                  </a:cubicBezTo>
                  <a:cubicBezTo>
                    <a:pt x="1299" y="9291"/>
                    <a:pt x="2804" y="10800"/>
                    <a:pt x="4486" y="11735"/>
                  </a:cubicBezTo>
                  <a:lnTo>
                    <a:pt x="4486" y="3888"/>
                  </a:lnTo>
                  <a:cubicBezTo>
                    <a:pt x="4441" y="3483"/>
                    <a:pt x="4411" y="3078"/>
                    <a:pt x="4403" y="2669"/>
                  </a:cubicBezTo>
                  <a:cubicBezTo>
                    <a:pt x="4403" y="2607"/>
                    <a:pt x="4391" y="2548"/>
                    <a:pt x="4373" y="2490"/>
                  </a:cubicBezTo>
                  <a:cubicBezTo>
                    <a:pt x="4410" y="2455"/>
                    <a:pt x="4448" y="2419"/>
                    <a:pt x="4486" y="2385"/>
                  </a:cubicBezTo>
                  <a:lnTo>
                    <a:pt x="44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0" name="Google Shape;330;p25"/>
            <p:cNvSpPr/>
            <p:nvPr/>
          </p:nvSpPr>
          <p:spPr>
            <a:xfrm>
              <a:off x="5835725" y="4468400"/>
              <a:ext cx="106500" cy="302850"/>
            </a:xfrm>
            <a:custGeom>
              <a:avLst/>
              <a:gdLst/>
              <a:ahLst/>
              <a:cxnLst/>
              <a:rect l="l" t="t" r="r" b="b"/>
              <a:pathLst>
                <a:path w="4260" h="12114" extrusionOk="0">
                  <a:moveTo>
                    <a:pt x="4260" y="0"/>
                  </a:moveTo>
                  <a:cubicBezTo>
                    <a:pt x="3165" y="433"/>
                    <a:pt x="2171" y="1110"/>
                    <a:pt x="1464" y="2077"/>
                  </a:cubicBezTo>
                  <a:cubicBezTo>
                    <a:pt x="432" y="3486"/>
                    <a:pt x="0" y="5278"/>
                    <a:pt x="314" y="7004"/>
                  </a:cubicBezTo>
                  <a:cubicBezTo>
                    <a:pt x="643" y="8804"/>
                    <a:pt x="1652" y="10337"/>
                    <a:pt x="3133" y="11402"/>
                  </a:cubicBezTo>
                  <a:cubicBezTo>
                    <a:pt x="3493" y="11662"/>
                    <a:pt x="3873" y="11895"/>
                    <a:pt x="4260" y="12113"/>
                  </a:cubicBezTo>
                  <a:lnTo>
                    <a:pt x="4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1" name="Google Shape;331;p25"/>
            <p:cNvSpPr/>
            <p:nvPr/>
          </p:nvSpPr>
          <p:spPr>
            <a:xfrm>
              <a:off x="5732650" y="5089650"/>
              <a:ext cx="209575" cy="386300"/>
            </a:xfrm>
            <a:custGeom>
              <a:avLst/>
              <a:gdLst/>
              <a:ahLst/>
              <a:cxnLst/>
              <a:rect l="l" t="t" r="r" b="b"/>
              <a:pathLst>
                <a:path w="8383" h="15452" extrusionOk="0">
                  <a:moveTo>
                    <a:pt x="8383" y="0"/>
                  </a:moveTo>
                  <a:cubicBezTo>
                    <a:pt x="6897" y="770"/>
                    <a:pt x="5785" y="2159"/>
                    <a:pt x="5695" y="4002"/>
                  </a:cubicBezTo>
                  <a:cubicBezTo>
                    <a:pt x="5600" y="5931"/>
                    <a:pt x="6699" y="7333"/>
                    <a:pt x="8147" y="8379"/>
                  </a:cubicBezTo>
                  <a:cubicBezTo>
                    <a:pt x="7450" y="8412"/>
                    <a:pt x="6780" y="8555"/>
                    <a:pt x="6207" y="8992"/>
                  </a:cubicBezTo>
                  <a:cubicBezTo>
                    <a:pt x="5246" y="9725"/>
                    <a:pt x="4824" y="11043"/>
                    <a:pt x="4864" y="12276"/>
                  </a:cubicBezTo>
                  <a:cubicBezTo>
                    <a:pt x="4662" y="12233"/>
                    <a:pt x="4452" y="12210"/>
                    <a:pt x="4235" y="12210"/>
                  </a:cubicBezTo>
                  <a:cubicBezTo>
                    <a:pt x="4038" y="12210"/>
                    <a:pt x="3834" y="12229"/>
                    <a:pt x="3624" y="12269"/>
                  </a:cubicBezTo>
                  <a:cubicBezTo>
                    <a:pt x="2050" y="12570"/>
                    <a:pt x="678" y="13788"/>
                    <a:pt x="33" y="15371"/>
                  </a:cubicBezTo>
                  <a:cubicBezTo>
                    <a:pt x="22" y="15398"/>
                    <a:pt x="11" y="15425"/>
                    <a:pt x="0" y="15452"/>
                  </a:cubicBezTo>
                  <a:lnTo>
                    <a:pt x="8383" y="15452"/>
                  </a:lnTo>
                  <a:lnTo>
                    <a:pt x="8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2" name="Google Shape;332;p25"/>
            <p:cNvSpPr/>
            <p:nvPr/>
          </p:nvSpPr>
          <p:spPr>
            <a:xfrm>
              <a:off x="4390529" y="5375527"/>
              <a:ext cx="365746" cy="100425"/>
            </a:xfrm>
            <a:custGeom>
              <a:avLst/>
              <a:gdLst/>
              <a:ahLst/>
              <a:cxnLst/>
              <a:rect l="l" t="t" r="r" b="b"/>
              <a:pathLst>
                <a:path w="11588" h="4017" extrusionOk="0">
                  <a:moveTo>
                    <a:pt x="6191" y="1"/>
                  </a:moveTo>
                  <a:cubicBezTo>
                    <a:pt x="5508" y="1"/>
                    <a:pt x="4827" y="125"/>
                    <a:pt x="4200" y="368"/>
                  </a:cubicBezTo>
                  <a:cubicBezTo>
                    <a:pt x="2473" y="1037"/>
                    <a:pt x="1093" y="2408"/>
                    <a:pt x="1" y="4017"/>
                  </a:cubicBezTo>
                  <a:lnTo>
                    <a:pt x="11588" y="4017"/>
                  </a:lnTo>
                  <a:cubicBezTo>
                    <a:pt x="11126" y="2786"/>
                    <a:pt x="9653" y="1214"/>
                    <a:pt x="9070" y="831"/>
                  </a:cubicBezTo>
                  <a:cubicBezTo>
                    <a:pt x="8220" y="273"/>
                    <a:pt x="7203" y="1"/>
                    <a:pt x="6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3" name="Google Shape;333;p25"/>
            <p:cNvSpPr/>
            <p:nvPr/>
          </p:nvSpPr>
          <p:spPr>
            <a:xfrm>
              <a:off x="4356487" y="2981922"/>
              <a:ext cx="1585768" cy="355425"/>
            </a:xfrm>
            <a:custGeom>
              <a:avLst/>
              <a:gdLst/>
              <a:ahLst/>
              <a:cxnLst/>
              <a:rect l="l" t="t" r="r" b="b"/>
              <a:pathLst>
                <a:path w="62041" h="14217" extrusionOk="0">
                  <a:moveTo>
                    <a:pt x="0" y="1"/>
                  </a:moveTo>
                  <a:cubicBezTo>
                    <a:pt x="362" y="527"/>
                    <a:pt x="638" y="1112"/>
                    <a:pt x="998" y="1644"/>
                  </a:cubicBezTo>
                  <a:cubicBezTo>
                    <a:pt x="1377" y="2206"/>
                    <a:pt x="1853" y="2670"/>
                    <a:pt x="2400" y="3039"/>
                  </a:cubicBezTo>
                  <a:cubicBezTo>
                    <a:pt x="2895" y="3374"/>
                    <a:pt x="3440" y="3623"/>
                    <a:pt x="4006" y="3788"/>
                  </a:cubicBezTo>
                  <a:cubicBezTo>
                    <a:pt x="4453" y="3959"/>
                    <a:pt x="4897" y="4038"/>
                    <a:pt x="5334" y="4038"/>
                  </a:cubicBezTo>
                  <a:cubicBezTo>
                    <a:pt x="5556" y="4038"/>
                    <a:pt x="5777" y="4017"/>
                    <a:pt x="5996" y="3978"/>
                  </a:cubicBezTo>
                  <a:cubicBezTo>
                    <a:pt x="6053" y="3973"/>
                    <a:pt x="6111" y="3972"/>
                    <a:pt x="6168" y="3964"/>
                  </a:cubicBezTo>
                  <a:cubicBezTo>
                    <a:pt x="7316" y="3809"/>
                    <a:pt x="8301" y="3270"/>
                    <a:pt x="9121" y="2504"/>
                  </a:cubicBezTo>
                  <a:cubicBezTo>
                    <a:pt x="9649" y="2132"/>
                    <a:pt x="10131" y="1707"/>
                    <a:pt x="10569" y="1231"/>
                  </a:cubicBezTo>
                  <a:cubicBezTo>
                    <a:pt x="11350" y="3112"/>
                    <a:pt x="13251" y="4328"/>
                    <a:pt x="15169" y="4328"/>
                  </a:cubicBezTo>
                  <a:cubicBezTo>
                    <a:pt x="15256" y="4328"/>
                    <a:pt x="15342" y="4325"/>
                    <a:pt x="15429" y="4320"/>
                  </a:cubicBezTo>
                  <a:cubicBezTo>
                    <a:pt x="17126" y="4221"/>
                    <a:pt x="18659" y="3139"/>
                    <a:pt x="19620" y="1657"/>
                  </a:cubicBezTo>
                  <a:cubicBezTo>
                    <a:pt x="20319" y="3176"/>
                    <a:pt x="21376" y="4524"/>
                    <a:pt x="23062" y="4524"/>
                  </a:cubicBezTo>
                  <a:cubicBezTo>
                    <a:pt x="23149" y="4524"/>
                    <a:pt x="23237" y="4521"/>
                    <a:pt x="23327" y="4513"/>
                  </a:cubicBezTo>
                  <a:cubicBezTo>
                    <a:pt x="24759" y="4398"/>
                    <a:pt x="25618" y="3366"/>
                    <a:pt x="26157" y="2107"/>
                  </a:cubicBezTo>
                  <a:cubicBezTo>
                    <a:pt x="26816" y="2946"/>
                    <a:pt x="27552" y="3684"/>
                    <a:pt x="28519" y="4144"/>
                  </a:cubicBezTo>
                  <a:cubicBezTo>
                    <a:pt x="29303" y="4517"/>
                    <a:pt x="30187" y="4717"/>
                    <a:pt x="31060" y="4717"/>
                  </a:cubicBezTo>
                  <a:cubicBezTo>
                    <a:pt x="31452" y="4717"/>
                    <a:pt x="31843" y="4677"/>
                    <a:pt x="32222" y="4593"/>
                  </a:cubicBezTo>
                  <a:cubicBezTo>
                    <a:pt x="33631" y="4282"/>
                    <a:pt x="35172" y="3319"/>
                    <a:pt x="36114" y="1985"/>
                  </a:cubicBezTo>
                  <a:cubicBezTo>
                    <a:pt x="36512" y="2749"/>
                    <a:pt x="37081" y="3429"/>
                    <a:pt x="37668" y="4022"/>
                  </a:cubicBezTo>
                  <a:cubicBezTo>
                    <a:pt x="38570" y="4935"/>
                    <a:pt x="39654" y="5446"/>
                    <a:pt x="40829" y="5446"/>
                  </a:cubicBezTo>
                  <a:cubicBezTo>
                    <a:pt x="41182" y="5446"/>
                    <a:pt x="41544" y="5400"/>
                    <a:pt x="41912" y="5304"/>
                  </a:cubicBezTo>
                  <a:cubicBezTo>
                    <a:pt x="43377" y="4922"/>
                    <a:pt x="44641" y="3875"/>
                    <a:pt x="45623" y="2685"/>
                  </a:cubicBezTo>
                  <a:cubicBezTo>
                    <a:pt x="45742" y="2541"/>
                    <a:pt x="45852" y="2385"/>
                    <a:pt x="45963" y="2229"/>
                  </a:cubicBezTo>
                  <a:cubicBezTo>
                    <a:pt x="46390" y="3499"/>
                    <a:pt x="47367" y="4525"/>
                    <a:pt x="48649" y="4888"/>
                  </a:cubicBezTo>
                  <a:cubicBezTo>
                    <a:pt x="48965" y="4977"/>
                    <a:pt x="49285" y="5019"/>
                    <a:pt x="49602" y="5019"/>
                  </a:cubicBezTo>
                  <a:cubicBezTo>
                    <a:pt x="51232" y="5019"/>
                    <a:pt x="52795" y="3898"/>
                    <a:pt x="53405" y="2256"/>
                  </a:cubicBezTo>
                  <a:cubicBezTo>
                    <a:pt x="53503" y="1994"/>
                    <a:pt x="53577" y="1723"/>
                    <a:pt x="53644" y="1449"/>
                  </a:cubicBezTo>
                  <a:cubicBezTo>
                    <a:pt x="53647" y="1458"/>
                    <a:pt x="53649" y="1465"/>
                    <a:pt x="53652" y="1474"/>
                  </a:cubicBezTo>
                  <a:cubicBezTo>
                    <a:pt x="54222" y="3230"/>
                    <a:pt x="55631" y="4619"/>
                    <a:pt x="57418" y="4619"/>
                  </a:cubicBezTo>
                  <a:cubicBezTo>
                    <a:pt x="57453" y="4619"/>
                    <a:pt x="57488" y="4619"/>
                    <a:pt x="57523" y="4617"/>
                  </a:cubicBezTo>
                  <a:cubicBezTo>
                    <a:pt x="58024" y="4602"/>
                    <a:pt x="58504" y="4486"/>
                    <a:pt x="58961" y="4296"/>
                  </a:cubicBezTo>
                  <a:lnTo>
                    <a:pt x="58961" y="4296"/>
                  </a:lnTo>
                  <a:cubicBezTo>
                    <a:pt x="58917" y="4367"/>
                    <a:pt x="58874" y="4437"/>
                    <a:pt x="58833" y="4509"/>
                  </a:cubicBezTo>
                  <a:cubicBezTo>
                    <a:pt x="57074" y="7579"/>
                    <a:pt x="58096" y="11397"/>
                    <a:pt x="60786" y="13429"/>
                  </a:cubicBezTo>
                  <a:cubicBezTo>
                    <a:pt x="61179" y="13726"/>
                    <a:pt x="61601" y="13990"/>
                    <a:pt x="62041" y="14216"/>
                  </a:cubicBezTo>
                  <a:lnTo>
                    <a:pt x="62041" y="11251"/>
                  </a:lnTo>
                  <a:cubicBezTo>
                    <a:pt x="61638" y="10688"/>
                    <a:pt x="61378" y="10033"/>
                    <a:pt x="61353" y="9309"/>
                  </a:cubicBezTo>
                  <a:cubicBezTo>
                    <a:pt x="61321" y="8455"/>
                    <a:pt x="61594" y="7632"/>
                    <a:pt x="62041" y="6903"/>
                  </a:cubicBezTo>
                  <a:lnTo>
                    <a:pt x="62041" y="1"/>
                  </a:lnTo>
                  <a:lnTo>
                    <a:pt x="60369" y="1"/>
                  </a:lnTo>
                  <a:cubicBezTo>
                    <a:pt x="59830" y="434"/>
                    <a:pt x="59278" y="846"/>
                    <a:pt x="58718" y="1243"/>
                  </a:cubicBezTo>
                  <a:cubicBezTo>
                    <a:pt x="58818" y="1064"/>
                    <a:pt x="58921" y="888"/>
                    <a:pt x="59031" y="717"/>
                  </a:cubicBezTo>
                  <a:cubicBezTo>
                    <a:pt x="59283" y="483"/>
                    <a:pt x="59532" y="244"/>
                    <a:pt x="59776" y="1"/>
                  </a:cubicBezTo>
                  <a:lnTo>
                    <a:pt x="55376" y="1"/>
                  </a:lnTo>
                  <a:cubicBezTo>
                    <a:pt x="55311" y="186"/>
                    <a:pt x="55244" y="370"/>
                    <a:pt x="55177" y="555"/>
                  </a:cubicBezTo>
                  <a:cubicBezTo>
                    <a:pt x="55058" y="888"/>
                    <a:pt x="55267" y="1266"/>
                    <a:pt x="55550" y="1366"/>
                  </a:cubicBezTo>
                  <a:cubicBezTo>
                    <a:pt x="55495" y="1504"/>
                    <a:pt x="55436" y="1640"/>
                    <a:pt x="55385" y="1780"/>
                  </a:cubicBezTo>
                  <a:cubicBezTo>
                    <a:pt x="55225" y="1519"/>
                    <a:pt x="55091" y="1231"/>
                    <a:pt x="54992" y="924"/>
                  </a:cubicBezTo>
                  <a:cubicBezTo>
                    <a:pt x="54894" y="622"/>
                    <a:pt x="54834" y="313"/>
                    <a:pt x="54802" y="1"/>
                  </a:cubicBezTo>
                  <a:lnTo>
                    <a:pt x="42587" y="1"/>
                  </a:lnTo>
                  <a:cubicBezTo>
                    <a:pt x="42015" y="950"/>
                    <a:pt x="41273" y="1890"/>
                    <a:pt x="40244" y="2044"/>
                  </a:cubicBezTo>
                  <a:cubicBezTo>
                    <a:pt x="40599" y="1658"/>
                    <a:pt x="40951" y="1267"/>
                    <a:pt x="41297" y="873"/>
                  </a:cubicBezTo>
                  <a:cubicBezTo>
                    <a:pt x="41575" y="591"/>
                    <a:pt x="41845" y="300"/>
                    <a:pt x="42107" y="1"/>
                  </a:cubicBezTo>
                  <a:lnTo>
                    <a:pt x="37656" y="1"/>
                  </a:lnTo>
                  <a:cubicBezTo>
                    <a:pt x="37709" y="49"/>
                    <a:pt x="37771" y="85"/>
                    <a:pt x="37836" y="107"/>
                  </a:cubicBezTo>
                  <a:cubicBezTo>
                    <a:pt x="37822" y="139"/>
                    <a:pt x="37804" y="170"/>
                    <a:pt x="37791" y="204"/>
                  </a:cubicBezTo>
                  <a:cubicBezTo>
                    <a:pt x="37758" y="281"/>
                    <a:pt x="37749" y="358"/>
                    <a:pt x="37749" y="433"/>
                  </a:cubicBezTo>
                  <a:cubicBezTo>
                    <a:pt x="37654" y="303"/>
                    <a:pt x="37510" y="244"/>
                    <a:pt x="37362" y="244"/>
                  </a:cubicBezTo>
                  <a:cubicBezTo>
                    <a:pt x="37350" y="244"/>
                    <a:pt x="37338" y="244"/>
                    <a:pt x="37326" y="245"/>
                  </a:cubicBezTo>
                  <a:cubicBezTo>
                    <a:pt x="37280" y="164"/>
                    <a:pt x="37233" y="83"/>
                    <a:pt x="37192" y="1"/>
                  </a:cubicBezTo>
                  <a:lnTo>
                    <a:pt x="33352" y="1"/>
                  </a:lnTo>
                  <a:cubicBezTo>
                    <a:pt x="33334" y="24"/>
                    <a:pt x="33316" y="47"/>
                    <a:pt x="33298" y="69"/>
                  </a:cubicBezTo>
                  <a:cubicBezTo>
                    <a:pt x="32488" y="1058"/>
                    <a:pt x="31321" y="1809"/>
                    <a:pt x="30088" y="2049"/>
                  </a:cubicBezTo>
                  <a:cubicBezTo>
                    <a:pt x="30457" y="1699"/>
                    <a:pt x="30820" y="1342"/>
                    <a:pt x="31175" y="977"/>
                  </a:cubicBezTo>
                  <a:cubicBezTo>
                    <a:pt x="31240" y="1176"/>
                    <a:pt x="31436" y="1304"/>
                    <a:pt x="31642" y="1304"/>
                  </a:cubicBezTo>
                  <a:cubicBezTo>
                    <a:pt x="31769" y="1304"/>
                    <a:pt x="31901" y="1255"/>
                    <a:pt x="32007" y="1141"/>
                  </a:cubicBezTo>
                  <a:cubicBezTo>
                    <a:pt x="32357" y="768"/>
                    <a:pt x="32699" y="388"/>
                    <a:pt x="33034" y="1"/>
                  </a:cubicBezTo>
                  <a:lnTo>
                    <a:pt x="30726" y="1"/>
                  </a:lnTo>
                  <a:cubicBezTo>
                    <a:pt x="30671" y="58"/>
                    <a:pt x="30615" y="115"/>
                    <a:pt x="30561" y="172"/>
                  </a:cubicBezTo>
                  <a:cubicBezTo>
                    <a:pt x="30583" y="114"/>
                    <a:pt x="30606" y="57"/>
                    <a:pt x="30629" y="1"/>
                  </a:cubicBezTo>
                  <a:lnTo>
                    <a:pt x="28447" y="1"/>
                  </a:lnTo>
                  <a:cubicBezTo>
                    <a:pt x="28403" y="89"/>
                    <a:pt x="28362" y="178"/>
                    <a:pt x="28321" y="267"/>
                  </a:cubicBezTo>
                  <a:cubicBezTo>
                    <a:pt x="28160" y="622"/>
                    <a:pt x="28470" y="1028"/>
                    <a:pt x="28794" y="1028"/>
                  </a:cubicBezTo>
                  <a:cubicBezTo>
                    <a:pt x="28888" y="1028"/>
                    <a:pt x="28982" y="994"/>
                    <a:pt x="29067" y="916"/>
                  </a:cubicBezTo>
                  <a:cubicBezTo>
                    <a:pt x="29169" y="824"/>
                    <a:pt x="29262" y="721"/>
                    <a:pt x="29363" y="626"/>
                  </a:cubicBezTo>
                  <a:lnTo>
                    <a:pt x="29363" y="626"/>
                  </a:lnTo>
                  <a:cubicBezTo>
                    <a:pt x="29232" y="1026"/>
                    <a:pt x="29111" y="1432"/>
                    <a:pt x="29008" y="1846"/>
                  </a:cubicBezTo>
                  <a:cubicBezTo>
                    <a:pt x="28983" y="1944"/>
                    <a:pt x="28999" y="2038"/>
                    <a:pt x="29034" y="2121"/>
                  </a:cubicBezTo>
                  <a:cubicBezTo>
                    <a:pt x="28875" y="2112"/>
                    <a:pt x="28716" y="2097"/>
                    <a:pt x="28558" y="2067"/>
                  </a:cubicBezTo>
                  <a:cubicBezTo>
                    <a:pt x="28524" y="2061"/>
                    <a:pt x="28492" y="2051"/>
                    <a:pt x="28459" y="2043"/>
                  </a:cubicBezTo>
                  <a:cubicBezTo>
                    <a:pt x="28899" y="1744"/>
                    <a:pt x="28718" y="899"/>
                    <a:pt x="28093" y="899"/>
                  </a:cubicBezTo>
                  <a:cubicBezTo>
                    <a:pt x="28086" y="899"/>
                    <a:pt x="28079" y="899"/>
                    <a:pt x="28073" y="900"/>
                  </a:cubicBezTo>
                  <a:cubicBezTo>
                    <a:pt x="28050" y="900"/>
                    <a:pt x="28026" y="900"/>
                    <a:pt x="28003" y="900"/>
                  </a:cubicBezTo>
                  <a:cubicBezTo>
                    <a:pt x="27532" y="900"/>
                    <a:pt x="27073" y="777"/>
                    <a:pt x="26660" y="559"/>
                  </a:cubicBezTo>
                  <a:cubicBezTo>
                    <a:pt x="26706" y="371"/>
                    <a:pt x="26746" y="184"/>
                    <a:pt x="26783" y="1"/>
                  </a:cubicBezTo>
                  <a:lnTo>
                    <a:pt x="24532" y="1"/>
                  </a:lnTo>
                  <a:cubicBezTo>
                    <a:pt x="24594" y="115"/>
                    <a:pt x="24658" y="227"/>
                    <a:pt x="24725" y="338"/>
                  </a:cubicBezTo>
                  <a:cubicBezTo>
                    <a:pt x="24487" y="717"/>
                    <a:pt x="24230" y="1081"/>
                    <a:pt x="23943" y="1428"/>
                  </a:cubicBezTo>
                  <a:cubicBezTo>
                    <a:pt x="23805" y="1597"/>
                    <a:pt x="23654" y="1827"/>
                    <a:pt x="23480" y="1954"/>
                  </a:cubicBezTo>
                  <a:cubicBezTo>
                    <a:pt x="23416" y="2002"/>
                    <a:pt x="23418" y="2059"/>
                    <a:pt x="23404" y="2059"/>
                  </a:cubicBezTo>
                  <a:cubicBezTo>
                    <a:pt x="23395" y="2059"/>
                    <a:pt x="23379" y="2036"/>
                    <a:pt x="23335" y="1970"/>
                  </a:cubicBezTo>
                  <a:cubicBezTo>
                    <a:pt x="23232" y="1813"/>
                    <a:pt x="23266" y="1595"/>
                    <a:pt x="23344" y="1378"/>
                  </a:cubicBezTo>
                  <a:cubicBezTo>
                    <a:pt x="23471" y="1122"/>
                    <a:pt x="23586" y="875"/>
                    <a:pt x="23691" y="680"/>
                  </a:cubicBezTo>
                  <a:cubicBezTo>
                    <a:pt x="23828" y="420"/>
                    <a:pt x="23810" y="183"/>
                    <a:pt x="23706" y="1"/>
                  </a:cubicBezTo>
                  <a:lnTo>
                    <a:pt x="22363" y="1"/>
                  </a:lnTo>
                  <a:cubicBezTo>
                    <a:pt x="22355" y="12"/>
                    <a:pt x="22349" y="24"/>
                    <a:pt x="22342" y="37"/>
                  </a:cubicBezTo>
                  <a:cubicBezTo>
                    <a:pt x="22335" y="51"/>
                    <a:pt x="22327" y="65"/>
                    <a:pt x="22319" y="79"/>
                  </a:cubicBezTo>
                  <a:cubicBezTo>
                    <a:pt x="22319" y="53"/>
                    <a:pt x="22318" y="26"/>
                    <a:pt x="22318" y="1"/>
                  </a:cubicBezTo>
                  <a:lnTo>
                    <a:pt x="18141" y="1"/>
                  </a:lnTo>
                  <a:cubicBezTo>
                    <a:pt x="18102" y="89"/>
                    <a:pt x="18065" y="178"/>
                    <a:pt x="18028" y="267"/>
                  </a:cubicBezTo>
                  <a:cubicBezTo>
                    <a:pt x="17931" y="278"/>
                    <a:pt x="17835" y="294"/>
                    <a:pt x="17736" y="298"/>
                  </a:cubicBezTo>
                  <a:cubicBezTo>
                    <a:pt x="17687" y="300"/>
                    <a:pt x="17639" y="301"/>
                    <a:pt x="17592" y="301"/>
                  </a:cubicBezTo>
                  <a:cubicBezTo>
                    <a:pt x="17400" y="301"/>
                    <a:pt x="17213" y="284"/>
                    <a:pt x="17027" y="258"/>
                  </a:cubicBezTo>
                  <a:cubicBezTo>
                    <a:pt x="17120" y="172"/>
                    <a:pt x="17214" y="87"/>
                    <a:pt x="17306" y="1"/>
                  </a:cubicBezTo>
                  <a:lnTo>
                    <a:pt x="2841" y="1"/>
                  </a:lnTo>
                  <a:cubicBezTo>
                    <a:pt x="2777" y="277"/>
                    <a:pt x="2719" y="557"/>
                    <a:pt x="2671" y="839"/>
                  </a:cubicBezTo>
                  <a:cubicBezTo>
                    <a:pt x="2651" y="961"/>
                    <a:pt x="2667" y="1065"/>
                    <a:pt x="2706" y="1152"/>
                  </a:cubicBezTo>
                  <a:cubicBezTo>
                    <a:pt x="2431" y="792"/>
                    <a:pt x="2184" y="398"/>
                    <a:pt x="1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4" name="Google Shape;334;p25"/>
            <p:cNvSpPr/>
            <p:nvPr/>
          </p:nvSpPr>
          <p:spPr>
            <a:xfrm>
              <a:off x="4180950" y="3077925"/>
              <a:ext cx="8175" cy="63650"/>
            </a:xfrm>
            <a:custGeom>
              <a:avLst/>
              <a:gdLst/>
              <a:ahLst/>
              <a:cxnLst/>
              <a:rect l="l" t="t" r="r" b="b"/>
              <a:pathLst>
                <a:path w="327" h="2546" extrusionOk="0">
                  <a:moveTo>
                    <a:pt x="1" y="1"/>
                  </a:moveTo>
                  <a:lnTo>
                    <a:pt x="1" y="2546"/>
                  </a:lnTo>
                  <a:cubicBezTo>
                    <a:pt x="104" y="1917"/>
                    <a:pt x="200" y="1288"/>
                    <a:pt x="288" y="657"/>
                  </a:cubicBezTo>
                  <a:cubicBezTo>
                    <a:pt x="326" y="375"/>
                    <a:pt x="194" y="14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5" name="Google Shape;335;p25"/>
            <p:cNvSpPr/>
            <p:nvPr/>
          </p:nvSpPr>
          <p:spPr>
            <a:xfrm>
              <a:off x="5073750" y="2981925"/>
              <a:ext cx="21250" cy="5175"/>
            </a:xfrm>
            <a:custGeom>
              <a:avLst/>
              <a:gdLst/>
              <a:ahLst/>
              <a:cxnLst/>
              <a:rect l="l" t="t" r="r" b="b"/>
              <a:pathLst>
                <a:path w="850" h="207" extrusionOk="0">
                  <a:moveTo>
                    <a:pt x="1" y="1"/>
                  </a:moveTo>
                  <a:cubicBezTo>
                    <a:pt x="95" y="134"/>
                    <a:pt x="257" y="207"/>
                    <a:pt x="423" y="207"/>
                  </a:cubicBezTo>
                  <a:cubicBezTo>
                    <a:pt x="567" y="207"/>
                    <a:pt x="713" y="151"/>
                    <a:pt x="820" y="33"/>
                  </a:cubicBezTo>
                  <a:cubicBezTo>
                    <a:pt x="830" y="22"/>
                    <a:pt x="840" y="12"/>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6" name="Google Shape;336;p25"/>
            <p:cNvSpPr/>
            <p:nvPr/>
          </p:nvSpPr>
          <p:spPr>
            <a:xfrm>
              <a:off x="4770175" y="5379075"/>
              <a:ext cx="250075" cy="96875"/>
            </a:xfrm>
            <a:custGeom>
              <a:avLst/>
              <a:gdLst/>
              <a:ahLst/>
              <a:cxnLst/>
              <a:rect l="l" t="t" r="r" b="b"/>
              <a:pathLst>
                <a:path w="10003" h="3875" extrusionOk="0">
                  <a:moveTo>
                    <a:pt x="4882" y="1"/>
                  </a:moveTo>
                  <a:cubicBezTo>
                    <a:pt x="3037" y="1"/>
                    <a:pt x="1588" y="1142"/>
                    <a:pt x="605" y="2783"/>
                  </a:cubicBezTo>
                  <a:cubicBezTo>
                    <a:pt x="392" y="3139"/>
                    <a:pt x="191" y="3503"/>
                    <a:pt x="1" y="3875"/>
                  </a:cubicBezTo>
                  <a:lnTo>
                    <a:pt x="10002" y="3875"/>
                  </a:lnTo>
                  <a:cubicBezTo>
                    <a:pt x="9843" y="3473"/>
                    <a:pt x="9654" y="3086"/>
                    <a:pt x="9429" y="2715"/>
                  </a:cubicBezTo>
                  <a:cubicBezTo>
                    <a:pt x="8494" y="1171"/>
                    <a:pt x="6810" y="83"/>
                    <a:pt x="5083" y="5"/>
                  </a:cubicBezTo>
                  <a:cubicBezTo>
                    <a:pt x="5016" y="2"/>
                    <a:pt x="4949" y="1"/>
                    <a:pt x="4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7" name="Google Shape;337;p25"/>
            <p:cNvSpPr/>
            <p:nvPr/>
          </p:nvSpPr>
          <p:spPr>
            <a:xfrm>
              <a:off x="5074050" y="5386200"/>
              <a:ext cx="279525" cy="89750"/>
            </a:xfrm>
            <a:custGeom>
              <a:avLst/>
              <a:gdLst/>
              <a:ahLst/>
              <a:cxnLst/>
              <a:rect l="l" t="t" r="r" b="b"/>
              <a:pathLst>
                <a:path w="11181" h="3590" extrusionOk="0">
                  <a:moveTo>
                    <a:pt x="5674" y="1"/>
                  </a:moveTo>
                  <a:cubicBezTo>
                    <a:pt x="3420" y="1"/>
                    <a:pt x="1341" y="1520"/>
                    <a:pt x="0" y="3590"/>
                  </a:cubicBezTo>
                  <a:lnTo>
                    <a:pt x="2168" y="3590"/>
                  </a:lnTo>
                  <a:cubicBezTo>
                    <a:pt x="2492" y="3219"/>
                    <a:pt x="2858" y="2884"/>
                    <a:pt x="3272" y="2588"/>
                  </a:cubicBezTo>
                  <a:cubicBezTo>
                    <a:pt x="3353" y="2530"/>
                    <a:pt x="3438" y="2481"/>
                    <a:pt x="3521" y="2430"/>
                  </a:cubicBezTo>
                  <a:lnTo>
                    <a:pt x="3521" y="2430"/>
                  </a:lnTo>
                  <a:cubicBezTo>
                    <a:pt x="3128" y="2800"/>
                    <a:pt x="2748" y="3187"/>
                    <a:pt x="2387" y="3590"/>
                  </a:cubicBezTo>
                  <a:lnTo>
                    <a:pt x="8218" y="3590"/>
                  </a:lnTo>
                  <a:cubicBezTo>
                    <a:pt x="8242" y="3488"/>
                    <a:pt x="8267" y="3388"/>
                    <a:pt x="8291" y="3286"/>
                  </a:cubicBezTo>
                  <a:cubicBezTo>
                    <a:pt x="8334" y="3111"/>
                    <a:pt x="8325" y="2949"/>
                    <a:pt x="8283" y="2800"/>
                  </a:cubicBezTo>
                  <a:lnTo>
                    <a:pt x="8283" y="2800"/>
                  </a:lnTo>
                  <a:cubicBezTo>
                    <a:pt x="8578" y="3035"/>
                    <a:pt x="8852" y="3302"/>
                    <a:pt x="9106" y="3590"/>
                  </a:cubicBezTo>
                  <a:lnTo>
                    <a:pt x="11181" y="3590"/>
                  </a:lnTo>
                  <a:cubicBezTo>
                    <a:pt x="10371" y="2269"/>
                    <a:pt x="9315" y="1166"/>
                    <a:pt x="7872" y="497"/>
                  </a:cubicBezTo>
                  <a:lnTo>
                    <a:pt x="7872" y="498"/>
                  </a:lnTo>
                  <a:cubicBezTo>
                    <a:pt x="7134" y="156"/>
                    <a:pt x="6395" y="1"/>
                    <a:pt x="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8" name="Google Shape;338;p25"/>
            <p:cNvSpPr/>
            <p:nvPr/>
          </p:nvSpPr>
          <p:spPr>
            <a:xfrm>
              <a:off x="4178823" y="3871175"/>
              <a:ext cx="117594" cy="345300"/>
            </a:xfrm>
            <a:custGeom>
              <a:avLst/>
              <a:gdLst/>
              <a:ahLst/>
              <a:cxnLst/>
              <a:rect l="l" t="t" r="r" b="b"/>
              <a:pathLst>
                <a:path w="6599" h="13812" extrusionOk="0">
                  <a:moveTo>
                    <a:pt x="4376" y="7573"/>
                  </a:moveTo>
                  <a:cubicBezTo>
                    <a:pt x="4290" y="7888"/>
                    <a:pt x="4183" y="8197"/>
                    <a:pt x="4056" y="8490"/>
                  </a:cubicBezTo>
                  <a:cubicBezTo>
                    <a:pt x="4057" y="8293"/>
                    <a:pt x="4042" y="8098"/>
                    <a:pt x="4015" y="7907"/>
                  </a:cubicBezTo>
                  <a:cubicBezTo>
                    <a:pt x="4055" y="7801"/>
                    <a:pt x="4097" y="7694"/>
                    <a:pt x="4124" y="7585"/>
                  </a:cubicBezTo>
                  <a:lnTo>
                    <a:pt x="4125" y="7585"/>
                  </a:lnTo>
                  <a:cubicBezTo>
                    <a:pt x="4161" y="7591"/>
                    <a:pt x="4198" y="7594"/>
                    <a:pt x="4235" y="7594"/>
                  </a:cubicBezTo>
                  <a:cubicBezTo>
                    <a:pt x="4263" y="7594"/>
                    <a:pt x="4292" y="7592"/>
                    <a:pt x="4321" y="7587"/>
                  </a:cubicBezTo>
                  <a:cubicBezTo>
                    <a:pt x="4340" y="7583"/>
                    <a:pt x="4358" y="7577"/>
                    <a:pt x="4376" y="7573"/>
                  </a:cubicBezTo>
                  <a:close/>
                  <a:moveTo>
                    <a:pt x="86" y="1"/>
                  </a:moveTo>
                  <a:lnTo>
                    <a:pt x="86" y="1801"/>
                  </a:lnTo>
                  <a:cubicBezTo>
                    <a:pt x="131" y="1706"/>
                    <a:pt x="175" y="1611"/>
                    <a:pt x="220" y="1517"/>
                  </a:cubicBezTo>
                  <a:cubicBezTo>
                    <a:pt x="294" y="1529"/>
                    <a:pt x="369" y="1540"/>
                    <a:pt x="443" y="1553"/>
                  </a:cubicBezTo>
                  <a:cubicBezTo>
                    <a:pt x="420" y="1600"/>
                    <a:pt x="398" y="1648"/>
                    <a:pt x="389" y="1704"/>
                  </a:cubicBezTo>
                  <a:cubicBezTo>
                    <a:pt x="373" y="1799"/>
                    <a:pt x="356" y="1894"/>
                    <a:pt x="339" y="1989"/>
                  </a:cubicBezTo>
                  <a:cubicBezTo>
                    <a:pt x="288" y="1973"/>
                    <a:pt x="236" y="1964"/>
                    <a:pt x="183" y="1964"/>
                  </a:cubicBezTo>
                  <a:cubicBezTo>
                    <a:pt x="151" y="1964"/>
                    <a:pt x="118" y="1968"/>
                    <a:pt x="86" y="1975"/>
                  </a:cubicBezTo>
                  <a:lnTo>
                    <a:pt x="86" y="3931"/>
                  </a:lnTo>
                  <a:cubicBezTo>
                    <a:pt x="187" y="3714"/>
                    <a:pt x="289" y="3496"/>
                    <a:pt x="389" y="3279"/>
                  </a:cubicBezTo>
                  <a:cubicBezTo>
                    <a:pt x="420" y="3305"/>
                    <a:pt x="451" y="3333"/>
                    <a:pt x="487" y="3349"/>
                  </a:cubicBezTo>
                  <a:cubicBezTo>
                    <a:pt x="551" y="3374"/>
                    <a:pt x="617" y="3386"/>
                    <a:pt x="685" y="3388"/>
                  </a:cubicBezTo>
                  <a:cubicBezTo>
                    <a:pt x="483" y="3594"/>
                    <a:pt x="283" y="3802"/>
                    <a:pt x="86" y="4015"/>
                  </a:cubicBezTo>
                  <a:lnTo>
                    <a:pt x="86" y="8079"/>
                  </a:lnTo>
                  <a:cubicBezTo>
                    <a:pt x="199" y="7927"/>
                    <a:pt x="313" y="7776"/>
                    <a:pt x="429" y="7627"/>
                  </a:cubicBezTo>
                  <a:lnTo>
                    <a:pt x="429" y="7627"/>
                  </a:lnTo>
                  <a:cubicBezTo>
                    <a:pt x="315" y="7866"/>
                    <a:pt x="200" y="8106"/>
                    <a:pt x="86" y="8345"/>
                  </a:cubicBezTo>
                  <a:lnTo>
                    <a:pt x="86" y="11161"/>
                  </a:lnTo>
                  <a:cubicBezTo>
                    <a:pt x="250" y="10946"/>
                    <a:pt x="415" y="10732"/>
                    <a:pt x="580" y="10517"/>
                  </a:cubicBezTo>
                  <a:lnTo>
                    <a:pt x="580" y="10517"/>
                  </a:lnTo>
                  <a:cubicBezTo>
                    <a:pt x="441" y="10773"/>
                    <a:pt x="306" y="11031"/>
                    <a:pt x="160" y="11285"/>
                  </a:cubicBezTo>
                  <a:cubicBezTo>
                    <a:pt x="1" y="11564"/>
                    <a:pt x="132" y="11862"/>
                    <a:pt x="355" y="12033"/>
                  </a:cubicBezTo>
                  <a:cubicBezTo>
                    <a:pt x="265" y="12076"/>
                    <a:pt x="176" y="12115"/>
                    <a:pt x="86" y="12155"/>
                  </a:cubicBezTo>
                  <a:lnTo>
                    <a:pt x="86" y="13812"/>
                  </a:lnTo>
                  <a:cubicBezTo>
                    <a:pt x="1354" y="13690"/>
                    <a:pt x="2650" y="13200"/>
                    <a:pt x="3674" y="12704"/>
                  </a:cubicBezTo>
                  <a:cubicBezTo>
                    <a:pt x="4484" y="12311"/>
                    <a:pt x="5233" y="11809"/>
                    <a:pt x="5680" y="10959"/>
                  </a:cubicBezTo>
                  <a:cubicBezTo>
                    <a:pt x="6160" y="10049"/>
                    <a:pt x="6277" y="8913"/>
                    <a:pt x="6393" y="7891"/>
                  </a:cubicBezTo>
                  <a:cubicBezTo>
                    <a:pt x="6598" y="6054"/>
                    <a:pt x="6337" y="4330"/>
                    <a:pt x="5258" y="2956"/>
                  </a:cubicBezTo>
                  <a:cubicBezTo>
                    <a:pt x="4559" y="1691"/>
                    <a:pt x="3373" y="856"/>
                    <a:pt x="1996" y="434"/>
                  </a:cubicBezTo>
                  <a:cubicBezTo>
                    <a:pt x="1381" y="245"/>
                    <a:pt x="740" y="10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9" name="Google Shape;339;p25"/>
            <p:cNvSpPr/>
            <p:nvPr/>
          </p:nvSpPr>
          <p:spPr>
            <a:xfrm>
              <a:off x="4180950" y="4217124"/>
              <a:ext cx="209577" cy="1258825"/>
            </a:xfrm>
            <a:custGeom>
              <a:avLst/>
              <a:gdLst/>
              <a:ahLst/>
              <a:cxnLst/>
              <a:rect l="l" t="t" r="r" b="b"/>
              <a:pathLst>
                <a:path w="10771" h="50353" extrusionOk="0">
                  <a:moveTo>
                    <a:pt x="297" y="1652"/>
                  </a:moveTo>
                  <a:lnTo>
                    <a:pt x="297" y="1652"/>
                  </a:lnTo>
                  <a:cubicBezTo>
                    <a:pt x="429" y="1729"/>
                    <a:pt x="556" y="1814"/>
                    <a:pt x="685" y="1899"/>
                  </a:cubicBezTo>
                  <a:cubicBezTo>
                    <a:pt x="549" y="1910"/>
                    <a:pt x="414" y="1982"/>
                    <a:pt x="306" y="2143"/>
                  </a:cubicBezTo>
                  <a:cubicBezTo>
                    <a:pt x="231" y="2251"/>
                    <a:pt x="160" y="2362"/>
                    <a:pt x="87" y="2470"/>
                  </a:cubicBezTo>
                  <a:cubicBezTo>
                    <a:pt x="142" y="2312"/>
                    <a:pt x="203" y="2156"/>
                    <a:pt x="258" y="1998"/>
                  </a:cubicBezTo>
                  <a:cubicBezTo>
                    <a:pt x="300" y="1876"/>
                    <a:pt x="308" y="1760"/>
                    <a:pt x="297" y="1652"/>
                  </a:cubicBezTo>
                  <a:close/>
                  <a:moveTo>
                    <a:pt x="2794" y="9845"/>
                  </a:moveTo>
                  <a:cubicBezTo>
                    <a:pt x="2471" y="10510"/>
                    <a:pt x="2022" y="11106"/>
                    <a:pt x="1435" y="11575"/>
                  </a:cubicBezTo>
                  <a:cubicBezTo>
                    <a:pt x="1476" y="11509"/>
                    <a:pt x="1514" y="11444"/>
                    <a:pt x="1554" y="11377"/>
                  </a:cubicBezTo>
                  <a:cubicBezTo>
                    <a:pt x="1662" y="11347"/>
                    <a:pt x="1764" y="11282"/>
                    <a:pt x="1844" y="11162"/>
                  </a:cubicBezTo>
                  <a:cubicBezTo>
                    <a:pt x="2064" y="10830"/>
                    <a:pt x="2285" y="10499"/>
                    <a:pt x="2505" y="10167"/>
                  </a:cubicBezTo>
                  <a:cubicBezTo>
                    <a:pt x="2572" y="10066"/>
                    <a:pt x="2602" y="9958"/>
                    <a:pt x="2617" y="9849"/>
                  </a:cubicBezTo>
                  <a:cubicBezTo>
                    <a:pt x="2642" y="9852"/>
                    <a:pt x="2667" y="9854"/>
                    <a:pt x="2693" y="9854"/>
                  </a:cubicBezTo>
                  <a:cubicBezTo>
                    <a:pt x="2726" y="9854"/>
                    <a:pt x="2760" y="9851"/>
                    <a:pt x="2794" y="9845"/>
                  </a:cubicBezTo>
                  <a:close/>
                  <a:moveTo>
                    <a:pt x="1219" y="19924"/>
                  </a:moveTo>
                  <a:lnTo>
                    <a:pt x="1219" y="19924"/>
                  </a:lnTo>
                  <a:cubicBezTo>
                    <a:pt x="1112" y="20737"/>
                    <a:pt x="864" y="21502"/>
                    <a:pt x="519" y="22216"/>
                  </a:cubicBezTo>
                  <a:cubicBezTo>
                    <a:pt x="454" y="21875"/>
                    <a:pt x="501" y="21489"/>
                    <a:pt x="564" y="21116"/>
                  </a:cubicBezTo>
                  <a:cubicBezTo>
                    <a:pt x="788" y="20723"/>
                    <a:pt x="1007" y="20325"/>
                    <a:pt x="1219" y="19924"/>
                  </a:cubicBezTo>
                  <a:close/>
                  <a:moveTo>
                    <a:pt x="5729" y="48086"/>
                  </a:moveTo>
                  <a:cubicBezTo>
                    <a:pt x="6026" y="48086"/>
                    <a:pt x="6321" y="48113"/>
                    <a:pt x="6611" y="48166"/>
                  </a:cubicBezTo>
                  <a:cubicBezTo>
                    <a:pt x="6800" y="48233"/>
                    <a:pt x="6985" y="48317"/>
                    <a:pt x="7161" y="48439"/>
                  </a:cubicBezTo>
                  <a:cubicBezTo>
                    <a:pt x="7176" y="48448"/>
                    <a:pt x="7188" y="48461"/>
                    <a:pt x="7201" y="48470"/>
                  </a:cubicBezTo>
                  <a:cubicBezTo>
                    <a:pt x="7159" y="48463"/>
                    <a:pt x="7117" y="48460"/>
                    <a:pt x="7074" y="48460"/>
                  </a:cubicBezTo>
                  <a:cubicBezTo>
                    <a:pt x="6871" y="48460"/>
                    <a:pt x="6672" y="48541"/>
                    <a:pt x="6509" y="48721"/>
                  </a:cubicBezTo>
                  <a:cubicBezTo>
                    <a:pt x="6306" y="48537"/>
                    <a:pt x="6050" y="48457"/>
                    <a:pt x="5788" y="48457"/>
                  </a:cubicBezTo>
                  <a:cubicBezTo>
                    <a:pt x="5733" y="48457"/>
                    <a:pt x="5678" y="48460"/>
                    <a:pt x="5622" y="48467"/>
                  </a:cubicBezTo>
                  <a:cubicBezTo>
                    <a:pt x="5598" y="48330"/>
                    <a:pt x="5554" y="48206"/>
                    <a:pt x="5496" y="48092"/>
                  </a:cubicBezTo>
                  <a:cubicBezTo>
                    <a:pt x="5574" y="48088"/>
                    <a:pt x="5652" y="48086"/>
                    <a:pt x="5729" y="48086"/>
                  </a:cubicBezTo>
                  <a:close/>
                  <a:moveTo>
                    <a:pt x="1" y="1"/>
                  </a:moveTo>
                  <a:lnTo>
                    <a:pt x="1" y="50353"/>
                  </a:lnTo>
                  <a:lnTo>
                    <a:pt x="10684" y="50353"/>
                  </a:lnTo>
                  <a:cubicBezTo>
                    <a:pt x="10770" y="49499"/>
                    <a:pt x="10706" y="48658"/>
                    <a:pt x="10294" y="47932"/>
                  </a:cubicBezTo>
                  <a:cubicBezTo>
                    <a:pt x="9649" y="46797"/>
                    <a:pt x="8379" y="46369"/>
                    <a:pt x="7095" y="46369"/>
                  </a:cubicBezTo>
                  <a:cubicBezTo>
                    <a:pt x="6648" y="46369"/>
                    <a:pt x="6199" y="46421"/>
                    <a:pt x="5775" y="46513"/>
                  </a:cubicBezTo>
                  <a:cubicBezTo>
                    <a:pt x="4192" y="46857"/>
                    <a:pt x="2686" y="47606"/>
                    <a:pt x="1419" y="48678"/>
                  </a:cubicBezTo>
                  <a:cubicBezTo>
                    <a:pt x="3336" y="46785"/>
                    <a:pt x="5203" y="41050"/>
                    <a:pt x="2331" y="39182"/>
                  </a:cubicBezTo>
                  <a:cubicBezTo>
                    <a:pt x="1867" y="38881"/>
                    <a:pt x="1345" y="38719"/>
                    <a:pt x="832" y="38719"/>
                  </a:cubicBezTo>
                  <a:cubicBezTo>
                    <a:pt x="695" y="38719"/>
                    <a:pt x="559" y="38731"/>
                    <a:pt x="425" y="38754"/>
                  </a:cubicBezTo>
                  <a:cubicBezTo>
                    <a:pt x="334" y="38692"/>
                    <a:pt x="244" y="38627"/>
                    <a:pt x="146" y="38574"/>
                  </a:cubicBezTo>
                  <a:cubicBezTo>
                    <a:pt x="100" y="38550"/>
                    <a:pt x="54" y="38534"/>
                    <a:pt x="6" y="38512"/>
                  </a:cubicBezTo>
                  <a:cubicBezTo>
                    <a:pt x="81" y="38393"/>
                    <a:pt x="156" y="38274"/>
                    <a:pt x="226" y="38152"/>
                  </a:cubicBezTo>
                  <a:cubicBezTo>
                    <a:pt x="232" y="38147"/>
                    <a:pt x="239" y="38142"/>
                    <a:pt x="245" y="38137"/>
                  </a:cubicBezTo>
                  <a:cubicBezTo>
                    <a:pt x="544" y="38039"/>
                    <a:pt x="842" y="37939"/>
                    <a:pt x="1131" y="37809"/>
                  </a:cubicBezTo>
                  <a:cubicBezTo>
                    <a:pt x="1827" y="37498"/>
                    <a:pt x="2457" y="37062"/>
                    <a:pt x="3006" y="36509"/>
                  </a:cubicBezTo>
                  <a:cubicBezTo>
                    <a:pt x="4132" y="35377"/>
                    <a:pt x="4825" y="33795"/>
                    <a:pt x="4834" y="32132"/>
                  </a:cubicBezTo>
                  <a:cubicBezTo>
                    <a:pt x="4843" y="30500"/>
                    <a:pt x="4148" y="28873"/>
                    <a:pt x="2798" y="28049"/>
                  </a:cubicBezTo>
                  <a:cubicBezTo>
                    <a:pt x="2200" y="27683"/>
                    <a:pt x="1538" y="27510"/>
                    <a:pt x="876" y="27510"/>
                  </a:cubicBezTo>
                  <a:cubicBezTo>
                    <a:pt x="826" y="27510"/>
                    <a:pt x="775" y="27511"/>
                    <a:pt x="725" y="27513"/>
                  </a:cubicBezTo>
                  <a:cubicBezTo>
                    <a:pt x="563" y="27445"/>
                    <a:pt x="398" y="27380"/>
                    <a:pt x="231" y="27324"/>
                  </a:cubicBezTo>
                  <a:cubicBezTo>
                    <a:pt x="288" y="27259"/>
                    <a:pt x="339" y="27191"/>
                    <a:pt x="393" y="27126"/>
                  </a:cubicBezTo>
                  <a:cubicBezTo>
                    <a:pt x="1139" y="26922"/>
                    <a:pt x="1803" y="26409"/>
                    <a:pt x="2347" y="25744"/>
                  </a:cubicBezTo>
                  <a:cubicBezTo>
                    <a:pt x="2776" y="25499"/>
                    <a:pt x="3177" y="25203"/>
                    <a:pt x="3530" y="24882"/>
                  </a:cubicBezTo>
                  <a:cubicBezTo>
                    <a:pt x="4683" y="23831"/>
                    <a:pt x="5535" y="22401"/>
                    <a:pt x="5740" y="20775"/>
                  </a:cubicBezTo>
                  <a:cubicBezTo>
                    <a:pt x="5950" y="19123"/>
                    <a:pt x="5519" y="17378"/>
                    <a:pt x="4436" y="16156"/>
                  </a:cubicBezTo>
                  <a:cubicBezTo>
                    <a:pt x="4430" y="16148"/>
                    <a:pt x="4423" y="16142"/>
                    <a:pt x="4417" y="16135"/>
                  </a:cubicBezTo>
                  <a:cubicBezTo>
                    <a:pt x="3979" y="15181"/>
                    <a:pt x="3355" y="14325"/>
                    <a:pt x="2547" y="13751"/>
                  </a:cubicBezTo>
                  <a:cubicBezTo>
                    <a:pt x="2120" y="13447"/>
                    <a:pt x="1668" y="13269"/>
                    <a:pt x="1197" y="13168"/>
                  </a:cubicBezTo>
                  <a:cubicBezTo>
                    <a:pt x="2440" y="12512"/>
                    <a:pt x="3494" y="11445"/>
                    <a:pt x="4071" y="10060"/>
                  </a:cubicBezTo>
                  <a:cubicBezTo>
                    <a:pt x="5574" y="6446"/>
                    <a:pt x="3959" y="2157"/>
                    <a:pt x="757" y="359"/>
                  </a:cubicBezTo>
                  <a:cubicBezTo>
                    <a:pt x="511" y="222"/>
                    <a:pt x="258" y="10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0" name="Google Shape;340;p25"/>
            <p:cNvSpPr/>
            <p:nvPr/>
          </p:nvSpPr>
          <p:spPr>
            <a:xfrm>
              <a:off x="4180950" y="2981951"/>
              <a:ext cx="163689" cy="582550"/>
            </a:xfrm>
            <a:custGeom>
              <a:avLst/>
              <a:gdLst/>
              <a:ahLst/>
              <a:cxnLst/>
              <a:rect l="l" t="t" r="r" b="b"/>
              <a:pathLst>
                <a:path w="8238" h="23302" extrusionOk="0">
                  <a:moveTo>
                    <a:pt x="3739" y="43"/>
                  </a:moveTo>
                  <a:lnTo>
                    <a:pt x="3739" y="43"/>
                  </a:lnTo>
                  <a:cubicBezTo>
                    <a:pt x="3510" y="473"/>
                    <a:pt x="3281" y="901"/>
                    <a:pt x="3053" y="1331"/>
                  </a:cubicBezTo>
                  <a:cubicBezTo>
                    <a:pt x="3004" y="1423"/>
                    <a:pt x="2983" y="1512"/>
                    <a:pt x="2983" y="1597"/>
                  </a:cubicBezTo>
                  <a:cubicBezTo>
                    <a:pt x="2970" y="1610"/>
                    <a:pt x="2960" y="1624"/>
                    <a:pt x="2948" y="1635"/>
                  </a:cubicBezTo>
                  <a:cubicBezTo>
                    <a:pt x="2792" y="1788"/>
                    <a:pt x="2737" y="2001"/>
                    <a:pt x="2761" y="2194"/>
                  </a:cubicBezTo>
                  <a:cubicBezTo>
                    <a:pt x="2461" y="2115"/>
                    <a:pt x="2165" y="2012"/>
                    <a:pt x="1873" y="1903"/>
                  </a:cubicBezTo>
                  <a:cubicBezTo>
                    <a:pt x="1871" y="1832"/>
                    <a:pt x="1866" y="1761"/>
                    <a:pt x="1862" y="1691"/>
                  </a:cubicBezTo>
                  <a:cubicBezTo>
                    <a:pt x="2417" y="1175"/>
                    <a:pt x="2965" y="650"/>
                    <a:pt x="3503" y="114"/>
                  </a:cubicBezTo>
                  <a:cubicBezTo>
                    <a:pt x="3582" y="91"/>
                    <a:pt x="3661" y="66"/>
                    <a:pt x="3739" y="43"/>
                  </a:cubicBezTo>
                  <a:close/>
                  <a:moveTo>
                    <a:pt x="3032" y="4740"/>
                  </a:moveTo>
                  <a:cubicBezTo>
                    <a:pt x="3162" y="4878"/>
                    <a:pt x="3288" y="5022"/>
                    <a:pt x="3409" y="5172"/>
                  </a:cubicBezTo>
                  <a:cubicBezTo>
                    <a:pt x="3316" y="5234"/>
                    <a:pt x="3235" y="5329"/>
                    <a:pt x="3172" y="5459"/>
                  </a:cubicBezTo>
                  <a:cubicBezTo>
                    <a:pt x="3161" y="5437"/>
                    <a:pt x="3148" y="5414"/>
                    <a:pt x="3135" y="5393"/>
                  </a:cubicBezTo>
                  <a:cubicBezTo>
                    <a:pt x="3101" y="5175"/>
                    <a:pt x="3068" y="4957"/>
                    <a:pt x="3032" y="4740"/>
                  </a:cubicBezTo>
                  <a:close/>
                  <a:moveTo>
                    <a:pt x="4232" y="6574"/>
                  </a:moveTo>
                  <a:cubicBezTo>
                    <a:pt x="4314" y="6877"/>
                    <a:pt x="4319" y="7198"/>
                    <a:pt x="4183" y="7552"/>
                  </a:cubicBezTo>
                  <a:cubicBezTo>
                    <a:pt x="4102" y="7765"/>
                    <a:pt x="4000" y="7968"/>
                    <a:pt x="3888" y="8166"/>
                  </a:cubicBezTo>
                  <a:cubicBezTo>
                    <a:pt x="3818" y="8077"/>
                    <a:pt x="3723" y="8013"/>
                    <a:pt x="3617" y="7981"/>
                  </a:cubicBezTo>
                  <a:cubicBezTo>
                    <a:pt x="3620" y="7976"/>
                    <a:pt x="3622" y="7970"/>
                    <a:pt x="3624" y="7965"/>
                  </a:cubicBezTo>
                  <a:cubicBezTo>
                    <a:pt x="3859" y="7519"/>
                    <a:pt x="4058" y="7053"/>
                    <a:pt x="4232" y="6574"/>
                  </a:cubicBezTo>
                  <a:close/>
                  <a:moveTo>
                    <a:pt x="1106" y="9683"/>
                  </a:moveTo>
                  <a:cubicBezTo>
                    <a:pt x="1130" y="9767"/>
                    <a:pt x="1171" y="9839"/>
                    <a:pt x="1220" y="9905"/>
                  </a:cubicBezTo>
                  <a:cubicBezTo>
                    <a:pt x="961" y="10078"/>
                    <a:pt x="691" y="10234"/>
                    <a:pt x="415" y="10377"/>
                  </a:cubicBezTo>
                  <a:cubicBezTo>
                    <a:pt x="424" y="10368"/>
                    <a:pt x="434" y="10357"/>
                    <a:pt x="443" y="10348"/>
                  </a:cubicBezTo>
                  <a:cubicBezTo>
                    <a:pt x="551" y="10310"/>
                    <a:pt x="653" y="10245"/>
                    <a:pt x="740" y="10145"/>
                  </a:cubicBezTo>
                  <a:cubicBezTo>
                    <a:pt x="868" y="9996"/>
                    <a:pt x="983" y="9836"/>
                    <a:pt x="1106" y="9683"/>
                  </a:cubicBezTo>
                  <a:close/>
                  <a:moveTo>
                    <a:pt x="1266" y="14550"/>
                  </a:moveTo>
                  <a:cubicBezTo>
                    <a:pt x="1273" y="14551"/>
                    <a:pt x="1279" y="14552"/>
                    <a:pt x="1286" y="14554"/>
                  </a:cubicBezTo>
                  <a:cubicBezTo>
                    <a:pt x="1442" y="14588"/>
                    <a:pt x="1612" y="14628"/>
                    <a:pt x="1786" y="14672"/>
                  </a:cubicBezTo>
                  <a:cubicBezTo>
                    <a:pt x="1725" y="14725"/>
                    <a:pt x="1673" y="14790"/>
                    <a:pt x="1632" y="14870"/>
                  </a:cubicBezTo>
                  <a:cubicBezTo>
                    <a:pt x="1455" y="15217"/>
                    <a:pt x="1278" y="15563"/>
                    <a:pt x="1100" y="15909"/>
                  </a:cubicBezTo>
                  <a:cubicBezTo>
                    <a:pt x="1175" y="15604"/>
                    <a:pt x="1248" y="15298"/>
                    <a:pt x="1322" y="14993"/>
                  </a:cubicBezTo>
                  <a:cubicBezTo>
                    <a:pt x="1365" y="14812"/>
                    <a:pt x="1337" y="14664"/>
                    <a:pt x="1266" y="14550"/>
                  </a:cubicBezTo>
                  <a:close/>
                  <a:moveTo>
                    <a:pt x="2" y="1"/>
                  </a:moveTo>
                  <a:lnTo>
                    <a:pt x="2" y="2844"/>
                  </a:lnTo>
                  <a:cubicBezTo>
                    <a:pt x="185" y="2906"/>
                    <a:pt x="367" y="2974"/>
                    <a:pt x="546" y="3049"/>
                  </a:cubicBezTo>
                  <a:cubicBezTo>
                    <a:pt x="522" y="3823"/>
                    <a:pt x="446" y="4596"/>
                    <a:pt x="315" y="5365"/>
                  </a:cubicBezTo>
                  <a:cubicBezTo>
                    <a:pt x="258" y="5596"/>
                    <a:pt x="210" y="5832"/>
                    <a:pt x="181" y="6072"/>
                  </a:cubicBezTo>
                  <a:cubicBezTo>
                    <a:pt x="168" y="6182"/>
                    <a:pt x="174" y="6279"/>
                    <a:pt x="195" y="6367"/>
                  </a:cubicBezTo>
                  <a:cubicBezTo>
                    <a:pt x="183" y="6408"/>
                    <a:pt x="173" y="6450"/>
                    <a:pt x="162" y="6491"/>
                  </a:cubicBezTo>
                  <a:cubicBezTo>
                    <a:pt x="111" y="6623"/>
                    <a:pt x="57" y="6751"/>
                    <a:pt x="1" y="6880"/>
                  </a:cubicBezTo>
                  <a:lnTo>
                    <a:pt x="1" y="20854"/>
                  </a:lnTo>
                  <a:cubicBezTo>
                    <a:pt x="106" y="20652"/>
                    <a:pt x="210" y="20449"/>
                    <a:pt x="315" y="20247"/>
                  </a:cubicBezTo>
                  <a:lnTo>
                    <a:pt x="315" y="20247"/>
                  </a:lnTo>
                  <a:cubicBezTo>
                    <a:pt x="272" y="20649"/>
                    <a:pt x="636" y="20947"/>
                    <a:pt x="989" y="20947"/>
                  </a:cubicBezTo>
                  <a:cubicBezTo>
                    <a:pt x="1113" y="20947"/>
                    <a:pt x="1235" y="20910"/>
                    <a:pt x="1338" y="20828"/>
                  </a:cubicBezTo>
                  <a:cubicBezTo>
                    <a:pt x="1720" y="20525"/>
                    <a:pt x="2061" y="20181"/>
                    <a:pt x="2386" y="19823"/>
                  </a:cubicBezTo>
                  <a:cubicBezTo>
                    <a:pt x="2420" y="19866"/>
                    <a:pt x="2458" y="19904"/>
                    <a:pt x="2498" y="19941"/>
                  </a:cubicBezTo>
                  <a:cubicBezTo>
                    <a:pt x="2479" y="20006"/>
                    <a:pt x="2465" y="20073"/>
                    <a:pt x="2443" y="20138"/>
                  </a:cubicBezTo>
                  <a:cubicBezTo>
                    <a:pt x="2377" y="20337"/>
                    <a:pt x="2394" y="20520"/>
                    <a:pt x="2460" y="20675"/>
                  </a:cubicBezTo>
                  <a:cubicBezTo>
                    <a:pt x="2020" y="20905"/>
                    <a:pt x="1570" y="21103"/>
                    <a:pt x="1153" y="21281"/>
                  </a:cubicBezTo>
                  <a:cubicBezTo>
                    <a:pt x="779" y="21440"/>
                    <a:pt x="393" y="21592"/>
                    <a:pt x="2" y="21730"/>
                  </a:cubicBezTo>
                  <a:lnTo>
                    <a:pt x="2" y="23301"/>
                  </a:lnTo>
                  <a:cubicBezTo>
                    <a:pt x="66" y="23282"/>
                    <a:pt x="132" y="23261"/>
                    <a:pt x="196" y="23241"/>
                  </a:cubicBezTo>
                  <a:cubicBezTo>
                    <a:pt x="1895" y="22692"/>
                    <a:pt x="3764" y="21935"/>
                    <a:pt x="5065" y="20602"/>
                  </a:cubicBezTo>
                  <a:cubicBezTo>
                    <a:pt x="6261" y="19378"/>
                    <a:pt x="6916" y="17356"/>
                    <a:pt x="6094" y="15705"/>
                  </a:cubicBezTo>
                  <a:cubicBezTo>
                    <a:pt x="5249" y="14003"/>
                    <a:pt x="3231" y="13437"/>
                    <a:pt x="1606" y="13050"/>
                  </a:cubicBezTo>
                  <a:cubicBezTo>
                    <a:pt x="1288" y="12974"/>
                    <a:pt x="970" y="12915"/>
                    <a:pt x="652" y="12862"/>
                  </a:cubicBezTo>
                  <a:cubicBezTo>
                    <a:pt x="652" y="12832"/>
                    <a:pt x="658" y="12798"/>
                    <a:pt x="653" y="12771"/>
                  </a:cubicBezTo>
                  <a:cubicBezTo>
                    <a:pt x="1220" y="12526"/>
                    <a:pt x="1761" y="12216"/>
                    <a:pt x="2275" y="11859"/>
                  </a:cubicBezTo>
                  <a:cubicBezTo>
                    <a:pt x="3806" y="11490"/>
                    <a:pt x="5178" y="10640"/>
                    <a:pt x="5917" y="8998"/>
                  </a:cubicBezTo>
                  <a:cubicBezTo>
                    <a:pt x="6493" y="7717"/>
                    <a:pt x="6337" y="6296"/>
                    <a:pt x="5688" y="5083"/>
                  </a:cubicBezTo>
                  <a:cubicBezTo>
                    <a:pt x="5306" y="4371"/>
                    <a:pt x="4742" y="3814"/>
                    <a:pt x="4120" y="3336"/>
                  </a:cubicBezTo>
                  <a:lnTo>
                    <a:pt x="4120" y="3336"/>
                  </a:lnTo>
                  <a:cubicBezTo>
                    <a:pt x="4124" y="3336"/>
                    <a:pt x="4128" y="3336"/>
                    <a:pt x="4132" y="3336"/>
                  </a:cubicBezTo>
                  <a:cubicBezTo>
                    <a:pt x="4599" y="3336"/>
                    <a:pt x="5073" y="3259"/>
                    <a:pt x="5556" y="3072"/>
                  </a:cubicBezTo>
                  <a:cubicBezTo>
                    <a:pt x="6846" y="2573"/>
                    <a:pt x="7781" y="1358"/>
                    <a:pt x="8238" y="1"/>
                  </a:cubicBezTo>
                  <a:lnTo>
                    <a:pt x="7084" y="1"/>
                  </a:lnTo>
                  <a:cubicBezTo>
                    <a:pt x="6621" y="1193"/>
                    <a:pt x="5704" y="2164"/>
                    <a:pt x="4463" y="2336"/>
                  </a:cubicBezTo>
                  <a:cubicBezTo>
                    <a:pt x="4330" y="2356"/>
                    <a:pt x="4196" y="2363"/>
                    <a:pt x="4063" y="2366"/>
                  </a:cubicBezTo>
                  <a:cubicBezTo>
                    <a:pt x="5196" y="1800"/>
                    <a:pt x="6221" y="1007"/>
                    <a:pt x="7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1" name="Google Shape;341;p25"/>
            <p:cNvSpPr/>
            <p:nvPr/>
          </p:nvSpPr>
          <p:spPr>
            <a:xfrm>
              <a:off x="4181000" y="3571925"/>
              <a:ext cx="121675" cy="297125"/>
            </a:xfrm>
            <a:custGeom>
              <a:avLst/>
              <a:gdLst/>
              <a:ahLst/>
              <a:cxnLst/>
              <a:rect l="l" t="t" r="r" b="b"/>
              <a:pathLst>
                <a:path w="4867" h="11885" extrusionOk="0">
                  <a:moveTo>
                    <a:pt x="1023" y="2349"/>
                  </a:moveTo>
                  <a:cubicBezTo>
                    <a:pt x="1075" y="2396"/>
                    <a:pt x="1127" y="2444"/>
                    <a:pt x="1178" y="2493"/>
                  </a:cubicBezTo>
                  <a:cubicBezTo>
                    <a:pt x="1150" y="2529"/>
                    <a:pt x="1123" y="2569"/>
                    <a:pt x="1100" y="2618"/>
                  </a:cubicBezTo>
                  <a:cubicBezTo>
                    <a:pt x="818" y="3212"/>
                    <a:pt x="524" y="3801"/>
                    <a:pt x="226" y="4387"/>
                  </a:cubicBezTo>
                  <a:cubicBezTo>
                    <a:pt x="491" y="3707"/>
                    <a:pt x="754" y="3027"/>
                    <a:pt x="1023" y="2349"/>
                  </a:cubicBezTo>
                  <a:close/>
                  <a:moveTo>
                    <a:pt x="1933" y="3360"/>
                  </a:moveTo>
                  <a:cubicBezTo>
                    <a:pt x="2109" y="3608"/>
                    <a:pt x="2271" y="3870"/>
                    <a:pt x="2409" y="4157"/>
                  </a:cubicBezTo>
                  <a:cubicBezTo>
                    <a:pt x="2303" y="4049"/>
                    <a:pt x="2158" y="3979"/>
                    <a:pt x="2020" y="3979"/>
                  </a:cubicBezTo>
                  <a:cubicBezTo>
                    <a:pt x="1894" y="3979"/>
                    <a:pt x="1773" y="4038"/>
                    <a:pt x="1690" y="4179"/>
                  </a:cubicBezTo>
                  <a:cubicBezTo>
                    <a:pt x="1667" y="4219"/>
                    <a:pt x="1645" y="4260"/>
                    <a:pt x="1622" y="4300"/>
                  </a:cubicBezTo>
                  <a:lnTo>
                    <a:pt x="1621" y="4300"/>
                  </a:lnTo>
                  <a:lnTo>
                    <a:pt x="1618" y="4305"/>
                  </a:lnTo>
                  <a:cubicBezTo>
                    <a:pt x="1591" y="4353"/>
                    <a:pt x="1565" y="4400"/>
                    <a:pt x="1538" y="4446"/>
                  </a:cubicBezTo>
                  <a:cubicBezTo>
                    <a:pt x="1668" y="4084"/>
                    <a:pt x="1799" y="3721"/>
                    <a:pt x="1933" y="3360"/>
                  </a:cubicBezTo>
                  <a:close/>
                  <a:moveTo>
                    <a:pt x="2570" y="4544"/>
                  </a:moveTo>
                  <a:cubicBezTo>
                    <a:pt x="2660" y="4776"/>
                    <a:pt x="2742" y="5014"/>
                    <a:pt x="2805" y="5269"/>
                  </a:cubicBezTo>
                  <a:cubicBezTo>
                    <a:pt x="2711" y="5166"/>
                    <a:pt x="2582" y="5104"/>
                    <a:pt x="2456" y="5104"/>
                  </a:cubicBezTo>
                  <a:cubicBezTo>
                    <a:pt x="2414" y="5104"/>
                    <a:pt x="2373" y="5111"/>
                    <a:pt x="2333" y="5125"/>
                  </a:cubicBezTo>
                  <a:cubicBezTo>
                    <a:pt x="2397" y="4994"/>
                    <a:pt x="2454" y="4858"/>
                    <a:pt x="2519" y="4728"/>
                  </a:cubicBezTo>
                  <a:cubicBezTo>
                    <a:pt x="2552" y="4666"/>
                    <a:pt x="2566" y="4605"/>
                    <a:pt x="2570" y="4544"/>
                  </a:cubicBezTo>
                  <a:close/>
                  <a:moveTo>
                    <a:pt x="2900" y="5799"/>
                  </a:moveTo>
                  <a:lnTo>
                    <a:pt x="2900" y="5799"/>
                  </a:lnTo>
                  <a:cubicBezTo>
                    <a:pt x="3093" y="7417"/>
                    <a:pt x="2303" y="8827"/>
                    <a:pt x="1132" y="9877"/>
                  </a:cubicBezTo>
                  <a:cubicBezTo>
                    <a:pt x="1065" y="9938"/>
                    <a:pt x="996" y="9996"/>
                    <a:pt x="926" y="10055"/>
                  </a:cubicBezTo>
                  <a:cubicBezTo>
                    <a:pt x="1740" y="8728"/>
                    <a:pt x="2405" y="7303"/>
                    <a:pt x="2900" y="5799"/>
                  </a:cubicBezTo>
                  <a:close/>
                  <a:moveTo>
                    <a:pt x="0" y="1"/>
                  </a:moveTo>
                  <a:lnTo>
                    <a:pt x="0" y="1604"/>
                  </a:lnTo>
                  <a:cubicBezTo>
                    <a:pt x="21" y="1617"/>
                    <a:pt x="43" y="1630"/>
                    <a:pt x="64" y="1644"/>
                  </a:cubicBezTo>
                  <a:cubicBezTo>
                    <a:pt x="43" y="1683"/>
                    <a:pt x="21" y="1721"/>
                    <a:pt x="0" y="1760"/>
                  </a:cubicBezTo>
                  <a:lnTo>
                    <a:pt x="0" y="11885"/>
                  </a:lnTo>
                  <a:cubicBezTo>
                    <a:pt x="174" y="11788"/>
                    <a:pt x="346" y="11688"/>
                    <a:pt x="516" y="11580"/>
                  </a:cubicBezTo>
                  <a:cubicBezTo>
                    <a:pt x="1835" y="10742"/>
                    <a:pt x="3157" y="9585"/>
                    <a:pt x="3735" y="8018"/>
                  </a:cubicBezTo>
                  <a:cubicBezTo>
                    <a:pt x="4866" y="4942"/>
                    <a:pt x="2877" y="1735"/>
                    <a:pt x="422" y="240"/>
                  </a:cubicBezTo>
                  <a:cubicBezTo>
                    <a:pt x="283" y="156"/>
                    <a:pt x="142" y="7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2" name="Google Shape;342;p25"/>
            <p:cNvSpPr/>
            <p:nvPr/>
          </p:nvSpPr>
          <p:spPr>
            <a:xfrm>
              <a:off x="5405000" y="5365575"/>
              <a:ext cx="300925" cy="110375"/>
            </a:xfrm>
            <a:custGeom>
              <a:avLst/>
              <a:gdLst/>
              <a:ahLst/>
              <a:cxnLst/>
              <a:rect l="l" t="t" r="r" b="b"/>
              <a:pathLst>
                <a:path w="12037" h="4415" extrusionOk="0">
                  <a:moveTo>
                    <a:pt x="5381" y="1"/>
                  </a:moveTo>
                  <a:cubicBezTo>
                    <a:pt x="4759" y="1"/>
                    <a:pt x="4138" y="124"/>
                    <a:pt x="3545" y="402"/>
                  </a:cubicBezTo>
                  <a:cubicBezTo>
                    <a:pt x="1980" y="1137"/>
                    <a:pt x="878" y="2646"/>
                    <a:pt x="85" y="4240"/>
                  </a:cubicBezTo>
                  <a:cubicBezTo>
                    <a:pt x="57" y="4298"/>
                    <a:pt x="29" y="4356"/>
                    <a:pt x="0" y="4415"/>
                  </a:cubicBezTo>
                  <a:lnTo>
                    <a:pt x="9673" y="4415"/>
                  </a:lnTo>
                  <a:cubicBezTo>
                    <a:pt x="9552" y="4291"/>
                    <a:pt x="9431" y="4169"/>
                    <a:pt x="9310" y="4046"/>
                  </a:cubicBezTo>
                  <a:cubicBezTo>
                    <a:pt x="9346" y="3980"/>
                    <a:pt x="9378" y="3914"/>
                    <a:pt x="9403" y="3848"/>
                  </a:cubicBezTo>
                  <a:cubicBezTo>
                    <a:pt x="9578" y="4033"/>
                    <a:pt x="9745" y="4223"/>
                    <a:pt x="9905" y="4415"/>
                  </a:cubicBezTo>
                  <a:lnTo>
                    <a:pt x="12036" y="4415"/>
                  </a:lnTo>
                  <a:cubicBezTo>
                    <a:pt x="11089" y="3059"/>
                    <a:pt x="9932" y="1889"/>
                    <a:pt x="8605" y="1032"/>
                  </a:cubicBezTo>
                  <a:cubicBezTo>
                    <a:pt x="7632" y="405"/>
                    <a:pt x="6505" y="1"/>
                    <a:pt x="5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343" name="Google Shape;343;p25"/>
          <p:cNvSpPr txBox="1">
            <a:spLocks noGrp="1"/>
          </p:cNvSpPr>
          <p:nvPr>
            <p:ph type="title"/>
          </p:nvPr>
        </p:nvSpPr>
        <p:spPr>
          <a:xfrm>
            <a:off x="1860868" y="1186100"/>
            <a:ext cx="10599782" cy="723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5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24">
    <p:spTree>
      <p:nvGrpSpPr>
        <p:cNvPr id="1" name="Shape 383"/>
        <p:cNvGrpSpPr/>
        <p:nvPr/>
      </p:nvGrpSpPr>
      <p:grpSpPr>
        <a:xfrm>
          <a:off x="0" y="0"/>
          <a:ext cx="0" cy="0"/>
          <a:chOff x="0" y="0"/>
          <a:chExt cx="0" cy="0"/>
        </a:xfrm>
      </p:grpSpPr>
      <p:sp>
        <p:nvSpPr>
          <p:cNvPr id="384" name="Google Shape;384;p28"/>
          <p:cNvSpPr/>
          <p:nvPr/>
        </p:nvSpPr>
        <p:spPr>
          <a:xfrm>
            <a:off x="-108004" y="-13025"/>
            <a:ext cx="14616220" cy="10757278"/>
          </a:xfrm>
          <a:custGeom>
            <a:avLst/>
            <a:gdLst/>
            <a:ahLst/>
            <a:cxnLst/>
            <a:rect l="l" t="t" r="r" b="b"/>
            <a:pathLst>
              <a:path w="70450" h="99817" extrusionOk="0">
                <a:moveTo>
                  <a:pt x="16850" y="341"/>
                </a:moveTo>
                <a:lnTo>
                  <a:pt x="16850" y="341"/>
                </a:lnTo>
                <a:cubicBezTo>
                  <a:pt x="16802" y="426"/>
                  <a:pt x="16757" y="512"/>
                  <a:pt x="16705" y="595"/>
                </a:cubicBezTo>
                <a:cubicBezTo>
                  <a:pt x="16695" y="612"/>
                  <a:pt x="16690" y="628"/>
                  <a:pt x="16681" y="644"/>
                </a:cubicBezTo>
                <a:cubicBezTo>
                  <a:pt x="16519" y="536"/>
                  <a:pt x="16354" y="436"/>
                  <a:pt x="16185" y="346"/>
                </a:cubicBezTo>
                <a:lnTo>
                  <a:pt x="16185" y="346"/>
                </a:lnTo>
                <a:cubicBezTo>
                  <a:pt x="16277" y="349"/>
                  <a:pt x="16369" y="351"/>
                  <a:pt x="16461" y="351"/>
                </a:cubicBezTo>
                <a:cubicBezTo>
                  <a:pt x="16591" y="351"/>
                  <a:pt x="16720" y="348"/>
                  <a:pt x="16850" y="341"/>
                </a:cubicBezTo>
                <a:close/>
                <a:moveTo>
                  <a:pt x="42938" y="84"/>
                </a:moveTo>
                <a:lnTo>
                  <a:pt x="42938" y="84"/>
                </a:lnTo>
                <a:cubicBezTo>
                  <a:pt x="42836" y="325"/>
                  <a:pt x="42733" y="567"/>
                  <a:pt x="42631" y="809"/>
                </a:cubicBezTo>
                <a:cubicBezTo>
                  <a:pt x="42540" y="738"/>
                  <a:pt x="42445" y="678"/>
                  <a:pt x="42353" y="611"/>
                </a:cubicBezTo>
                <a:cubicBezTo>
                  <a:pt x="42547" y="435"/>
                  <a:pt x="42744" y="260"/>
                  <a:pt x="42938" y="84"/>
                </a:cubicBezTo>
                <a:close/>
                <a:moveTo>
                  <a:pt x="3404" y="477"/>
                </a:moveTo>
                <a:lnTo>
                  <a:pt x="3404" y="477"/>
                </a:lnTo>
                <a:cubicBezTo>
                  <a:pt x="3326" y="589"/>
                  <a:pt x="3247" y="701"/>
                  <a:pt x="3169" y="813"/>
                </a:cubicBezTo>
                <a:cubicBezTo>
                  <a:pt x="3076" y="741"/>
                  <a:pt x="2957" y="703"/>
                  <a:pt x="2834" y="698"/>
                </a:cubicBezTo>
                <a:cubicBezTo>
                  <a:pt x="2755" y="630"/>
                  <a:pt x="2683" y="553"/>
                  <a:pt x="2602" y="486"/>
                </a:cubicBezTo>
                <a:cubicBezTo>
                  <a:pt x="2869" y="486"/>
                  <a:pt x="3137" y="480"/>
                  <a:pt x="3404" y="477"/>
                </a:cubicBezTo>
                <a:close/>
                <a:moveTo>
                  <a:pt x="65967" y="738"/>
                </a:moveTo>
                <a:lnTo>
                  <a:pt x="65967" y="738"/>
                </a:lnTo>
                <a:cubicBezTo>
                  <a:pt x="65949" y="802"/>
                  <a:pt x="65927" y="864"/>
                  <a:pt x="65910" y="931"/>
                </a:cubicBezTo>
                <a:cubicBezTo>
                  <a:pt x="65895" y="994"/>
                  <a:pt x="65892" y="1056"/>
                  <a:pt x="65897" y="1116"/>
                </a:cubicBezTo>
                <a:cubicBezTo>
                  <a:pt x="65807" y="1103"/>
                  <a:pt x="65716" y="1093"/>
                  <a:pt x="65623" y="1088"/>
                </a:cubicBezTo>
                <a:cubicBezTo>
                  <a:pt x="65608" y="1087"/>
                  <a:pt x="65593" y="1087"/>
                  <a:pt x="65577" y="1087"/>
                </a:cubicBezTo>
                <a:cubicBezTo>
                  <a:pt x="65543" y="1087"/>
                  <a:pt x="65510" y="1088"/>
                  <a:pt x="65476" y="1088"/>
                </a:cubicBezTo>
                <a:cubicBezTo>
                  <a:pt x="65467" y="1088"/>
                  <a:pt x="65458" y="1088"/>
                  <a:pt x="65450" y="1088"/>
                </a:cubicBezTo>
                <a:cubicBezTo>
                  <a:pt x="65622" y="971"/>
                  <a:pt x="65794" y="855"/>
                  <a:pt x="65967" y="738"/>
                </a:cubicBezTo>
                <a:close/>
                <a:moveTo>
                  <a:pt x="17941" y="984"/>
                </a:moveTo>
                <a:lnTo>
                  <a:pt x="17941" y="984"/>
                </a:lnTo>
                <a:cubicBezTo>
                  <a:pt x="17882" y="1170"/>
                  <a:pt x="17817" y="1355"/>
                  <a:pt x="17760" y="1545"/>
                </a:cubicBezTo>
                <a:cubicBezTo>
                  <a:pt x="17697" y="1480"/>
                  <a:pt x="17637" y="1415"/>
                  <a:pt x="17572" y="1354"/>
                </a:cubicBezTo>
                <a:cubicBezTo>
                  <a:pt x="17694" y="1231"/>
                  <a:pt x="17819" y="1107"/>
                  <a:pt x="17941" y="984"/>
                </a:cubicBezTo>
                <a:close/>
                <a:moveTo>
                  <a:pt x="31103" y="980"/>
                </a:moveTo>
                <a:lnTo>
                  <a:pt x="31103" y="980"/>
                </a:lnTo>
                <a:cubicBezTo>
                  <a:pt x="30978" y="1201"/>
                  <a:pt x="30845" y="1420"/>
                  <a:pt x="30712" y="1636"/>
                </a:cubicBezTo>
                <a:cubicBezTo>
                  <a:pt x="30651" y="1584"/>
                  <a:pt x="30595" y="1527"/>
                  <a:pt x="30533" y="1476"/>
                </a:cubicBezTo>
                <a:cubicBezTo>
                  <a:pt x="30722" y="1312"/>
                  <a:pt x="30914" y="1146"/>
                  <a:pt x="31103" y="980"/>
                </a:cubicBezTo>
                <a:close/>
                <a:moveTo>
                  <a:pt x="67471" y="1301"/>
                </a:moveTo>
                <a:cubicBezTo>
                  <a:pt x="67425" y="1430"/>
                  <a:pt x="67379" y="1557"/>
                  <a:pt x="67333" y="1686"/>
                </a:cubicBezTo>
                <a:cubicBezTo>
                  <a:pt x="67244" y="1622"/>
                  <a:pt x="67151" y="1563"/>
                  <a:pt x="67056" y="1507"/>
                </a:cubicBezTo>
                <a:cubicBezTo>
                  <a:pt x="67195" y="1439"/>
                  <a:pt x="67333" y="1371"/>
                  <a:pt x="67471" y="1301"/>
                </a:cubicBezTo>
                <a:close/>
                <a:moveTo>
                  <a:pt x="6213" y="1444"/>
                </a:moveTo>
                <a:cubicBezTo>
                  <a:pt x="6219" y="1537"/>
                  <a:pt x="6239" y="1624"/>
                  <a:pt x="6277" y="1701"/>
                </a:cubicBezTo>
                <a:cubicBezTo>
                  <a:pt x="6057" y="1713"/>
                  <a:pt x="5840" y="1748"/>
                  <a:pt x="5624" y="1793"/>
                </a:cubicBezTo>
                <a:cubicBezTo>
                  <a:pt x="5813" y="1667"/>
                  <a:pt x="6008" y="1550"/>
                  <a:pt x="6213" y="1444"/>
                </a:cubicBezTo>
                <a:close/>
                <a:moveTo>
                  <a:pt x="7630" y="1443"/>
                </a:moveTo>
                <a:cubicBezTo>
                  <a:pt x="7625" y="1473"/>
                  <a:pt x="7621" y="1503"/>
                  <a:pt x="7616" y="1533"/>
                </a:cubicBezTo>
                <a:cubicBezTo>
                  <a:pt x="7599" y="1644"/>
                  <a:pt x="7617" y="1746"/>
                  <a:pt x="7656" y="1836"/>
                </a:cubicBezTo>
                <a:cubicBezTo>
                  <a:pt x="7514" y="1800"/>
                  <a:pt x="7370" y="1773"/>
                  <a:pt x="7225" y="1752"/>
                </a:cubicBezTo>
                <a:cubicBezTo>
                  <a:pt x="7364" y="1651"/>
                  <a:pt x="7499" y="1550"/>
                  <a:pt x="7630" y="1443"/>
                </a:cubicBezTo>
                <a:close/>
                <a:moveTo>
                  <a:pt x="62556" y="1031"/>
                </a:moveTo>
                <a:cubicBezTo>
                  <a:pt x="62524" y="1111"/>
                  <a:pt x="62498" y="1195"/>
                  <a:pt x="62465" y="1274"/>
                </a:cubicBezTo>
                <a:cubicBezTo>
                  <a:pt x="62380" y="1476"/>
                  <a:pt x="62420" y="1695"/>
                  <a:pt x="62527" y="1869"/>
                </a:cubicBezTo>
                <a:cubicBezTo>
                  <a:pt x="62422" y="1920"/>
                  <a:pt x="62318" y="1973"/>
                  <a:pt x="62214" y="2027"/>
                </a:cubicBezTo>
                <a:cubicBezTo>
                  <a:pt x="62210" y="1791"/>
                  <a:pt x="62179" y="1561"/>
                  <a:pt x="62127" y="1335"/>
                </a:cubicBezTo>
                <a:cubicBezTo>
                  <a:pt x="62167" y="1314"/>
                  <a:pt x="62208" y="1300"/>
                  <a:pt x="62249" y="1269"/>
                </a:cubicBezTo>
                <a:cubicBezTo>
                  <a:pt x="62350" y="1190"/>
                  <a:pt x="62453" y="1111"/>
                  <a:pt x="62556" y="1031"/>
                </a:cubicBezTo>
                <a:close/>
                <a:moveTo>
                  <a:pt x="43612" y="1291"/>
                </a:moveTo>
                <a:cubicBezTo>
                  <a:pt x="43632" y="1548"/>
                  <a:pt x="43819" y="1766"/>
                  <a:pt x="44054" y="1845"/>
                </a:cubicBezTo>
                <a:cubicBezTo>
                  <a:pt x="44010" y="1908"/>
                  <a:pt x="43965" y="1970"/>
                  <a:pt x="43924" y="2036"/>
                </a:cubicBezTo>
                <a:cubicBezTo>
                  <a:pt x="43776" y="1865"/>
                  <a:pt x="43616" y="1707"/>
                  <a:pt x="43456" y="1548"/>
                </a:cubicBezTo>
                <a:cubicBezTo>
                  <a:pt x="43509" y="1462"/>
                  <a:pt x="43560" y="1377"/>
                  <a:pt x="43612" y="1291"/>
                </a:cubicBezTo>
                <a:close/>
                <a:moveTo>
                  <a:pt x="19101" y="1821"/>
                </a:moveTo>
                <a:cubicBezTo>
                  <a:pt x="19094" y="1874"/>
                  <a:pt x="19081" y="1924"/>
                  <a:pt x="19076" y="1977"/>
                </a:cubicBezTo>
                <a:cubicBezTo>
                  <a:pt x="19065" y="2063"/>
                  <a:pt x="19077" y="2140"/>
                  <a:pt x="19099" y="2213"/>
                </a:cubicBezTo>
                <a:cubicBezTo>
                  <a:pt x="18957" y="2359"/>
                  <a:pt x="18815" y="2503"/>
                  <a:pt x="18682" y="2657"/>
                </a:cubicBezTo>
                <a:cubicBezTo>
                  <a:pt x="18609" y="2548"/>
                  <a:pt x="18528" y="2443"/>
                  <a:pt x="18448" y="2338"/>
                </a:cubicBezTo>
                <a:cubicBezTo>
                  <a:pt x="18488" y="2320"/>
                  <a:pt x="18528" y="2303"/>
                  <a:pt x="18566" y="2272"/>
                </a:cubicBezTo>
                <a:cubicBezTo>
                  <a:pt x="18749" y="2127"/>
                  <a:pt x="18926" y="1975"/>
                  <a:pt x="19101" y="1821"/>
                </a:cubicBezTo>
                <a:close/>
                <a:moveTo>
                  <a:pt x="9964" y="2807"/>
                </a:moveTo>
                <a:cubicBezTo>
                  <a:pt x="10159" y="2807"/>
                  <a:pt x="10355" y="2816"/>
                  <a:pt x="10552" y="2833"/>
                </a:cubicBezTo>
                <a:cubicBezTo>
                  <a:pt x="10441" y="3102"/>
                  <a:pt x="10355" y="3375"/>
                  <a:pt x="10290" y="3652"/>
                </a:cubicBezTo>
                <a:cubicBezTo>
                  <a:pt x="10080" y="3341"/>
                  <a:pt x="9834" y="3063"/>
                  <a:pt x="9555" y="2822"/>
                </a:cubicBezTo>
                <a:cubicBezTo>
                  <a:pt x="9691" y="2812"/>
                  <a:pt x="9827" y="2807"/>
                  <a:pt x="9964" y="2807"/>
                </a:cubicBezTo>
                <a:close/>
                <a:moveTo>
                  <a:pt x="69160" y="10050"/>
                </a:moveTo>
                <a:lnTo>
                  <a:pt x="69160" y="10050"/>
                </a:lnTo>
                <a:cubicBezTo>
                  <a:pt x="69147" y="10099"/>
                  <a:pt x="69136" y="10148"/>
                  <a:pt x="69123" y="10197"/>
                </a:cubicBezTo>
                <a:cubicBezTo>
                  <a:pt x="69034" y="10529"/>
                  <a:pt x="69187" y="10754"/>
                  <a:pt x="69413" y="10852"/>
                </a:cubicBezTo>
                <a:cubicBezTo>
                  <a:pt x="69411" y="10875"/>
                  <a:pt x="69409" y="10899"/>
                  <a:pt x="69408" y="10922"/>
                </a:cubicBezTo>
                <a:cubicBezTo>
                  <a:pt x="69381" y="10944"/>
                  <a:pt x="69353" y="10958"/>
                  <a:pt x="69327" y="10985"/>
                </a:cubicBezTo>
                <a:cubicBezTo>
                  <a:pt x="69274" y="11043"/>
                  <a:pt x="69217" y="11096"/>
                  <a:pt x="69163" y="11152"/>
                </a:cubicBezTo>
                <a:cubicBezTo>
                  <a:pt x="69102" y="10925"/>
                  <a:pt x="68923" y="10732"/>
                  <a:pt x="68718" y="10688"/>
                </a:cubicBezTo>
                <a:cubicBezTo>
                  <a:pt x="68865" y="10476"/>
                  <a:pt x="69012" y="10263"/>
                  <a:pt x="69160" y="10050"/>
                </a:cubicBezTo>
                <a:close/>
                <a:moveTo>
                  <a:pt x="3068" y="11381"/>
                </a:moveTo>
                <a:cubicBezTo>
                  <a:pt x="3122" y="11525"/>
                  <a:pt x="3175" y="11669"/>
                  <a:pt x="3229" y="11814"/>
                </a:cubicBezTo>
                <a:cubicBezTo>
                  <a:pt x="3017" y="11884"/>
                  <a:pt x="2804" y="11949"/>
                  <a:pt x="2589" y="12010"/>
                </a:cubicBezTo>
                <a:cubicBezTo>
                  <a:pt x="2748" y="11801"/>
                  <a:pt x="2909" y="11591"/>
                  <a:pt x="3068" y="11381"/>
                </a:cubicBezTo>
                <a:close/>
                <a:moveTo>
                  <a:pt x="68572" y="13124"/>
                </a:moveTo>
                <a:lnTo>
                  <a:pt x="68572" y="13124"/>
                </a:lnTo>
                <a:cubicBezTo>
                  <a:pt x="68472" y="13421"/>
                  <a:pt x="68372" y="13717"/>
                  <a:pt x="68271" y="14014"/>
                </a:cubicBezTo>
                <a:cubicBezTo>
                  <a:pt x="68127" y="13866"/>
                  <a:pt x="67976" y="13730"/>
                  <a:pt x="67816" y="13605"/>
                </a:cubicBezTo>
                <a:cubicBezTo>
                  <a:pt x="68078" y="13456"/>
                  <a:pt x="68328" y="13294"/>
                  <a:pt x="68572" y="13124"/>
                </a:cubicBezTo>
                <a:close/>
                <a:moveTo>
                  <a:pt x="69629" y="14206"/>
                </a:moveTo>
                <a:cubicBezTo>
                  <a:pt x="69520" y="14634"/>
                  <a:pt x="69411" y="15062"/>
                  <a:pt x="69304" y="15492"/>
                </a:cubicBezTo>
                <a:cubicBezTo>
                  <a:pt x="69204" y="15292"/>
                  <a:pt x="69094" y="15099"/>
                  <a:pt x="68976" y="14914"/>
                </a:cubicBezTo>
                <a:cubicBezTo>
                  <a:pt x="69035" y="14881"/>
                  <a:pt x="69093" y="14833"/>
                  <a:pt x="69146" y="14771"/>
                </a:cubicBezTo>
                <a:cubicBezTo>
                  <a:pt x="69307" y="14582"/>
                  <a:pt x="69469" y="14395"/>
                  <a:pt x="69629" y="14206"/>
                </a:cubicBezTo>
                <a:close/>
                <a:moveTo>
                  <a:pt x="67455" y="24477"/>
                </a:moveTo>
                <a:lnTo>
                  <a:pt x="67455" y="24477"/>
                </a:lnTo>
                <a:cubicBezTo>
                  <a:pt x="67266" y="24694"/>
                  <a:pt x="67079" y="24912"/>
                  <a:pt x="66886" y="25124"/>
                </a:cubicBezTo>
                <a:cubicBezTo>
                  <a:pt x="66840" y="25093"/>
                  <a:pt x="66794" y="25060"/>
                  <a:pt x="66746" y="25029"/>
                </a:cubicBezTo>
                <a:cubicBezTo>
                  <a:pt x="66993" y="24862"/>
                  <a:pt x="67230" y="24676"/>
                  <a:pt x="67455" y="24477"/>
                </a:cubicBezTo>
                <a:close/>
                <a:moveTo>
                  <a:pt x="69529" y="25925"/>
                </a:moveTo>
                <a:cubicBezTo>
                  <a:pt x="69313" y="26332"/>
                  <a:pt x="69080" y="26726"/>
                  <a:pt x="68835" y="27113"/>
                </a:cubicBezTo>
                <a:cubicBezTo>
                  <a:pt x="68759" y="26998"/>
                  <a:pt x="68682" y="26885"/>
                  <a:pt x="68599" y="26774"/>
                </a:cubicBezTo>
                <a:cubicBezTo>
                  <a:pt x="68908" y="26490"/>
                  <a:pt x="69219" y="26208"/>
                  <a:pt x="69529" y="25925"/>
                </a:cubicBezTo>
                <a:close/>
                <a:moveTo>
                  <a:pt x="70235" y="29460"/>
                </a:moveTo>
                <a:lnTo>
                  <a:pt x="70235" y="29460"/>
                </a:lnTo>
                <a:cubicBezTo>
                  <a:pt x="70144" y="29660"/>
                  <a:pt x="70051" y="29859"/>
                  <a:pt x="69959" y="30057"/>
                </a:cubicBezTo>
                <a:cubicBezTo>
                  <a:pt x="69941" y="29939"/>
                  <a:pt x="69919" y="29822"/>
                  <a:pt x="69894" y="29705"/>
                </a:cubicBezTo>
                <a:cubicBezTo>
                  <a:pt x="69952" y="29688"/>
                  <a:pt x="70006" y="29664"/>
                  <a:pt x="70055" y="29620"/>
                </a:cubicBezTo>
                <a:lnTo>
                  <a:pt x="70055" y="29621"/>
                </a:lnTo>
                <a:lnTo>
                  <a:pt x="70235" y="29460"/>
                </a:lnTo>
                <a:close/>
                <a:moveTo>
                  <a:pt x="69573" y="37021"/>
                </a:moveTo>
                <a:lnTo>
                  <a:pt x="69573" y="37021"/>
                </a:lnTo>
                <a:cubicBezTo>
                  <a:pt x="69325" y="37703"/>
                  <a:pt x="69055" y="38375"/>
                  <a:pt x="68768" y="39040"/>
                </a:cubicBezTo>
                <a:cubicBezTo>
                  <a:pt x="68608" y="38868"/>
                  <a:pt x="68441" y="38701"/>
                  <a:pt x="68269" y="38541"/>
                </a:cubicBezTo>
                <a:cubicBezTo>
                  <a:pt x="68702" y="38034"/>
                  <a:pt x="69138" y="37528"/>
                  <a:pt x="69573" y="37021"/>
                </a:cubicBezTo>
                <a:close/>
                <a:moveTo>
                  <a:pt x="69964" y="39463"/>
                </a:moveTo>
                <a:lnTo>
                  <a:pt x="69964" y="39463"/>
                </a:lnTo>
                <a:cubicBezTo>
                  <a:pt x="69885" y="39741"/>
                  <a:pt x="69806" y="40020"/>
                  <a:pt x="69727" y="40299"/>
                </a:cubicBezTo>
                <a:cubicBezTo>
                  <a:pt x="69672" y="40210"/>
                  <a:pt x="69614" y="40122"/>
                  <a:pt x="69555" y="40035"/>
                </a:cubicBezTo>
                <a:cubicBezTo>
                  <a:pt x="69691" y="39844"/>
                  <a:pt x="69827" y="39654"/>
                  <a:pt x="69964" y="39463"/>
                </a:cubicBezTo>
                <a:close/>
                <a:moveTo>
                  <a:pt x="2969" y="39702"/>
                </a:moveTo>
                <a:cubicBezTo>
                  <a:pt x="3043" y="39747"/>
                  <a:pt x="3115" y="39795"/>
                  <a:pt x="3189" y="39837"/>
                </a:cubicBezTo>
                <a:cubicBezTo>
                  <a:pt x="2944" y="40026"/>
                  <a:pt x="2715" y="40236"/>
                  <a:pt x="2494" y="40456"/>
                </a:cubicBezTo>
                <a:lnTo>
                  <a:pt x="2930" y="39782"/>
                </a:lnTo>
                <a:cubicBezTo>
                  <a:pt x="2926" y="39780"/>
                  <a:pt x="2923" y="39778"/>
                  <a:pt x="2921" y="39776"/>
                </a:cubicBezTo>
                <a:cubicBezTo>
                  <a:pt x="2936" y="39751"/>
                  <a:pt x="2954" y="39728"/>
                  <a:pt x="2969" y="39702"/>
                </a:cubicBezTo>
                <a:close/>
                <a:moveTo>
                  <a:pt x="68707" y="50580"/>
                </a:moveTo>
                <a:cubicBezTo>
                  <a:pt x="68845" y="50603"/>
                  <a:pt x="68985" y="50617"/>
                  <a:pt x="69124" y="50617"/>
                </a:cubicBezTo>
                <a:cubicBezTo>
                  <a:pt x="69171" y="50617"/>
                  <a:pt x="69218" y="50615"/>
                  <a:pt x="69264" y="50612"/>
                </a:cubicBezTo>
                <a:cubicBezTo>
                  <a:pt x="69286" y="50611"/>
                  <a:pt x="69307" y="50607"/>
                  <a:pt x="69327" y="50604"/>
                </a:cubicBezTo>
                <a:lnTo>
                  <a:pt x="69327" y="50604"/>
                </a:lnTo>
                <a:cubicBezTo>
                  <a:pt x="69319" y="50761"/>
                  <a:pt x="69376" y="50908"/>
                  <a:pt x="69465" y="51027"/>
                </a:cubicBezTo>
                <a:cubicBezTo>
                  <a:pt x="69427" y="51093"/>
                  <a:pt x="69395" y="51160"/>
                  <a:pt x="69354" y="51224"/>
                </a:cubicBezTo>
                <a:cubicBezTo>
                  <a:pt x="69094" y="51628"/>
                  <a:pt x="69404" y="52236"/>
                  <a:pt x="69790" y="52240"/>
                </a:cubicBezTo>
                <a:cubicBezTo>
                  <a:pt x="69749" y="52379"/>
                  <a:pt x="69707" y="52518"/>
                  <a:pt x="69665" y="52657"/>
                </a:cubicBezTo>
                <a:cubicBezTo>
                  <a:pt x="69332" y="51952"/>
                  <a:pt x="68885" y="51308"/>
                  <a:pt x="68365" y="50725"/>
                </a:cubicBezTo>
                <a:cubicBezTo>
                  <a:pt x="68471" y="50721"/>
                  <a:pt x="68574" y="50688"/>
                  <a:pt x="68664" y="50616"/>
                </a:cubicBezTo>
                <a:cubicBezTo>
                  <a:pt x="68678" y="50604"/>
                  <a:pt x="68693" y="50591"/>
                  <a:pt x="68707" y="50580"/>
                </a:cubicBezTo>
                <a:close/>
                <a:moveTo>
                  <a:pt x="1955" y="51021"/>
                </a:moveTo>
                <a:cubicBezTo>
                  <a:pt x="2128" y="51237"/>
                  <a:pt x="2314" y="51444"/>
                  <a:pt x="2510" y="51638"/>
                </a:cubicBezTo>
                <a:cubicBezTo>
                  <a:pt x="1340" y="52618"/>
                  <a:pt x="469" y="53984"/>
                  <a:pt x="22" y="55494"/>
                </a:cubicBezTo>
                <a:lnTo>
                  <a:pt x="22" y="55495"/>
                </a:lnTo>
                <a:cubicBezTo>
                  <a:pt x="19" y="55046"/>
                  <a:pt x="24" y="54596"/>
                  <a:pt x="37" y="54146"/>
                </a:cubicBezTo>
                <a:cubicBezTo>
                  <a:pt x="37" y="54145"/>
                  <a:pt x="37" y="54145"/>
                  <a:pt x="37" y="54143"/>
                </a:cubicBezTo>
                <a:cubicBezTo>
                  <a:pt x="73" y="53847"/>
                  <a:pt x="111" y="53550"/>
                  <a:pt x="148" y="53255"/>
                </a:cubicBezTo>
                <a:cubicBezTo>
                  <a:pt x="192" y="53271"/>
                  <a:pt x="238" y="53279"/>
                  <a:pt x="282" y="53279"/>
                </a:cubicBezTo>
                <a:cubicBezTo>
                  <a:pt x="418" y="53279"/>
                  <a:pt x="548" y="53200"/>
                  <a:pt x="613" y="53005"/>
                </a:cubicBezTo>
                <a:cubicBezTo>
                  <a:pt x="646" y="52910"/>
                  <a:pt x="678" y="52815"/>
                  <a:pt x="710" y="52721"/>
                </a:cubicBezTo>
                <a:cubicBezTo>
                  <a:pt x="748" y="52730"/>
                  <a:pt x="787" y="52735"/>
                  <a:pt x="826" y="52735"/>
                </a:cubicBezTo>
                <a:cubicBezTo>
                  <a:pt x="957" y="52735"/>
                  <a:pt x="1087" y="52680"/>
                  <a:pt x="1190" y="52561"/>
                </a:cubicBezTo>
                <a:cubicBezTo>
                  <a:pt x="1367" y="52561"/>
                  <a:pt x="1539" y="52477"/>
                  <a:pt x="1597" y="52273"/>
                </a:cubicBezTo>
                <a:cubicBezTo>
                  <a:pt x="1717" y="51855"/>
                  <a:pt x="1835" y="51439"/>
                  <a:pt x="1955" y="51021"/>
                </a:cubicBezTo>
                <a:close/>
                <a:moveTo>
                  <a:pt x="68049" y="61009"/>
                </a:moveTo>
                <a:cubicBezTo>
                  <a:pt x="68093" y="61195"/>
                  <a:pt x="68211" y="61363"/>
                  <a:pt x="68372" y="61471"/>
                </a:cubicBezTo>
                <a:cubicBezTo>
                  <a:pt x="68469" y="61722"/>
                  <a:pt x="68566" y="61974"/>
                  <a:pt x="68662" y="62226"/>
                </a:cubicBezTo>
                <a:cubicBezTo>
                  <a:pt x="68388" y="61836"/>
                  <a:pt x="68093" y="61469"/>
                  <a:pt x="67762" y="61144"/>
                </a:cubicBezTo>
                <a:cubicBezTo>
                  <a:pt x="67772" y="61139"/>
                  <a:pt x="67783" y="61137"/>
                  <a:pt x="67794" y="61132"/>
                </a:cubicBezTo>
                <a:cubicBezTo>
                  <a:pt x="67878" y="61087"/>
                  <a:pt x="67964" y="61051"/>
                  <a:pt x="68049" y="61009"/>
                </a:cubicBezTo>
                <a:close/>
                <a:moveTo>
                  <a:pt x="427" y="62108"/>
                </a:moveTo>
                <a:lnTo>
                  <a:pt x="427" y="62108"/>
                </a:lnTo>
                <a:cubicBezTo>
                  <a:pt x="715" y="62707"/>
                  <a:pt x="1065" y="63286"/>
                  <a:pt x="1492" y="63834"/>
                </a:cubicBezTo>
                <a:cubicBezTo>
                  <a:pt x="1568" y="63932"/>
                  <a:pt x="1679" y="63978"/>
                  <a:pt x="1787" y="63978"/>
                </a:cubicBezTo>
                <a:cubicBezTo>
                  <a:pt x="1982" y="63978"/>
                  <a:pt x="2170" y="63829"/>
                  <a:pt x="2135" y="63570"/>
                </a:cubicBezTo>
                <a:cubicBezTo>
                  <a:pt x="2131" y="63540"/>
                  <a:pt x="2123" y="63513"/>
                  <a:pt x="2119" y="63484"/>
                </a:cubicBezTo>
                <a:lnTo>
                  <a:pt x="2119" y="63484"/>
                </a:lnTo>
                <a:cubicBezTo>
                  <a:pt x="2404" y="63760"/>
                  <a:pt x="2702" y="64021"/>
                  <a:pt x="3023" y="64248"/>
                </a:cubicBezTo>
                <a:cubicBezTo>
                  <a:pt x="2744" y="64497"/>
                  <a:pt x="2486" y="64770"/>
                  <a:pt x="2239" y="65054"/>
                </a:cubicBezTo>
                <a:cubicBezTo>
                  <a:pt x="2254" y="64969"/>
                  <a:pt x="2278" y="64887"/>
                  <a:pt x="2290" y="64801"/>
                </a:cubicBezTo>
                <a:cubicBezTo>
                  <a:pt x="2343" y="64451"/>
                  <a:pt x="2104" y="64256"/>
                  <a:pt x="1852" y="64256"/>
                </a:cubicBezTo>
                <a:cubicBezTo>
                  <a:pt x="1685" y="64256"/>
                  <a:pt x="1511" y="64342"/>
                  <a:pt x="1413" y="64527"/>
                </a:cubicBezTo>
                <a:cubicBezTo>
                  <a:pt x="1382" y="64583"/>
                  <a:pt x="1346" y="64636"/>
                  <a:pt x="1314" y="64691"/>
                </a:cubicBezTo>
                <a:lnTo>
                  <a:pt x="1354" y="64254"/>
                </a:lnTo>
                <a:cubicBezTo>
                  <a:pt x="1379" y="63999"/>
                  <a:pt x="1244" y="63831"/>
                  <a:pt x="1074" y="63759"/>
                </a:cubicBezTo>
                <a:cubicBezTo>
                  <a:pt x="1048" y="63488"/>
                  <a:pt x="813" y="63314"/>
                  <a:pt x="568" y="63314"/>
                </a:cubicBezTo>
                <a:cubicBezTo>
                  <a:pt x="567" y="63185"/>
                  <a:pt x="565" y="63057"/>
                  <a:pt x="556" y="62927"/>
                </a:cubicBezTo>
                <a:cubicBezTo>
                  <a:pt x="548" y="62819"/>
                  <a:pt x="505" y="62478"/>
                  <a:pt x="427" y="62108"/>
                </a:cubicBezTo>
                <a:close/>
                <a:moveTo>
                  <a:pt x="69154" y="73674"/>
                </a:moveTo>
                <a:lnTo>
                  <a:pt x="69154" y="73674"/>
                </a:lnTo>
                <a:cubicBezTo>
                  <a:pt x="69152" y="73679"/>
                  <a:pt x="69151" y="73685"/>
                  <a:pt x="69150" y="73690"/>
                </a:cubicBezTo>
                <a:cubicBezTo>
                  <a:pt x="69070" y="73773"/>
                  <a:pt x="68992" y="73859"/>
                  <a:pt x="68912" y="73943"/>
                </a:cubicBezTo>
                <a:cubicBezTo>
                  <a:pt x="68629" y="74244"/>
                  <a:pt x="68786" y="74614"/>
                  <a:pt x="69064" y="74780"/>
                </a:cubicBezTo>
                <a:lnTo>
                  <a:pt x="69062" y="74780"/>
                </a:lnTo>
                <a:cubicBezTo>
                  <a:pt x="69074" y="74909"/>
                  <a:pt x="69093" y="75035"/>
                  <a:pt x="69118" y="75161"/>
                </a:cubicBezTo>
                <a:cubicBezTo>
                  <a:pt x="68802" y="74740"/>
                  <a:pt x="68448" y="74355"/>
                  <a:pt x="68051" y="74019"/>
                </a:cubicBezTo>
                <a:cubicBezTo>
                  <a:pt x="68422" y="73915"/>
                  <a:pt x="68790" y="73800"/>
                  <a:pt x="69154" y="73674"/>
                </a:cubicBezTo>
                <a:close/>
                <a:moveTo>
                  <a:pt x="513" y="74367"/>
                </a:moveTo>
                <a:cubicBezTo>
                  <a:pt x="615" y="74650"/>
                  <a:pt x="723" y="74929"/>
                  <a:pt x="849" y="75201"/>
                </a:cubicBezTo>
                <a:cubicBezTo>
                  <a:pt x="854" y="75286"/>
                  <a:pt x="850" y="75369"/>
                  <a:pt x="849" y="75454"/>
                </a:cubicBezTo>
                <a:cubicBezTo>
                  <a:pt x="779" y="75415"/>
                  <a:pt x="700" y="75395"/>
                  <a:pt x="623" y="75395"/>
                </a:cubicBezTo>
                <a:cubicBezTo>
                  <a:pt x="559" y="75395"/>
                  <a:pt x="496" y="75409"/>
                  <a:pt x="439" y="75436"/>
                </a:cubicBezTo>
                <a:cubicBezTo>
                  <a:pt x="464" y="75080"/>
                  <a:pt x="489" y="74724"/>
                  <a:pt x="513" y="74367"/>
                </a:cubicBezTo>
                <a:close/>
                <a:moveTo>
                  <a:pt x="69476" y="83062"/>
                </a:moveTo>
                <a:cubicBezTo>
                  <a:pt x="69517" y="83124"/>
                  <a:pt x="69566" y="83177"/>
                  <a:pt x="69624" y="83219"/>
                </a:cubicBezTo>
                <a:cubicBezTo>
                  <a:pt x="69175" y="83713"/>
                  <a:pt x="68712" y="84193"/>
                  <a:pt x="68233" y="84653"/>
                </a:cubicBezTo>
                <a:cubicBezTo>
                  <a:pt x="68221" y="84647"/>
                  <a:pt x="68211" y="84638"/>
                  <a:pt x="68199" y="84631"/>
                </a:cubicBezTo>
                <a:cubicBezTo>
                  <a:pt x="68694" y="84181"/>
                  <a:pt x="69124" y="83647"/>
                  <a:pt x="69476" y="83062"/>
                </a:cubicBezTo>
                <a:close/>
                <a:moveTo>
                  <a:pt x="571" y="85026"/>
                </a:moveTo>
                <a:cubicBezTo>
                  <a:pt x="608" y="85124"/>
                  <a:pt x="643" y="85223"/>
                  <a:pt x="682" y="85321"/>
                </a:cubicBezTo>
                <a:cubicBezTo>
                  <a:pt x="602" y="85485"/>
                  <a:pt x="522" y="85648"/>
                  <a:pt x="445" y="85816"/>
                </a:cubicBezTo>
                <a:cubicBezTo>
                  <a:pt x="485" y="85552"/>
                  <a:pt x="529" y="85290"/>
                  <a:pt x="571" y="85026"/>
                </a:cubicBezTo>
                <a:close/>
                <a:moveTo>
                  <a:pt x="70068" y="85272"/>
                </a:moveTo>
                <a:lnTo>
                  <a:pt x="70068" y="85272"/>
                </a:lnTo>
                <a:cubicBezTo>
                  <a:pt x="69983" y="85404"/>
                  <a:pt x="69897" y="85537"/>
                  <a:pt x="69811" y="85669"/>
                </a:cubicBezTo>
                <a:cubicBezTo>
                  <a:pt x="69740" y="85778"/>
                  <a:pt x="69714" y="85892"/>
                  <a:pt x="69713" y="85998"/>
                </a:cubicBezTo>
                <a:cubicBezTo>
                  <a:pt x="69596" y="85848"/>
                  <a:pt x="69472" y="85703"/>
                  <a:pt x="69343" y="85564"/>
                </a:cubicBezTo>
                <a:cubicBezTo>
                  <a:pt x="69593" y="85489"/>
                  <a:pt x="69835" y="85390"/>
                  <a:pt x="70068" y="85272"/>
                </a:cubicBezTo>
                <a:close/>
                <a:moveTo>
                  <a:pt x="1057" y="86528"/>
                </a:moveTo>
                <a:cubicBezTo>
                  <a:pt x="1071" y="86662"/>
                  <a:pt x="1111" y="86774"/>
                  <a:pt x="1165" y="86875"/>
                </a:cubicBezTo>
                <a:cubicBezTo>
                  <a:pt x="1035" y="87112"/>
                  <a:pt x="905" y="87350"/>
                  <a:pt x="775" y="87587"/>
                </a:cubicBezTo>
                <a:cubicBezTo>
                  <a:pt x="800" y="87458"/>
                  <a:pt x="826" y="87328"/>
                  <a:pt x="850" y="87199"/>
                </a:cubicBezTo>
                <a:cubicBezTo>
                  <a:pt x="920" y="86976"/>
                  <a:pt x="983" y="86749"/>
                  <a:pt x="1057" y="86528"/>
                </a:cubicBezTo>
                <a:close/>
                <a:moveTo>
                  <a:pt x="1653" y="87291"/>
                </a:moveTo>
                <a:cubicBezTo>
                  <a:pt x="1701" y="87309"/>
                  <a:pt x="1746" y="87331"/>
                  <a:pt x="1797" y="87342"/>
                </a:cubicBezTo>
                <a:cubicBezTo>
                  <a:pt x="1593" y="87657"/>
                  <a:pt x="1406" y="87981"/>
                  <a:pt x="1231" y="88284"/>
                </a:cubicBezTo>
                <a:cubicBezTo>
                  <a:pt x="921" y="88820"/>
                  <a:pt x="627" y="89389"/>
                  <a:pt x="396" y="89982"/>
                </a:cubicBezTo>
                <a:lnTo>
                  <a:pt x="396" y="89982"/>
                </a:lnTo>
                <a:cubicBezTo>
                  <a:pt x="418" y="89811"/>
                  <a:pt x="442" y="89642"/>
                  <a:pt x="467" y="89473"/>
                </a:cubicBezTo>
                <a:cubicBezTo>
                  <a:pt x="887" y="88763"/>
                  <a:pt x="1269" y="88025"/>
                  <a:pt x="1653" y="87291"/>
                </a:cubicBezTo>
                <a:close/>
                <a:moveTo>
                  <a:pt x="65836" y="93887"/>
                </a:moveTo>
                <a:cubicBezTo>
                  <a:pt x="66000" y="93942"/>
                  <a:pt x="66167" y="93979"/>
                  <a:pt x="66335" y="94008"/>
                </a:cubicBezTo>
                <a:cubicBezTo>
                  <a:pt x="66125" y="94183"/>
                  <a:pt x="65931" y="94369"/>
                  <a:pt x="65743" y="94562"/>
                </a:cubicBezTo>
                <a:cubicBezTo>
                  <a:pt x="65788" y="94341"/>
                  <a:pt x="65823" y="94116"/>
                  <a:pt x="65836" y="93887"/>
                </a:cubicBezTo>
                <a:close/>
                <a:moveTo>
                  <a:pt x="720" y="94680"/>
                </a:moveTo>
                <a:lnTo>
                  <a:pt x="720" y="94680"/>
                </a:lnTo>
                <a:cubicBezTo>
                  <a:pt x="841" y="94846"/>
                  <a:pt x="972" y="95003"/>
                  <a:pt x="1118" y="95145"/>
                </a:cubicBezTo>
                <a:cubicBezTo>
                  <a:pt x="1034" y="95075"/>
                  <a:pt x="931" y="95039"/>
                  <a:pt x="830" y="95039"/>
                </a:cubicBezTo>
                <a:cubicBezTo>
                  <a:pt x="781" y="95039"/>
                  <a:pt x="732" y="95047"/>
                  <a:pt x="687" y="95065"/>
                </a:cubicBezTo>
                <a:cubicBezTo>
                  <a:pt x="700" y="94981"/>
                  <a:pt x="709" y="94898"/>
                  <a:pt x="723" y="94815"/>
                </a:cubicBezTo>
                <a:cubicBezTo>
                  <a:pt x="732" y="94765"/>
                  <a:pt x="725" y="94723"/>
                  <a:pt x="720" y="94680"/>
                </a:cubicBezTo>
                <a:close/>
                <a:moveTo>
                  <a:pt x="55032" y="95340"/>
                </a:moveTo>
                <a:cubicBezTo>
                  <a:pt x="55090" y="95430"/>
                  <a:pt x="55153" y="95518"/>
                  <a:pt x="55213" y="95606"/>
                </a:cubicBezTo>
                <a:cubicBezTo>
                  <a:pt x="55065" y="95636"/>
                  <a:pt x="54929" y="95698"/>
                  <a:pt x="54799" y="95779"/>
                </a:cubicBezTo>
                <a:cubicBezTo>
                  <a:pt x="54880" y="95635"/>
                  <a:pt x="54961" y="95490"/>
                  <a:pt x="55032" y="95340"/>
                </a:cubicBezTo>
                <a:close/>
                <a:moveTo>
                  <a:pt x="6506" y="95370"/>
                </a:moveTo>
                <a:lnTo>
                  <a:pt x="6506" y="95370"/>
                </a:lnTo>
                <a:cubicBezTo>
                  <a:pt x="6485" y="95775"/>
                  <a:pt x="6506" y="96176"/>
                  <a:pt x="6578" y="96563"/>
                </a:cubicBezTo>
                <a:cubicBezTo>
                  <a:pt x="6473" y="96431"/>
                  <a:pt x="6377" y="96290"/>
                  <a:pt x="6290" y="96144"/>
                </a:cubicBezTo>
                <a:cubicBezTo>
                  <a:pt x="6363" y="95915"/>
                  <a:pt x="6429" y="95682"/>
                  <a:pt x="6482" y="95445"/>
                </a:cubicBezTo>
                <a:cubicBezTo>
                  <a:pt x="6485" y="95425"/>
                  <a:pt x="6482" y="95404"/>
                  <a:pt x="6482" y="95384"/>
                </a:cubicBezTo>
                <a:cubicBezTo>
                  <a:pt x="6489" y="95379"/>
                  <a:pt x="6498" y="95375"/>
                  <a:pt x="6506" y="95370"/>
                </a:cubicBezTo>
                <a:close/>
                <a:moveTo>
                  <a:pt x="1196" y="95227"/>
                </a:moveTo>
                <a:cubicBezTo>
                  <a:pt x="1283" y="95308"/>
                  <a:pt x="1380" y="95379"/>
                  <a:pt x="1475" y="95451"/>
                </a:cubicBezTo>
                <a:cubicBezTo>
                  <a:pt x="1456" y="95496"/>
                  <a:pt x="1433" y="95537"/>
                  <a:pt x="1424" y="95593"/>
                </a:cubicBezTo>
                <a:cubicBezTo>
                  <a:pt x="1355" y="95992"/>
                  <a:pt x="1281" y="96388"/>
                  <a:pt x="1205" y="96784"/>
                </a:cubicBezTo>
                <a:cubicBezTo>
                  <a:pt x="1232" y="96371"/>
                  <a:pt x="1259" y="95959"/>
                  <a:pt x="1286" y="95546"/>
                </a:cubicBezTo>
                <a:cubicBezTo>
                  <a:pt x="1295" y="95415"/>
                  <a:pt x="1256" y="95309"/>
                  <a:pt x="1196" y="95227"/>
                </a:cubicBezTo>
                <a:close/>
                <a:moveTo>
                  <a:pt x="45371" y="96469"/>
                </a:moveTo>
                <a:cubicBezTo>
                  <a:pt x="45437" y="96557"/>
                  <a:pt x="45510" y="96636"/>
                  <a:pt x="45581" y="96720"/>
                </a:cubicBezTo>
                <a:cubicBezTo>
                  <a:pt x="45534" y="96739"/>
                  <a:pt x="45488" y="96760"/>
                  <a:pt x="45443" y="96796"/>
                </a:cubicBezTo>
                <a:cubicBezTo>
                  <a:pt x="45410" y="96823"/>
                  <a:pt x="45376" y="96850"/>
                  <a:pt x="45343" y="96877"/>
                </a:cubicBezTo>
                <a:cubicBezTo>
                  <a:pt x="45291" y="96809"/>
                  <a:pt x="45226" y="96752"/>
                  <a:pt x="45150" y="96715"/>
                </a:cubicBezTo>
                <a:cubicBezTo>
                  <a:pt x="45223" y="96632"/>
                  <a:pt x="45302" y="96555"/>
                  <a:pt x="45371" y="96469"/>
                </a:cubicBezTo>
                <a:close/>
                <a:moveTo>
                  <a:pt x="34968" y="96438"/>
                </a:moveTo>
                <a:cubicBezTo>
                  <a:pt x="35114" y="96618"/>
                  <a:pt x="35269" y="96789"/>
                  <a:pt x="35430" y="96953"/>
                </a:cubicBezTo>
                <a:cubicBezTo>
                  <a:pt x="35416" y="96969"/>
                  <a:pt x="35400" y="96982"/>
                  <a:pt x="35388" y="97002"/>
                </a:cubicBezTo>
                <a:cubicBezTo>
                  <a:pt x="35318" y="97098"/>
                  <a:pt x="35245" y="97191"/>
                  <a:pt x="35174" y="97286"/>
                </a:cubicBezTo>
                <a:cubicBezTo>
                  <a:pt x="35159" y="97029"/>
                  <a:pt x="35010" y="96806"/>
                  <a:pt x="34811" y="96703"/>
                </a:cubicBezTo>
                <a:cubicBezTo>
                  <a:pt x="34864" y="96616"/>
                  <a:pt x="34919" y="96528"/>
                  <a:pt x="34968" y="96438"/>
                </a:cubicBezTo>
                <a:close/>
                <a:moveTo>
                  <a:pt x="56450" y="97040"/>
                </a:moveTo>
                <a:lnTo>
                  <a:pt x="56450" y="97040"/>
                </a:lnTo>
                <a:cubicBezTo>
                  <a:pt x="56563" y="97146"/>
                  <a:pt x="56678" y="97246"/>
                  <a:pt x="56795" y="97344"/>
                </a:cubicBezTo>
                <a:cubicBezTo>
                  <a:pt x="56480" y="97605"/>
                  <a:pt x="56170" y="97872"/>
                  <a:pt x="55874" y="98155"/>
                </a:cubicBezTo>
                <a:lnTo>
                  <a:pt x="55875" y="98155"/>
                </a:lnTo>
                <a:cubicBezTo>
                  <a:pt x="55841" y="98183"/>
                  <a:pt x="55805" y="98210"/>
                  <a:pt x="55771" y="98239"/>
                </a:cubicBezTo>
                <a:cubicBezTo>
                  <a:pt x="55690" y="98271"/>
                  <a:pt x="55612" y="98308"/>
                  <a:pt x="55533" y="98342"/>
                </a:cubicBezTo>
                <a:cubicBezTo>
                  <a:pt x="55788" y="98009"/>
                  <a:pt x="56049" y="97682"/>
                  <a:pt x="56324" y="97367"/>
                </a:cubicBezTo>
                <a:cubicBezTo>
                  <a:pt x="56417" y="97261"/>
                  <a:pt x="56451" y="97148"/>
                  <a:pt x="56450" y="97040"/>
                </a:cubicBezTo>
                <a:close/>
                <a:moveTo>
                  <a:pt x="58703" y="85"/>
                </a:moveTo>
                <a:cubicBezTo>
                  <a:pt x="59354" y="85"/>
                  <a:pt x="59998" y="322"/>
                  <a:pt x="60423" y="877"/>
                </a:cubicBezTo>
                <a:cubicBezTo>
                  <a:pt x="60896" y="1496"/>
                  <a:pt x="61039" y="2338"/>
                  <a:pt x="60679" y="3049"/>
                </a:cubicBezTo>
                <a:cubicBezTo>
                  <a:pt x="60428" y="3546"/>
                  <a:pt x="60856" y="3982"/>
                  <a:pt x="61288" y="3982"/>
                </a:cubicBezTo>
                <a:cubicBezTo>
                  <a:pt x="61405" y="3982"/>
                  <a:pt x="61523" y="3949"/>
                  <a:pt x="61628" y="3877"/>
                </a:cubicBezTo>
                <a:cubicBezTo>
                  <a:pt x="62670" y="3159"/>
                  <a:pt x="64029" y="2473"/>
                  <a:pt x="65301" y="2473"/>
                </a:cubicBezTo>
                <a:cubicBezTo>
                  <a:pt x="65343" y="2473"/>
                  <a:pt x="65385" y="2474"/>
                  <a:pt x="65427" y="2476"/>
                </a:cubicBezTo>
                <a:cubicBezTo>
                  <a:pt x="66849" y="2528"/>
                  <a:pt x="67561" y="3762"/>
                  <a:pt x="67720" y="5156"/>
                </a:cubicBezTo>
                <a:cubicBezTo>
                  <a:pt x="68051" y="8081"/>
                  <a:pt x="66810" y="11101"/>
                  <a:pt x="64676" y="12925"/>
                </a:cubicBezTo>
                <a:cubicBezTo>
                  <a:pt x="64229" y="13306"/>
                  <a:pt x="64438" y="14141"/>
                  <a:pt x="65019" y="14141"/>
                </a:cubicBezTo>
                <a:cubicBezTo>
                  <a:pt x="65048" y="14141"/>
                  <a:pt x="65079" y="14139"/>
                  <a:pt x="65110" y="14135"/>
                </a:cubicBezTo>
                <a:cubicBezTo>
                  <a:pt x="65240" y="14116"/>
                  <a:pt x="65367" y="14108"/>
                  <a:pt x="65490" y="14108"/>
                </a:cubicBezTo>
                <a:cubicBezTo>
                  <a:pt x="67720" y="14108"/>
                  <a:pt x="68984" y="16982"/>
                  <a:pt x="68796" y="19105"/>
                </a:cubicBezTo>
                <a:cubicBezTo>
                  <a:pt x="68590" y="21448"/>
                  <a:pt x="67168" y="23604"/>
                  <a:pt x="65092" y="24437"/>
                </a:cubicBezTo>
                <a:cubicBezTo>
                  <a:pt x="64624" y="24626"/>
                  <a:pt x="64534" y="25480"/>
                  <a:pt x="65061" y="25667"/>
                </a:cubicBezTo>
                <a:cubicBezTo>
                  <a:pt x="67246" y="26438"/>
                  <a:pt x="68877" y="28724"/>
                  <a:pt x="68814" y="31225"/>
                </a:cubicBezTo>
                <a:cubicBezTo>
                  <a:pt x="68752" y="33675"/>
                  <a:pt x="66988" y="35972"/>
                  <a:pt x="64767" y="36541"/>
                </a:cubicBezTo>
                <a:cubicBezTo>
                  <a:pt x="64256" y="36673"/>
                  <a:pt x="63935" y="37561"/>
                  <a:pt x="64584" y="37790"/>
                </a:cubicBezTo>
                <a:cubicBezTo>
                  <a:pt x="66956" y="38627"/>
                  <a:pt x="69268" y="40664"/>
                  <a:pt x="69529" y="43483"/>
                </a:cubicBezTo>
                <a:cubicBezTo>
                  <a:pt x="69742" y="45795"/>
                  <a:pt x="67949" y="48313"/>
                  <a:pt x="65747" y="48313"/>
                </a:cubicBezTo>
                <a:cubicBezTo>
                  <a:pt x="65529" y="48313"/>
                  <a:pt x="65308" y="48288"/>
                  <a:pt x="65085" y="48237"/>
                </a:cubicBezTo>
                <a:cubicBezTo>
                  <a:pt x="65035" y="48225"/>
                  <a:pt x="64987" y="48220"/>
                  <a:pt x="64942" y="48220"/>
                </a:cubicBezTo>
                <a:cubicBezTo>
                  <a:pt x="64335" y="48220"/>
                  <a:pt x="64178" y="49203"/>
                  <a:pt x="64736" y="49515"/>
                </a:cubicBezTo>
                <a:cubicBezTo>
                  <a:pt x="66722" y="50622"/>
                  <a:pt x="68868" y="52554"/>
                  <a:pt x="69138" y="55094"/>
                </a:cubicBezTo>
                <a:cubicBezTo>
                  <a:pt x="69364" y="57223"/>
                  <a:pt x="67990" y="59674"/>
                  <a:pt x="65848" y="59726"/>
                </a:cubicBezTo>
                <a:cubicBezTo>
                  <a:pt x="65766" y="59729"/>
                  <a:pt x="65698" y="59749"/>
                  <a:pt x="65640" y="59781"/>
                </a:cubicBezTo>
                <a:cubicBezTo>
                  <a:pt x="65629" y="59777"/>
                  <a:pt x="65616" y="59771"/>
                  <a:pt x="65604" y="59767"/>
                </a:cubicBezTo>
                <a:cubicBezTo>
                  <a:pt x="65536" y="59743"/>
                  <a:pt x="65470" y="59733"/>
                  <a:pt x="65408" y="59733"/>
                </a:cubicBezTo>
                <a:cubicBezTo>
                  <a:pt x="64899" y="59733"/>
                  <a:pt x="64651" y="60472"/>
                  <a:pt x="65181" y="60783"/>
                </a:cubicBezTo>
                <a:cubicBezTo>
                  <a:pt x="67361" y="62064"/>
                  <a:pt x="68963" y="64168"/>
                  <a:pt x="69196" y="66890"/>
                </a:cubicBezTo>
                <a:cubicBezTo>
                  <a:pt x="69408" y="69384"/>
                  <a:pt x="68053" y="72517"/>
                  <a:pt x="65437" y="72678"/>
                </a:cubicBezTo>
                <a:cubicBezTo>
                  <a:pt x="64802" y="72716"/>
                  <a:pt x="64885" y="73634"/>
                  <a:pt x="65416" y="73786"/>
                </a:cubicBezTo>
                <a:cubicBezTo>
                  <a:pt x="67398" y="74355"/>
                  <a:pt x="69010" y="76240"/>
                  <a:pt x="69312" y="78422"/>
                </a:cubicBezTo>
                <a:cubicBezTo>
                  <a:pt x="69620" y="80654"/>
                  <a:pt x="68642" y="82917"/>
                  <a:pt x="66895" y="84154"/>
                </a:cubicBezTo>
                <a:cubicBezTo>
                  <a:pt x="66311" y="84254"/>
                  <a:pt x="66028" y="85134"/>
                  <a:pt x="66697" y="85472"/>
                </a:cubicBezTo>
                <a:cubicBezTo>
                  <a:pt x="68442" y="86357"/>
                  <a:pt x="69946" y="87952"/>
                  <a:pt x="69575" y="90198"/>
                </a:cubicBezTo>
                <a:lnTo>
                  <a:pt x="69577" y="90198"/>
                </a:lnTo>
                <a:cubicBezTo>
                  <a:pt x="69343" y="91611"/>
                  <a:pt x="68150" y="92728"/>
                  <a:pt x="66891" y="92728"/>
                </a:cubicBezTo>
                <a:cubicBezTo>
                  <a:pt x="66428" y="92728"/>
                  <a:pt x="65956" y="92577"/>
                  <a:pt x="65521" y="92234"/>
                </a:cubicBezTo>
                <a:cubicBezTo>
                  <a:pt x="65412" y="92148"/>
                  <a:pt x="65273" y="92108"/>
                  <a:pt x="65134" y="92108"/>
                </a:cubicBezTo>
                <a:cubicBezTo>
                  <a:pt x="64769" y="92108"/>
                  <a:pt x="64392" y="92382"/>
                  <a:pt x="64490" y="92831"/>
                </a:cubicBezTo>
                <a:cubicBezTo>
                  <a:pt x="65013" y="95192"/>
                  <a:pt x="63045" y="97422"/>
                  <a:pt x="60888" y="97576"/>
                </a:cubicBezTo>
                <a:cubicBezTo>
                  <a:pt x="60792" y="97583"/>
                  <a:pt x="60696" y="97587"/>
                  <a:pt x="60600" y="97587"/>
                </a:cubicBezTo>
                <a:cubicBezTo>
                  <a:pt x="58370" y="97587"/>
                  <a:pt x="56412" y="95753"/>
                  <a:pt x="55456" y="93705"/>
                </a:cubicBezTo>
                <a:cubicBezTo>
                  <a:pt x="55335" y="93446"/>
                  <a:pt x="55121" y="93321"/>
                  <a:pt x="54911" y="93321"/>
                </a:cubicBezTo>
                <a:cubicBezTo>
                  <a:pt x="54660" y="93321"/>
                  <a:pt x="54414" y="93499"/>
                  <a:pt x="54335" y="93837"/>
                </a:cubicBezTo>
                <a:cubicBezTo>
                  <a:pt x="53915" y="95626"/>
                  <a:pt x="52502" y="97108"/>
                  <a:pt x="50820" y="97520"/>
                </a:cubicBezTo>
                <a:cubicBezTo>
                  <a:pt x="50496" y="97599"/>
                  <a:pt x="50167" y="97638"/>
                  <a:pt x="49839" y="97638"/>
                </a:cubicBezTo>
                <a:cubicBezTo>
                  <a:pt x="48381" y="97638"/>
                  <a:pt x="46946" y="96881"/>
                  <a:pt x="46047" y="95644"/>
                </a:cubicBezTo>
                <a:cubicBezTo>
                  <a:pt x="45988" y="95561"/>
                  <a:pt x="45919" y="95509"/>
                  <a:pt x="45846" y="95474"/>
                </a:cubicBezTo>
                <a:cubicBezTo>
                  <a:pt x="45802" y="95116"/>
                  <a:pt x="45501" y="94823"/>
                  <a:pt x="45185" y="94823"/>
                </a:cubicBezTo>
                <a:cubicBezTo>
                  <a:pt x="45022" y="94823"/>
                  <a:pt x="44854" y="94901"/>
                  <a:pt x="44716" y="95091"/>
                </a:cubicBezTo>
                <a:cubicBezTo>
                  <a:pt x="43734" y="96440"/>
                  <a:pt x="42332" y="97393"/>
                  <a:pt x="40755" y="97596"/>
                </a:cubicBezTo>
                <a:cubicBezTo>
                  <a:pt x="40703" y="97579"/>
                  <a:pt x="40649" y="97571"/>
                  <a:pt x="40596" y="97571"/>
                </a:cubicBezTo>
                <a:cubicBezTo>
                  <a:pt x="40523" y="97571"/>
                  <a:pt x="40451" y="97587"/>
                  <a:pt x="40385" y="97623"/>
                </a:cubicBezTo>
                <a:cubicBezTo>
                  <a:pt x="40265" y="97629"/>
                  <a:pt x="40145" y="97639"/>
                  <a:pt x="40023" y="97639"/>
                </a:cubicBezTo>
                <a:cubicBezTo>
                  <a:pt x="40000" y="97639"/>
                  <a:pt x="39976" y="97639"/>
                  <a:pt x="39953" y="97638"/>
                </a:cubicBezTo>
                <a:cubicBezTo>
                  <a:pt x="38077" y="97570"/>
                  <a:pt x="36360" y="96445"/>
                  <a:pt x="35353" y="94770"/>
                </a:cubicBezTo>
                <a:cubicBezTo>
                  <a:pt x="35244" y="94588"/>
                  <a:pt x="35046" y="94498"/>
                  <a:pt x="34848" y="94498"/>
                </a:cubicBezTo>
                <a:cubicBezTo>
                  <a:pt x="34608" y="94498"/>
                  <a:pt x="34367" y="94630"/>
                  <a:pt x="34283" y="94887"/>
                </a:cubicBezTo>
                <a:cubicBezTo>
                  <a:pt x="33667" y="96784"/>
                  <a:pt x="32061" y="98217"/>
                  <a:pt x="30169" y="98385"/>
                </a:cubicBezTo>
                <a:cubicBezTo>
                  <a:pt x="30159" y="98385"/>
                  <a:pt x="30148" y="98385"/>
                  <a:pt x="30137" y="98387"/>
                </a:cubicBezTo>
                <a:cubicBezTo>
                  <a:pt x="30061" y="98347"/>
                  <a:pt x="29978" y="98325"/>
                  <a:pt x="29893" y="98325"/>
                </a:cubicBezTo>
                <a:cubicBezTo>
                  <a:pt x="29808" y="98325"/>
                  <a:pt x="29721" y="98346"/>
                  <a:pt x="29636" y="98396"/>
                </a:cubicBezTo>
                <a:cubicBezTo>
                  <a:pt x="27943" y="98336"/>
                  <a:pt x="26383" y="97291"/>
                  <a:pt x="25532" y="95714"/>
                </a:cubicBezTo>
                <a:cubicBezTo>
                  <a:pt x="25490" y="95335"/>
                  <a:pt x="25152" y="95026"/>
                  <a:pt x="24792" y="95026"/>
                </a:cubicBezTo>
                <a:cubicBezTo>
                  <a:pt x="24610" y="95026"/>
                  <a:pt x="24423" y="95104"/>
                  <a:pt x="24265" y="95291"/>
                </a:cubicBezTo>
                <a:cubicBezTo>
                  <a:pt x="22957" y="96839"/>
                  <a:pt x="21147" y="98184"/>
                  <a:pt x="19127" y="98184"/>
                </a:cubicBezTo>
                <a:cubicBezTo>
                  <a:pt x="19089" y="98184"/>
                  <a:pt x="19052" y="98183"/>
                  <a:pt x="19014" y="98182"/>
                </a:cubicBezTo>
                <a:cubicBezTo>
                  <a:pt x="17167" y="98135"/>
                  <a:pt x="15394" y="96867"/>
                  <a:pt x="14892" y="94929"/>
                </a:cubicBezTo>
                <a:cubicBezTo>
                  <a:pt x="14819" y="94644"/>
                  <a:pt x="14593" y="94515"/>
                  <a:pt x="14357" y="94515"/>
                </a:cubicBezTo>
                <a:cubicBezTo>
                  <a:pt x="14114" y="94515"/>
                  <a:pt x="13860" y="94653"/>
                  <a:pt x="13753" y="94896"/>
                </a:cubicBezTo>
                <a:cubicBezTo>
                  <a:pt x="13129" y="96321"/>
                  <a:pt x="11954" y="97475"/>
                  <a:pt x="10538" y="97868"/>
                </a:cubicBezTo>
                <a:cubicBezTo>
                  <a:pt x="10126" y="97866"/>
                  <a:pt x="9719" y="97812"/>
                  <a:pt x="9338" y="97705"/>
                </a:cubicBezTo>
                <a:cubicBezTo>
                  <a:pt x="8376" y="97435"/>
                  <a:pt x="7825" y="96761"/>
                  <a:pt x="7685" y="95705"/>
                </a:cubicBezTo>
                <a:cubicBezTo>
                  <a:pt x="7627" y="95273"/>
                  <a:pt x="7608" y="94833"/>
                  <a:pt x="7606" y="94394"/>
                </a:cubicBezTo>
                <a:cubicBezTo>
                  <a:pt x="7624" y="94318"/>
                  <a:pt x="7636" y="94240"/>
                  <a:pt x="7657" y="94165"/>
                </a:cubicBezTo>
                <a:cubicBezTo>
                  <a:pt x="7692" y="94032"/>
                  <a:pt x="7669" y="93918"/>
                  <a:pt x="7612" y="93828"/>
                </a:cubicBezTo>
                <a:cubicBezTo>
                  <a:pt x="7627" y="93371"/>
                  <a:pt x="7658" y="92915"/>
                  <a:pt x="7702" y="92467"/>
                </a:cubicBezTo>
                <a:cubicBezTo>
                  <a:pt x="7737" y="92108"/>
                  <a:pt x="7484" y="91889"/>
                  <a:pt x="7222" y="91889"/>
                </a:cubicBezTo>
                <a:cubicBezTo>
                  <a:pt x="7055" y="91889"/>
                  <a:pt x="6885" y="91979"/>
                  <a:pt x="6785" y="92180"/>
                </a:cubicBezTo>
                <a:cubicBezTo>
                  <a:pt x="6447" y="92866"/>
                  <a:pt x="5941" y="93384"/>
                  <a:pt x="5361" y="93807"/>
                </a:cubicBezTo>
                <a:cubicBezTo>
                  <a:pt x="5332" y="93821"/>
                  <a:pt x="5302" y="93830"/>
                  <a:pt x="5274" y="93848"/>
                </a:cubicBezTo>
                <a:cubicBezTo>
                  <a:pt x="5154" y="93928"/>
                  <a:pt x="5044" y="94013"/>
                  <a:pt x="4934" y="94099"/>
                </a:cubicBezTo>
                <a:cubicBezTo>
                  <a:pt x="4569" y="94325"/>
                  <a:pt x="4183" y="94523"/>
                  <a:pt x="3794" y="94701"/>
                </a:cubicBezTo>
                <a:cubicBezTo>
                  <a:pt x="3669" y="94724"/>
                  <a:pt x="3543" y="94736"/>
                  <a:pt x="3417" y="94736"/>
                </a:cubicBezTo>
                <a:cubicBezTo>
                  <a:pt x="3183" y="94736"/>
                  <a:pt x="2948" y="94695"/>
                  <a:pt x="2725" y="94610"/>
                </a:cubicBezTo>
                <a:cubicBezTo>
                  <a:pt x="1753" y="94234"/>
                  <a:pt x="1220" y="93239"/>
                  <a:pt x="1229" y="92160"/>
                </a:cubicBezTo>
                <a:cubicBezTo>
                  <a:pt x="1238" y="91014"/>
                  <a:pt x="1764" y="89950"/>
                  <a:pt x="2312" y="88999"/>
                </a:cubicBezTo>
                <a:cubicBezTo>
                  <a:pt x="2747" y="88246"/>
                  <a:pt x="3318" y="86968"/>
                  <a:pt x="4255" y="86908"/>
                </a:cubicBezTo>
                <a:cubicBezTo>
                  <a:pt x="4942" y="86863"/>
                  <a:pt x="4949" y="85733"/>
                  <a:pt x="4280" y="85628"/>
                </a:cubicBezTo>
                <a:cubicBezTo>
                  <a:pt x="4102" y="85601"/>
                  <a:pt x="3931" y="85552"/>
                  <a:pt x="3764" y="85495"/>
                </a:cubicBezTo>
                <a:cubicBezTo>
                  <a:pt x="1262" y="83134"/>
                  <a:pt x="1602" y="78860"/>
                  <a:pt x="4468" y="77014"/>
                </a:cubicBezTo>
                <a:cubicBezTo>
                  <a:pt x="4740" y="76838"/>
                  <a:pt x="4769" y="76311"/>
                  <a:pt x="4495" y="76118"/>
                </a:cubicBezTo>
                <a:cubicBezTo>
                  <a:pt x="2913" y="74999"/>
                  <a:pt x="1803" y="73314"/>
                  <a:pt x="1245" y="71437"/>
                </a:cubicBezTo>
                <a:cubicBezTo>
                  <a:pt x="1226" y="70970"/>
                  <a:pt x="1245" y="70499"/>
                  <a:pt x="1312" y="70030"/>
                </a:cubicBezTo>
                <a:cubicBezTo>
                  <a:pt x="1622" y="67841"/>
                  <a:pt x="2851" y="65919"/>
                  <a:pt x="4580" y="64729"/>
                </a:cubicBezTo>
                <a:cubicBezTo>
                  <a:pt x="5004" y="64438"/>
                  <a:pt x="4889" y="63749"/>
                  <a:pt x="4466" y="63538"/>
                </a:cubicBezTo>
                <a:cubicBezTo>
                  <a:pt x="2506" y="62559"/>
                  <a:pt x="1133" y="60453"/>
                  <a:pt x="995" y="58133"/>
                </a:cubicBezTo>
                <a:cubicBezTo>
                  <a:pt x="853" y="55747"/>
                  <a:pt x="2104" y="53468"/>
                  <a:pt x="3993" y="52261"/>
                </a:cubicBezTo>
                <a:cubicBezTo>
                  <a:pt x="4345" y="52035"/>
                  <a:pt x="4356" y="51391"/>
                  <a:pt x="4027" y="51140"/>
                </a:cubicBezTo>
                <a:cubicBezTo>
                  <a:pt x="2311" y="49831"/>
                  <a:pt x="1273" y="47578"/>
                  <a:pt x="1530" y="45308"/>
                </a:cubicBezTo>
                <a:cubicBezTo>
                  <a:pt x="1771" y="43186"/>
                  <a:pt x="3081" y="41277"/>
                  <a:pt x="4895" y="40384"/>
                </a:cubicBezTo>
                <a:cubicBezTo>
                  <a:pt x="5352" y="40159"/>
                  <a:pt x="5522" y="39273"/>
                  <a:pt x="4927" y="39079"/>
                </a:cubicBezTo>
                <a:cubicBezTo>
                  <a:pt x="2320" y="38227"/>
                  <a:pt x="319" y="35492"/>
                  <a:pt x="442" y="32519"/>
                </a:cubicBezTo>
                <a:cubicBezTo>
                  <a:pt x="565" y="29599"/>
                  <a:pt x="2590" y="27040"/>
                  <a:pt x="5220" y="26341"/>
                </a:cubicBezTo>
                <a:cubicBezTo>
                  <a:pt x="5575" y="26245"/>
                  <a:pt x="5674" y="25803"/>
                  <a:pt x="5554" y="25469"/>
                </a:cubicBezTo>
                <a:cubicBezTo>
                  <a:pt x="5624" y="25130"/>
                  <a:pt x="5513" y="24759"/>
                  <a:pt x="5126" y="24574"/>
                </a:cubicBezTo>
                <a:cubicBezTo>
                  <a:pt x="2958" y="23698"/>
                  <a:pt x="1394" y="21398"/>
                  <a:pt x="1525" y="18873"/>
                </a:cubicBezTo>
                <a:cubicBezTo>
                  <a:pt x="1659" y="16321"/>
                  <a:pt x="3503" y="13565"/>
                  <a:pt x="6044" y="13435"/>
                </a:cubicBezTo>
                <a:cubicBezTo>
                  <a:pt x="6668" y="13403"/>
                  <a:pt x="6837" y="12345"/>
                  <a:pt x="6236" y="12120"/>
                </a:cubicBezTo>
                <a:cubicBezTo>
                  <a:pt x="5466" y="11830"/>
                  <a:pt x="4821" y="11298"/>
                  <a:pt x="4333" y="10628"/>
                </a:cubicBezTo>
                <a:cubicBezTo>
                  <a:pt x="3705" y="9169"/>
                  <a:pt x="3234" y="7433"/>
                  <a:pt x="3520" y="5912"/>
                </a:cubicBezTo>
                <a:cubicBezTo>
                  <a:pt x="3575" y="5671"/>
                  <a:pt x="3643" y="5435"/>
                  <a:pt x="3720" y="5201"/>
                </a:cubicBezTo>
                <a:cubicBezTo>
                  <a:pt x="3884" y="4769"/>
                  <a:pt x="4118" y="4362"/>
                  <a:pt x="4452" y="3997"/>
                </a:cubicBezTo>
                <a:cubicBezTo>
                  <a:pt x="5027" y="3370"/>
                  <a:pt x="5855" y="3040"/>
                  <a:pt x="6677" y="3040"/>
                </a:cubicBezTo>
                <a:cubicBezTo>
                  <a:pt x="7008" y="3040"/>
                  <a:pt x="7339" y="3094"/>
                  <a:pt x="7651" y="3204"/>
                </a:cubicBezTo>
                <a:cubicBezTo>
                  <a:pt x="8841" y="3623"/>
                  <a:pt x="9567" y="4707"/>
                  <a:pt x="10102" y="5857"/>
                </a:cubicBezTo>
                <a:cubicBezTo>
                  <a:pt x="10198" y="6064"/>
                  <a:pt x="10361" y="6154"/>
                  <a:pt x="10520" y="6154"/>
                </a:cubicBezTo>
                <a:cubicBezTo>
                  <a:pt x="10762" y="6154"/>
                  <a:pt x="10996" y="5945"/>
                  <a:pt x="10972" y="5628"/>
                </a:cubicBezTo>
                <a:cubicBezTo>
                  <a:pt x="10978" y="5628"/>
                  <a:pt x="10983" y="5626"/>
                  <a:pt x="10988" y="5626"/>
                </a:cubicBezTo>
                <a:cubicBezTo>
                  <a:pt x="10967" y="5386"/>
                  <a:pt x="10924" y="5157"/>
                  <a:pt x="10868" y="4936"/>
                </a:cubicBezTo>
                <a:cubicBezTo>
                  <a:pt x="10779" y="3768"/>
                  <a:pt x="11341" y="2563"/>
                  <a:pt x="12144" y="1692"/>
                </a:cubicBezTo>
                <a:cubicBezTo>
                  <a:pt x="12654" y="1371"/>
                  <a:pt x="13244" y="1184"/>
                  <a:pt x="13847" y="1184"/>
                </a:cubicBezTo>
                <a:cubicBezTo>
                  <a:pt x="13855" y="1184"/>
                  <a:pt x="13863" y="1184"/>
                  <a:pt x="13871" y="1184"/>
                </a:cubicBezTo>
                <a:cubicBezTo>
                  <a:pt x="15702" y="1202"/>
                  <a:pt x="17217" y="2667"/>
                  <a:pt x="18076" y="4282"/>
                </a:cubicBezTo>
                <a:cubicBezTo>
                  <a:pt x="18182" y="4482"/>
                  <a:pt x="18393" y="4577"/>
                  <a:pt x="18605" y="4577"/>
                </a:cubicBezTo>
                <a:cubicBezTo>
                  <a:pt x="18810" y="4577"/>
                  <a:pt x="19017" y="4488"/>
                  <a:pt x="19134" y="4319"/>
                </a:cubicBezTo>
                <a:cubicBezTo>
                  <a:pt x="20444" y="2418"/>
                  <a:pt x="22448" y="1177"/>
                  <a:pt x="24654" y="977"/>
                </a:cubicBezTo>
                <a:cubicBezTo>
                  <a:pt x="24852" y="960"/>
                  <a:pt x="25051" y="951"/>
                  <a:pt x="25249" y="951"/>
                </a:cubicBezTo>
                <a:cubicBezTo>
                  <a:pt x="27286" y="951"/>
                  <a:pt x="29328" y="1876"/>
                  <a:pt x="30717" y="3475"/>
                </a:cubicBezTo>
                <a:cubicBezTo>
                  <a:pt x="30867" y="3648"/>
                  <a:pt x="31075" y="3758"/>
                  <a:pt x="31279" y="3758"/>
                </a:cubicBezTo>
                <a:cubicBezTo>
                  <a:pt x="31446" y="3758"/>
                  <a:pt x="31611" y="3685"/>
                  <a:pt x="31738" y="3511"/>
                </a:cubicBezTo>
                <a:cubicBezTo>
                  <a:pt x="33132" y="1618"/>
                  <a:pt x="35296" y="433"/>
                  <a:pt x="37560" y="433"/>
                </a:cubicBezTo>
                <a:cubicBezTo>
                  <a:pt x="37592" y="433"/>
                  <a:pt x="37625" y="433"/>
                  <a:pt x="37657" y="433"/>
                </a:cubicBezTo>
                <a:cubicBezTo>
                  <a:pt x="39943" y="468"/>
                  <a:pt x="42146" y="1667"/>
                  <a:pt x="43504" y="3634"/>
                </a:cubicBezTo>
                <a:cubicBezTo>
                  <a:pt x="43634" y="3824"/>
                  <a:pt x="43828" y="3915"/>
                  <a:pt x="44021" y="3915"/>
                </a:cubicBezTo>
                <a:cubicBezTo>
                  <a:pt x="44260" y="3915"/>
                  <a:pt x="44498" y="3775"/>
                  <a:pt x="44612" y="3512"/>
                </a:cubicBezTo>
                <a:cubicBezTo>
                  <a:pt x="45355" y="1811"/>
                  <a:pt x="47034" y="593"/>
                  <a:pt x="48802" y="593"/>
                </a:cubicBezTo>
                <a:cubicBezTo>
                  <a:pt x="48893" y="593"/>
                  <a:pt x="48985" y="597"/>
                  <a:pt x="49076" y="603"/>
                </a:cubicBezTo>
                <a:cubicBezTo>
                  <a:pt x="50963" y="737"/>
                  <a:pt x="52608" y="2112"/>
                  <a:pt x="53229" y="4012"/>
                </a:cubicBezTo>
                <a:cubicBezTo>
                  <a:pt x="53322" y="4300"/>
                  <a:pt x="53559" y="4436"/>
                  <a:pt x="53800" y="4436"/>
                </a:cubicBezTo>
                <a:cubicBezTo>
                  <a:pt x="54040" y="4436"/>
                  <a:pt x="54285" y="4302"/>
                  <a:pt x="54399" y="4046"/>
                </a:cubicBezTo>
                <a:cubicBezTo>
                  <a:pt x="55178" y="2298"/>
                  <a:pt x="56395" y="355"/>
                  <a:pt x="58351" y="108"/>
                </a:cubicBezTo>
                <a:cubicBezTo>
                  <a:pt x="58468" y="93"/>
                  <a:pt x="58585" y="85"/>
                  <a:pt x="58703" y="85"/>
                </a:cubicBezTo>
                <a:close/>
                <a:moveTo>
                  <a:pt x="25511" y="97418"/>
                </a:moveTo>
                <a:cubicBezTo>
                  <a:pt x="25583" y="97506"/>
                  <a:pt x="25654" y="97592"/>
                  <a:pt x="25728" y="97674"/>
                </a:cubicBezTo>
                <a:cubicBezTo>
                  <a:pt x="25458" y="97935"/>
                  <a:pt x="25196" y="98207"/>
                  <a:pt x="24932" y="98474"/>
                </a:cubicBezTo>
                <a:cubicBezTo>
                  <a:pt x="25124" y="98122"/>
                  <a:pt x="25315" y="97769"/>
                  <a:pt x="25511" y="97418"/>
                </a:cubicBezTo>
                <a:close/>
                <a:moveTo>
                  <a:pt x="5907" y="97079"/>
                </a:moveTo>
                <a:cubicBezTo>
                  <a:pt x="5963" y="97161"/>
                  <a:pt x="6021" y="97245"/>
                  <a:pt x="6083" y="97323"/>
                </a:cubicBezTo>
                <a:cubicBezTo>
                  <a:pt x="5922" y="97363"/>
                  <a:pt x="5783" y="97470"/>
                  <a:pt x="5724" y="97678"/>
                </a:cubicBezTo>
                <a:cubicBezTo>
                  <a:pt x="5641" y="97976"/>
                  <a:pt x="5557" y="98276"/>
                  <a:pt x="5473" y="98574"/>
                </a:cubicBezTo>
                <a:cubicBezTo>
                  <a:pt x="5441" y="98363"/>
                  <a:pt x="5410" y="98154"/>
                  <a:pt x="5379" y="97943"/>
                </a:cubicBezTo>
                <a:cubicBezTo>
                  <a:pt x="5578" y="97669"/>
                  <a:pt x="5755" y="97382"/>
                  <a:pt x="5907" y="97079"/>
                </a:cubicBezTo>
                <a:close/>
                <a:moveTo>
                  <a:pt x="36383" y="97763"/>
                </a:moveTo>
                <a:cubicBezTo>
                  <a:pt x="36467" y="97823"/>
                  <a:pt x="36549" y="97885"/>
                  <a:pt x="36635" y="97942"/>
                </a:cubicBezTo>
                <a:cubicBezTo>
                  <a:pt x="36433" y="98224"/>
                  <a:pt x="36219" y="98492"/>
                  <a:pt x="35990" y="98743"/>
                </a:cubicBezTo>
                <a:lnTo>
                  <a:pt x="35990" y="98743"/>
                </a:lnTo>
                <a:cubicBezTo>
                  <a:pt x="36104" y="98412"/>
                  <a:pt x="36233" y="98085"/>
                  <a:pt x="36383" y="97763"/>
                </a:cubicBezTo>
                <a:close/>
                <a:moveTo>
                  <a:pt x="6910" y="98154"/>
                </a:moveTo>
                <a:cubicBezTo>
                  <a:pt x="6978" y="98209"/>
                  <a:pt x="7046" y="98263"/>
                  <a:pt x="7117" y="98313"/>
                </a:cubicBezTo>
                <a:cubicBezTo>
                  <a:pt x="7089" y="98492"/>
                  <a:pt x="7056" y="98671"/>
                  <a:pt x="7018" y="98844"/>
                </a:cubicBezTo>
                <a:cubicBezTo>
                  <a:pt x="6974" y="98617"/>
                  <a:pt x="6938" y="98387"/>
                  <a:pt x="6910" y="98154"/>
                </a:cubicBezTo>
                <a:close/>
                <a:moveTo>
                  <a:pt x="14758" y="97457"/>
                </a:moveTo>
                <a:cubicBezTo>
                  <a:pt x="14838" y="97560"/>
                  <a:pt x="14920" y="97659"/>
                  <a:pt x="15007" y="97755"/>
                </a:cubicBezTo>
                <a:cubicBezTo>
                  <a:pt x="14645" y="98204"/>
                  <a:pt x="14280" y="98650"/>
                  <a:pt x="13914" y="99097"/>
                </a:cubicBezTo>
                <a:cubicBezTo>
                  <a:pt x="14182" y="98542"/>
                  <a:pt x="14464" y="97997"/>
                  <a:pt x="14758" y="97457"/>
                </a:cubicBezTo>
                <a:close/>
                <a:moveTo>
                  <a:pt x="49414" y="98799"/>
                </a:moveTo>
                <a:cubicBezTo>
                  <a:pt x="49548" y="98812"/>
                  <a:pt x="49683" y="98821"/>
                  <a:pt x="49817" y="98825"/>
                </a:cubicBezTo>
                <a:cubicBezTo>
                  <a:pt x="49785" y="98857"/>
                  <a:pt x="49754" y="98891"/>
                  <a:pt x="49723" y="98924"/>
                </a:cubicBezTo>
                <a:cubicBezTo>
                  <a:pt x="49512" y="99026"/>
                  <a:pt x="49299" y="99118"/>
                  <a:pt x="49085" y="99214"/>
                </a:cubicBezTo>
                <a:cubicBezTo>
                  <a:pt x="49196" y="99076"/>
                  <a:pt x="49305" y="98937"/>
                  <a:pt x="49414" y="98799"/>
                </a:cubicBezTo>
                <a:close/>
                <a:moveTo>
                  <a:pt x="65980" y="98169"/>
                </a:moveTo>
                <a:cubicBezTo>
                  <a:pt x="65914" y="98281"/>
                  <a:pt x="65850" y="98394"/>
                  <a:pt x="65785" y="98506"/>
                </a:cubicBezTo>
                <a:cubicBezTo>
                  <a:pt x="65668" y="98709"/>
                  <a:pt x="65685" y="98922"/>
                  <a:pt x="65776" y="99099"/>
                </a:cubicBezTo>
                <a:cubicBezTo>
                  <a:pt x="65438" y="99163"/>
                  <a:pt x="65099" y="99221"/>
                  <a:pt x="64760" y="99280"/>
                </a:cubicBezTo>
                <a:cubicBezTo>
                  <a:pt x="65088" y="98932"/>
                  <a:pt x="65401" y="98568"/>
                  <a:pt x="65697" y="98191"/>
                </a:cubicBezTo>
                <a:cubicBezTo>
                  <a:pt x="65731" y="98197"/>
                  <a:pt x="65765" y="98201"/>
                  <a:pt x="65800" y="98201"/>
                </a:cubicBezTo>
                <a:cubicBezTo>
                  <a:pt x="65859" y="98201"/>
                  <a:pt x="65919" y="98191"/>
                  <a:pt x="65980" y="98169"/>
                </a:cubicBezTo>
                <a:close/>
                <a:moveTo>
                  <a:pt x="26573" y="98456"/>
                </a:moveTo>
                <a:cubicBezTo>
                  <a:pt x="26724" y="98572"/>
                  <a:pt x="26878" y="98677"/>
                  <a:pt x="27037" y="98778"/>
                </a:cubicBezTo>
                <a:cubicBezTo>
                  <a:pt x="26711" y="99043"/>
                  <a:pt x="26387" y="99310"/>
                  <a:pt x="26056" y="99567"/>
                </a:cubicBezTo>
                <a:cubicBezTo>
                  <a:pt x="26218" y="99192"/>
                  <a:pt x="26391" y="98823"/>
                  <a:pt x="26573" y="98456"/>
                </a:cubicBezTo>
                <a:close/>
                <a:moveTo>
                  <a:pt x="44713" y="98891"/>
                </a:moveTo>
                <a:lnTo>
                  <a:pt x="44713" y="98891"/>
                </a:lnTo>
                <a:cubicBezTo>
                  <a:pt x="44688" y="98942"/>
                  <a:pt x="44665" y="98994"/>
                  <a:pt x="44641" y="99044"/>
                </a:cubicBezTo>
                <a:cubicBezTo>
                  <a:pt x="44369" y="99295"/>
                  <a:pt x="44090" y="99534"/>
                  <a:pt x="43800" y="99756"/>
                </a:cubicBezTo>
                <a:cubicBezTo>
                  <a:pt x="43892" y="99565"/>
                  <a:pt x="43994" y="99378"/>
                  <a:pt x="44099" y="99196"/>
                </a:cubicBezTo>
                <a:cubicBezTo>
                  <a:pt x="44171" y="99111"/>
                  <a:pt x="44238" y="99021"/>
                  <a:pt x="44309" y="98934"/>
                </a:cubicBezTo>
                <a:cubicBezTo>
                  <a:pt x="44359" y="98951"/>
                  <a:pt x="44411" y="98959"/>
                  <a:pt x="44464" y="98959"/>
                </a:cubicBezTo>
                <a:cubicBezTo>
                  <a:pt x="44546" y="98959"/>
                  <a:pt x="44631" y="98938"/>
                  <a:pt x="44713" y="98891"/>
                </a:cubicBezTo>
                <a:close/>
                <a:moveTo>
                  <a:pt x="0" y="0"/>
                </a:moveTo>
                <a:lnTo>
                  <a:pt x="0" y="13424"/>
                </a:lnTo>
                <a:cubicBezTo>
                  <a:pt x="448" y="12585"/>
                  <a:pt x="944" y="11771"/>
                  <a:pt x="1489" y="11002"/>
                </a:cubicBezTo>
                <a:lnTo>
                  <a:pt x="1489" y="11002"/>
                </a:lnTo>
                <a:cubicBezTo>
                  <a:pt x="1087" y="11873"/>
                  <a:pt x="648" y="12724"/>
                  <a:pt x="179" y="13565"/>
                </a:cubicBezTo>
                <a:cubicBezTo>
                  <a:pt x="100" y="13705"/>
                  <a:pt x="107" y="13840"/>
                  <a:pt x="157" y="13956"/>
                </a:cubicBezTo>
                <a:cubicBezTo>
                  <a:pt x="104" y="14011"/>
                  <a:pt x="51" y="14065"/>
                  <a:pt x="0" y="14122"/>
                </a:cubicBezTo>
                <a:lnTo>
                  <a:pt x="0" y="36392"/>
                </a:lnTo>
                <a:cubicBezTo>
                  <a:pt x="266" y="36931"/>
                  <a:pt x="588" y="37439"/>
                  <a:pt x="957" y="37905"/>
                </a:cubicBezTo>
                <a:cubicBezTo>
                  <a:pt x="822" y="37955"/>
                  <a:pt x="689" y="38009"/>
                  <a:pt x="562" y="38073"/>
                </a:cubicBezTo>
                <a:cubicBezTo>
                  <a:pt x="484" y="38033"/>
                  <a:pt x="399" y="38013"/>
                  <a:pt x="314" y="38013"/>
                </a:cubicBezTo>
                <a:cubicBezTo>
                  <a:pt x="277" y="38013"/>
                  <a:pt x="241" y="38016"/>
                  <a:pt x="204" y="38024"/>
                </a:cubicBezTo>
                <a:cubicBezTo>
                  <a:pt x="172" y="37631"/>
                  <a:pt x="140" y="37237"/>
                  <a:pt x="107" y="36844"/>
                </a:cubicBezTo>
                <a:cubicBezTo>
                  <a:pt x="98" y="36724"/>
                  <a:pt x="59" y="36622"/>
                  <a:pt x="0" y="36543"/>
                </a:cubicBezTo>
                <a:lnTo>
                  <a:pt x="0" y="76597"/>
                </a:lnTo>
                <a:cubicBezTo>
                  <a:pt x="40" y="76592"/>
                  <a:pt x="80" y="76583"/>
                  <a:pt x="117" y="76569"/>
                </a:cubicBezTo>
                <a:lnTo>
                  <a:pt x="117" y="76569"/>
                </a:lnTo>
                <a:cubicBezTo>
                  <a:pt x="82" y="76874"/>
                  <a:pt x="46" y="77180"/>
                  <a:pt x="10" y="77486"/>
                </a:cubicBezTo>
                <a:cubicBezTo>
                  <a:pt x="8" y="77509"/>
                  <a:pt x="4" y="77534"/>
                  <a:pt x="0" y="77558"/>
                </a:cubicBezTo>
                <a:lnTo>
                  <a:pt x="0" y="94114"/>
                </a:lnTo>
                <a:cubicBezTo>
                  <a:pt x="10" y="93978"/>
                  <a:pt x="19" y="93842"/>
                  <a:pt x="30" y="93704"/>
                </a:cubicBezTo>
                <a:cubicBezTo>
                  <a:pt x="37" y="93587"/>
                  <a:pt x="48" y="93469"/>
                  <a:pt x="57" y="93352"/>
                </a:cubicBezTo>
                <a:cubicBezTo>
                  <a:pt x="104" y="93466"/>
                  <a:pt x="152" y="93581"/>
                  <a:pt x="206" y="93691"/>
                </a:cubicBezTo>
                <a:cubicBezTo>
                  <a:pt x="292" y="93933"/>
                  <a:pt x="390" y="94168"/>
                  <a:pt x="518" y="94383"/>
                </a:cubicBezTo>
                <a:cubicBezTo>
                  <a:pt x="460" y="94354"/>
                  <a:pt x="395" y="94339"/>
                  <a:pt x="330" y="94339"/>
                </a:cubicBezTo>
                <a:cubicBezTo>
                  <a:pt x="204" y="94339"/>
                  <a:pt x="78" y="94396"/>
                  <a:pt x="0" y="94514"/>
                </a:cubicBezTo>
                <a:lnTo>
                  <a:pt x="0" y="99817"/>
                </a:lnTo>
                <a:lnTo>
                  <a:pt x="8546" y="99817"/>
                </a:lnTo>
                <a:cubicBezTo>
                  <a:pt x="8530" y="99633"/>
                  <a:pt x="8514" y="99450"/>
                  <a:pt x="8494" y="99266"/>
                </a:cubicBezTo>
                <a:lnTo>
                  <a:pt x="8494" y="99266"/>
                </a:lnTo>
                <a:cubicBezTo>
                  <a:pt x="8902" y="99505"/>
                  <a:pt x="9342" y="99678"/>
                  <a:pt x="9797" y="99797"/>
                </a:cubicBezTo>
                <a:cubicBezTo>
                  <a:pt x="9789" y="99804"/>
                  <a:pt x="9780" y="99810"/>
                  <a:pt x="9773" y="99817"/>
                </a:cubicBezTo>
                <a:lnTo>
                  <a:pt x="15003" y="99817"/>
                </a:lnTo>
                <a:cubicBezTo>
                  <a:pt x="15237" y="99350"/>
                  <a:pt x="15485" y="98891"/>
                  <a:pt x="15738" y="98434"/>
                </a:cubicBezTo>
                <a:cubicBezTo>
                  <a:pt x="15850" y="98522"/>
                  <a:pt x="15965" y="98607"/>
                  <a:pt x="16083" y="98685"/>
                </a:cubicBezTo>
                <a:cubicBezTo>
                  <a:pt x="15741" y="99077"/>
                  <a:pt x="15386" y="99453"/>
                  <a:pt x="15022" y="99817"/>
                </a:cubicBezTo>
                <a:lnTo>
                  <a:pt x="16888" y="99817"/>
                </a:lnTo>
                <a:cubicBezTo>
                  <a:pt x="16943" y="99614"/>
                  <a:pt x="16992" y="99409"/>
                  <a:pt x="17036" y="99202"/>
                </a:cubicBezTo>
                <a:cubicBezTo>
                  <a:pt x="17201" y="99274"/>
                  <a:pt x="17367" y="99342"/>
                  <a:pt x="17536" y="99397"/>
                </a:cubicBezTo>
                <a:cubicBezTo>
                  <a:pt x="17396" y="99540"/>
                  <a:pt x="17253" y="99680"/>
                  <a:pt x="17107" y="99817"/>
                </a:cubicBezTo>
                <a:lnTo>
                  <a:pt x="18902" y="99817"/>
                </a:lnTo>
                <a:cubicBezTo>
                  <a:pt x="18921" y="99764"/>
                  <a:pt x="18941" y="99711"/>
                  <a:pt x="18959" y="99659"/>
                </a:cubicBezTo>
                <a:cubicBezTo>
                  <a:pt x="19040" y="99662"/>
                  <a:pt x="19122" y="99664"/>
                  <a:pt x="19204" y="99664"/>
                </a:cubicBezTo>
                <a:cubicBezTo>
                  <a:pt x="19317" y="99664"/>
                  <a:pt x="19431" y="99661"/>
                  <a:pt x="19544" y="99655"/>
                </a:cubicBezTo>
                <a:lnTo>
                  <a:pt x="19544" y="99655"/>
                </a:lnTo>
                <a:cubicBezTo>
                  <a:pt x="19488" y="99709"/>
                  <a:pt x="19434" y="99761"/>
                  <a:pt x="19379" y="99817"/>
                </a:cubicBezTo>
                <a:lnTo>
                  <a:pt x="20821" y="99817"/>
                </a:lnTo>
                <a:cubicBezTo>
                  <a:pt x="20895" y="99678"/>
                  <a:pt x="20970" y="99540"/>
                  <a:pt x="21046" y="99403"/>
                </a:cubicBezTo>
                <a:cubicBezTo>
                  <a:pt x="21142" y="99374"/>
                  <a:pt x="21239" y="99342"/>
                  <a:pt x="21334" y="99310"/>
                </a:cubicBezTo>
                <a:lnTo>
                  <a:pt x="21334" y="99310"/>
                </a:lnTo>
                <a:cubicBezTo>
                  <a:pt x="21176" y="99481"/>
                  <a:pt x="21018" y="99651"/>
                  <a:pt x="20854" y="99817"/>
                </a:cubicBezTo>
                <a:lnTo>
                  <a:pt x="38340" y="99817"/>
                </a:lnTo>
                <a:cubicBezTo>
                  <a:pt x="38463" y="99547"/>
                  <a:pt x="38596" y="99284"/>
                  <a:pt x="38744" y="99030"/>
                </a:cubicBezTo>
                <a:cubicBezTo>
                  <a:pt x="38778" y="98974"/>
                  <a:pt x="38798" y="98918"/>
                  <a:pt x="38814" y="98861"/>
                </a:cubicBezTo>
                <a:cubicBezTo>
                  <a:pt x="39013" y="98905"/>
                  <a:pt x="39214" y="98941"/>
                  <a:pt x="39415" y="98965"/>
                </a:cubicBezTo>
                <a:cubicBezTo>
                  <a:pt x="39183" y="99265"/>
                  <a:pt x="38934" y="99549"/>
                  <a:pt x="38671" y="99817"/>
                </a:cubicBezTo>
                <a:lnTo>
                  <a:pt x="40406" y="99817"/>
                </a:lnTo>
                <a:cubicBezTo>
                  <a:pt x="40506" y="99529"/>
                  <a:pt x="40628" y="99250"/>
                  <a:pt x="40773" y="98981"/>
                </a:cubicBezTo>
                <a:cubicBezTo>
                  <a:pt x="41167" y="98941"/>
                  <a:pt x="41555" y="98859"/>
                  <a:pt x="41939" y="98748"/>
                </a:cubicBezTo>
                <a:lnTo>
                  <a:pt x="41939" y="98748"/>
                </a:lnTo>
                <a:cubicBezTo>
                  <a:pt x="41879" y="98844"/>
                  <a:pt x="41822" y="98941"/>
                  <a:pt x="41766" y="99040"/>
                </a:cubicBezTo>
                <a:cubicBezTo>
                  <a:pt x="41465" y="99334"/>
                  <a:pt x="41137" y="99594"/>
                  <a:pt x="40786" y="99817"/>
                </a:cubicBezTo>
                <a:lnTo>
                  <a:pt x="55630" y="99817"/>
                </a:lnTo>
                <a:cubicBezTo>
                  <a:pt x="55736" y="99698"/>
                  <a:pt x="55844" y="99581"/>
                  <a:pt x="55954" y="99466"/>
                </a:cubicBezTo>
                <a:cubicBezTo>
                  <a:pt x="56019" y="99439"/>
                  <a:pt x="56082" y="99409"/>
                  <a:pt x="56148" y="99382"/>
                </a:cubicBezTo>
                <a:lnTo>
                  <a:pt x="56148" y="99382"/>
                </a:lnTo>
                <a:cubicBezTo>
                  <a:pt x="56079" y="99457"/>
                  <a:pt x="56010" y="99531"/>
                  <a:pt x="55938" y="99602"/>
                </a:cubicBezTo>
                <a:cubicBezTo>
                  <a:pt x="55873" y="99666"/>
                  <a:pt x="55825" y="99740"/>
                  <a:pt x="55792" y="99817"/>
                </a:cubicBezTo>
                <a:lnTo>
                  <a:pt x="70450" y="99817"/>
                </a:lnTo>
                <a:lnTo>
                  <a:pt x="70450" y="92030"/>
                </a:lnTo>
                <a:cubicBezTo>
                  <a:pt x="70279" y="92202"/>
                  <a:pt x="70108" y="92372"/>
                  <a:pt x="69934" y="92540"/>
                </a:cubicBezTo>
                <a:cubicBezTo>
                  <a:pt x="70130" y="92299"/>
                  <a:pt x="70305" y="92032"/>
                  <a:pt x="70450" y="91744"/>
                </a:cubicBezTo>
                <a:lnTo>
                  <a:pt x="70450" y="86868"/>
                </a:lnTo>
                <a:cubicBezTo>
                  <a:pt x="70419" y="86926"/>
                  <a:pt x="70388" y="86985"/>
                  <a:pt x="70359" y="87044"/>
                </a:cubicBezTo>
                <a:cubicBezTo>
                  <a:pt x="70272" y="86866"/>
                  <a:pt x="70181" y="86691"/>
                  <a:pt x="70078" y="86523"/>
                </a:cubicBezTo>
                <a:lnTo>
                  <a:pt x="70078" y="86523"/>
                </a:lnTo>
                <a:cubicBezTo>
                  <a:pt x="70124" y="86537"/>
                  <a:pt x="70173" y="86545"/>
                  <a:pt x="70223" y="86545"/>
                </a:cubicBezTo>
                <a:cubicBezTo>
                  <a:pt x="70296" y="86545"/>
                  <a:pt x="70372" y="86528"/>
                  <a:pt x="70449" y="86490"/>
                </a:cubicBezTo>
                <a:lnTo>
                  <a:pt x="70449" y="45955"/>
                </a:lnTo>
                <a:cubicBezTo>
                  <a:pt x="70400" y="46013"/>
                  <a:pt x="70351" y="46070"/>
                  <a:pt x="70303" y="46129"/>
                </a:cubicBezTo>
                <a:cubicBezTo>
                  <a:pt x="70356" y="45999"/>
                  <a:pt x="70405" y="45866"/>
                  <a:pt x="70449" y="45734"/>
                </a:cubicBezTo>
                <a:lnTo>
                  <a:pt x="70449" y="32387"/>
                </a:lnTo>
                <a:cubicBezTo>
                  <a:pt x="70157" y="32830"/>
                  <a:pt x="69853" y="33263"/>
                  <a:pt x="69538" y="33689"/>
                </a:cubicBezTo>
                <a:cubicBezTo>
                  <a:pt x="69676" y="33348"/>
                  <a:pt x="69786" y="32993"/>
                  <a:pt x="69869" y="32629"/>
                </a:cubicBezTo>
                <a:cubicBezTo>
                  <a:pt x="70065" y="32467"/>
                  <a:pt x="70258" y="32300"/>
                  <a:pt x="70449" y="32130"/>
                </a:cubicBezTo>
                <a:lnTo>
                  <a:pt x="70449" y="23663"/>
                </a:lnTo>
                <a:cubicBezTo>
                  <a:pt x="70225" y="23865"/>
                  <a:pt x="70004" y="24072"/>
                  <a:pt x="69780" y="24275"/>
                </a:cubicBezTo>
                <a:cubicBezTo>
                  <a:pt x="69995" y="23949"/>
                  <a:pt x="70216" y="23624"/>
                  <a:pt x="70449" y="23309"/>
                </a:cubicBezTo>
                <a:lnTo>
                  <a:pt x="70449" y="20722"/>
                </a:lnTo>
                <a:cubicBezTo>
                  <a:pt x="70442" y="20732"/>
                  <a:pt x="70436" y="20742"/>
                  <a:pt x="70429" y="20753"/>
                </a:cubicBezTo>
                <a:cubicBezTo>
                  <a:pt x="70355" y="20782"/>
                  <a:pt x="70281" y="20831"/>
                  <a:pt x="70216" y="20910"/>
                </a:cubicBezTo>
                <a:cubicBezTo>
                  <a:pt x="70077" y="21074"/>
                  <a:pt x="69948" y="21247"/>
                  <a:pt x="69817" y="21416"/>
                </a:cubicBezTo>
                <a:cubicBezTo>
                  <a:pt x="69937" y="21189"/>
                  <a:pt x="70056" y="20960"/>
                  <a:pt x="70175" y="20731"/>
                </a:cubicBezTo>
                <a:cubicBezTo>
                  <a:pt x="70204" y="20696"/>
                  <a:pt x="70231" y="20656"/>
                  <a:pt x="70256" y="20611"/>
                </a:cubicBezTo>
                <a:cubicBezTo>
                  <a:pt x="70321" y="20494"/>
                  <a:pt x="70386" y="20377"/>
                  <a:pt x="70449" y="20259"/>
                </a:cubicBezTo>
                <a:lnTo>
                  <a:pt x="70449" y="428"/>
                </a:lnTo>
                <a:cubicBezTo>
                  <a:pt x="70424" y="439"/>
                  <a:pt x="70401" y="451"/>
                  <a:pt x="70377" y="467"/>
                </a:cubicBezTo>
                <a:cubicBezTo>
                  <a:pt x="70405" y="355"/>
                  <a:pt x="70405" y="237"/>
                  <a:pt x="70383" y="121"/>
                </a:cubicBezTo>
                <a:lnTo>
                  <a:pt x="70383" y="121"/>
                </a:lnTo>
                <a:cubicBezTo>
                  <a:pt x="70405" y="132"/>
                  <a:pt x="70428" y="143"/>
                  <a:pt x="70449" y="156"/>
                </a:cubicBezTo>
                <a:lnTo>
                  <a:pt x="70449" y="0"/>
                </a:lnTo>
                <a:lnTo>
                  <a:pt x="30633" y="0"/>
                </a:lnTo>
                <a:cubicBezTo>
                  <a:pt x="30601" y="28"/>
                  <a:pt x="30569" y="57"/>
                  <a:pt x="30537" y="84"/>
                </a:cubicBezTo>
                <a:cubicBezTo>
                  <a:pt x="30542" y="57"/>
                  <a:pt x="30547" y="28"/>
                  <a:pt x="30552" y="0"/>
                </a:cubicBezTo>
                <a:lnTo>
                  <a:pt x="29534" y="0"/>
                </a:lnTo>
                <a:cubicBezTo>
                  <a:pt x="29492" y="243"/>
                  <a:pt x="29463" y="487"/>
                  <a:pt x="29442" y="736"/>
                </a:cubicBezTo>
                <a:cubicBezTo>
                  <a:pt x="29252" y="624"/>
                  <a:pt x="29062" y="513"/>
                  <a:pt x="28865" y="417"/>
                </a:cubicBezTo>
                <a:cubicBezTo>
                  <a:pt x="29051" y="282"/>
                  <a:pt x="29235" y="143"/>
                  <a:pt x="29415" y="0"/>
                </a:cubicBezTo>
                <a:lnTo>
                  <a:pt x="21360" y="0"/>
                </a:lnTo>
                <a:cubicBezTo>
                  <a:pt x="21072" y="247"/>
                  <a:pt x="20780" y="487"/>
                  <a:pt x="20483" y="720"/>
                </a:cubicBezTo>
                <a:cubicBezTo>
                  <a:pt x="20579" y="473"/>
                  <a:pt x="20690" y="231"/>
                  <a:pt x="2082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26"/>
        <p:cNvGrpSpPr/>
        <p:nvPr/>
      </p:nvGrpSpPr>
      <p:grpSpPr>
        <a:xfrm>
          <a:off x="0" y="0"/>
          <a:ext cx="0" cy="0"/>
          <a:chOff x="0" y="0"/>
          <a:chExt cx="0" cy="0"/>
        </a:xfrm>
      </p:grpSpPr>
      <p:grpSp>
        <p:nvGrpSpPr>
          <p:cNvPr id="27" name="Google Shape;27;p3"/>
          <p:cNvGrpSpPr/>
          <p:nvPr/>
        </p:nvGrpSpPr>
        <p:grpSpPr>
          <a:xfrm>
            <a:off x="32" y="0"/>
            <a:ext cx="14484245" cy="10744224"/>
            <a:chOff x="1676525" y="238125"/>
            <a:chExt cx="1775700" cy="2495175"/>
          </a:xfrm>
        </p:grpSpPr>
        <p:sp>
          <p:nvSpPr>
            <p:cNvPr id="28" name="Google Shape;28;p3"/>
            <p:cNvSpPr/>
            <p:nvPr/>
          </p:nvSpPr>
          <p:spPr>
            <a:xfrm>
              <a:off x="3319675" y="1456075"/>
              <a:ext cx="132550" cy="1149750"/>
            </a:xfrm>
            <a:custGeom>
              <a:avLst/>
              <a:gdLst/>
              <a:ahLst/>
              <a:cxnLst/>
              <a:rect l="l" t="t" r="r" b="b"/>
              <a:pathLst>
                <a:path w="5302" h="45990" extrusionOk="0">
                  <a:moveTo>
                    <a:pt x="4871" y="1"/>
                  </a:moveTo>
                  <a:cubicBezTo>
                    <a:pt x="4394" y="234"/>
                    <a:pt x="3932" y="510"/>
                    <a:pt x="3483" y="788"/>
                  </a:cubicBezTo>
                  <a:cubicBezTo>
                    <a:pt x="2915" y="1141"/>
                    <a:pt x="2345" y="1593"/>
                    <a:pt x="1966" y="2175"/>
                  </a:cubicBezTo>
                  <a:cubicBezTo>
                    <a:pt x="1339" y="3135"/>
                    <a:pt x="1398" y="4196"/>
                    <a:pt x="1928" y="5012"/>
                  </a:cubicBezTo>
                  <a:cubicBezTo>
                    <a:pt x="1936" y="5024"/>
                    <a:pt x="1941" y="5037"/>
                    <a:pt x="1949" y="5047"/>
                  </a:cubicBezTo>
                  <a:cubicBezTo>
                    <a:pt x="2201" y="5424"/>
                    <a:pt x="2555" y="5747"/>
                    <a:pt x="2989" y="5982"/>
                  </a:cubicBezTo>
                  <a:cubicBezTo>
                    <a:pt x="3554" y="6288"/>
                    <a:pt x="4204" y="6454"/>
                    <a:pt x="4871" y="6515"/>
                  </a:cubicBezTo>
                  <a:lnTo>
                    <a:pt x="4871" y="1"/>
                  </a:lnTo>
                  <a:close/>
                  <a:moveTo>
                    <a:pt x="3603" y="17801"/>
                  </a:moveTo>
                  <a:cubicBezTo>
                    <a:pt x="3604" y="17802"/>
                    <a:pt x="3604" y="17803"/>
                    <a:pt x="3604" y="17803"/>
                  </a:cubicBezTo>
                  <a:cubicBezTo>
                    <a:pt x="3604" y="17803"/>
                    <a:pt x="3603" y="17801"/>
                    <a:pt x="3603" y="17801"/>
                  </a:cubicBezTo>
                  <a:close/>
                  <a:moveTo>
                    <a:pt x="3605" y="17805"/>
                  </a:moveTo>
                  <a:cubicBezTo>
                    <a:pt x="3606" y="17811"/>
                    <a:pt x="3609" y="17816"/>
                    <a:pt x="3610" y="17819"/>
                  </a:cubicBezTo>
                  <a:cubicBezTo>
                    <a:pt x="3609" y="17816"/>
                    <a:pt x="3606" y="17811"/>
                    <a:pt x="3604" y="17805"/>
                  </a:cubicBezTo>
                  <a:close/>
                  <a:moveTo>
                    <a:pt x="3596" y="17815"/>
                  </a:moveTo>
                  <a:cubicBezTo>
                    <a:pt x="3596" y="17815"/>
                    <a:pt x="3596" y="17816"/>
                    <a:pt x="3596" y="17817"/>
                  </a:cubicBezTo>
                  <a:cubicBezTo>
                    <a:pt x="3595" y="17830"/>
                    <a:pt x="3594" y="17837"/>
                    <a:pt x="3592" y="17846"/>
                  </a:cubicBezTo>
                  <a:cubicBezTo>
                    <a:pt x="3594" y="17837"/>
                    <a:pt x="3595" y="17826"/>
                    <a:pt x="3596" y="17815"/>
                  </a:cubicBezTo>
                  <a:close/>
                  <a:moveTo>
                    <a:pt x="4871" y="7062"/>
                  </a:moveTo>
                  <a:cubicBezTo>
                    <a:pt x="4842" y="7086"/>
                    <a:pt x="4815" y="7109"/>
                    <a:pt x="4790" y="7133"/>
                  </a:cubicBezTo>
                  <a:cubicBezTo>
                    <a:pt x="4382" y="7304"/>
                    <a:pt x="3981" y="7493"/>
                    <a:pt x="3595" y="7722"/>
                  </a:cubicBezTo>
                  <a:cubicBezTo>
                    <a:pt x="2587" y="8318"/>
                    <a:pt x="1486" y="9159"/>
                    <a:pt x="991" y="10308"/>
                  </a:cubicBezTo>
                  <a:cubicBezTo>
                    <a:pt x="492" y="11472"/>
                    <a:pt x="811" y="13098"/>
                    <a:pt x="2030" y="13579"/>
                  </a:cubicBezTo>
                  <a:cubicBezTo>
                    <a:pt x="2325" y="13695"/>
                    <a:pt x="2639" y="13736"/>
                    <a:pt x="2957" y="13736"/>
                  </a:cubicBezTo>
                  <a:cubicBezTo>
                    <a:pt x="3339" y="13736"/>
                    <a:pt x="3727" y="13677"/>
                    <a:pt x="4094" y="13624"/>
                  </a:cubicBezTo>
                  <a:cubicBezTo>
                    <a:pt x="4117" y="13620"/>
                    <a:pt x="4139" y="13615"/>
                    <a:pt x="4162" y="13611"/>
                  </a:cubicBezTo>
                  <a:lnTo>
                    <a:pt x="4162" y="13611"/>
                  </a:lnTo>
                  <a:cubicBezTo>
                    <a:pt x="4055" y="13890"/>
                    <a:pt x="3970" y="14178"/>
                    <a:pt x="3905" y="14471"/>
                  </a:cubicBezTo>
                  <a:cubicBezTo>
                    <a:pt x="3672" y="14564"/>
                    <a:pt x="3442" y="14668"/>
                    <a:pt x="3221" y="14791"/>
                  </a:cubicBezTo>
                  <a:cubicBezTo>
                    <a:pt x="2138" y="15397"/>
                    <a:pt x="618" y="16708"/>
                    <a:pt x="1055" y="18202"/>
                  </a:cubicBezTo>
                  <a:cubicBezTo>
                    <a:pt x="1286" y="18993"/>
                    <a:pt x="2014" y="19428"/>
                    <a:pt x="2675" y="19757"/>
                  </a:cubicBezTo>
                  <a:cubicBezTo>
                    <a:pt x="3307" y="20072"/>
                    <a:pt x="3999" y="20289"/>
                    <a:pt x="4689" y="20395"/>
                  </a:cubicBezTo>
                  <a:cubicBezTo>
                    <a:pt x="4748" y="20404"/>
                    <a:pt x="4809" y="20411"/>
                    <a:pt x="4871" y="20419"/>
                  </a:cubicBezTo>
                  <a:lnTo>
                    <a:pt x="4871" y="7062"/>
                  </a:lnTo>
                  <a:close/>
                  <a:moveTo>
                    <a:pt x="3660" y="24104"/>
                  </a:moveTo>
                  <a:lnTo>
                    <a:pt x="3660" y="24104"/>
                  </a:lnTo>
                  <a:cubicBezTo>
                    <a:pt x="3654" y="24129"/>
                    <a:pt x="3647" y="24148"/>
                    <a:pt x="3639" y="24148"/>
                  </a:cubicBezTo>
                  <a:cubicBezTo>
                    <a:pt x="3635" y="24148"/>
                    <a:pt x="3631" y="24143"/>
                    <a:pt x="3627" y="24132"/>
                  </a:cubicBezTo>
                  <a:cubicBezTo>
                    <a:pt x="3626" y="24127"/>
                    <a:pt x="3640" y="24116"/>
                    <a:pt x="3660" y="24104"/>
                  </a:cubicBezTo>
                  <a:close/>
                  <a:moveTo>
                    <a:pt x="4364" y="36676"/>
                  </a:moveTo>
                  <a:cubicBezTo>
                    <a:pt x="4365" y="36676"/>
                    <a:pt x="4366" y="36687"/>
                    <a:pt x="4367" y="36712"/>
                  </a:cubicBezTo>
                  <a:cubicBezTo>
                    <a:pt x="4364" y="36691"/>
                    <a:pt x="4364" y="36676"/>
                    <a:pt x="4364" y="36676"/>
                  </a:cubicBezTo>
                  <a:close/>
                  <a:moveTo>
                    <a:pt x="2525" y="36879"/>
                  </a:moveTo>
                  <a:cubicBezTo>
                    <a:pt x="2491" y="37080"/>
                    <a:pt x="2493" y="37296"/>
                    <a:pt x="2549" y="37526"/>
                  </a:cubicBezTo>
                  <a:cubicBezTo>
                    <a:pt x="2552" y="37537"/>
                    <a:pt x="2558" y="37549"/>
                    <a:pt x="2562" y="37562"/>
                  </a:cubicBezTo>
                  <a:cubicBezTo>
                    <a:pt x="2443" y="37519"/>
                    <a:pt x="2326" y="37469"/>
                    <a:pt x="2216" y="37404"/>
                  </a:cubicBezTo>
                  <a:cubicBezTo>
                    <a:pt x="2196" y="37391"/>
                    <a:pt x="2121" y="37333"/>
                    <a:pt x="2053" y="37278"/>
                  </a:cubicBezTo>
                  <a:cubicBezTo>
                    <a:pt x="2157" y="37186"/>
                    <a:pt x="2309" y="37039"/>
                    <a:pt x="2351" y="37005"/>
                  </a:cubicBezTo>
                  <a:cubicBezTo>
                    <a:pt x="2408" y="36963"/>
                    <a:pt x="2467" y="36921"/>
                    <a:pt x="2525" y="36879"/>
                  </a:cubicBezTo>
                  <a:close/>
                  <a:moveTo>
                    <a:pt x="2428" y="42032"/>
                  </a:moveTo>
                  <a:cubicBezTo>
                    <a:pt x="2451" y="42032"/>
                    <a:pt x="2467" y="42053"/>
                    <a:pt x="2477" y="42084"/>
                  </a:cubicBezTo>
                  <a:cubicBezTo>
                    <a:pt x="2445" y="42057"/>
                    <a:pt x="2417" y="42035"/>
                    <a:pt x="2414" y="42035"/>
                  </a:cubicBezTo>
                  <a:cubicBezTo>
                    <a:pt x="2419" y="42033"/>
                    <a:pt x="2424" y="42032"/>
                    <a:pt x="2428" y="42032"/>
                  </a:cubicBezTo>
                  <a:close/>
                  <a:moveTo>
                    <a:pt x="2498" y="42347"/>
                  </a:moveTo>
                  <a:cubicBezTo>
                    <a:pt x="2498" y="42355"/>
                    <a:pt x="2497" y="42360"/>
                    <a:pt x="2497" y="42360"/>
                  </a:cubicBezTo>
                  <a:cubicBezTo>
                    <a:pt x="2494" y="42356"/>
                    <a:pt x="2497" y="42351"/>
                    <a:pt x="2498" y="42347"/>
                  </a:cubicBezTo>
                  <a:close/>
                  <a:moveTo>
                    <a:pt x="3267" y="41877"/>
                  </a:moveTo>
                  <a:lnTo>
                    <a:pt x="3267" y="41877"/>
                  </a:lnTo>
                  <a:cubicBezTo>
                    <a:pt x="3173" y="42076"/>
                    <a:pt x="3113" y="42292"/>
                    <a:pt x="3088" y="42516"/>
                  </a:cubicBezTo>
                  <a:cubicBezTo>
                    <a:pt x="3084" y="42513"/>
                    <a:pt x="3082" y="42512"/>
                    <a:pt x="3078" y="42509"/>
                  </a:cubicBezTo>
                  <a:cubicBezTo>
                    <a:pt x="2924" y="42412"/>
                    <a:pt x="2768" y="42311"/>
                    <a:pt x="2621" y="42202"/>
                  </a:cubicBezTo>
                  <a:cubicBezTo>
                    <a:pt x="2818" y="42067"/>
                    <a:pt x="3173" y="41910"/>
                    <a:pt x="3267" y="41877"/>
                  </a:cubicBezTo>
                  <a:close/>
                  <a:moveTo>
                    <a:pt x="4871" y="20712"/>
                  </a:moveTo>
                  <a:cubicBezTo>
                    <a:pt x="3834" y="20739"/>
                    <a:pt x="2791" y="21000"/>
                    <a:pt x="1942" y="21614"/>
                  </a:cubicBezTo>
                  <a:cubicBezTo>
                    <a:pt x="731" y="22492"/>
                    <a:pt x="11" y="24187"/>
                    <a:pt x="966" y="25581"/>
                  </a:cubicBezTo>
                  <a:cubicBezTo>
                    <a:pt x="1706" y="26660"/>
                    <a:pt x="3079" y="27139"/>
                    <a:pt x="4336" y="27383"/>
                  </a:cubicBezTo>
                  <a:cubicBezTo>
                    <a:pt x="4291" y="27517"/>
                    <a:pt x="4252" y="27652"/>
                    <a:pt x="4216" y="27789"/>
                  </a:cubicBezTo>
                  <a:cubicBezTo>
                    <a:pt x="3163" y="27917"/>
                    <a:pt x="2050" y="28306"/>
                    <a:pt x="1384" y="29228"/>
                  </a:cubicBezTo>
                  <a:cubicBezTo>
                    <a:pt x="510" y="30441"/>
                    <a:pt x="740" y="32119"/>
                    <a:pt x="1679" y="33207"/>
                  </a:cubicBezTo>
                  <a:cubicBezTo>
                    <a:pt x="2131" y="33733"/>
                    <a:pt x="2696" y="34092"/>
                    <a:pt x="3307" y="34346"/>
                  </a:cubicBezTo>
                  <a:cubicBezTo>
                    <a:pt x="2873" y="34504"/>
                    <a:pt x="2452" y="34701"/>
                    <a:pt x="2050" y="34935"/>
                  </a:cubicBezTo>
                  <a:cubicBezTo>
                    <a:pt x="1422" y="35300"/>
                    <a:pt x="659" y="35756"/>
                    <a:pt x="316" y="36459"/>
                  </a:cubicBezTo>
                  <a:cubicBezTo>
                    <a:pt x="0" y="37104"/>
                    <a:pt x="92" y="37855"/>
                    <a:pt x="503" y="38426"/>
                  </a:cubicBezTo>
                  <a:cubicBezTo>
                    <a:pt x="1158" y="39338"/>
                    <a:pt x="2315" y="39665"/>
                    <a:pt x="3411" y="39847"/>
                  </a:cubicBezTo>
                  <a:cubicBezTo>
                    <a:pt x="3092" y="39892"/>
                    <a:pt x="2769" y="39972"/>
                    <a:pt x="2441" y="40097"/>
                  </a:cubicBezTo>
                  <a:cubicBezTo>
                    <a:pt x="1793" y="40344"/>
                    <a:pt x="1175" y="40778"/>
                    <a:pt x="842" y="41439"/>
                  </a:cubicBezTo>
                  <a:cubicBezTo>
                    <a:pt x="465" y="42185"/>
                    <a:pt x="641" y="43029"/>
                    <a:pt x="1212" y="43597"/>
                  </a:cubicBezTo>
                  <a:cubicBezTo>
                    <a:pt x="1491" y="43874"/>
                    <a:pt x="1827" y="44109"/>
                    <a:pt x="2170" y="44325"/>
                  </a:cubicBezTo>
                  <a:cubicBezTo>
                    <a:pt x="2418" y="44481"/>
                    <a:pt x="2670" y="44627"/>
                    <a:pt x="2908" y="44773"/>
                  </a:cubicBezTo>
                  <a:cubicBezTo>
                    <a:pt x="3484" y="45124"/>
                    <a:pt x="4078" y="45441"/>
                    <a:pt x="4688" y="45722"/>
                  </a:cubicBezTo>
                  <a:cubicBezTo>
                    <a:pt x="4748" y="45749"/>
                    <a:pt x="4810" y="45777"/>
                    <a:pt x="4871" y="45804"/>
                  </a:cubicBezTo>
                  <a:cubicBezTo>
                    <a:pt x="5013" y="45868"/>
                    <a:pt x="5157" y="45930"/>
                    <a:pt x="5301" y="45989"/>
                  </a:cubicBezTo>
                  <a:cubicBezTo>
                    <a:pt x="5173" y="45750"/>
                    <a:pt x="5029" y="45528"/>
                    <a:pt x="4871" y="45327"/>
                  </a:cubicBezTo>
                  <a:lnTo>
                    <a:pt x="4871" y="43296"/>
                  </a:lnTo>
                  <a:cubicBezTo>
                    <a:pt x="4868" y="43297"/>
                    <a:pt x="4866" y="43297"/>
                    <a:pt x="4864" y="43297"/>
                  </a:cubicBezTo>
                  <a:cubicBezTo>
                    <a:pt x="4835" y="43297"/>
                    <a:pt x="4808" y="43275"/>
                    <a:pt x="4786" y="43220"/>
                  </a:cubicBezTo>
                  <a:cubicBezTo>
                    <a:pt x="4784" y="43216"/>
                    <a:pt x="4785" y="43213"/>
                    <a:pt x="4792" y="43213"/>
                  </a:cubicBezTo>
                  <a:cubicBezTo>
                    <a:pt x="4802" y="43213"/>
                    <a:pt x="4823" y="43218"/>
                    <a:pt x="4867" y="43231"/>
                  </a:cubicBezTo>
                  <a:cubicBezTo>
                    <a:pt x="4868" y="43231"/>
                    <a:pt x="4869" y="43232"/>
                    <a:pt x="4871" y="43232"/>
                  </a:cubicBezTo>
                  <a:lnTo>
                    <a:pt x="4871" y="2071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9" name="Google Shape;29;p3"/>
            <p:cNvSpPr/>
            <p:nvPr/>
          </p:nvSpPr>
          <p:spPr>
            <a:xfrm>
              <a:off x="1676525" y="2077175"/>
              <a:ext cx="101175" cy="172050"/>
            </a:xfrm>
            <a:custGeom>
              <a:avLst/>
              <a:gdLst/>
              <a:ahLst/>
              <a:cxnLst/>
              <a:rect l="l" t="t" r="r" b="b"/>
              <a:pathLst>
                <a:path w="4047" h="6882" extrusionOk="0">
                  <a:moveTo>
                    <a:pt x="1541" y="1"/>
                  </a:moveTo>
                  <a:cubicBezTo>
                    <a:pt x="1019" y="1"/>
                    <a:pt x="496" y="133"/>
                    <a:pt x="0" y="344"/>
                  </a:cubicBezTo>
                  <a:lnTo>
                    <a:pt x="0" y="6882"/>
                  </a:lnTo>
                  <a:cubicBezTo>
                    <a:pt x="839" y="6137"/>
                    <a:pt x="1687" y="5400"/>
                    <a:pt x="2529" y="4700"/>
                  </a:cubicBezTo>
                  <a:cubicBezTo>
                    <a:pt x="3263" y="4087"/>
                    <a:pt x="4000" y="3290"/>
                    <a:pt x="4023" y="2293"/>
                  </a:cubicBezTo>
                  <a:cubicBezTo>
                    <a:pt x="4046" y="1240"/>
                    <a:pt x="3192" y="326"/>
                    <a:pt x="2231" y="84"/>
                  </a:cubicBezTo>
                  <a:cubicBezTo>
                    <a:pt x="2003" y="27"/>
                    <a:pt x="1772" y="1"/>
                    <a:pt x="15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0" name="Google Shape;30;p3"/>
            <p:cNvSpPr/>
            <p:nvPr/>
          </p:nvSpPr>
          <p:spPr>
            <a:xfrm>
              <a:off x="1676525" y="2264225"/>
              <a:ext cx="105275" cy="252575"/>
            </a:xfrm>
            <a:custGeom>
              <a:avLst/>
              <a:gdLst/>
              <a:ahLst/>
              <a:cxnLst/>
              <a:rect l="l" t="t" r="r" b="b"/>
              <a:pathLst>
                <a:path w="4211" h="10103" extrusionOk="0">
                  <a:moveTo>
                    <a:pt x="901" y="1"/>
                  </a:moveTo>
                  <a:cubicBezTo>
                    <a:pt x="599" y="1"/>
                    <a:pt x="296" y="35"/>
                    <a:pt x="0" y="102"/>
                  </a:cubicBezTo>
                  <a:lnTo>
                    <a:pt x="0" y="10102"/>
                  </a:lnTo>
                  <a:cubicBezTo>
                    <a:pt x="1082" y="9531"/>
                    <a:pt x="2069" y="8757"/>
                    <a:pt x="2899" y="7822"/>
                  </a:cubicBezTo>
                  <a:cubicBezTo>
                    <a:pt x="3016" y="7690"/>
                    <a:pt x="3129" y="7556"/>
                    <a:pt x="3238" y="7418"/>
                  </a:cubicBezTo>
                  <a:cubicBezTo>
                    <a:pt x="3633" y="6924"/>
                    <a:pt x="3997" y="6368"/>
                    <a:pt x="4104" y="5728"/>
                  </a:cubicBezTo>
                  <a:cubicBezTo>
                    <a:pt x="4211" y="5089"/>
                    <a:pt x="3998" y="4351"/>
                    <a:pt x="3470" y="4031"/>
                  </a:cubicBezTo>
                  <a:cubicBezTo>
                    <a:pt x="3245" y="3895"/>
                    <a:pt x="2992" y="3846"/>
                    <a:pt x="2733" y="3846"/>
                  </a:cubicBezTo>
                  <a:cubicBezTo>
                    <a:pt x="2494" y="3846"/>
                    <a:pt x="2248" y="3888"/>
                    <a:pt x="2014" y="3940"/>
                  </a:cubicBezTo>
                  <a:cubicBezTo>
                    <a:pt x="1390" y="4080"/>
                    <a:pt x="780" y="4284"/>
                    <a:pt x="192" y="4549"/>
                  </a:cubicBezTo>
                  <a:cubicBezTo>
                    <a:pt x="1152" y="3812"/>
                    <a:pt x="2005" y="2916"/>
                    <a:pt x="2707" y="1900"/>
                  </a:cubicBezTo>
                  <a:cubicBezTo>
                    <a:pt x="2865" y="1671"/>
                    <a:pt x="3022" y="1415"/>
                    <a:pt x="3015" y="1131"/>
                  </a:cubicBezTo>
                  <a:cubicBezTo>
                    <a:pt x="3002" y="641"/>
                    <a:pt x="2522" y="326"/>
                    <a:pt x="2082" y="184"/>
                  </a:cubicBezTo>
                  <a:cubicBezTo>
                    <a:pt x="1699" y="61"/>
                    <a:pt x="1300" y="1"/>
                    <a:pt x="9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1" name="Google Shape;31;p3"/>
            <p:cNvSpPr/>
            <p:nvPr/>
          </p:nvSpPr>
          <p:spPr>
            <a:xfrm>
              <a:off x="1676525" y="450725"/>
              <a:ext cx="128975" cy="207750"/>
            </a:xfrm>
            <a:custGeom>
              <a:avLst/>
              <a:gdLst/>
              <a:ahLst/>
              <a:cxnLst/>
              <a:rect l="l" t="t" r="r" b="b"/>
              <a:pathLst>
                <a:path w="5159" h="8310" extrusionOk="0">
                  <a:moveTo>
                    <a:pt x="0" y="1"/>
                  </a:moveTo>
                  <a:lnTo>
                    <a:pt x="0" y="7995"/>
                  </a:lnTo>
                  <a:cubicBezTo>
                    <a:pt x="281" y="8061"/>
                    <a:pt x="561" y="8132"/>
                    <a:pt x="841" y="8200"/>
                  </a:cubicBezTo>
                  <a:lnTo>
                    <a:pt x="841" y="8199"/>
                  </a:lnTo>
                  <a:cubicBezTo>
                    <a:pt x="1127" y="8268"/>
                    <a:pt x="1428" y="8309"/>
                    <a:pt x="1728" y="8309"/>
                  </a:cubicBezTo>
                  <a:cubicBezTo>
                    <a:pt x="2330" y="8309"/>
                    <a:pt x="2927" y="8142"/>
                    <a:pt x="3384" y="7696"/>
                  </a:cubicBezTo>
                  <a:cubicBezTo>
                    <a:pt x="3462" y="7619"/>
                    <a:pt x="3534" y="7534"/>
                    <a:pt x="3602" y="7445"/>
                  </a:cubicBezTo>
                  <a:cubicBezTo>
                    <a:pt x="3925" y="7409"/>
                    <a:pt x="4236" y="7303"/>
                    <a:pt x="4497" y="7080"/>
                  </a:cubicBezTo>
                  <a:cubicBezTo>
                    <a:pt x="5134" y="6536"/>
                    <a:pt x="5158" y="5605"/>
                    <a:pt x="4825" y="4866"/>
                  </a:cubicBezTo>
                  <a:cubicBezTo>
                    <a:pt x="4241" y="3569"/>
                    <a:pt x="3218" y="2396"/>
                    <a:pt x="2180" y="1496"/>
                  </a:cubicBezTo>
                  <a:cubicBezTo>
                    <a:pt x="1542" y="943"/>
                    <a:pt x="795" y="389"/>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2" name="Google Shape;32;p3"/>
            <p:cNvSpPr/>
            <p:nvPr/>
          </p:nvSpPr>
          <p:spPr>
            <a:xfrm>
              <a:off x="1676526" y="671247"/>
              <a:ext cx="128972" cy="1406150"/>
            </a:xfrm>
            <a:custGeom>
              <a:avLst/>
              <a:gdLst/>
              <a:ahLst/>
              <a:cxnLst/>
              <a:rect l="l" t="t" r="r" b="b"/>
              <a:pathLst>
                <a:path w="6085" h="56246" extrusionOk="0">
                  <a:moveTo>
                    <a:pt x="0" y="0"/>
                  </a:moveTo>
                  <a:lnTo>
                    <a:pt x="0" y="56245"/>
                  </a:lnTo>
                  <a:cubicBezTo>
                    <a:pt x="527" y="55773"/>
                    <a:pt x="1124" y="55381"/>
                    <a:pt x="1693" y="54962"/>
                  </a:cubicBezTo>
                  <a:cubicBezTo>
                    <a:pt x="2498" y="54367"/>
                    <a:pt x="3290" y="53667"/>
                    <a:pt x="3673" y="52703"/>
                  </a:cubicBezTo>
                  <a:cubicBezTo>
                    <a:pt x="4056" y="51741"/>
                    <a:pt x="3901" y="50463"/>
                    <a:pt x="3089" y="49879"/>
                  </a:cubicBezTo>
                  <a:cubicBezTo>
                    <a:pt x="2746" y="49632"/>
                    <a:pt x="2352" y="49541"/>
                    <a:pt x="1942" y="49541"/>
                  </a:cubicBezTo>
                  <a:cubicBezTo>
                    <a:pt x="1397" y="49541"/>
                    <a:pt x="821" y="49702"/>
                    <a:pt x="293" y="49869"/>
                  </a:cubicBezTo>
                  <a:cubicBezTo>
                    <a:pt x="1693" y="48768"/>
                    <a:pt x="5065" y="47674"/>
                    <a:pt x="5110" y="45547"/>
                  </a:cubicBezTo>
                  <a:cubicBezTo>
                    <a:pt x="5133" y="44414"/>
                    <a:pt x="4407" y="43386"/>
                    <a:pt x="3507" y="42789"/>
                  </a:cubicBezTo>
                  <a:cubicBezTo>
                    <a:pt x="2606" y="42191"/>
                    <a:pt x="1546" y="41947"/>
                    <a:pt x="508" y="41712"/>
                  </a:cubicBezTo>
                  <a:lnTo>
                    <a:pt x="508" y="41712"/>
                  </a:lnTo>
                  <a:cubicBezTo>
                    <a:pt x="605" y="41721"/>
                    <a:pt x="703" y="41725"/>
                    <a:pt x="799" y="41725"/>
                  </a:cubicBezTo>
                  <a:cubicBezTo>
                    <a:pt x="2551" y="41725"/>
                    <a:pt x="4180" y="40288"/>
                    <a:pt x="4697" y="38527"/>
                  </a:cubicBezTo>
                  <a:cubicBezTo>
                    <a:pt x="5336" y="36345"/>
                    <a:pt x="3552" y="34770"/>
                    <a:pt x="2036" y="33595"/>
                  </a:cubicBezTo>
                  <a:cubicBezTo>
                    <a:pt x="1596" y="33255"/>
                    <a:pt x="1136" y="32951"/>
                    <a:pt x="662" y="32676"/>
                  </a:cubicBezTo>
                  <a:cubicBezTo>
                    <a:pt x="975" y="32626"/>
                    <a:pt x="1287" y="32549"/>
                    <a:pt x="1596" y="32421"/>
                  </a:cubicBezTo>
                  <a:cubicBezTo>
                    <a:pt x="3045" y="31823"/>
                    <a:pt x="4151" y="30375"/>
                    <a:pt x="3984" y="28656"/>
                  </a:cubicBezTo>
                  <a:cubicBezTo>
                    <a:pt x="3813" y="26904"/>
                    <a:pt x="2548" y="25343"/>
                    <a:pt x="1525" y="24051"/>
                  </a:cubicBezTo>
                  <a:cubicBezTo>
                    <a:pt x="1309" y="23777"/>
                    <a:pt x="1084" y="23512"/>
                    <a:pt x="859" y="23248"/>
                  </a:cubicBezTo>
                  <a:lnTo>
                    <a:pt x="859" y="23248"/>
                  </a:lnTo>
                  <a:cubicBezTo>
                    <a:pt x="1026" y="23276"/>
                    <a:pt x="1194" y="23291"/>
                    <a:pt x="1368" y="23291"/>
                  </a:cubicBezTo>
                  <a:cubicBezTo>
                    <a:pt x="1387" y="23291"/>
                    <a:pt x="1407" y="23291"/>
                    <a:pt x="1426" y="23290"/>
                  </a:cubicBezTo>
                  <a:cubicBezTo>
                    <a:pt x="2990" y="23257"/>
                    <a:pt x="4133" y="21849"/>
                    <a:pt x="4330" y="20261"/>
                  </a:cubicBezTo>
                  <a:cubicBezTo>
                    <a:pt x="4548" y="18513"/>
                    <a:pt x="3632" y="16934"/>
                    <a:pt x="2369" y="15901"/>
                  </a:cubicBezTo>
                  <a:cubicBezTo>
                    <a:pt x="2062" y="15649"/>
                    <a:pt x="1736" y="15435"/>
                    <a:pt x="1403" y="15239"/>
                  </a:cubicBezTo>
                  <a:cubicBezTo>
                    <a:pt x="1916" y="15217"/>
                    <a:pt x="2424" y="15169"/>
                    <a:pt x="2925" y="15088"/>
                  </a:cubicBezTo>
                  <a:cubicBezTo>
                    <a:pt x="4460" y="14840"/>
                    <a:pt x="6084" y="13866"/>
                    <a:pt x="5983" y="11964"/>
                  </a:cubicBezTo>
                  <a:cubicBezTo>
                    <a:pt x="5884" y="10120"/>
                    <a:pt x="4205" y="8904"/>
                    <a:pt x="2795" y="8189"/>
                  </a:cubicBezTo>
                  <a:cubicBezTo>
                    <a:pt x="2660" y="8120"/>
                    <a:pt x="2521" y="8064"/>
                    <a:pt x="2384" y="8000"/>
                  </a:cubicBezTo>
                  <a:cubicBezTo>
                    <a:pt x="2392" y="7996"/>
                    <a:pt x="2399" y="7993"/>
                    <a:pt x="2406" y="7989"/>
                  </a:cubicBezTo>
                  <a:cubicBezTo>
                    <a:pt x="3768" y="7286"/>
                    <a:pt x="4773" y="5745"/>
                    <a:pt x="4773" y="4109"/>
                  </a:cubicBezTo>
                  <a:cubicBezTo>
                    <a:pt x="4773" y="2138"/>
                    <a:pt x="3233" y="1226"/>
                    <a:pt x="1696" y="643"/>
                  </a:cubicBezTo>
                  <a:cubicBezTo>
                    <a:pt x="1131" y="429"/>
                    <a:pt x="566" y="214"/>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3" name="Google Shape;33;p3"/>
            <p:cNvSpPr/>
            <p:nvPr/>
          </p:nvSpPr>
          <p:spPr>
            <a:xfrm>
              <a:off x="1676525" y="238125"/>
              <a:ext cx="207450" cy="200925"/>
            </a:xfrm>
            <a:custGeom>
              <a:avLst/>
              <a:gdLst/>
              <a:ahLst/>
              <a:cxnLst/>
              <a:rect l="l" t="t" r="r" b="b"/>
              <a:pathLst>
                <a:path w="8298" h="8037" extrusionOk="0">
                  <a:moveTo>
                    <a:pt x="0" y="0"/>
                  </a:moveTo>
                  <a:lnTo>
                    <a:pt x="0" y="7248"/>
                  </a:lnTo>
                  <a:cubicBezTo>
                    <a:pt x="28" y="7269"/>
                    <a:pt x="57" y="7289"/>
                    <a:pt x="85" y="7309"/>
                  </a:cubicBezTo>
                  <a:cubicBezTo>
                    <a:pt x="613" y="7667"/>
                    <a:pt x="1247" y="8036"/>
                    <a:pt x="1873" y="8036"/>
                  </a:cubicBezTo>
                  <a:cubicBezTo>
                    <a:pt x="2164" y="8036"/>
                    <a:pt x="2454" y="7956"/>
                    <a:pt x="2730" y="7759"/>
                  </a:cubicBezTo>
                  <a:cubicBezTo>
                    <a:pt x="3416" y="7270"/>
                    <a:pt x="3618" y="6370"/>
                    <a:pt x="3643" y="5542"/>
                  </a:cubicBezTo>
                  <a:cubicBezTo>
                    <a:pt x="3665" y="4834"/>
                    <a:pt x="3650" y="4131"/>
                    <a:pt x="3618" y="3429"/>
                  </a:cubicBezTo>
                  <a:lnTo>
                    <a:pt x="3618" y="3429"/>
                  </a:lnTo>
                  <a:cubicBezTo>
                    <a:pt x="3646" y="3659"/>
                    <a:pt x="3668" y="3890"/>
                    <a:pt x="3709" y="4118"/>
                  </a:cubicBezTo>
                  <a:cubicBezTo>
                    <a:pt x="3777" y="4499"/>
                    <a:pt x="4078" y="4851"/>
                    <a:pt x="4427" y="4971"/>
                  </a:cubicBezTo>
                  <a:cubicBezTo>
                    <a:pt x="4567" y="5238"/>
                    <a:pt x="4716" y="5503"/>
                    <a:pt x="4887" y="5755"/>
                  </a:cubicBezTo>
                  <a:cubicBezTo>
                    <a:pt x="5064" y="6016"/>
                    <a:pt x="5310" y="6133"/>
                    <a:pt x="5557" y="6133"/>
                  </a:cubicBezTo>
                  <a:cubicBezTo>
                    <a:pt x="5881" y="6133"/>
                    <a:pt x="6206" y="5932"/>
                    <a:pt x="6380" y="5592"/>
                  </a:cubicBezTo>
                  <a:cubicBezTo>
                    <a:pt x="7279" y="3832"/>
                    <a:pt x="7912" y="1947"/>
                    <a:pt x="8298" y="0"/>
                  </a:cubicBezTo>
                  <a:lnTo>
                    <a:pt x="3521" y="0"/>
                  </a:lnTo>
                  <a:cubicBezTo>
                    <a:pt x="3493" y="260"/>
                    <a:pt x="3478" y="521"/>
                    <a:pt x="3472" y="782"/>
                  </a:cubicBezTo>
                  <a:cubicBezTo>
                    <a:pt x="3361" y="538"/>
                    <a:pt x="3246" y="293"/>
                    <a:pt x="3128" y="53"/>
                  </a:cubicBezTo>
                  <a:cubicBezTo>
                    <a:pt x="3124" y="35"/>
                    <a:pt x="3120" y="18"/>
                    <a:pt x="3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4" name="Google Shape;34;p3"/>
            <p:cNvSpPr/>
            <p:nvPr/>
          </p:nvSpPr>
          <p:spPr>
            <a:xfrm>
              <a:off x="1906550" y="238125"/>
              <a:ext cx="162475" cy="128975"/>
            </a:xfrm>
            <a:custGeom>
              <a:avLst/>
              <a:gdLst/>
              <a:ahLst/>
              <a:cxnLst/>
              <a:rect l="l" t="t" r="r" b="b"/>
              <a:pathLst>
                <a:path w="6499" h="5159" extrusionOk="0">
                  <a:moveTo>
                    <a:pt x="1" y="0"/>
                  </a:moveTo>
                  <a:cubicBezTo>
                    <a:pt x="109" y="149"/>
                    <a:pt x="221" y="296"/>
                    <a:pt x="336" y="433"/>
                  </a:cubicBezTo>
                  <a:cubicBezTo>
                    <a:pt x="327" y="619"/>
                    <a:pt x="320" y="804"/>
                    <a:pt x="323" y="986"/>
                  </a:cubicBezTo>
                  <a:cubicBezTo>
                    <a:pt x="325" y="1093"/>
                    <a:pt x="330" y="1201"/>
                    <a:pt x="338" y="1310"/>
                  </a:cubicBezTo>
                  <a:cubicBezTo>
                    <a:pt x="335" y="1460"/>
                    <a:pt x="330" y="1610"/>
                    <a:pt x="338" y="1763"/>
                  </a:cubicBezTo>
                  <a:cubicBezTo>
                    <a:pt x="338" y="1782"/>
                    <a:pt x="347" y="1799"/>
                    <a:pt x="349" y="1820"/>
                  </a:cubicBezTo>
                  <a:cubicBezTo>
                    <a:pt x="353" y="2656"/>
                    <a:pt x="423" y="3695"/>
                    <a:pt x="852" y="4403"/>
                  </a:cubicBezTo>
                  <a:cubicBezTo>
                    <a:pt x="1173" y="4932"/>
                    <a:pt x="1644" y="5159"/>
                    <a:pt x="2135" y="5159"/>
                  </a:cubicBezTo>
                  <a:cubicBezTo>
                    <a:pt x="2617" y="5159"/>
                    <a:pt x="3118" y="4941"/>
                    <a:pt x="3513" y="4577"/>
                  </a:cubicBezTo>
                  <a:cubicBezTo>
                    <a:pt x="4297" y="3857"/>
                    <a:pt x="4899" y="2833"/>
                    <a:pt x="5456" y="1912"/>
                  </a:cubicBezTo>
                  <a:cubicBezTo>
                    <a:pt x="5832" y="1291"/>
                    <a:pt x="6176" y="652"/>
                    <a:pt x="64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5" name="Google Shape;35;p3"/>
            <p:cNvSpPr/>
            <p:nvPr/>
          </p:nvSpPr>
          <p:spPr>
            <a:xfrm>
              <a:off x="2074725" y="238125"/>
              <a:ext cx="152175" cy="126475"/>
            </a:xfrm>
            <a:custGeom>
              <a:avLst/>
              <a:gdLst/>
              <a:ahLst/>
              <a:cxnLst/>
              <a:rect l="l" t="t" r="r" b="b"/>
              <a:pathLst>
                <a:path w="6087" h="5059" extrusionOk="0">
                  <a:moveTo>
                    <a:pt x="6" y="0"/>
                  </a:moveTo>
                  <a:cubicBezTo>
                    <a:pt x="1" y="535"/>
                    <a:pt x="30" y="1070"/>
                    <a:pt x="96" y="1597"/>
                  </a:cubicBezTo>
                  <a:cubicBezTo>
                    <a:pt x="124" y="1826"/>
                    <a:pt x="160" y="2068"/>
                    <a:pt x="205" y="2310"/>
                  </a:cubicBezTo>
                  <a:cubicBezTo>
                    <a:pt x="202" y="2551"/>
                    <a:pt x="203" y="2795"/>
                    <a:pt x="211" y="3038"/>
                  </a:cubicBezTo>
                  <a:cubicBezTo>
                    <a:pt x="221" y="3350"/>
                    <a:pt x="402" y="3597"/>
                    <a:pt x="641" y="3745"/>
                  </a:cubicBezTo>
                  <a:cubicBezTo>
                    <a:pt x="815" y="4108"/>
                    <a:pt x="1040" y="4433"/>
                    <a:pt x="1342" y="4681"/>
                  </a:cubicBezTo>
                  <a:cubicBezTo>
                    <a:pt x="1661" y="4943"/>
                    <a:pt x="1994" y="5058"/>
                    <a:pt x="2317" y="5058"/>
                  </a:cubicBezTo>
                  <a:cubicBezTo>
                    <a:pt x="2930" y="5058"/>
                    <a:pt x="3509" y="4644"/>
                    <a:pt x="3894" y="4020"/>
                  </a:cubicBezTo>
                  <a:cubicBezTo>
                    <a:pt x="4687" y="2730"/>
                    <a:pt x="5413" y="1380"/>
                    <a:pt x="6086" y="0"/>
                  </a:cubicBezTo>
                  <a:lnTo>
                    <a:pt x="4696" y="0"/>
                  </a:lnTo>
                  <a:cubicBezTo>
                    <a:pt x="4579" y="220"/>
                    <a:pt x="4460" y="437"/>
                    <a:pt x="4340" y="656"/>
                  </a:cubicBezTo>
                  <a:cubicBezTo>
                    <a:pt x="3855" y="1539"/>
                    <a:pt x="3381" y="2472"/>
                    <a:pt x="2802" y="3290"/>
                  </a:cubicBezTo>
                  <a:cubicBezTo>
                    <a:pt x="2672" y="3474"/>
                    <a:pt x="2540" y="3643"/>
                    <a:pt x="2382" y="3643"/>
                  </a:cubicBezTo>
                  <a:cubicBezTo>
                    <a:pt x="2309" y="3643"/>
                    <a:pt x="2232" y="3608"/>
                    <a:pt x="2146" y="3524"/>
                  </a:cubicBezTo>
                  <a:cubicBezTo>
                    <a:pt x="2097" y="3475"/>
                    <a:pt x="2056" y="3416"/>
                    <a:pt x="2017" y="3357"/>
                  </a:cubicBezTo>
                  <a:cubicBezTo>
                    <a:pt x="2915" y="2496"/>
                    <a:pt x="3652" y="1467"/>
                    <a:pt x="4186" y="324"/>
                  </a:cubicBezTo>
                  <a:cubicBezTo>
                    <a:pt x="4267" y="219"/>
                    <a:pt x="4345" y="111"/>
                    <a:pt x="44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6" name="Google Shape;36;p3"/>
            <p:cNvSpPr/>
            <p:nvPr/>
          </p:nvSpPr>
          <p:spPr>
            <a:xfrm>
              <a:off x="2228650" y="238125"/>
              <a:ext cx="498050" cy="109000"/>
            </a:xfrm>
            <a:custGeom>
              <a:avLst/>
              <a:gdLst/>
              <a:ahLst/>
              <a:cxnLst/>
              <a:rect l="l" t="t" r="r" b="b"/>
              <a:pathLst>
                <a:path w="19922" h="4360" extrusionOk="0">
                  <a:moveTo>
                    <a:pt x="0" y="0"/>
                  </a:moveTo>
                  <a:cubicBezTo>
                    <a:pt x="12" y="554"/>
                    <a:pt x="90" y="1106"/>
                    <a:pt x="255" y="1645"/>
                  </a:cubicBezTo>
                  <a:cubicBezTo>
                    <a:pt x="345" y="1944"/>
                    <a:pt x="476" y="2234"/>
                    <a:pt x="632" y="2508"/>
                  </a:cubicBezTo>
                  <a:cubicBezTo>
                    <a:pt x="715" y="3332"/>
                    <a:pt x="1191" y="4061"/>
                    <a:pt x="2040" y="4245"/>
                  </a:cubicBezTo>
                  <a:cubicBezTo>
                    <a:pt x="2175" y="4274"/>
                    <a:pt x="2312" y="4288"/>
                    <a:pt x="2449" y="4288"/>
                  </a:cubicBezTo>
                  <a:cubicBezTo>
                    <a:pt x="2536" y="4288"/>
                    <a:pt x="2622" y="4283"/>
                    <a:pt x="2708" y="4272"/>
                  </a:cubicBezTo>
                  <a:cubicBezTo>
                    <a:pt x="2910" y="4329"/>
                    <a:pt x="3116" y="4359"/>
                    <a:pt x="3323" y="4359"/>
                  </a:cubicBezTo>
                  <a:cubicBezTo>
                    <a:pt x="3882" y="4359"/>
                    <a:pt x="4448" y="4137"/>
                    <a:pt x="4962" y="3606"/>
                  </a:cubicBezTo>
                  <a:cubicBezTo>
                    <a:pt x="5666" y="2878"/>
                    <a:pt x="6182" y="1866"/>
                    <a:pt x="6547" y="904"/>
                  </a:cubicBezTo>
                  <a:cubicBezTo>
                    <a:pt x="6559" y="875"/>
                    <a:pt x="6568" y="844"/>
                    <a:pt x="6578" y="814"/>
                  </a:cubicBezTo>
                  <a:cubicBezTo>
                    <a:pt x="6624" y="823"/>
                    <a:pt x="6669" y="828"/>
                    <a:pt x="6714" y="828"/>
                  </a:cubicBezTo>
                  <a:cubicBezTo>
                    <a:pt x="6736" y="828"/>
                    <a:pt x="6757" y="827"/>
                    <a:pt x="6779" y="824"/>
                  </a:cubicBezTo>
                  <a:cubicBezTo>
                    <a:pt x="6992" y="800"/>
                    <a:pt x="7161" y="689"/>
                    <a:pt x="7278" y="532"/>
                  </a:cubicBezTo>
                  <a:lnTo>
                    <a:pt x="7278" y="532"/>
                  </a:lnTo>
                  <a:cubicBezTo>
                    <a:pt x="7089" y="1309"/>
                    <a:pt x="6999" y="2132"/>
                    <a:pt x="7432" y="2842"/>
                  </a:cubicBezTo>
                  <a:cubicBezTo>
                    <a:pt x="7884" y="3584"/>
                    <a:pt x="8620" y="3845"/>
                    <a:pt x="9394" y="3845"/>
                  </a:cubicBezTo>
                  <a:cubicBezTo>
                    <a:pt x="10098" y="3845"/>
                    <a:pt x="10836" y="3629"/>
                    <a:pt x="11421" y="3362"/>
                  </a:cubicBezTo>
                  <a:cubicBezTo>
                    <a:pt x="12113" y="3045"/>
                    <a:pt x="12769" y="2633"/>
                    <a:pt x="13368" y="2141"/>
                  </a:cubicBezTo>
                  <a:cubicBezTo>
                    <a:pt x="13408" y="2656"/>
                    <a:pt x="13581" y="3137"/>
                    <a:pt x="13961" y="3531"/>
                  </a:cubicBezTo>
                  <a:cubicBezTo>
                    <a:pt x="14324" y="3909"/>
                    <a:pt x="14728" y="4064"/>
                    <a:pt x="15150" y="4064"/>
                  </a:cubicBezTo>
                  <a:cubicBezTo>
                    <a:pt x="16566" y="4064"/>
                    <a:pt x="18166" y="2310"/>
                    <a:pt x="18948" y="1364"/>
                  </a:cubicBezTo>
                  <a:cubicBezTo>
                    <a:pt x="19303" y="935"/>
                    <a:pt x="19627" y="477"/>
                    <a:pt x="199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7" name="Google Shape;37;p3"/>
            <p:cNvSpPr/>
            <p:nvPr/>
          </p:nvSpPr>
          <p:spPr>
            <a:xfrm>
              <a:off x="2731500" y="238125"/>
              <a:ext cx="455375" cy="103050"/>
            </a:xfrm>
            <a:custGeom>
              <a:avLst/>
              <a:gdLst/>
              <a:ahLst/>
              <a:cxnLst/>
              <a:rect l="l" t="t" r="r" b="b"/>
              <a:pathLst>
                <a:path w="18215" h="4122" extrusionOk="0">
                  <a:moveTo>
                    <a:pt x="155" y="0"/>
                  </a:moveTo>
                  <a:cubicBezTo>
                    <a:pt x="64" y="499"/>
                    <a:pt x="1" y="1006"/>
                    <a:pt x="1" y="1507"/>
                  </a:cubicBezTo>
                  <a:cubicBezTo>
                    <a:pt x="4" y="3057"/>
                    <a:pt x="1212" y="4121"/>
                    <a:pt x="2578" y="4121"/>
                  </a:cubicBezTo>
                  <a:cubicBezTo>
                    <a:pt x="2735" y="4121"/>
                    <a:pt x="2894" y="4107"/>
                    <a:pt x="3054" y="4078"/>
                  </a:cubicBezTo>
                  <a:cubicBezTo>
                    <a:pt x="4214" y="3866"/>
                    <a:pt x="5187" y="3041"/>
                    <a:pt x="5953" y="2077"/>
                  </a:cubicBezTo>
                  <a:cubicBezTo>
                    <a:pt x="6009" y="2276"/>
                    <a:pt x="6091" y="2468"/>
                    <a:pt x="6212" y="2647"/>
                  </a:cubicBezTo>
                  <a:cubicBezTo>
                    <a:pt x="6599" y="3215"/>
                    <a:pt x="7214" y="3519"/>
                    <a:pt x="7854" y="3519"/>
                  </a:cubicBezTo>
                  <a:cubicBezTo>
                    <a:pt x="7969" y="3519"/>
                    <a:pt x="8086" y="3509"/>
                    <a:pt x="8202" y="3489"/>
                  </a:cubicBezTo>
                  <a:cubicBezTo>
                    <a:pt x="8993" y="3353"/>
                    <a:pt x="9677" y="2874"/>
                    <a:pt x="10298" y="2360"/>
                  </a:cubicBezTo>
                  <a:cubicBezTo>
                    <a:pt x="10640" y="2077"/>
                    <a:pt x="10973" y="1782"/>
                    <a:pt x="11301" y="1483"/>
                  </a:cubicBezTo>
                  <a:lnTo>
                    <a:pt x="11301" y="1483"/>
                  </a:lnTo>
                  <a:cubicBezTo>
                    <a:pt x="11252" y="1879"/>
                    <a:pt x="11300" y="2278"/>
                    <a:pt x="11517" y="2662"/>
                  </a:cubicBezTo>
                  <a:cubicBezTo>
                    <a:pt x="11809" y="3178"/>
                    <a:pt x="12219" y="3363"/>
                    <a:pt x="12662" y="3366"/>
                  </a:cubicBezTo>
                  <a:cubicBezTo>
                    <a:pt x="12721" y="3432"/>
                    <a:pt x="12784" y="3492"/>
                    <a:pt x="12852" y="3535"/>
                  </a:cubicBezTo>
                  <a:cubicBezTo>
                    <a:pt x="13018" y="3641"/>
                    <a:pt x="13181" y="3688"/>
                    <a:pt x="13344" y="3688"/>
                  </a:cubicBezTo>
                  <a:cubicBezTo>
                    <a:pt x="13543" y="3688"/>
                    <a:pt x="13740" y="3618"/>
                    <a:pt x="13941" y="3502"/>
                  </a:cubicBezTo>
                  <a:cubicBezTo>
                    <a:pt x="14076" y="3423"/>
                    <a:pt x="14204" y="3332"/>
                    <a:pt x="14337" y="3250"/>
                  </a:cubicBezTo>
                  <a:cubicBezTo>
                    <a:pt x="14393" y="3225"/>
                    <a:pt x="14448" y="3201"/>
                    <a:pt x="14502" y="3173"/>
                  </a:cubicBezTo>
                  <a:cubicBezTo>
                    <a:pt x="14694" y="3106"/>
                    <a:pt x="14876" y="2991"/>
                    <a:pt x="15045" y="2855"/>
                  </a:cubicBezTo>
                  <a:cubicBezTo>
                    <a:pt x="15153" y="2784"/>
                    <a:pt x="15258" y="2712"/>
                    <a:pt x="15360" y="2642"/>
                  </a:cubicBezTo>
                  <a:cubicBezTo>
                    <a:pt x="16112" y="2116"/>
                    <a:pt x="16805" y="1507"/>
                    <a:pt x="17456" y="845"/>
                  </a:cubicBezTo>
                  <a:cubicBezTo>
                    <a:pt x="17715" y="580"/>
                    <a:pt x="17959" y="301"/>
                    <a:pt x="18198" y="18"/>
                  </a:cubicBezTo>
                  <a:cubicBezTo>
                    <a:pt x="18205" y="12"/>
                    <a:pt x="18210" y="5"/>
                    <a:pt x="182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8" name="Google Shape;38;p3"/>
            <p:cNvSpPr/>
            <p:nvPr/>
          </p:nvSpPr>
          <p:spPr>
            <a:xfrm>
              <a:off x="3168625" y="238125"/>
              <a:ext cx="272825" cy="1225350"/>
            </a:xfrm>
            <a:custGeom>
              <a:avLst/>
              <a:gdLst/>
              <a:ahLst/>
              <a:cxnLst/>
              <a:rect l="l" t="t" r="r" b="b"/>
              <a:pathLst>
                <a:path w="10913" h="49014" extrusionOk="0">
                  <a:moveTo>
                    <a:pt x="8698" y="4194"/>
                  </a:moveTo>
                  <a:cubicBezTo>
                    <a:pt x="8703" y="4369"/>
                    <a:pt x="8735" y="4541"/>
                    <a:pt x="8805" y="4702"/>
                  </a:cubicBezTo>
                  <a:cubicBezTo>
                    <a:pt x="8667" y="4598"/>
                    <a:pt x="8553" y="4468"/>
                    <a:pt x="8481" y="4316"/>
                  </a:cubicBezTo>
                  <a:cubicBezTo>
                    <a:pt x="8551" y="4272"/>
                    <a:pt x="8625" y="4232"/>
                    <a:pt x="8698" y="4194"/>
                  </a:cubicBezTo>
                  <a:close/>
                  <a:moveTo>
                    <a:pt x="9124" y="10780"/>
                  </a:moveTo>
                  <a:lnTo>
                    <a:pt x="9124" y="10780"/>
                  </a:lnTo>
                  <a:cubicBezTo>
                    <a:pt x="9101" y="11007"/>
                    <a:pt x="9101" y="11235"/>
                    <a:pt x="9129" y="11457"/>
                  </a:cubicBezTo>
                  <a:cubicBezTo>
                    <a:pt x="9002" y="11497"/>
                    <a:pt x="8874" y="11532"/>
                    <a:pt x="8741" y="11542"/>
                  </a:cubicBezTo>
                  <a:cubicBezTo>
                    <a:pt x="8729" y="11543"/>
                    <a:pt x="8718" y="11543"/>
                    <a:pt x="8706" y="11543"/>
                  </a:cubicBezTo>
                  <a:cubicBezTo>
                    <a:pt x="8663" y="11543"/>
                    <a:pt x="8617" y="11539"/>
                    <a:pt x="8572" y="11536"/>
                  </a:cubicBezTo>
                  <a:cubicBezTo>
                    <a:pt x="8625" y="11456"/>
                    <a:pt x="8683" y="11336"/>
                    <a:pt x="8716" y="11291"/>
                  </a:cubicBezTo>
                  <a:cubicBezTo>
                    <a:pt x="8843" y="11114"/>
                    <a:pt x="8984" y="10947"/>
                    <a:pt x="9124" y="10780"/>
                  </a:cubicBezTo>
                  <a:close/>
                  <a:moveTo>
                    <a:pt x="8908" y="25048"/>
                  </a:moveTo>
                  <a:cubicBezTo>
                    <a:pt x="8747" y="25589"/>
                    <a:pt x="8654" y="26154"/>
                    <a:pt x="8624" y="26735"/>
                  </a:cubicBezTo>
                  <a:cubicBezTo>
                    <a:pt x="8609" y="26719"/>
                    <a:pt x="8599" y="26704"/>
                    <a:pt x="8598" y="26699"/>
                  </a:cubicBezTo>
                  <a:cubicBezTo>
                    <a:pt x="8487" y="26418"/>
                    <a:pt x="8638" y="25920"/>
                    <a:pt x="8712" y="25636"/>
                  </a:cubicBezTo>
                  <a:cubicBezTo>
                    <a:pt x="8764" y="25444"/>
                    <a:pt x="8831" y="25246"/>
                    <a:pt x="8908" y="25048"/>
                  </a:cubicBezTo>
                  <a:close/>
                  <a:moveTo>
                    <a:pt x="982" y="0"/>
                  </a:moveTo>
                  <a:cubicBezTo>
                    <a:pt x="786" y="319"/>
                    <a:pt x="610" y="649"/>
                    <a:pt x="456" y="990"/>
                  </a:cubicBezTo>
                  <a:cubicBezTo>
                    <a:pt x="124" y="1723"/>
                    <a:pt x="1" y="2597"/>
                    <a:pt x="465" y="3301"/>
                  </a:cubicBezTo>
                  <a:cubicBezTo>
                    <a:pt x="865" y="3909"/>
                    <a:pt x="1566" y="4219"/>
                    <a:pt x="2247" y="4219"/>
                  </a:cubicBezTo>
                  <a:cubicBezTo>
                    <a:pt x="2275" y="4219"/>
                    <a:pt x="2304" y="4218"/>
                    <a:pt x="2332" y="4217"/>
                  </a:cubicBezTo>
                  <a:cubicBezTo>
                    <a:pt x="3112" y="4187"/>
                    <a:pt x="3816" y="3747"/>
                    <a:pt x="4462" y="3322"/>
                  </a:cubicBezTo>
                  <a:cubicBezTo>
                    <a:pt x="4993" y="2973"/>
                    <a:pt x="5502" y="2589"/>
                    <a:pt x="5997" y="2185"/>
                  </a:cubicBezTo>
                  <a:lnTo>
                    <a:pt x="5997" y="2185"/>
                  </a:lnTo>
                  <a:cubicBezTo>
                    <a:pt x="5783" y="2783"/>
                    <a:pt x="5771" y="3443"/>
                    <a:pt x="5932" y="4081"/>
                  </a:cubicBezTo>
                  <a:cubicBezTo>
                    <a:pt x="6346" y="5718"/>
                    <a:pt x="7695" y="6569"/>
                    <a:pt x="9152" y="6784"/>
                  </a:cubicBezTo>
                  <a:cubicBezTo>
                    <a:pt x="7920" y="7409"/>
                    <a:pt x="6648" y="8344"/>
                    <a:pt x="6215" y="9776"/>
                  </a:cubicBezTo>
                  <a:cubicBezTo>
                    <a:pt x="5763" y="11267"/>
                    <a:pt x="6226" y="13049"/>
                    <a:pt x="7717" y="13609"/>
                  </a:cubicBezTo>
                  <a:cubicBezTo>
                    <a:pt x="8122" y="13761"/>
                    <a:pt x="8546" y="13822"/>
                    <a:pt x="8978" y="13822"/>
                  </a:cubicBezTo>
                  <a:cubicBezTo>
                    <a:pt x="9193" y="13822"/>
                    <a:pt x="9410" y="13806"/>
                    <a:pt x="9627" y="13780"/>
                  </a:cubicBezTo>
                  <a:lnTo>
                    <a:pt x="9627" y="13780"/>
                  </a:lnTo>
                  <a:cubicBezTo>
                    <a:pt x="8873" y="14469"/>
                    <a:pt x="8212" y="15275"/>
                    <a:pt x="7689" y="16180"/>
                  </a:cubicBezTo>
                  <a:cubicBezTo>
                    <a:pt x="7142" y="17125"/>
                    <a:pt x="6239" y="18703"/>
                    <a:pt x="6925" y="19780"/>
                  </a:cubicBezTo>
                  <a:cubicBezTo>
                    <a:pt x="7284" y="20345"/>
                    <a:pt x="7850" y="20535"/>
                    <a:pt x="8442" y="20535"/>
                  </a:cubicBezTo>
                  <a:cubicBezTo>
                    <a:pt x="8579" y="20535"/>
                    <a:pt x="8718" y="20525"/>
                    <a:pt x="8856" y="20507"/>
                  </a:cubicBezTo>
                  <a:cubicBezTo>
                    <a:pt x="8865" y="20508"/>
                    <a:pt x="8874" y="20508"/>
                    <a:pt x="8883" y="20508"/>
                  </a:cubicBezTo>
                  <a:cubicBezTo>
                    <a:pt x="8982" y="20649"/>
                    <a:pt x="9131" y="20752"/>
                    <a:pt x="9335" y="20752"/>
                  </a:cubicBezTo>
                  <a:cubicBezTo>
                    <a:pt x="9340" y="20752"/>
                    <a:pt x="9345" y="20752"/>
                    <a:pt x="9350" y="20751"/>
                  </a:cubicBezTo>
                  <a:cubicBezTo>
                    <a:pt x="9591" y="20745"/>
                    <a:pt x="9830" y="20736"/>
                    <a:pt x="10070" y="20730"/>
                  </a:cubicBezTo>
                  <a:lnTo>
                    <a:pt x="10070" y="20730"/>
                  </a:lnTo>
                  <a:cubicBezTo>
                    <a:pt x="9466" y="21199"/>
                    <a:pt x="8918" y="21753"/>
                    <a:pt x="8452" y="22382"/>
                  </a:cubicBezTo>
                  <a:cubicBezTo>
                    <a:pt x="7277" y="23972"/>
                    <a:pt x="5662" y="27872"/>
                    <a:pt x="8468" y="28663"/>
                  </a:cubicBezTo>
                  <a:cubicBezTo>
                    <a:pt x="8694" y="28727"/>
                    <a:pt x="8923" y="28755"/>
                    <a:pt x="9151" y="28755"/>
                  </a:cubicBezTo>
                  <a:cubicBezTo>
                    <a:pt x="9409" y="28755"/>
                    <a:pt x="9666" y="28719"/>
                    <a:pt x="9921" y="28659"/>
                  </a:cubicBezTo>
                  <a:lnTo>
                    <a:pt x="9921" y="28659"/>
                  </a:lnTo>
                  <a:cubicBezTo>
                    <a:pt x="9281" y="29162"/>
                    <a:pt x="8676" y="29712"/>
                    <a:pt x="8105" y="30303"/>
                  </a:cubicBezTo>
                  <a:cubicBezTo>
                    <a:pt x="7488" y="30942"/>
                    <a:pt x="6876" y="31678"/>
                    <a:pt x="6829" y="32642"/>
                  </a:cubicBezTo>
                  <a:cubicBezTo>
                    <a:pt x="6747" y="34379"/>
                    <a:pt x="8274" y="35373"/>
                    <a:pt x="9728" y="35373"/>
                  </a:cubicBezTo>
                  <a:cubicBezTo>
                    <a:pt x="9950" y="35373"/>
                    <a:pt x="10170" y="35350"/>
                    <a:pt x="10383" y="35303"/>
                  </a:cubicBezTo>
                  <a:cubicBezTo>
                    <a:pt x="10554" y="35264"/>
                    <a:pt x="10722" y="35215"/>
                    <a:pt x="10889" y="35161"/>
                  </a:cubicBezTo>
                  <a:lnTo>
                    <a:pt x="10889" y="35161"/>
                  </a:lnTo>
                  <a:cubicBezTo>
                    <a:pt x="10171" y="35840"/>
                    <a:pt x="9543" y="36627"/>
                    <a:pt x="9032" y="37505"/>
                  </a:cubicBezTo>
                  <a:cubicBezTo>
                    <a:pt x="8221" y="38226"/>
                    <a:pt x="7431" y="39098"/>
                    <a:pt x="7148" y="40132"/>
                  </a:cubicBezTo>
                  <a:cubicBezTo>
                    <a:pt x="6763" y="41543"/>
                    <a:pt x="7620" y="43044"/>
                    <a:pt x="8996" y="43044"/>
                  </a:cubicBezTo>
                  <a:cubicBezTo>
                    <a:pt x="9101" y="43044"/>
                    <a:pt x="9208" y="43036"/>
                    <a:pt x="9318" y="43018"/>
                  </a:cubicBezTo>
                  <a:cubicBezTo>
                    <a:pt x="9481" y="42992"/>
                    <a:pt x="9643" y="42948"/>
                    <a:pt x="9805" y="42896"/>
                  </a:cubicBezTo>
                  <a:cubicBezTo>
                    <a:pt x="9930" y="42879"/>
                    <a:pt x="10051" y="42854"/>
                    <a:pt x="10171" y="42831"/>
                  </a:cubicBezTo>
                  <a:lnTo>
                    <a:pt x="10171" y="42831"/>
                  </a:lnTo>
                  <a:cubicBezTo>
                    <a:pt x="9557" y="43140"/>
                    <a:pt x="8966" y="43509"/>
                    <a:pt x="8397" y="43899"/>
                  </a:cubicBezTo>
                  <a:cubicBezTo>
                    <a:pt x="7779" y="44322"/>
                    <a:pt x="7127" y="44757"/>
                    <a:pt x="6575" y="45273"/>
                  </a:cubicBezTo>
                  <a:cubicBezTo>
                    <a:pt x="5992" y="45819"/>
                    <a:pt x="5639" y="46624"/>
                    <a:pt x="5945" y="47442"/>
                  </a:cubicBezTo>
                  <a:cubicBezTo>
                    <a:pt x="6207" y="48143"/>
                    <a:pt x="6854" y="48555"/>
                    <a:pt x="7502" y="48759"/>
                  </a:cubicBezTo>
                  <a:cubicBezTo>
                    <a:pt x="7613" y="48792"/>
                    <a:pt x="7727" y="48814"/>
                    <a:pt x="7840" y="48837"/>
                  </a:cubicBezTo>
                  <a:cubicBezTo>
                    <a:pt x="7934" y="48878"/>
                    <a:pt x="8029" y="48914"/>
                    <a:pt x="8130" y="48940"/>
                  </a:cubicBezTo>
                  <a:cubicBezTo>
                    <a:pt x="8332" y="48992"/>
                    <a:pt x="8536" y="49013"/>
                    <a:pt x="8742" y="49013"/>
                  </a:cubicBezTo>
                  <a:cubicBezTo>
                    <a:pt x="9171" y="49013"/>
                    <a:pt x="9603" y="48918"/>
                    <a:pt x="10021" y="48800"/>
                  </a:cubicBezTo>
                  <a:cubicBezTo>
                    <a:pt x="10324" y="48739"/>
                    <a:pt x="10623" y="48665"/>
                    <a:pt x="10913" y="48580"/>
                  </a:cubicBezTo>
                  <a:lnTo>
                    <a:pt x="10913" y="17379"/>
                  </a:lnTo>
                  <a:cubicBezTo>
                    <a:pt x="10844" y="17449"/>
                    <a:pt x="10775" y="17518"/>
                    <a:pt x="10704" y="17588"/>
                  </a:cubicBezTo>
                  <a:cubicBezTo>
                    <a:pt x="10734" y="17338"/>
                    <a:pt x="10806" y="17093"/>
                    <a:pt x="10913" y="16864"/>
                  </a:cubicBezTo>
                  <a:lnTo>
                    <a:pt x="10913" y="10615"/>
                  </a:lnTo>
                  <a:cubicBezTo>
                    <a:pt x="10879" y="10638"/>
                    <a:pt x="10846" y="10660"/>
                    <a:pt x="10812" y="10682"/>
                  </a:cubicBezTo>
                  <a:cubicBezTo>
                    <a:pt x="10780" y="10702"/>
                    <a:pt x="10745" y="10717"/>
                    <a:pt x="10713" y="10736"/>
                  </a:cubicBezTo>
                  <a:cubicBezTo>
                    <a:pt x="10754" y="10581"/>
                    <a:pt x="10820" y="10426"/>
                    <a:pt x="10913" y="10296"/>
                  </a:cubicBezTo>
                  <a:lnTo>
                    <a:pt x="10913" y="7422"/>
                  </a:lnTo>
                  <a:cubicBezTo>
                    <a:pt x="10718" y="7525"/>
                    <a:pt x="10527" y="7634"/>
                    <a:pt x="10338" y="7750"/>
                  </a:cubicBezTo>
                  <a:cubicBezTo>
                    <a:pt x="9687" y="8148"/>
                    <a:pt x="9093" y="8633"/>
                    <a:pt x="8546" y="9181"/>
                  </a:cubicBezTo>
                  <a:cubicBezTo>
                    <a:pt x="8190" y="9539"/>
                    <a:pt x="7779" y="9955"/>
                    <a:pt x="7469" y="10414"/>
                  </a:cubicBezTo>
                  <a:cubicBezTo>
                    <a:pt x="7476" y="10376"/>
                    <a:pt x="7479" y="10338"/>
                    <a:pt x="7489" y="10299"/>
                  </a:cubicBezTo>
                  <a:cubicBezTo>
                    <a:pt x="7822" y="9031"/>
                    <a:pt x="9170" y="8299"/>
                    <a:pt x="10181" y="7746"/>
                  </a:cubicBezTo>
                  <a:cubicBezTo>
                    <a:pt x="10421" y="7613"/>
                    <a:pt x="10666" y="7492"/>
                    <a:pt x="10913" y="7379"/>
                  </a:cubicBezTo>
                  <a:lnTo>
                    <a:pt x="10913" y="3962"/>
                  </a:lnTo>
                  <a:cubicBezTo>
                    <a:pt x="10689" y="3984"/>
                    <a:pt x="10466" y="4005"/>
                    <a:pt x="10243" y="4027"/>
                  </a:cubicBezTo>
                  <a:cubicBezTo>
                    <a:pt x="10203" y="4030"/>
                    <a:pt x="10102" y="4028"/>
                    <a:pt x="10037" y="4032"/>
                  </a:cubicBezTo>
                  <a:cubicBezTo>
                    <a:pt x="10041" y="4015"/>
                    <a:pt x="10041" y="4003"/>
                    <a:pt x="10051" y="3980"/>
                  </a:cubicBezTo>
                  <a:cubicBezTo>
                    <a:pt x="10104" y="3863"/>
                    <a:pt x="10180" y="3767"/>
                    <a:pt x="10264" y="3679"/>
                  </a:cubicBezTo>
                  <a:cubicBezTo>
                    <a:pt x="10479" y="3650"/>
                    <a:pt x="10695" y="3633"/>
                    <a:pt x="10913" y="3632"/>
                  </a:cubicBezTo>
                  <a:lnTo>
                    <a:pt x="10913" y="1100"/>
                  </a:lnTo>
                  <a:cubicBezTo>
                    <a:pt x="10520" y="1148"/>
                    <a:pt x="10131" y="1222"/>
                    <a:pt x="9746" y="1322"/>
                  </a:cubicBezTo>
                  <a:cubicBezTo>
                    <a:pt x="9592" y="1363"/>
                    <a:pt x="9438" y="1411"/>
                    <a:pt x="9285" y="1465"/>
                  </a:cubicBezTo>
                  <a:cubicBezTo>
                    <a:pt x="9319" y="1420"/>
                    <a:pt x="9351" y="1373"/>
                    <a:pt x="9386" y="1327"/>
                  </a:cubicBezTo>
                  <a:cubicBezTo>
                    <a:pt x="9854" y="1137"/>
                    <a:pt x="10392" y="945"/>
                    <a:pt x="10913" y="878"/>
                  </a:cubicBezTo>
                  <a:lnTo>
                    <a:pt x="10913" y="0"/>
                  </a:lnTo>
                  <a:lnTo>
                    <a:pt x="8589" y="0"/>
                  </a:lnTo>
                  <a:cubicBezTo>
                    <a:pt x="8577" y="19"/>
                    <a:pt x="8566" y="39"/>
                    <a:pt x="8554" y="57"/>
                  </a:cubicBezTo>
                  <a:cubicBezTo>
                    <a:pt x="8527" y="68"/>
                    <a:pt x="8497" y="80"/>
                    <a:pt x="8470" y="90"/>
                  </a:cubicBezTo>
                  <a:cubicBezTo>
                    <a:pt x="8330" y="148"/>
                    <a:pt x="8190" y="208"/>
                    <a:pt x="8050" y="271"/>
                  </a:cubicBezTo>
                  <a:cubicBezTo>
                    <a:pt x="8136" y="180"/>
                    <a:pt x="8227" y="94"/>
                    <a:pt x="8311" y="1"/>
                  </a:cubicBezTo>
                  <a:cubicBezTo>
                    <a:pt x="8312" y="1"/>
                    <a:pt x="8312" y="0"/>
                    <a:pt x="831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39" name="Google Shape;39;p3"/>
            <p:cNvSpPr/>
            <p:nvPr/>
          </p:nvSpPr>
          <p:spPr>
            <a:xfrm>
              <a:off x="2125650" y="2561750"/>
              <a:ext cx="1326575" cy="171525"/>
            </a:xfrm>
            <a:custGeom>
              <a:avLst/>
              <a:gdLst/>
              <a:ahLst/>
              <a:cxnLst/>
              <a:rect l="l" t="t" r="r" b="b"/>
              <a:pathLst>
                <a:path w="53063" h="6861" extrusionOk="0">
                  <a:moveTo>
                    <a:pt x="5594" y="3402"/>
                  </a:moveTo>
                  <a:cubicBezTo>
                    <a:pt x="5602" y="3406"/>
                    <a:pt x="5609" y="3408"/>
                    <a:pt x="5617" y="3412"/>
                  </a:cubicBezTo>
                  <a:cubicBezTo>
                    <a:pt x="5617" y="3412"/>
                    <a:pt x="5617" y="3412"/>
                    <a:pt x="5617" y="3414"/>
                  </a:cubicBezTo>
                  <a:cubicBezTo>
                    <a:pt x="5608" y="3408"/>
                    <a:pt x="5599" y="3405"/>
                    <a:pt x="5594" y="3403"/>
                  </a:cubicBezTo>
                  <a:cubicBezTo>
                    <a:pt x="5594" y="3403"/>
                    <a:pt x="5594" y="3402"/>
                    <a:pt x="5594" y="3402"/>
                  </a:cubicBezTo>
                  <a:close/>
                  <a:moveTo>
                    <a:pt x="5618" y="3412"/>
                  </a:moveTo>
                  <a:cubicBezTo>
                    <a:pt x="5618" y="3412"/>
                    <a:pt x="5620" y="3414"/>
                    <a:pt x="5620" y="3414"/>
                  </a:cubicBezTo>
                  <a:lnTo>
                    <a:pt x="5618" y="3414"/>
                  </a:lnTo>
                  <a:lnTo>
                    <a:pt x="5618" y="3412"/>
                  </a:lnTo>
                  <a:close/>
                  <a:moveTo>
                    <a:pt x="40110" y="3882"/>
                  </a:moveTo>
                  <a:cubicBezTo>
                    <a:pt x="40131" y="4023"/>
                    <a:pt x="40147" y="4165"/>
                    <a:pt x="40151" y="4307"/>
                  </a:cubicBezTo>
                  <a:cubicBezTo>
                    <a:pt x="40059" y="4190"/>
                    <a:pt x="39948" y="4090"/>
                    <a:pt x="39824" y="4017"/>
                  </a:cubicBezTo>
                  <a:cubicBezTo>
                    <a:pt x="39918" y="3969"/>
                    <a:pt x="40013" y="3925"/>
                    <a:pt x="40110" y="3882"/>
                  </a:cubicBezTo>
                  <a:close/>
                  <a:moveTo>
                    <a:pt x="45357" y="3399"/>
                  </a:moveTo>
                  <a:cubicBezTo>
                    <a:pt x="45429" y="3565"/>
                    <a:pt x="45498" y="3731"/>
                    <a:pt x="45565" y="3901"/>
                  </a:cubicBezTo>
                  <a:cubicBezTo>
                    <a:pt x="45358" y="3961"/>
                    <a:pt x="45157" y="4075"/>
                    <a:pt x="44982" y="4256"/>
                  </a:cubicBezTo>
                  <a:cubicBezTo>
                    <a:pt x="44579" y="4673"/>
                    <a:pt x="44226" y="5148"/>
                    <a:pt x="43919" y="5655"/>
                  </a:cubicBezTo>
                  <a:cubicBezTo>
                    <a:pt x="44140" y="5123"/>
                    <a:pt x="44414" y="4616"/>
                    <a:pt x="44750" y="4154"/>
                  </a:cubicBezTo>
                  <a:cubicBezTo>
                    <a:pt x="44932" y="3902"/>
                    <a:pt x="45134" y="3637"/>
                    <a:pt x="45357" y="3399"/>
                  </a:cubicBezTo>
                  <a:close/>
                  <a:moveTo>
                    <a:pt x="4344" y="5552"/>
                  </a:moveTo>
                  <a:cubicBezTo>
                    <a:pt x="4226" y="5838"/>
                    <a:pt x="4092" y="6117"/>
                    <a:pt x="3938" y="6386"/>
                  </a:cubicBezTo>
                  <a:cubicBezTo>
                    <a:pt x="3800" y="6505"/>
                    <a:pt x="3653" y="6617"/>
                    <a:pt x="3503" y="6721"/>
                  </a:cubicBezTo>
                  <a:cubicBezTo>
                    <a:pt x="3634" y="6472"/>
                    <a:pt x="3781" y="6227"/>
                    <a:pt x="3957" y="5997"/>
                  </a:cubicBezTo>
                  <a:cubicBezTo>
                    <a:pt x="4079" y="5836"/>
                    <a:pt x="4210" y="5691"/>
                    <a:pt x="4344" y="5552"/>
                  </a:cubicBezTo>
                  <a:close/>
                  <a:moveTo>
                    <a:pt x="23146" y="4649"/>
                  </a:moveTo>
                  <a:cubicBezTo>
                    <a:pt x="22652" y="5147"/>
                    <a:pt x="22225" y="5730"/>
                    <a:pt x="21896" y="6388"/>
                  </a:cubicBezTo>
                  <a:cubicBezTo>
                    <a:pt x="21825" y="6527"/>
                    <a:pt x="21759" y="6676"/>
                    <a:pt x="21698" y="6828"/>
                  </a:cubicBezTo>
                  <a:cubicBezTo>
                    <a:pt x="21907" y="5989"/>
                    <a:pt x="22415" y="5249"/>
                    <a:pt x="23094" y="4689"/>
                  </a:cubicBezTo>
                  <a:cubicBezTo>
                    <a:pt x="23112" y="4675"/>
                    <a:pt x="23129" y="4664"/>
                    <a:pt x="23146" y="4649"/>
                  </a:cubicBezTo>
                  <a:close/>
                  <a:moveTo>
                    <a:pt x="50542" y="1"/>
                  </a:moveTo>
                  <a:cubicBezTo>
                    <a:pt x="50334" y="1"/>
                    <a:pt x="50127" y="32"/>
                    <a:pt x="49931" y="98"/>
                  </a:cubicBezTo>
                  <a:cubicBezTo>
                    <a:pt x="49759" y="156"/>
                    <a:pt x="49593" y="241"/>
                    <a:pt x="49440" y="357"/>
                  </a:cubicBezTo>
                  <a:cubicBezTo>
                    <a:pt x="48554" y="1023"/>
                    <a:pt x="48402" y="2335"/>
                    <a:pt x="48329" y="3489"/>
                  </a:cubicBezTo>
                  <a:cubicBezTo>
                    <a:pt x="48008" y="2485"/>
                    <a:pt x="47345" y="1571"/>
                    <a:pt x="46427" y="1167"/>
                  </a:cubicBezTo>
                  <a:cubicBezTo>
                    <a:pt x="46122" y="1033"/>
                    <a:pt x="45789" y="966"/>
                    <a:pt x="45458" y="966"/>
                  </a:cubicBezTo>
                  <a:cubicBezTo>
                    <a:pt x="44790" y="966"/>
                    <a:pt x="44127" y="1238"/>
                    <a:pt x="43705" y="1785"/>
                  </a:cubicBezTo>
                  <a:cubicBezTo>
                    <a:pt x="43078" y="2600"/>
                    <a:pt x="43083" y="3785"/>
                    <a:pt x="42574" y="4688"/>
                  </a:cubicBezTo>
                  <a:cubicBezTo>
                    <a:pt x="42296" y="3397"/>
                    <a:pt x="41801" y="1865"/>
                    <a:pt x="40587" y="1595"/>
                  </a:cubicBezTo>
                  <a:cubicBezTo>
                    <a:pt x="40466" y="1569"/>
                    <a:pt x="40344" y="1557"/>
                    <a:pt x="40222" y="1557"/>
                  </a:cubicBezTo>
                  <a:cubicBezTo>
                    <a:pt x="39912" y="1557"/>
                    <a:pt x="39599" y="1633"/>
                    <a:pt x="39302" y="1735"/>
                  </a:cubicBezTo>
                  <a:cubicBezTo>
                    <a:pt x="37743" y="2272"/>
                    <a:pt x="36435" y="3578"/>
                    <a:pt x="35828" y="5202"/>
                  </a:cubicBezTo>
                  <a:cubicBezTo>
                    <a:pt x="36186" y="2616"/>
                    <a:pt x="35064" y="1252"/>
                    <a:pt x="33495" y="1252"/>
                  </a:cubicBezTo>
                  <a:cubicBezTo>
                    <a:pt x="32564" y="1252"/>
                    <a:pt x="31475" y="1733"/>
                    <a:pt x="30444" y="2723"/>
                  </a:cubicBezTo>
                  <a:cubicBezTo>
                    <a:pt x="30004" y="3019"/>
                    <a:pt x="29587" y="3361"/>
                    <a:pt x="29204" y="3749"/>
                  </a:cubicBezTo>
                  <a:cubicBezTo>
                    <a:pt x="28862" y="4094"/>
                    <a:pt x="28510" y="4512"/>
                    <a:pt x="28201" y="4972"/>
                  </a:cubicBezTo>
                  <a:cubicBezTo>
                    <a:pt x="28324" y="4565"/>
                    <a:pt x="28405" y="4145"/>
                    <a:pt x="28429" y="3723"/>
                  </a:cubicBezTo>
                  <a:cubicBezTo>
                    <a:pt x="28445" y="3438"/>
                    <a:pt x="28417" y="3168"/>
                    <a:pt x="28357" y="2916"/>
                  </a:cubicBezTo>
                  <a:cubicBezTo>
                    <a:pt x="28394" y="2410"/>
                    <a:pt x="28315" y="1915"/>
                    <a:pt x="28013" y="1487"/>
                  </a:cubicBezTo>
                  <a:cubicBezTo>
                    <a:pt x="27636" y="954"/>
                    <a:pt x="27058" y="754"/>
                    <a:pt x="26463" y="754"/>
                  </a:cubicBezTo>
                  <a:cubicBezTo>
                    <a:pt x="26031" y="754"/>
                    <a:pt x="25588" y="860"/>
                    <a:pt x="25207" y="1020"/>
                  </a:cubicBezTo>
                  <a:cubicBezTo>
                    <a:pt x="24775" y="1202"/>
                    <a:pt x="24353" y="1450"/>
                    <a:pt x="23951" y="1730"/>
                  </a:cubicBezTo>
                  <a:cubicBezTo>
                    <a:pt x="22849" y="2218"/>
                    <a:pt x="21768" y="2936"/>
                    <a:pt x="20965" y="3898"/>
                  </a:cubicBezTo>
                  <a:cubicBezTo>
                    <a:pt x="20962" y="3315"/>
                    <a:pt x="20841" y="2753"/>
                    <a:pt x="20493" y="2332"/>
                  </a:cubicBezTo>
                  <a:cubicBezTo>
                    <a:pt x="20369" y="2071"/>
                    <a:pt x="20147" y="1870"/>
                    <a:pt x="19866" y="1859"/>
                  </a:cubicBezTo>
                  <a:cubicBezTo>
                    <a:pt x="19643" y="1764"/>
                    <a:pt x="19407" y="1722"/>
                    <a:pt x="19167" y="1722"/>
                  </a:cubicBezTo>
                  <a:cubicBezTo>
                    <a:pt x="18550" y="1722"/>
                    <a:pt x="17907" y="1994"/>
                    <a:pt x="17393" y="2322"/>
                  </a:cubicBezTo>
                  <a:cubicBezTo>
                    <a:pt x="16685" y="2773"/>
                    <a:pt x="16018" y="3363"/>
                    <a:pt x="15405" y="3999"/>
                  </a:cubicBezTo>
                  <a:cubicBezTo>
                    <a:pt x="14889" y="4430"/>
                    <a:pt x="14410" y="4912"/>
                    <a:pt x="13976" y="5447"/>
                  </a:cubicBezTo>
                  <a:cubicBezTo>
                    <a:pt x="14008" y="4594"/>
                    <a:pt x="13761" y="3757"/>
                    <a:pt x="13144" y="3104"/>
                  </a:cubicBezTo>
                  <a:cubicBezTo>
                    <a:pt x="13086" y="3043"/>
                    <a:pt x="13018" y="3001"/>
                    <a:pt x="12950" y="2965"/>
                  </a:cubicBezTo>
                  <a:cubicBezTo>
                    <a:pt x="12644" y="2290"/>
                    <a:pt x="12018" y="1895"/>
                    <a:pt x="11322" y="1895"/>
                  </a:cubicBezTo>
                  <a:cubicBezTo>
                    <a:pt x="11209" y="1895"/>
                    <a:pt x="11095" y="1906"/>
                    <a:pt x="10980" y="1927"/>
                  </a:cubicBezTo>
                  <a:cubicBezTo>
                    <a:pt x="10967" y="1926"/>
                    <a:pt x="10955" y="1922"/>
                    <a:pt x="10941" y="1920"/>
                  </a:cubicBezTo>
                  <a:cubicBezTo>
                    <a:pt x="10920" y="1919"/>
                    <a:pt x="10899" y="1919"/>
                    <a:pt x="10878" y="1919"/>
                  </a:cubicBezTo>
                  <a:cubicBezTo>
                    <a:pt x="10163" y="1919"/>
                    <a:pt x="9520" y="2524"/>
                    <a:pt x="8988" y="2974"/>
                  </a:cubicBezTo>
                  <a:cubicBezTo>
                    <a:pt x="8641" y="3267"/>
                    <a:pt x="8309" y="3583"/>
                    <a:pt x="7987" y="3911"/>
                  </a:cubicBezTo>
                  <a:cubicBezTo>
                    <a:pt x="7625" y="4170"/>
                    <a:pt x="7284" y="4464"/>
                    <a:pt x="6974" y="4791"/>
                  </a:cubicBezTo>
                  <a:cubicBezTo>
                    <a:pt x="7162" y="4261"/>
                    <a:pt x="7286" y="3686"/>
                    <a:pt x="7187" y="3147"/>
                  </a:cubicBezTo>
                  <a:cubicBezTo>
                    <a:pt x="7150" y="2949"/>
                    <a:pt x="7090" y="2774"/>
                    <a:pt x="7012" y="2620"/>
                  </a:cubicBezTo>
                  <a:cubicBezTo>
                    <a:pt x="6859" y="1942"/>
                    <a:pt x="6380" y="1491"/>
                    <a:pt x="5772" y="1491"/>
                  </a:cubicBezTo>
                  <a:cubicBezTo>
                    <a:pt x="5637" y="1491"/>
                    <a:pt x="5495" y="1513"/>
                    <a:pt x="5350" y="1560"/>
                  </a:cubicBezTo>
                  <a:cubicBezTo>
                    <a:pt x="5191" y="1612"/>
                    <a:pt x="5034" y="1683"/>
                    <a:pt x="4878" y="1766"/>
                  </a:cubicBezTo>
                  <a:cubicBezTo>
                    <a:pt x="4622" y="1814"/>
                    <a:pt x="4371" y="1895"/>
                    <a:pt x="4143" y="2008"/>
                  </a:cubicBezTo>
                  <a:cubicBezTo>
                    <a:pt x="3162" y="2494"/>
                    <a:pt x="2354" y="3415"/>
                    <a:pt x="1763" y="4406"/>
                  </a:cubicBezTo>
                  <a:cubicBezTo>
                    <a:pt x="1745" y="4427"/>
                    <a:pt x="1724" y="4445"/>
                    <a:pt x="1706" y="4466"/>
                  </a:cubicBezTo>
                  <a:cubicBezTo>
                    <a:pt x="1061" y="5196"/>
                    <a:pt x="490" y="6001"/>
                    <a:pt x="1" y="6860"/>
                  </a:cubicBezTo>
                  <a:lnTo>
                    <a:pt x="14992" y="6860"/>
                  </a:lnTo>
                  <a:cubicBezTo>
                    <a:pt x="15071" y="6756"/>
                    <a:pt x="15157" y="6657"/>
                    <a:pt x="15239" y="6555"/>
                  </a:cubicBezTo>
                  <a:lnTo>
                    <a:pt x="15239" y="6555"/>
                  </a:lnTo>
                  <a:cubicBezTo>
                    <a:pt x="15211" y="6657"/>
                    <a:pt x="15185" y="6759"/>
                    <a:pt x="15161" y="6860"/>
                  </a:cubicBezTo>
                  <a:lnTo>
                    <a:pt x="24001" y="6860"/>
                  </a:lnTo>
                  <a:cubicBezTo>
                    <a:pt x="24234" y="6518"/>
                    <a:pt x="24518" y="6208"/>
                    <a:pt x="24837" y="5944"/>
                  </a:cubicBezTo>
                  <a:lnTo>
                    <a:pt x="24837" y="5944"/>
                  </a:lnTo>
                  <a:cubicBezTo>
                    <a:pt x="24736" y="6190"/>
                    <a:pt x="24628" y="6429"/>
                    <a:pt x="24514" y="6669"/>
                  </a:cubicBezTo>
                  <a:cubicBezTo>
                    <a:pt x="24416" y="6737"/>
                    <a:pt x="24317" y="6802"/>
                    <a:pt x="24217" y="6860"/>
                  </a:cubicBezTo>
                  <a:lnTo>
                    <a:pt x="29379" y="6860"/>
                  </a:lnTo>
                  <a:cubicBezTo>
                    <a:pt x="29401" y="6813"/>
                    <a:pt x="29424" y="6765"/>
                    <a:pt x="29446" y="6719"/>
                  </a:cubicBezTo>
                  <a:cubicBezTo>
                    <a:pt x="29664" y="6262"/>
                    <a:pt x="29949" y="5851"/>
                    <a:pt x="30307" y="5435"/>
                  </a:cubicBezTo>
                  <a:cubicBezTo>
                    <a:pt x="30323" y="5418"/>
                    <a:pt x="30341" y="5404"/>
                    <a:pt x="30356" y="5386"/>
                  </a:cubicBezTo>
                  <a:lnTo>
                    <a:pt x="30356" y="5386"/>
                  </a:lnTo>
                  <a:cubicBezTo>
                    <a:pt x="29986" y="5833"/>
                    <a:pt x="29670" y="6330"/>
                    <a:pt x="29416" y="6860"/>
                  </a:cubicBezTo>
                  <a:lnTo>
                    <a:pt x="48084" y="6860"/>
                  </a:lnTo>
                  <a:cubicBezTo>
                    <a:pt x="48089" y="6712"/>
                    <a:pt x="48089" y="6564"/>
                    <a:pt x="48084" y="6416"/>
                  </a:cubicBezTo>
                  <a:cubicBezTo>
                    <a:pt x="48210" y="5965"/>
                    <a:pt x="48312" y="5507"/>
                    <a:pt x="48392" y="5048"/>
                  </a:cubicBezTo>
                  <a:cubicBezTo>
                    <a:pt x="48483" y="5671"/>
                    <a:pt x="48622" y="6285"/>
                    <a:pt x="48783" y="6860"/>
                  </a:cubicBezTo>
                  <a:lnTo>
                    <a:pt x="52632" y="6860"/>
                  </a:lnTo>
                  <a:lnTo>
                    <a:pt x="52632" y="1577"/>
                  </a:lnTo>
                  <a:cubicBezTo>
                    <a:pt x="52774" y="1640"/>
                    <a:pt x="52918" y="1703"/>
                    <a:pt x="53062" y="1762"/>
                  </a:cubicBezTo>
                  <a:cubicBezTo>
                    <a:pt x="52934" y="1523"/>
                    <a:pt x="52790" y="1301"/>
                    <a:pt x="52632" y="1099"/>
                  </a:cubicBezTo>
                  <a:lnTo>
                    <a:pt x="52632" y="1100"/>
                  </a:lnTo>
                  <a:cubicBezTo>
                    <a:pt x="52571" y="1023"/>
                    <a:pt x="52508" y="948"/>
                    <a:pt x="52444" y="878"/>
                  </a:cubicBezTo>
                  <a:cubicBezTo>
                    <a:pt x="51951" y="341"/>
                    <a:pt x="51232" y="1"/>
                    <a:pt x="505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0" name="Google Shape;40;p3"/>
            <p:cNvSpPr/>
            <p:nvPr/>
          </p:nvSpPr>
          <p:spPr>
            <a:xfrm>
              <a:off x="1795600" y="2596050"/>
              <a:ext cx="348700" cy="137250"/>
            </a:xfrm>
            <a:custGeom>
              <a:avLst/>
              <a:gdLst/>
              <a:ahLst/>
              <a:cxnLst/>
              <a:rect l="l" t="t" r="r" b="b"/>
              <a:pathLst>
                <a:path w="13948" h="5490" extrusionOk="0">
                  <a:moveTo>
                    <a:pt x="12530" y="945"/>
                  </a:moveTo>
                  <a:cubicBezTo>
                    <a:pt x="12622" y="948"/>
                    <a:pt x="12710" y="960"/>
                    <a:pt x="12793" y="990"/>
                  </a:cubicBezTo>
                  <a:cubicBezTo>
                    <a:pt x="13033" y="1077"/>
                    <a:pt x="13001" y="1444"/>
                    <a:pt x="12930" y="1774"/>
                  </a:cubicBezTo>
                  <a:cubicBezTo>
                    <a:pt x="12866" y="1720"/>
                    <a:pt x="12793" y="1680"/>
                    <a:pt x="12716" y="1669"/>
                  </a:cubicBezTo>
                  <a:cubicBezTo>
                    <a:pt x="12691" y="1665"/>
                    <a:pt x="12667" y="1663"/>
                    <a:pt x="12643" y="1663"/>
                  </a:cubicBezTo>
                  <a:cubicBezTo>
                    <a:pt x="12443" y="1663"/>
                    <a:pt x="12302" y="1806"/>
                    <a:pt x="12227" y="1997"/>
                  </a:cubicBezTo>
                  <a:cubicBezTo>
                    <a:pt x="12343" y="1669"/>
                    <a:pt x="12444" y="1336"/>
                    <a:pt x="12525" y="995"/>
                  </a:cubicBezTo>
                  <a:cubicBezTo>
                    <a:pt x="12530" y="978"/>
                    <a:pt x="12528" y="961"/>
                    <a:pt x="12530" y="945"/>
                  </a:cubicBezTo>
                  <a:close/>
                  <a:moveTo>
                    <a:pt x="4743" y="2370"/>
                  </a:moveTo>
                  <a:lnTo>
                    <a:pt x="4743" y="2370"/>
                  </a:lnTo>
                  <a:cubicBezTo>
                    <a:pt x="4701" y="2496"/>
                    <a:pt x="4652" y="2613"/>
                    <a:pt x="4611" y="2703"/>
                  </a:cubicBezTo>
                  <a:cubicBezTo>
                    <a:pt x="4291" y="2805"/>
                    <a:pt x="3981" y="2935"/>
                    <a:pt x="3681" y="3091"/>
                  </a:cubicBezTo>
                  <a:cubicBezTo>
                    <a:pt x="3856" y="2916"/>
                    <a:pt x="4037" y="2748"/>
                    <a:pt x="4224" y="2588"/>
                  </a:cubicBezTo>
                  <a:cubicBezTo>
                    <a:pt x="4394" y="2506"/>
                    <a:pt x="4569" y="2438"/>
                    <a:pt x="4743" y="2370"/>
                  </a:cubicBezTo>
                  <a:close/>
                  <a:moveTo>
                    <a:pt x="12601" y="0"/>
                  </a:moveTo>
                  <a:cubicBezTo>
                    <a:pt x="12484" y="0"/>
                    <a:pt x="12368" y="11"/>
                    <a:pt x="12256" y="28"/>
                  </a:cubicBezTo>
                  <a:cubicBezTo>
                    <a:pt x="11486" y="147"/>
                    <a:pt x="10717" y="476"/>
                    <a:pt x="10008" y="861"/>
                  </a:cubicBezTo>
                  <a:cubicBezTo>
                    <a:pt x="8467" y="1480"/>
                    <a:pt x="7117" y="2544"/>
                    <a:pt x="6015" y="3869"/>
                  </a:cubicBezTo>
                  <a:cubicBezTo>
                    <a:pt x="6213" y="3085"/>
                    <a:pt x="6298" y="2268"/>
                    <a:pt x="6243" y="1455"/>
                  </a:cubicBezTo>
                  <a:cubicBezTo>
                    <a:pt x="6230" y="1273"/>
                    <a:pt x="6134" y="1141"/>
                    <a:pt x="6005" y="1068"/>
                  </a:cubicBezTo>
                  <a:cubicBezTo>
                    <a:pt x="5906" y="861"/>
                    <a:pt x="5767" y="664"/>
                    <a:pt x="5568" y="488"/>
                  </a:cubicBezTo>
                  <a:cubicBezTo>
                    <a:pt x="5444" y="379"/>
                    <a:pt x="5305" y="332"/>
                    <a:pt x="5164" y="332"/>
                  </a:cubicBezTo>
                  <a:cubicBezTo>
                    <a:pt x="5023" y="332"/>
                    <a:pt x="4882" y="379"/>
                    <a:pt x="4752" y="460"/>
                  </a:cubicBezTo>
                  <a:cubicBezTo>
                    <a:pt x="3520" y="1231"/>
                    <a:pt x="2422" y="2285"/>
                    <a:pt x="1548" y="3515"/>
                  </a:cubicBezTo>
                  <a:cubicBezTo>
                    <a:pt x="963" y="4103"/>
                    <a:pt x="442" y="4764"/>
                    <a:pt x="1" y="5489"/>
                  </a:cubicBezTo>
                  <a:lnTo>
                    <a:pt x="5663" y="5489"/>
                  </a:lnTo>
                  <a:cubicBezTo>
                    <a:pt x="5732" y="5389"/>
                    <a:pt x="5804" y="5291"/>
                    <a:pt x="5878" y="5194"/>
                  </a:cubicBezTo>
                  <a:lnTo>
                    <a:pt x="5878" y="5194"/>
                  </a:lnTo>
                  <a:cubicBezTo>
                    <a:pt x="5843" y="5291"/>
                    <a:pt x="5810" y="5390"/>
                    <a:pt x="5779" y="5489"/>
                  </a:cubicBezTo>
                  <a:lnTo>
                    <a:pt x="7890" y="5489"/>
                  </a:lnTo>
                  <a:cubicBezTo>
                    <a:pt x="8504" y="4759"/>
                    <a:pt x="9233" y="4164"/>
                    <a:pt x="10035" y="3710"/>
                  </a:cubicBezTo>
                  <a:lnTo>
                    <a:pt x="10035" y="3710"/>
                  </a:lnTo>
                  <a:cubicBezTo>
                    <a:pt x="9547" y="4383"/>
                    <a:pt x="8976" y="4983"/>
                    <a:pt x="8333" y="5489"/>
                  </a:cubicBezTo>
                  <a:lnTo>
                    <a:pt x="12797" y="5489"/>
                  </a:lnTo>
                  <a:cubicBezTo>
                    <a:pt x="12896" y="5288"/>
                    <a:pt x="12987" y="5083"/>
                    <a:pt x="13073" y="4882"/>
                  </a:cubicBezTo>
                  <a:cubicBezTo>
                    <a:pt x="13501" y="3877"/>
                    <a:pt x="13789" y="2785"/>
                    <a:pt x="13896" y="1685"/>
                  </a:cubicBezTo>
                  <a:cubicBezTo>
                    <a:pt x="13948" y="1162"/>
                    <a:pt x="13904" y="626"/>
                    <a:pt x="13486" y="278"/>
                  </a:cubicBezTo>
                  <a:cubicBezTo>
                    <a:pt x="13238" y="73"/>
                    <a:pt x="12916" y="0"/>
                    <a:pt x="126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41" name="Google Shape;41;p3"/>
            <p:cNvSpPr/>
            <p:nvPr/>
          </p:nvSpPr>
          <p:spPr>
            <a:xfrm>
              <a:off x="1676525" y="2456175"/>
              <a:ext cx="143075" cy="277100"/>
            </a:xfrm>
            <a:custGeom>
              <a:avLst/>
              <a:gdLst/>
              <a:ahLst/>
              <a:cxnLst/>
              <a:rect l="l" t="t" r="r" b="b"/>
              <a:pathLst>
                <a:path w="5723" h="11084" extrusionOk="0">
                  <a:moveTo>
                    <a:pt x="2928" y="8043"/>
                  </a:moveTo>
                  <a:cubicBezTo>
                    <a:pt x="2923" y="8132"/>
                    <a:pt x="2909" y="8231"/>
                    <a:pt x="2889" y="8325"/>
                  </a:cubicBezTo>
                  <a:cubicBezTo>
                    <a:pt x="2629" y="8434"/>
                    <a:pt x="2379" y="8563"/>
                    <a:pt x="2139" y="8709"/>
                  </a:cubicBezTo>
                  <a:cubicBezTo>
                    <a:pt x="2384" y="8463"/>
                    <a:pt x="2647" y="8238"/>
                    <a:pt x="2928" y="8043"/>
                  </a:cubicBezTo>
                  <a:close/>
                  <a:moveTo>
                    <a:pt x="2038" y="0"/>
                  </a:moveTo>
                  <a:cubicBezTo>
                    <a:pt x="1924" y="0"/>
                    <a:pt x="1810" y="7"/>
                    <a:pt x="1696" y="21"/>
                  </a:cubicBezTo>
                  <a:cubicBezTo>
                    <a:pt x="1118" y="91"/>
                    <a:pt x="547" y="277"/>
                    <a:pt x="0" y="545"/>
                  </a:cubicBezTo>
                  <a:lnTo>
                    <a:pt x="0" y="11083"/>
                  </a:lnTo>
                  <a:lnTo>
                    <a:pt x="4532" y="11083"/>
                  </a:lnTo>
                  <a:cubicBezTo>
                    <a:pt x="4603" y="10946"/>
                    <a:pt x="4671" y="10804"/>
                    <a:pt x="4735" y="10661"/>
                  </a:cubicBezTo>
                  <a:cubicBezTo>
                    <a:pt x="5224" y="9582"/>
                    <a:pt x="5723" y="8132"/>
                    <a:pt x="5410" y="6925"/>
                  </a:cubicBezTo>
                  <a:cubicBezTo>
                    <a:pt x="5229" y="6224"/>
                    <a:pt x="4677" y="5763"/>
                    <a:pt x="4011" y="5763"/>
                  </a:cubicBezTo>
                  <a:cubicBezTo>
                    <a:pt x="3955" y="5763"/>
                    <a:pt x="3899" y="5767"/>
                    <a:pt x="3842" y="5773"/>
                  </a:cubicBezTo>
                  <a:cubicBezTo>
                    <a:pt x="3470" y="5816"/>
                    <a:pt x="3094" y="5971"/>
                    <a:pt x="2738" y="6165"/>
                  </a:cubicBezTo>
                  <a:cubicBezTo>
                    <a:pt x="2936" y="5872"/>
                    <a:pt x="3125" y="5569"/>
                    <a:pt x="3291" y="5239"/>
                  </a:cubicBezTo>
                  <a:cubicBezTo>
                    <a:pt x="3541" y="4746"/>
                    <a:pt x="3737" y="4227"/>
                    <a:pt x="3890" y="3691"/>
                  </a:cubicBezTo>
                  <a:cubicBezTo>
                    <a:pt x="4072" y="3054"/>
                    <a:pt x="4263" y="2316"/>
                    <a:pt x="4158" y="1645"/>
                  </a:cubicBezTo>
                  <a:cubicBezTo>
                    <a:pt x="4033" y="854"/>
                    <a:pt x="3525" y="367"/>
                    <a:pt x="2899" y="143"/>
                  </a:cubicBezTo>
                  <a:cubicBezTo>
                    <a:pt x="2627" y="46"/>
                    <a:pt x="2333" y="0"/>
                    <a:pt x="20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42" name="Google Shape;42;p3"/>
          <p:cNvSpPr txBox="1">
            <a:spLocks noGrp="1"/>
          </p:cNvSpPr>
          <p:nvPr>
            <p:ph type="title"/>
          </p:nvPr>
        </p:nvSpPr>
        <p:spPr>
          <a:xfrm>
            <a:off x="1354407" y="2192188"/>
            <a:ext cx="11613842" cy="245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000"/>
              <a:buNone/>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43" name="Google Shape;43;p3"/>
          <p:cNvSpPr txBox="1">
            <a:spLocks noGrp="1"/>
          </p:cNvSpPr>
          <p:nvPr>
            <p:ph type="subTitle" idx="1"/>
          </p:nvPr>
        </p:nvSpPr>
        <p:spPr>
          <a:xfrm>
            <a:off x="4141982" y="5498313"/>
            <a:ext cx="6041636" cy="1758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30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62"/>
        <p:cNvGrpSpPr/>
        <p:nvPr/>
      </p:nvGrpSpPr>
      <p:grpSpPr>
        <a:xfrm>
          <a:off x="0" y="0"/>
          <a:ext cx="0" cy="0"/>
          <a:chOff x="0" y="0"/>
          <a:chExt cx="0" cy="0"/>
        </a:xfrm>
      </p:grpSpPr>
      <p:grpSp>
        <p:nvGrpSpPr>
          <p:cNvPr id="63" name="Google Shape;63;p5"/>
          <p:cNvGrpSpPr/>
          <p:nvPr/>
        </p:nvGrpSpPr>
        <p:grpSpPr>
          <a:xfrm>
            <a:off x="32" y="0"/>
            <a:ext cx="14484245" cy="10744224"/>
            <a:chOff x="1676525" y="238125"/>
            <a:chExt cx="1775700" cy="2495175"/>
          </a:xfrm>
        </p:grpSpPr>
        <p:sp>
          <p:nvSpPr>
            <p:cNvPr id="64" name="Google Shape;64;p5"/>
            <p:cNvSpPr/>
            <p:nvPr/>
          </p:nvSpPr>
          <p:spPr>
            <a:xfrm>
              <a:off x="3319675" y="1456075"/>
              <a:ext cx="132550" cy="1149750"/>
            </a:xfrm>
            <a:custGeom>
              <a:avLst/>
              <a:gdLst/>
              <a:ahLst/>
              <a:cxnLst/>
              <a:rect l="l" t="t" r="r" b="b"/>
              <a:pathLst>
                <a:path w="5302" h="45990" extrusionOk="0">
                  <a:moveTo>
                    <a:pt x="4871" y="1"/>
                  </a:moveTo>
                  <a:cubicBezTo>
                    <a:pt x="4394" y="234"/>
                    <a:pt x="3932" y="510"/>
                    <a:pt x="3483" y="788"/>
                  </a:cubicBezTo>
                  <a:cubicBezTo>
                    <a:pt x="2915" y="1141"/>
                    <a:pt x="2345" y="1593"/>
                    <a:pt x="1966" y="2175"/>
                  </a:cubicBezTo>
                  <a:cubicBezTo>
                    <a:pt x="1339" y="3135"/>
                    <a:pt x="1398" y="4196"/>
                    <a:pt x="1928" y="5012"/>
                  </a:cubicBezTo>
                  <a:cubicBezTo>
                    <a:pt x="1936" y="5024"/>
                    <a:pt x="1941" y="5037"/>
                    <a:pt x="1949" y="5047"/>
                  </a:cubicBezTo>
                  <a:cubicBezTo>
                    <a:pt x="2201" y="5424"/>
                    <a:pt x="2555" y="5747"/>
                    <a:pt x="2989" y="5982"/>
                  </a:cubicBezTo>
                  <a:cubicBezTo>
                    <a:pt x="3554" y="6288"/>
                    <a:pt x="4204" y="6454"/>
                    <a:pt x="4871" y="6515"/>
                  </a:cubicBezTo>
                  <a:lnTo>
                    <a:pt x="4871" y="1"/>
                  </a:lnTo>
                  <a:close/>
                  <a:moveTo>
                    <a:pt x="3603" y="17801"/>
                  </a:moveTo>
                  <a:cubicBezTo>
                    <a:pt x="3604" y="17802"/>
                    <a:pt x="3604" y="17803"/>
                    <a:pt x="3604" y="17803"/>
                  </a:cubicBezTo>
                  <a:cubicBezTo>
                    <a:pt x="3604" y="17803"/>
                    <a:pt x="3603" y="17801"/>
                    <a:pt x="3603" y="17801"/>
                  </a:cubicBezTo>
                  <a:close/>
                  <a:moveTo>
                    <a:pt x="3605" y="17805"/>
                  </a:moveTo>
                  <a:cubicBezTo>
                    <a:pt x="3606" y="17811"/>
                    <a:pt x="3609" y="17816"/>
                    <a:pt x="3610" y="17819"/>
                  </a:cubicBezTo>
                  <a:cubicBezTo>
                    <a:pt x="3609" y="17816"/>
                    <a:pt x="3606" y="17811"/>
                    <a:pt x="3604" y="17805"/>
                  </a:cubicBezTo>
                  <a:close/>
                  <a:moveTo>
                    <a:pt x="3596" y="17815"/>
                  </a:moveTo>
                  <a:cubicBezTo>
                    <a:pt x="3596" y="17815"/>
                    <a:pt x="3596" y="17816"/>
                    <a:pt x="3596" y="17817"/>
                  </a:cubicBezTo>
                  <a:cubicBezTo>
                    <a:pt x="3595" y="17830"/>
                    <a:pt x="3594" y="17837"/>
                    <a:pt x="3592" y="17846"/>
                  </a:cubicBezTo>
                  <a:cubicBezTo>
                    <a:pt x="3594" y="17837"/>
                    <a:pt x="3595" y="17826"/>
                    <a:pt x="3596" y="17815"/>
                  </a:cubicBezTo>
                  <a:close/>
                  <a:moveTo>
                    <a:pt x="4871" y="7062"/>
                  </a:moveTo>
                  <a:cubicBezTo>
                    <a:pt x="4842" y="7086"/>
                    <a:pt x="4815" y="7109"/>
                    <a:pt x="4790" y="7133"/>
                  </a:cubicBezTo>
                  <a:cubicBezTo>
                    <a:pt x="4382" y="7304"/>
                    <a:pt x="3981" y="7493"/>
                    <a:pt x="3595" y="7722"/>
                  </a:cubicBezTo>
                  <a:cubicBezTo>
                    <a:pt x="2587" y="8318"/>
                    <a:pt x="1486" y="9159"/>
                    <a:pt x="991" y="10308"/>
                  </a:cubicBezTo>
                  <a:cubicBezTo>
                    <a:pt x="492" y="11472"/>
                    <a:pt x="811" y="13098"/>
                    <a:pt x="2030" y="13579"/>
                  </a:cubicBezTo>
                  <a:cubicBezTo>
                    <a:pt x="2325" y="13695"/>
                    <a:pt x="2639" y="13736"/>
                    <a:pt x="2957" y="13736"/>
                  </a:cubicBezTo>
                  <a:cubicBezTo>
                    <a:pt x="3339" y="13736"/>
                    <a:pt x="3727" y="13677"/>
                    <a:pt x="4094" y="13624"/>
                  </a:cubicBezTo>
                  <a:cubicBezTo>
                    <a:pt x="4117" y="13620"/>
                    <a:pt x="4139" y="13615"/>
                    <a:pt x="4162" y="13611"/>
                  </a:cubicBezTo>
                  <a:lnTo>
                    <a:pt x="4162" y="13611"/>
                  </a:lnTo>
                  <a:cubicBezTo>
                    <a:pt x="4055" y="13890"/>
                    <a:pt x="3970" y="14178"/>
                    <a:pt x="3905" y="14471"/>
                  </a:cubicBezTo>
                  <a:cubicBezTo>
                    <a:pt x="3672" y="14564"/>
                    <a:pt x="3442" y="14668"/>
                    <a:pt x="3221" y="14791"/>
                  </a:cubicBezTo>
                  <a:cubicBezTo>
                    <a:pt x="2138" y="15397"/>
                    <a:pt x="618" y="16708"/>
                    <a:pt x="1055" y="18202"/>
                  </a:cubicBezTo>
                  <a:cubicBezTo>
                    <a:pt x="1286" y="18993"/>
                    <a:pt x="2014" y="19428"/>
                    <a:pt x="2675" y="19757"/>
                  </a:cubicBezTo>
                  <a:cubicBezTo>
                    <a:pt x="3307" y="20072"/>
                    <a:pt x="3999" y="20289"/>
                    <a:pt x="4689" y="20395"/>
                  </a:cubicBezTo>
                  <a:cubicBezTo>
                    <a:pt x="4748" y="20404"/>
                    <a:pt x="4809" y="20411"/>
                    <a:pt x="4871" y="20419"/>
                  </a:cubicBezTo>
                  <a:lnTo>
                    <a:pt x="4871" y="7062"/>
                  </a:lnTo>
                  <a:close/>
                  <a:moveTo>
                    <a:pt x="3660" y="24104"/>
                  </a:moveTo>
                  <a:lnTo>
                    <a:pt x="3660" y="24104"/>
                  </a:lnTo>
                  <a:cubicBezTo>
                    <a:pt x="3654" y="24129"/>
                    <a:pt x="3647" y="24148"/>
                    <a:pt x="3639" y="24148"/>
                  </a:cubicBezTo>
                  <a:cubicBezTo>
                    <a:pt x="3635" y="24148"/>
                    <a:pt x="3631" y="24143"/>
                    <a:pt x="3627" y="24132"/>
                  </a:cubicBezTo>
                  <a:cubicBezTo>
                    <a:pt x="3626" y="24127"/>
                    <a:pt x="3640" y="24116"/>
                    <a:pt x="3660" y="24104"/>
                  </a:cubicBezTo>
                  <a:close/>
                  <a:moveTo>
                    <a:pt x="4364" y="36676"/>
                  </a:moveTo>
                  <a:cubicBezTo>
                    <a:pt x="4365" y="36676"/>
                    <a:pt x="4366" y="36687"/>
                    <a:pt x="4367" y="36712"/>
                  </a:cubicBezTo>
                  <a:cubicBezTo>
                    <a:pt x="4364" y="36691"/>
                    <a:pt x="4364" y="36676"/>
                    <a:pt x="4364" y="36676"/>
                  </a:cubicBezTo>
                  <a:close/>
                  <a:moveTo>
                    <a:pt x="2525" y="36879"/>
                  </a:moveTo>
                  <a:cubicBezTo>
                    <a:pt x="2491" y="37080"/>
                    <a:pt x="2493" y="37296"/>
                    <a:pt x="2549" y="37526"/>
                  </a:cubicBezTo>
                  <a:cubicBezTo>
                    <a:pt x="2552" y="37537"/>
                    <a:pt x="2558" y="37549"/>
                    <a:pt x="2562" y="37562"/>
                  </a:cubicBezTo>
                  <a:cubicBezTo>
                    <a:pt x="2443" y="37519"/>
                    <a:pt x="2326" y="37469"/>
                    <a:pt x="2216" y="37404"/>
                  </a:cubicBezTo>
                  <a:cubicBezTo>
                    <a:pt x="2196" y="37391"/>
                    <a:pt x="2121" y="37333"/>
                    <a:pt x="2053" y="37278"/>
                  </a:cubicBezTo>
                  <a:cubicBezTo>
                    <a:pt x="2157" y="37186"/>
                    <a:pt x="2309" y="37039"/>
                    <a:pt x="2351" y="37005"/>
                  </a:cubicBezTo>
                  <a:cubicBezTo>
                    <a:pt x="2408" y="36963"/>
                    <a:pt x="2467" y="36921"/>
                    <a:pt x="2525" y="36879"/>
                  </a:cubicBezTo>
                  <a:close/>
                  <a:moveTo>
                    <a:pt x="2428" y="42032"/>
                  </a:moveTo>
                  <a:cubicBezTo>
                    <a:pt x="2451" y="42032"/>
                    <a:pt x="2467" y="42053"/>
                    <a:pt x="2477" y="42084"/>
                  </a:cubicBezTo>
                  <a:cubicBezTo>
                    <a:pt x="2445" y="42057"/>
                    <a:pt x="2417" y="42035"/>
                    <a:pt x="2414" y="42035"/>
                  </a:cubicBezTo>
                  <a:cubicBezTo>
                    <a:pt x="2419" y="42033"/>
                    <a:pt x="2424" y="42032"/>
                    <a:pt x="2428" y="42032"/>
                  </a:cubicBezTo>
                  <a:close/>
                  <a:moveTo>
                    <a:pt x="2498" y="42347"/>
                  </a:moveTo>
                  <a:cubicBezTo>
                    <a:pt x="2498" y="42355"/>
                    <a:pt x="2497" y="42360"/>
                    <a:pt x="2497" y="42360"/>
                  </a:cubicBezTo>
                  <a:cubicBezTo>
                    <a:pt x="2494" y="42356"/>
                    <a:pt x="2497" y="42351"/>
                    <a:pt x="2498" y="42347"/>
                  </a:cubicBezTo>
                  <a:close/>
                  <a:moveTo>
                    <a:pt x="3267" y="41877"/>
                  </a:moveTo>
                  <a:lnTo>
                    <a:pt x="3267" y="41877"/>
                  </a:lnTo>
                  <a:cubicBezTo>
                    <a:pt x="3173" y="42076"/>
                    <a:pt x="3113" y="42292"/>
                    <a:pt x="3088" y="42516"/>
                  </a:cubicBezTo>
                  <a:cubicBezTo>
                    <a:pt x="3084" y="42513"/>
                    <a:pt x="3082" y="42512"/>
                    <a:pt x="3078" y="42509"/>
                  </a:cubicBezTo>
                  <a:cubicBezTo>
                    <a:pt x="2924" y="42412"/>
                    <a:pt x="2768" y="42311"/>
                    <a:pt x="2621" y="42202"/>
                  </a:cubicBezTo>
                  <a:cubicBezTo>
                    <a:pt x="2818" y="42067"/>
                    <a:pt x="3173" y="41910"/>
                    <a:pt x="3267" y="41877"/>
                  </a:cubicBezTo>
                  <a:close/>
                  <a:moveTo>
                    <a:pt x="4871" y="20712"/>
                  </a:moveTo>
                  <a:cubicBezTo>
                    <a:pt x="3834" y="20739"/>
                    <a:pt x="2791" y="21000"/>
                    <a:pt x="1942" y="21614"/>
                  </a:cubicBezTo>
                  <a:cubicBezTo>
                    <a:pt x="731" y="22492"/>
                    <a:pt x="11" y="24187"/>
                    <a:pt x="966" y="25581"/>
                  </a:cubicBezTo>
                  <a:cubicBezTo>
                    <a:pt x="1706" y="26660"/>
                    <a:pt x="3079" y="27139"/>
                    <a:pt x="4336" y="27383"/>
                  </a:cubicBezTo>
                  <a:cubicBezTo>
                    <a:pt x="4291" y="27517"/>
                    <a:pt x="4252" y="27652"/>
                    <a:pt x="4216" y="27789"/>
                  </a:cubicBezTo>
                  <a:cubicBezTo>
                    <a:pt x="3163" y="27917"/>
                    <a:pt x="2050" y="28306"/>
                    <a:pt x="1384" y="29228"/>
                  </a:cubicBezTo>
                  <a:cubicBezTo>
                    <a:pt x="510" y="30441"/>
                    <a:pt x="740" y="32119"/>
                    <a:pt x="1679" y="33207"/>
                  </a:cubicBezTo>
                  <a:cubicBezTo>
                    <a:pt x="2131" y="33733"/>
                    <a:pt x="2696" y="34092"/>
                    <a:pt x="3307" y="34346"/>
                  </a:cubicBezTo>
                  <a:cubicBezTo>
                    <a:pt x="2873" y="34504"/>
                    <a:pt x="2452" y="34701"/>
                    <a:pt x="2050" y="34935"/>
                  </a:cubicBezTo>
                  <a:cubicBezTo>
                    <a:pt x="1422" y="35300"/>
                    <a:pt x="659" y="35756"/>
                    <a:pt x="316" y="36459"/>
                  </a:cubicBezTo>
                  <a:cubicBezTo>
                    <a:pt x="0" y="37104"/>
                    <a:pt x="92" y="37855"/>
                    <a:pt x="503" y="38426"/>
                  </a:cubicBezTo>
                  <a:cubicBezTo>
                    <a:pt x="1158" y="39338"/>
                    <a:pt x="2315" y="39665"/>
                    <a:pt x="3411" y="39847"/>
                  </a:cubicBezTo>
                  <a:cubicBezTo>
                    <a:pt x="3092" y="39892"/>
                    <a:pt x="2769" y="39972"/>
                    <a:pt x="2441" y="40097"/>
                  </a:cubicBezTo>
                  <a:cubicBezTo>
                    <a:pt x="1793" y="40344"/>
                    <a:pt x="1175" y="40778"/>
                    <a:pt x="842" y="41439"/>
                  </a:cubicBezTo>
                  <a:cubicBezTo>
                    <a:pt x="465" y="42185"/>
                    <a:pt x="641" y="43029"/>
                    <a:pt x="1212" y="43597"/>
                  </a:cubicBezTo>
                  <a:cubicBezTo>
                    <a:pt x="1491" y="43874"/>
                    <a:pt x="1827" y="44109"/>
                    <a:pt x="2170" y="44325"/>
                  </a:cubicBezTo>
                  <a:cubicBezTo>
                    <a:pt x="2418" y="44481"/>
                    <a:pt x="2670" y="44627"/>
                    <a:pt x="2908" y="44773"/>
                  </a:cubicBezTo>
                  <a:cubicBezTo>
                    <a:pt x="3484" y="45124"/>
                    <a:pt x="4078" y="45441"/>
                    <a:pt x="4688" y="45722"/>
                  </a:cubicBezTo>
                  <a:cubicBezTo>
                    <a:pt x="4748" y="45749"/>
                    <a:pt x="4810" y="45777"/>
                    <a:pt x="4871" y="45804"/>
                  </a:cubicBezTo>
                  <a:cubicBezTo>
                    <a:pt x="5013" y="45868"/>
                    <a:pt x="5157" y="45930"/>
                    <a:pt x="5301" y="45989"/>
                  </a:cubicBezTo>
                  <a:cubicBezTo>
                    <a:pt x="5173" y="45750"/>
                    <a:pt x="5029" y="45528"/>
                    <a:pt x="4871" y="45327"/>
                  </a:cubicBezTo>
                  <a:lnTo>
                    <a:pt x="4871" y="43296"/>
                  </a:lnTo>
                  <a:cubicBezTo>
                    <a:pt x="4868" y="43297"/>
                    <a:pt x="4866" y="43297"/>
                    <a:pt x="4864" y="43297"/>
                  </a:cubicBezTo>
                  <a:cubicBezTo>
                    <a:pt x="4835" y="43297"/>
                    <a:pt x="4808" y="43275"/>
                    <a:pt x="4786" y="43220"/>
                  </a:cubicBezTo>
                  <a:cubicBezTo>
                    <a:pt x="4784" y="43216"/>
                    <a:pt x="4785" y="43213"/>
                    <a:pt x="4792" y="43213"/>
                  </a:cubicBezTo>
                  <a:cubicBezTo>
                    <a:pt x="4802" y="43213"/>
                    <a:pt x="4823" y="43218"/>
                    <a:pt x="4867" y="43231"/>
                  </a:cubicBezTo>
                  <a:cubicBezTo>
                    <a:pt x="4868" y="43231"/>
                    <a:pt x="4869" y="43232"/>
                    <a:pt x="4871" y="43232"/>
                  </a:cubicBezTo>
                  <a:lnTo>
                    <a:pt x="4871" y="20712"/>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5" name="Google Shape;65;p5"/>
            <p:cNvSpPr/>
            <p:nvPr/>
          </p:nvSpPr>
          <p:spPr>
            <a:xfrm>
              <a:off x="1676525" y="2077175"/>
              <a:ext cx="101175" cy="172050"/>
            </a:xfrm>
            <a:custGeom>
              <a:avLst/>
              <a:gdLst/>
              <a:ahLst/>
              <a:cxnLst/>
              <a:rect l="l" t="t" r="r" b="b"/>
              <a:pathLst>
                <a:path w="4047" h="6882" extrusionOk="0">
                  <a:moveTo>
                    <a:pt x="1541" y="1"/>
                  </a:moveTo>
                  <a:cubicBezTo>
                    <a:pt x="1019" y="1"/>
                    <a:pt x="496" y="133"/>
                    <a:pt x="0" y="344"/>
                  </a:cubicBezTo>
                  <a:lnTo>
                    <a:pt x="0" y="6882"/>
                  </a:lnTo>
                  <a:cubicBezTo>
                    <a:pt x="839" y="6137"/>
                    <a:pt x="1687" y="5400"/>
                    <a:pt x="2529" y="4700"/>
                  </a:cubicBezTo>
                  <a:cubicBezTo>
                    <a:pt x="3263" y="4087"/>
                    <a:pt x="4000" y="3290"/>
                    <a:pt x="4023" y="2293"/>
                  </a:cubicBezTo>
                  <a:cubicBezTo>
                    <a:pt x="4046" y="1240"/>
                    <a:pt x="3192" y="326"/>
                    <a:pt x="2231" y="84"/>
                  </a:cubicBezTo>
                  <a:cubicBezTo>
                    <a:pt x="2003" y="27"/>
                    <a:pt x="1772" y="1"/>
                    <a:pt x="1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6" name="Google Shape;66;p5"/>
            <p:cNvSpPr/>
            <p:nvPr/>
          </p:nvSpPr>
          <p:spPr>
            <a:xfrm>
              <a:off x="1676525" y="2264225"/>
              <a:ext cx="105275" cy="252575"/>
            </a:xfrm>
            <a:custGeom>
              <a:avLst/>
              <a:gdLst/>
              <a:ahLst/>
              <a:cxnLst/>
              <a:rect l="l" t="t" r="r" b="b"/>
              <a:pathLst>
                <a:path w="4211" h="10103" extrusionOk="0">
                  <a:moveTo>
                    <a:pt x="901" y="1"/>
                  </a:moveTo>
                  <a:cubicBezTo>
                    <a:pt x="599" y="1"/>
                    <a:pt x="296" y="35"/>
                    <a:pt x="0" y="102"/>
                  </a:cubicBezTo>
                  <a:lnTo>
                    <a:pt x="0" y="10102"/>
                  </a:lnTo>
                  <a:cubicBezTo>
                    <a:pt x="1082" y="9531"/>
                    <a:pt x="2069" y="8757"/>
                    <a:pt x="2899" y="7822"/>
                  </a:cubicBezTo>
                  <a:cubicBezTo>
                    <a:pt x="3016" y="7690"/>
                    <a:pt x="3129" y="7556"/>
                    <a:pt x="3238" y="7418"/>
                  </a:cubicBezTo>
                  <a:cubicBezTo>
                    <a:pt x="3633" y="6924"/>
                    <a:pt x="3997" y="6368"/>
                    <a:pt x="4104" y="5728"/>
                  </a:cubicBezTo>
                  <a:cubicBezTo>
                    <a:pt x="4211" y="5089"/>
                    <a:pt x="3998" y="4351"/>
                    <a:pt x="3470" y="4031"/>
                  </a:cubicBezTo>
                  <a:cubicBezTo>
                    <a:pt x="3245" y="3895"/>
                    <a:pt x="2992" y="3846"/>
                    <a:pt x="2733" y="3846"/>
                  </a:cubicBezTo>
                  <a:cubicBezTo>
                    <a:pt x="2494" y="3846"/>
                    <a:pt x="2248" y="3888"/>
                    <a:pt x="2014" y="3940"/>
                  </a:cubicBezTo>
                  <a:cubicBezTo>
                    <a:pt x="1390" y="4080"/>
                    <a:pt x="780" y="4284"/>
                    <a:pt x="192" y="4549"/>
                  </a:cubicBezTo>
                  <a:cubicBezTo>
                    <a:pt x="1152" y="3812"/>
                    <a:pt x="2005" y="2916"/>
                    <a:pt x="2707" y="1900"/>
                  </a:cubicBezTo>
                  <a:cubicBezTo>
                    <a:pt x="2865" y="1671"/>
                    <a:pt x="3022" y="1415"/>
                    <a:pt x="3015" y="1131"/>
                  </a:cubicBezTo>
                  <a:cubicBezTo>
                    <a:pt x="3002" y="641"/>
                    <a:pt x="2522" y="326"/>
                    <a:pt x="2082" y="184"/>
                  </a:cubicBezTo>
                  <a:cubicBezTo>
                    <a:pt x="1699" y="61"/>
                    <a:pt x="1300" y="1"/>
                    <a:pt x="9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7" name="Google Shape;67;p5"/>
            <p:cNvSpPr/>
            <p:nvPr/>
          </p:nvSpPr>
          <p:spPr>
            <a:xfrm>
              <a:off x="1676525" y="450725"/>
              <a:ext cx="128975" cy="207750"/>
            </a:xfrm>
            <a:custGeom>
              <a:avLst/>
              <a:gdLst/>
              <a:ahLst/>
              <a:cxnLst/>
              <a:rect l="l" t="t" r="r" b="b"/>
              <a:pathLst>
                <a:path w="5159" h="8310" extrusionOk="0">
                  <a:moveTo>
                    <a:pt x="0" y="1"/>
                  </a:moveTo>
                  <a:lnTo>
                    <a:pt x="0" y="7995"/>
                  </a:lnTo>
                  <a:cubicBezTo>
                    <a:pt x="281" y="8061"/>
                    <a:pt x="561" y="8132"/>
                    <a:pt x="841" y="8200"/>
                  </a:cubicBezTo>
                  <a:lnTo>
                    <a:pt x="841" y="8199"/>
                  </a:lnTo>
                  <a:cubicBezTo>
                    <a:pt x="1127" y="8268"/>
                    <a:pt x="1428" y="8309"/>
                    <a:pt x="1728" y="8309"/>
                  </a:cubicBezTo>
                  <a:cubicBezTo>
                    <a:pt x="2330" y="8309"/>
                    <a:pt x="2927" y="8142"/>
                    <a:pt x="3384" y="7696"/>
                  </a:cubicBezTo>
                  <a:cubicBezTo>
                    <a:pt x="3462" y="7619"/>
                    <a:pt x="3534" y="7534"/>
                    <a:pt x="3602" y="7445"/>
                  </a:cubicBezTo>
                  <a:cubicBezTo>
                    <a:pt x="3925" y="7409"/>
                    <a:pt x="4236" y="7303"/>
                    <a:pt x="4497" y="7080"/>
                  </a:cubicBezTo>
                  <a:cubicBezTo>
                    <a:pt x="5134" y="6536"/>
                    <a:pt x="5158" y="5605"/>
                    <a:pt x="4825" y="4866"/>
                  </a:cubicBezTo>
                  <a:cubicBezTo>
                    <a:pt x="4241" y="3569"/>
                    <a:pt x="3218" y="2396"/>
                    <a:pt x="2180" y="1496"/>
                  </a:cubicBezTo>
                  <a:cubicBezTo>
                    <a:pt x="1542" y="943"/>
                    <a:pt x="795" y="389"/>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8" name="Google Shape;68;p5"/>
            <p:cNvSpPr/>
            <p:nvPr/>
          </p:nvSpPr>
          <p:spPr>
            <a:xfrm>
              <a:off x="1676526" y="671247"/>
              <a:ext cx="128972" cy="1406150"/>
            </a:xfrm>
            <a:custGeom>
              <a:avLst/>
              <a:gdLst/>
              <a:ahLst/>
              <a:cxnLst/>
              <a:rect l="l" t="t" r="r" b="b"/>
              <a:pathLst>
                <a:path w="6085" h="56246" extrusionOk="0">
                  <a:moveTo>
                    <a:pt x="0" y="0"/>
                  </a:moveTo>
                  <a:lnTo>
                    <a:pt x="0" y="56245"/>
                  </a:lnTo>
                  <a:cubicBezTo>
                    <a:pt x="527" y="55773"/>
                    <a:pt x="1124" y="55381"/>
                    <a:pt x="1693" y="54962"/>
                  </a:cubicBezTo>
                  <a:cubicBezTo>
                    <a:pt x="2498" y="54367"/>
                    <a:pt x="3290" y="53667"/>
                    <a:pt x="3673" y="52703"/>
                  </a:cubicBezTo>
                  <a:cubicBezTo>
                    <a:pt x="4056" y="51741"/>
                    <a:pt x="3901" y="50463"/>
                    <a:pt x="3089" y="49879"/>
                  </a:cubicBezTo>
                  <a:cubicBezTo>
                    <a:pt x="2746" y="49632"/>
                    <a:pt x="2352" y="49541"/>
                    <a:pt x="1942" y="49541"/>
                  </a:cubicBezTo>
                  <a:cubicBezTo>
                    <a:pt x="1397" y="49541"/>
                    <a:pt x="821" y="49702"/>
                    <a:pt x="293" y="49869"/>
                  </a:cubicBezTo>
                  <a:cubicBezTo>
                    <a:pt x="1693" y="48768"/>
                    <a:pt x="5065" y="47674"/>
                    <a:pt x="5110" y="45547"/>
                  </a:cubicBezTo>
                  <a:cubicBezTo>
                    <a:pt x="5133" y="44414"/>
                    <a:pt x="4407" y="43386"/>
                    <a:pt x="3507" y="42789"/>
                  </a:cubicBezTo>
                  <a:cubicBezTo>
                    <a:pt x="2606" y="42191"/>
                    <a:pt x="1546" y="41947"/>
                    <a:pt x="508" y="41712"/>
                  </a:cubicBezTo>
                  <a:lnTo>
                    <a:pt x="508" y="41712"/>
                  </a:lnTo>
                  <a:cubicBezTo>
                    <a:pt x="605" y="41721"/>
                    <a:pt x="703" y="41725"/>
                    <a:pt x="799" y="41725"/>
                  </a:cubicBezTo>
                  <a:cubicBezTo>
                    <a:pt x="2551" y="41725"/>
                    <a:pt x="4180" y="40288"/>
                    <a:pt x="4697" y="38527"/>
                  </a:cubicBezTo>
                  <a:cubicBezTo>
                    <a:pt x="5336" y="36345"/>
                    <a:pt x="3552" y="34770"/>
                    <a:pt x="2036" y="33595"/>
                  </a:cubicBezTo>
                  <a:cubicBezTo>
                    <a:pt x="1596" y="33255"/>
                    <a:pt x="1136" y="32951"/>
                    <a:pt x="662" y="32676"/>
                  </a:cubicBezTo>
                  <a:cubicBezTo>
                    <a:pt x="975" y="32626"/>
                    <a:pt x="1287" y="32549"/>
                    <a:pt x="1596" y="32421"/>
                  </a:cubicBezTo>
                  <a:cubicBezTo>
                    <a:pt x="3045" y="31823"/>
                    <a:pt x="4151" y="30375"/>
                    <a:pt x="3984" y="28656"/>
                  </a:cubicBezTo>
                  <a:cubicBezTo>
                    <a:pt x="3813" y="26904"/>
                    <a:pt x="2548" y="25343"/>
                    <a:pt x="1525" y="24051"/>
                  </a:cubicBezTo>
                  <a:cubicBezTo>
                    <a:pt x="1309" y="23777"/>
                    <a:pt x="1084" y="23512"/>
                    <a:pt x="859" y="23248"/>
                  </a:cubicBezTo>
                  <a:lnTo>
                    <a:pt x="859" y="23248"/>
                  </a:lnTo>
                  <a:cubicBezTo>
                    <a:pt x="1026" y="23276"/>
                    <a:pt x="1194" y="23291"/>
                    <a:pt x="1368" y="23291"/>
                  </a:cubicBezTo>
                  <a:cubicBezTo>
                    <a:pt x="1387" y="23291"/>
                    <a:pt x="1407" y="23291"/>
                    <a:pt x="1426" y="23290"/>
                  </a:cubicBezTo>
                  <a:cubicBezTo>
                    <a:pt x="2990" y="23257"/>
                    <a:pt x="4133" y="21849"/>
                    <a:pt x="4330" y="20261"/>
                  </a:cubicBezTo>
                  <a:cubicBezTo>
                    <a:pt x="4548" y="18513"/>
                    <a:pt x="3632" y="16934"/>
                    <a:pt x="2369" y="15901"/>
                  </a:cubicBezTo>
                  <a:cubicBezTo>
                    <a:pt x="2062" y="15649"/>
                    <a:pt x="1736" y="15435"/>
                    <a:pt x="1403" y="15239"/>
                  </a:cubicBezTo>
                  <a:cubicBezTo>
                    <a:pt x="1916" y="15217"/>
                    <a:pt x="2424" y="15169"/>
                    <a:pt x="2925" y="15088"/>
                  </a:cubicBezTo>
                  <a:cubicBezTo>
                    <a:pt x="4460" y="14840"/>
                    <a:pt x="6084" y="13866"/>
                    <a:pt x="5983" y="11964"/>
                  </a:cubicBezTo>
                  <a:cubicBezTo>
                    <a:pt x="5884" y="10120"/>
                    <a:pt x="4205" y="8904"/>
                    <a:pt x="2795" y="8189"/>
                  </a:cubicBezTo>
                  <a:cubicBezTo>
                    <a:pt x="2660" y="8120"/>
                    <a:pt x="2521" y="8064"/>
                    <a:pt x="2384" y="8000"/>
                  </a:cubicBezTo>
                  <a:cubicBezTo>
                    <a:pt x="2392" y="7996"/>
                    <a:pt x="2399" y="7993"/>
                    <a:pt x="2406" y="7989"/>
                  </a:cubicBezTo>
                  <a:cubicBezTo>
                    <a:pt x="3768" y="7286"/>
                    <a:pt x="4773" y="5745"/>
                    <a:pt x="4773" y="4109"/>
                  </a:cubicBezTo>
                  <a:cubicBezTo>
                    <a:pt x="4773" y="2138"/>
                    <a:pt x="3233" y="1226"/>
                    <a:pt x="1696" y="643"/>
                  </a:cubicBezTo>
                  <a:cubicBezTo>
                    <a:pt x="1131" y="429"/>
                    <a:pt x="566" y="214"/>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69" name="Google Shape;69;p5"/>
            <p:cNvSpPr/>
            <p:nvPr/>
          </p:nvSpPr>
          <p:spPr>
            <a:xfrm>
              <a:off x="1676525" y="238125"/>
              <a:ext cx="207450" cy="200925"/>
            </a:xfrm>
            <a:custGeom>
              <a:avLst/>
              <a:gdLst/>
              <a:ahLst/>
              <a:cxnLst/>
              <a:rect l="l" t="t" r="r" b="b"/>
              <a:pathLst>
                <a:path w="8298" h="8037" extrusionOk="0">
                  <a:moveTo>
                    <a:pt x="0" y="0"/>
                  </a:moveTo>
                  <a:lnTo>
                    <a:pt x="0" y="7248"/>
                  </a:lnTo>
                  <a:cubicBezTo>
                    <a:pt x="28" y="7269"/>
                    <a:pt x="57" y="7289"/>
                    <a:pt x="85" y="7309"/>
                  </a:cubicBezTo>
                  <a:cubicBezTo>
                    <a:pt x="613" y="7667"/>
                    <a:pt x="1247" y="8036"/>
                    <a:pt x="1873" y="8036"/>
                  </a:cubicBezTo>
                  <a:cubicBezTo>
                    <a:pt x="2164" y="8036"/>
                    <a:pt x="2454" y="7956"/>
                    <a:pt x="2730" y="7759"/>
                  </a:cubicBezTo>
                  <a:cubicBezTo>
                    <a:pt x="3416" y="7270"/>
                    <a:pt x="3618" y="6370"/>
                    <a:pt x="3643" y="5542"/>
                  </a:cubicBezTo>
                  <a:cubicBezTo>
                    <a:pt x="3665" y="4834"/>
                    <a:pt x="3650" y="4131"/>
                    <a:pt x="3618" y="3429"/>
                  </a:cubicBezTo>
                  <a:lnTo>
                    <a:pt x="3618" y="3429"/>
                  </a:lnTo>
                  <a:cubicBezTo>
                    <a:pt x="3646" y="3659"/>
                    <a:pt x="3668" y="3890"/>
                    <a:pt x="3709" y="4118"/>
                  </a:cubicBezTo>
                  <a:cubicBezTo>
                    <a:pt x="3777" y="4499"/>
                    <a:pt x="4078" y="4851"/>
                    <a:pt x="4427" y="4971"/>
                  </a:cubicBezTo>
                  <a:cubicBezTo>
                    <a:pt x="4567" y="5238"/>
                    <a:pt x="4716" y="5503"/>
                    <a:pt x="4887" y="5755"/>
                  </a:cubicBezTo>
                  <a:cubicBezTo>
                    <a:pt x="5064" y="6016"/>
                    <a:pt x="5310" y="6133"/>
                    <a:pt x="5557" y="6133"/>
                  </a:cubicBezTo>
                  <a:cubicBezTo>
                    <a:pt x="5881" y="6133"/>
                    <a:pt x="6206" y="5932"/>
                    <a:pt x="6380" y="5592"/>
                  </a:cubicBezTo>
                  <a:cubicBezTo>
                    <a:pt x="7279" y="3832"/>
                    <a:pt x="7912" y="1947"/>
                    <a:pt x="8298" y="0"/>
                  </a:cubicBezTo>
                  <a:lnTo>
                    <a:pt x="3521" y="0"/>
                  </a:lnTo>
                  <a:cubicBezTo>
                    <a:pt x="3493" y="260"/>
                    <a:pt x="3478" y="521"/>
                    <a:pt x="3472" y="782"/>
                  </a:cubicBezTo>
                  <a:cubicBezTo>
                    <a:pt x="3361" y="538"/>
                    <a:pt x="3246" y="293"/>
                    <a:pt x="3128" y="53"/>
                  </a:cubicBezTo>
                  <a:cubicBezTo>
                    <a:pt x="3124" y="35"/>
                    <a:pt x="3120" y="18"/>
                    <a:pt x="31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0" name="Google Shape;70;p5"/>
            <p:cNvSpPr/>
            <p:nvPr/>
          </p:nvSpPr>
          <p:spPr>
            <a:xfrm>
              <a:off x="1906550" y="238125"/>
              <a:ext cx="162475" cy="128975"/>
            </a:xfrm>
            <a:custGeom>
              <a:avLst/>
              <a:gdLst/>
              <a:ahLst/>
              <a:cxnLst/>
              <a:rect l="l" t="t" r="r" b="b"/>
              <a:pathLst>
                <a:path w="6499" h="5159" extrusionOk="0">
                  <a:moveTo>
                    <a:pt x="1" y="0"/>
                  </a:moveTo>
                  <a:cubicBezTo>
                    <a:pt x="109" y="149"/>
                    <a:pt x="221" y="296"/>
                    <a:pt x="336" y="433"/>
                  </a:cubicBezTo>
                  <a:cubicBezTo>
                    <a:pt x="327" y="619"/>
                    <a:pt x="320" y="804"/>
                    <a:pt x="323" y="986"/>
                  </a:cubicBezTo>
                  <a:cubicBezTo>
                    <a:pt x="325" y="1093"/>
                    <a:pt x="330" y="1201"/>
                    <a:pt x="338" y="1310"/>
                  </a:cubicBezTo>
                  <a:cubicBezTo>
                    <a:pt x="335" y="1460"/>
                    <a:pt x="330" y="1610"/>
                    <a:pt x="338" y="1763"/>
                  </a:cubicBezTo>
                  <a:cubicBezTo>
                    <a:pt x="338" y="1782"/>
                    <a:pt x="347" y="1799"/>
                    <a:pt x="349" y="1820"/>
                  </a:cubicBezTo>
                  <a:cubicBezTo>
                    <a:pt x="353" y="2656"/>
                    <a:pt x="423" y="3695"/>
                    <a:pt x="852" y="4403"/>
                  </a:cubicBezTo>
                  <a:cubicBezTo>
                    <a:pt x="1173" y="4932"/>
                    <a:pt x="1644" y="5159"/>
                    <a:pt x="2135" y="5159"/>
                  </a:cubicBezTo>
                  <a:cubicBezTo>
                    <a:pt x="2617" y="5159"/>
                    <a:pt x="3118" y="4941"/>
                    <a:pt x="3513" y="4577"/>
                  </a:cubicBezTo>
                  <a:cubicBezTo>
                    <a:pt x="4297" y="3857"/>
                    <a:pt x="4899" y="2833"/>
                    <a:pt x="5456" y="1912"/>
                  </a:cubicBezTo>
                  <a:cubicBezTo>
                    <a:pt x="5832" y="1291"/>
                    <a:pt x="6176" y="652"/>
                    <a:pt x="649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1" name="Google Shape;71;p5"/>
            <p:cNvSpPr/>
            <p:nvPr/>
          </p:nvSpPr>
          <p:spPr>
            <a:xfrm>
              <a:off x="2074725" y="238125"/>
              <a:ext cx="152175" cy="126475"/>
            </a:xfrm>
            <a:custGeom>
              <a:avLst/>
              <a:gdLst/>
              <a:ahLst/>
              <a:cxnLst/>
              <a:rect l="l" t="t" r="r" b="b"/>
              <a:pathLst>
                <a:path w="6087" h="5059" extrusionOk="0">
                  <a:moveTo>
                    <a:pt x="6" y="0"/>
                  </a:moveTo>
                  <a:cubicBezTo>
                    <a:pt x="1" y="535"/>
                    <a:pt x="30" y="1070"/>
                    <a:pt x="96" y="1597"/>
                  </a:cubicBezTo>
                  <a:cubicBezTo>
                    <a:pt x="124" y="1826"/>
                    <a:pt x="160" y="2068"/>
                    <a:pt x="205" y="2310"/>
                  </a:cubicBezTo>
                  <a:cubicBezTo>
                    <a:pt x="202" y="2551"/>
                    <a:pt x="203" y="2795"/>
                    <a:pt x="211" y="3038"/>
                  </a:cubicBezTo>
                  <a:cubicBezTo>
                    <a:pt x="221" y="3350"/>
                    <a:pt x="402" y="3597"/>
                    <a:pt x="641" y="3745"/>
                  </a:cubicBezTo>
                  <a:cubicBezTo>
                    <a:pt x="815" y="4108"/>
                    <a:pt x="1040" y="4433"/>
                    <a:pt x="1342" y="4681"/>
                  </a:cubicBezTo>
                  <a:cubicBezTo>
                    <a:pt x="1661" y="4943"/>
                    <a:pt x="1994" y="5058"/>
                    <a:pt x="2317" y="5058"/>
                  </a:cubicBezTo>
                  <a:cubicBezTo>
                    <a:pt x="2930" y="5058"/>
                    <a:pt x="3509" y="4644"/>
                    <a:pt x="3894" y="4020"/>
                  </a:cubicBezTo>
                  <a:cubicBezTo>
                    <a:pt x="4687" y="2730"/>
                    <a:pt x="5413" y="1380"/>
                    <a:pt x="6086" y="0"/>
                  </a:cubicBezTo>
                  <a:lnTo>
                    <a:pt x="4696" y="0"/>
                  </a:lnTo>
                  <a:cubicBezTo>
                    <a:pt x="4579" y="220"/>
                    <a:pt x="4460" y="437"/>
                    <a:pt x="4340" y="656"/>
                  </a:cubicBezTo>
                  <a:cubicBezTo>
                    <a:pt x="3855" y="1539"/>
                    <a:pt x="3381" y="2472"/>
                    <a:pt x="2802" y="3290"/>
                  </a:cubicBezTo>
                  <a:cubicBezTo>
                    <a:pt x="2672" y="3474"/>
                    <a:pt x="2540" y="3643"/>
                    <a:pt x="2382" y="3643"/>
                  </a:cubicBezTo>
                  <a:cubicBezTo>
                    <a:pt x="2309" y="3643"/>
                    <a:pt x="2232" y="3608"/>
                    <a:pt x="2146" y="3524"/>
                  </a:cubicBezTo>
                  <a:cubicBezTo>
                    <a:pt x="2097" y="3475"/>
                    <a:pt x="2056" y="3416"/>
                    <a:pt x="2017" y="3357"/>
                  </a:cubicBezTo>
                  <a:cubicBezTo>
                    <a:pt x="2915" y="2496"/>
                    <a:pt x="3652" y="1467"/>
                    <a:pt x="4186" y="324"/>
                  </a:cubicBezTo>
                  <a:cubicBezTo>
                    <a:pt x="4267" y="219"/>
                    <a:pt x="4345" y="111"/>
                    <a:pt x="44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2" name="Google Shape;72;p5"/>
            <p:cNvSpPr/>
            <p:nvPr/>
          </p:nvSpPr>
          <p:spPr>
            <a:xfrm>
              <a:off x="2228650" y="238125"/>
              <a:ext cx="498050" cy="109000"/>
            </a:xfrm>
            <a:custGeom>
              <a:avLst/>
              <a:gdLst/>
              <a:ahLst/>
              <a:cxnLst/>
              <a:rect l="l" t="t" r="r" b="b"/>
              <a:pathLst>
                <a:path w="19922" h="4360" extrusionOk="0">
                  <a:moveTo>
                    <a:pt x="0" y="0"/>
                  </a:moveTo>
                  <a:cubicBezTo>
                    <a:pt x="12" y="554"/>
                    <a:pt x="90" y="1106"/>
                    <a:pt x="255" y="1645"/>
                  </a:cubicBezTo>
                  <a:cubicBezTo>
                    <a:pt x="345" y="1944"/>
                    <a:pt x="476" y="2234"/>
                    <a:pt x="632" y="2508"/>
                  </a:cubicBezTo>
                  <a:cubicBezTo>
                    <a:pt x="715" y="3332"/>
                    <a:pt x="1191" y="4061"/>
                    <a:pt x="2040" y="4245"/>
                  </a:cubicBezTo>
                  <a:cubicBezTo>
                    <a:pt x="2175" y="4274"/>
                    <a:pt x="2312" y="4288"/>
                    <a:pt x="2449" y="4288"/>
                  </a:cubicBezTo>
                  <a:cubicBezTo>
                    <a:pt x="2536" y="4288"/>
                    <a:pt x="2622" y="4283"/>
                    <a:pt x="2708" y="4272"/>
                  </a:cubicBezTo>
                  <a:cubicBezTo>
                    <a:pt x="2910" y="4329"/>
                    <a:pt x="3116" y="4359"/>
                    <a:pt x="3323" y="4359"/>
                  </a:cubicBezTo>
                  <a:cubicBezTo>
                    <a:pt x="3882" y="4359"/>
                    <a:pt x="4448" y="4137"/>
                    <a:pt x="4962" y="3606"/>
                  </a:cubicBezTo>
                  <a:cubicBezTo>
                    <a:pt x="5666" y="2878"/>
                    <a:pt x="6182" y="1866"/>
                    <a:pt x="6547" y="904"/>
                  </a:cubicBezTo>
                  <a:cubicBezTo>
                    <a:pt x="6559" y="875"/>
                    <a:pt x="6568" y="844"/>
                    <a:pt x="6578" y="814"/>
                  </a:cubicBezTo>
                  <a:cubicBezTo>
                    <a:pt x="6624" y="823"/>
                    <a:pt x="6669" y="828"/>
                    <a:pt x="6714" y="828"/>
                  </a:cubicBezTo>
                  <a:cubicBezTo>
                    <a:pt x="6736" y="828"/>
                    <a:pt x="6757" y="827"/>
                    <a:pt x="6779" y="824"/>
                  </a:cubicBezTo>
                  <a:cubicBezTo>
                    <a:pt x="6992" y="800"/>
                    <a:pt x="7161" y="689"/>
                    <a:pt x="7278" y="532"/>
                  </a:cubicBezTo>
                  <a:lnTo>
                    <a:pt x="7278" y="532"/>
                  </a:lnTo>
                  <a:cubicBezTo>
                    <a:pt x="7089" y="1309"/>
                    <a:pt x="6999" y="2132"/>
                    <a:pt x="7432" y="2842"/>
                  </a:cubicBezTo>
                  <a:cubicBezTo>
                    <a:pt x="7884" y="3584"/>
                    <a:pt x="8620" y="3845"/>
                    <a:pt x="9394" y="3845"/>
                  </a:cubicBezTo>
                  <a:cubicBezTo>
                    <a:pt x="10098" y="3845"/>
                    <a:pt x="10836" y="3629"/>
                    <a:pt x="11421" y="3362"/>
                  </a:cubicBezTo>
                  <a:cubicBezTo>
                    <a:pt x="12113" y="3045"/>
                    <a:pt x="12769" y="2633"/>
                    <a:pt x="13368" y="2141"/>
                  </a:cubicBezTo>
                  <a:cubicBezTo>
                    <a:pt x="13408" y="2656"/>
                    <a:pt x="13581" y="3137"/>
                    <a:pt x="13961" y="3531"/>
                  </a:cubicBezTo>
                  <a:cubicBezTo>
                    <a:pt x="14324" y="3909"/>
                    <a:pt x="14728" y="4064"/>
                    <a:pt x="15150" y="4064"/>
                  </a:cubicBezTo>
                  <a:cubicBezTo>
                    <a:pt x="16566" y="4064"/>
                    <a:pt x="18166" y="2310"/>
                    <a:pt x="18948" y="1364"/>
                  </a:cubicBezTo>
                  <a:cubicBezTo>
                    <a:pt x="19303" y="935"/>
                    <a:pt x="19627" y="477"/>
                    <a:pt x="199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3" name="Google Shape;73;p5"/>
            <p:cNvSpPr/>
            <p:nvPr/>
          </p:nvSpPr>
          <p:spPr>
            <a:xfrm>
              <a:off x="2731500" y="238125"/>
              <a:ext cx="455375" cy="103050"/>
            </a:xfrm>
            <a:custGeom>
              <a:avLst/>
              <a:gdLst/>
              <a:ahLst/>
              <a:cxnLst/>
              <a:rect l="l" t="t" r="r" b="b"/>
              <a:pathLst>
                <a:path w="18215" h="4122" extrusionOk="0">
                  <a:moveTo>
                    <a:pt x="155" y="0"/>
                  </a:moveTo>
                  <a:cubicBezTo>
                    <a:pt x="64" y="499"/>
                    <a:pt x="1" y="1006"/>
                    <a:pt x="1" y="1507"/>
                  </a:cubicBezTo>
                  <a:cubicBezTo>
                    <a:pt x="4" y="3057"/>
                    <a:pt x="1212" y="4121"/>
                    <a:pt x="2578" y="4121"/>
                  </a:cubicBezTo>
                  <a:cubicBezTo>
                    <a:pt x="2735" y="4121"/>
                    <a:pt x="2894" y="4107"/>
                    <a:pt x="3054" y="4078"/>
                  </a:cubicBezTo>
                  <a:cubicBezTo>
                    <a:pt x="4214" y="3866"/>
                    <a:pt x="5187" y="3041"/>
                    <a:pt x="5953" y="2077"/>
                  </a:cubicBezTo>
                  <a:cubicBezTo>
                    <a:pt x="6009" y="2276"/>
                    <a:pt x="6091" y="2468"/>
                    <a:pt x="6212" y="2647"/>
                  </a:cubicBezTo>
                  <a:cubicBezTo>
                    <a:pt x="6599" y="3215"/>
                    <a:pt x="7214" y="3519"/>
                    <a:pt x="7854" y="3519"/>
                  </a:cubicBezTo>
                  <a:cubicBezTo>
                    <a:pt x="7969" y="3519"/>
                    <a:pt x="8086" y="3509"/>
                    <a:pt x="8202" y="3489"/>
                  </a:cubicBezTo>
                  <a:cubicBezTo>
                    <a:pt x="8993" y="3353"/>
                    <a:pt x="9677" y="2874"/>
                    <a:pt x="10298" y="2360"/>
                  </a:cubicBezTo>
                  <a:cubicBezTo>
                    <a:pt x="10640" y="2077"/>
                    <a:pt x="10973" y="1782"/>
                    <a:pt x="11301" y="1483"/>
                  </a:cubicBezTo>
                  <a:lnTo>
                    <a:pt x="11301" y="1483"/>
                  </a:lnTo>
                  <a:cubicBezTo>
                    <a:pt x="11252" y="1879"/>
                    <a:pt x="11300" y="2278"/>
                    <a:pt x="11517" y="2662"/>
                  </a:cubicBezTo>
                  <a:cubicBezTo>
                    <a:pt x="11809" y="3178"/>
                    <a:pt x="12219" y="3363"/>
                    <a:pt x="12662" y="3366"/>
                  </a:cubicBezTo>
                  <a:cubicBezTo>
                    <a:pt x="12721" y="3432"/>
                    <a:pt x="12784" y="3492"/>
                    <a:pt x="12852" y="3535"/>
                  </a:cubicBezTo>
                  <a:cubicBezTo>
                    <a:pt x="13018" y="3641"/>
                    <a:pt x="13181" y="3688"/>
                    <a:pt x="13344" y="3688"/>
                  </a:cubicBezTo>
                  <a:cubicBezTo>
                    <a:pt x="13543" y="3688"/>
                    <a:pt x="13740" y="3618"/>
                    <a:pt x="13941" y="3502"/>
                  </a:cubicBezTo>
                  <a:cubicBezTo>
                    <a:pt x="14076" y="3423"/>
                    <a:pt x="14204" y="3332"/>
                    <a:pt x="14337" y="3250"/>
                  </a:cubicBezTo>
                  <a:cubicBezTo>
                    <a:pt x="14393" y="3225"/>
                    <a:pt x="14448" y="3201"/>
                    <a:pt x="14502" y="3173"/>
                  </a:cubicBezTo>
                  <a:cubicBezTo>
                    <a:pt x="14694" y="3106"/>
                    <a:pt x="14876" y="2991"/>
                    <a:pt x="15045" y="2855"/>
                  </a:cubicBezTo>
                  <a:cubicBezTo>
                    <a:pt x="15153" y="2784"/>
                    <a:pt x="15258" y="2712"/>
                    <a:pt x="15360" y="2642"/>
                  </a:cubicBezTo>
                  <a:cubicBezTo>
                    <a:pt x="16112" y="2116"/>
                    <a:pt x="16805" y="1507"/>
                    <a:pt x="17456" y="845"/>
                  </a:cubicBezTo>
                  <a:cubicBezTo>
                    <a:pt x="17715" y="580"/>
                    <a:pt x="17959" y="301"/>
                    <a:pt x="18198" y="18"/>
                  </a:cubicBezTo>
                  <a:cubicBezTo>
                    <a:pt x="18205" y="12"/>
                    <a:pt x="18210" y="5"/>
                    <a:pt x="182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4" name="Google Shape;74;p5"/>
            <p:cNvSpPr/>
            <p:nvPr/>
          </p:nvSpPr>
          <p:spPr>
            <a:xfrm>
              <a:off x="3168625" y="238125"/>
              <a:ext cx="272825" cy="1225350"/>
            </a:xfrm>
            <a:custGeom>
              <a:avLst/>
              <a:gdLst/>
              <a:ahLst/>
              <a:cxnLst/>
              <a:rect l="l" t="t" r="r" b="b"/>
              <a:pathLst>
                <a:path w="10913" h="49014" extrusionOk="0">
                  <a:moveTo>
                    <a:pt x="8698" y="4194"/>
                  </a:moveTo>
                  <a:cubicBezTo>
                    <a:pt x="8703" y="4369"/>
                    <a:pt x="8735" y="4541"/>
                    <a:pt x="8805" y="4702"/>
                  </a:cubicBezTo>
                  <a:cubicBezTo>
                    <a:pt x="8667" y="4598"/>
                    <a:pt x="8553" y="4468"/>
                    <a:pt x="8481" y="4316"/>
                  </a:cubicBezTo>
                  <a:cubicBezTo>
                    <a:pt x="8551" y="4272"/>
                    <a:pt x="8625" y="4232"/>
                    <a:pt x="8698" y="4194"/>
                  </a:cubicBezTo>
                  <a:close/>
                  <a:moveTo>
                    <a:pt x="9124" y="10780"/>
                  </a:moveTo>
                  <a:lnTo>
                    <a:pt x="9124" y="10780"/>
                  </a:lnTo>
                  <a:cubicBezTo>
                    <a:pt x="9101" y="11007"/>
                    <a:pt x="9101" y="11235"/>
                    <a:pt x="9129" y="11457"/>
                  </a:cubicBezTo>
                  <a:cubicBezTo>
                    <a:pt x="9002" y="11497"/>
                    <a:pt x="8874" y="11532"/>
                    <a:pt x="8741" y="11542"/>
                  </a:cubicBezTo>
                  <a:cubicBezTo>
                    <a:pt x="8729" y="11543"/>
                    <a:pt x="8718" y="11543"/>
                    <a:pt x="8706" y="11543"/>
                  </a:cubicBezTo>
                  <a:cubicBezTo>
                    <a:pt x="8663" y="11543"/>
                    <a:pt x="8617" y="11539"/>
                    <a:pt x="8572" y="11536"/>
                  </a:cubicBezTo>
                  <a:cubicBezTo>
                    <a:pt x="8625" y="11456"/>
                    <a:pt x="8683" y="11336"/>
                    <a:pt x="8716" y="11291"/>
                  </a:cubicBezTo>
                  <a:cubicBezTo>
                    <a:pt x="8843" y="11114"/>
                    <a:pt x="8984" y="10947"/>
                    <a:pt x="9124" y="10780"/>
                  </a:cubicBezTo>
                  <a:close/>
                  <a:moveTo>
                    <a:pt x="8908" y="25048"/>
                  </a:moveTo>
                  <a:cubicBezTo>
                    <a:pt x="8747" y="25589"/>
                    <a:pt x="8654" y="26154"/>
                    <a:pt x="8624" y="26735"/>
                  </a:cubicBezTo>
                  <a:cubicBezTo>
                    <a:pt x="8609" y="26719"/>
                    <a:pt x="8599" y="26704"/>
                    <a:pt x="8598" y="26699"/>
                  </a:cubicBezTo>
                  <a:cubicBezTo>
                    <a:pt x="8487" y="26418"/>
                    <a:pt x="8638" y="25920"/>
                    <a:pt x="8712" y="25636"/>
                  </a:cubicBezTo>
                  <a:cubicBezTo>
                    <a:pt x="8764" y="25444"/>
                    <a:pt x="8831" y="25246"/>
                    <a:pt x="8908" y="25048"/>
                  </a:cubicBezTo>
                  <a:close/>
                  <a:moveTo>
                    <a:pt x="982" y="0"/>
                  </a:moveTo>
                  <a:cubicBezTo>
                    <a:pt x="786" y="319"/>
                    <a:pt x="610" y="649"/>
                    <a:pt x="456" y="990"/>
                  </a:cubicBezTo>
                  <a:cubicBezTo>
                    <a:pt x="124" y="1723"/>
                    <a:pt x="1" y="2597"/>
                    <a:pt x="465" y="3301"/>
                  </a:cubicBezTo>
                  <a:cubicBezTo>
                    <a:pt x="865" y="3909"/>
                    <a:pt x="1566" y="4219"/>
                    <a:pt x="2247" y="4219"/>
                  </a:cubicBezTo>
                  <a:cubicBezTo>
                    <a:pt x="2275" y="4219"/>
                    <a:pt x="2304" y="4218"/>
                    <a:pt x="2332" y="4217"/>
                  </a:cubicBezTo>
                  <a:cubicBezTo>
                    <a:pt x="3112" y="4187"/>
                    <a:pt x="3816" y="3747"/>
                    <a:pt x="4462" y="3322"/>
                  </a:cubicBezTo>
                  <a:cubicBezTo>
                    <a:pt x="4993" y="2973"/>
                    <a:pt x="5502" y="2589"/>
                    <a:pt x="5997" y="2185"/>
                  </a:cubicBezTo>
                  <a:lnTo>
                    <a:pt x="5997" y="2185"/>
                  </a:lnTo>
                  <a:cubicBezTo>
                    <a:pt x="5783" y="2783"/>
                    <a:pt x="5771" y="3443"/>
                    <a:pt x="5932" y="4081"/>
                  </a:cubicBezTo>
                  <a:cubicBezTo>
                    <a:pt x="6346" y="5718"/>
                    <a:pt x="7695" y="6569"/>
                    <a:pt x="9152" y="6784"/>
                  </a:cubicBezTo>
                  <a:cubicBezTo>
                    <a:pt x="7920" y="7409"/>
                    <a:pt x="6648" y="8344"/>
                    <a:pt x="6215" y="9776"/>
                  </a:cubicBezTo>
                  <a:cubicBezTo>
                    <a:pt x="5763" y="11267"/>
                    <a:pt x="6226" y="13049"/>
                    <a:pt x="7717" y="13609"/>
                  </a:cubicBezTo>
                  <a:cubicBezTo>
                    <a:pt x="8122" y="13761"/>
                    <a:pt x="8546" y="13822"/>
                    <a:pt x="8978" y="13822"/>
                  </a:cubicBezTo>
                  <a:cubicBezTo>
                    <a:pt x="9193" y="13822"/>
                    <a:pt x="9410" y="13806"/>
                    <a:pt x="9627" y="13780"/>
                  </a:cubicBezTo>
                  <a:lnTo>
                    <a:pt x="9627" y="13780"/>
                  </a:lnTo>
                  <a:cubicBezTo>
                    <a:pt x="8873" y="14469"/>
                    <a:pt x="8212" y="15275"/>
                    <a:pt x="7689" y="16180"/>
                  </a:cubicBezTo>
                  <a:cubicBezTo>
                    <a:pt x="7142" y="17125"/>
                    <a:pt x="6239" y="18703"/>
                    <a:pt x="6925" y="19780"/>
                  </a:cubicBezTo>
                  <a:cubicBezTo>
                    <a:pt x="7284" y="20345"/>
                    <a:pt x="7850" y="20535"/>
                    <a:pt x="8442" y="20535"/>
                  </a:cubicBezTo>
                  <a:cubicBezTo>
                    <a:pt x="8579" y="20535"/>
                    <a:pt x="8718" y="20525"/>
                    <a:pt x="8856" y="20507"/>
                  </a:cubicBezTo>
                  <a:cubicBezTo>
                    <a:pt x="8865" y="20508"/>
                    <a:pt x="8874" y="20508"/>
                    <a:pt x="8883" y="20508"/>
                  </a:cubicBezTo>
                  <a:cubicBezTo>
                    <a:pt x="8982" y="20649"/>
                    <a:pt x="9131" y="20752"/>
                    <a:pt x="9335" y="20752"/>
                  </a:cubicBezTo>
                  <a:cubicBezTo>
                    <a:pt x="9340" y="20752"/>
                    <a:pt x="9345" y="20752"/>
                    <a:pt x="9350" y="20751"/>
                  </a:cubicBezTo>
                  <a:cubicBezTo>
                    <a:pt x="9591" y="20745"/>
                    <a:pt x="9830" y="20736"/>
                    <a:pt x="10070" y="20730"/>
                  </a:cubicBezTo>
                  <a:lnTo>
                    <a:pt x="10070" y="20730"/>
                  </a:lnTo>
                  <a:cubicBezTo>
                    <a:pt x="9466" y="21199"/>
                    <a:pt x="8918" y="21753"/>
                    <a:pt x="8452" y="22382"/>
                  </a:cubicBezTo>
                  <a:cubicBezTo>
                    <a:pt x="7277" y="23972"/>
                    <a:pt x="5662" y="27872"/>
                    <a:pt x="8468" y="28663"/>
                  </a:cubicBezTo>
                  <a:cubicBezTo>
                    <a:pt x="8694" y="28727"/>
                    <a:pt x="8923" y="28755"/>
                    <a:pt x="9151" y="28755"/>
                  </a:cubicBezTo>
                  <a:cubicBezTo>
                    <a:pt x="9409" y="28755"/>
                    <a:pt x="9666" y="28719"/>
                    <a:pt x="9921" y="28659"/>
                  </a:cubicBezTo>
                  <a:lnTo>
                    <a:pt x="9921" y="28659"/>
                  </a:lnTo>
                  <a:cubicBezTo>
                    <a:pt x="9281" y="29162"/>
                    <a:pt x="8676" y="29712"/>
                    <a:pt x="8105" y="30303"/>
                  </a:cubicBezTo>
                  <a:cubicBezTo>
                    <a:pt x="7488" y="30942"/>
                    <a:pt x="6876" y="31678"/>
                    <a:pt x="6829" y="32642"/>
                  </a:cubicBezTo>
                  <a:cubicBezTo>
                    <a:pt x="6747" y="34379"/>
                    <a:pt x="8274" y="35373"/>
                    <a:pt x="9728" y="35373"/>
                  </a:cubicBezTo>
                  <a:cubicBezTo>
                    <a:pt x="9950" y="35373"/>
                    <a:pt x="10170" y="35350"/>
                    <a:pt x="10383" y="35303"/>
                  </a:cubicBezTo>
                  <a:cubicBezTo>
                    <a:pt x="10554" y="35264"/>
                    <a:pt x="10722" y="35215"/>
                    <a:pt x="10889" y="35161"/>
                  </a:cubicBezTo>
                  <a:lnTo>
                    <a:pt x="10889" y="35161"/>
                  </a:lnTo>
                  <a:cubicBezTo>
                    <a:pt x="10171" y="35840"/>
                    <a:pt x="9543" y="36627"/>
                    <a:pt x="9032" y="37505"/>
                  </a:cubicBezTo>
                  <a:cubicBezTo>
                    <a:pt x="8221" y="38226"/>
                    <a:pt x="7431" y="39098"/>
                    <a:pt x="7148" y="40132"/>
                  </a:cubicBezTo>
                  <a:cubicBezTo>
                    <a:pt x="6763" y="41543"/>
                    <a:pt x="7620" y="43044"/>
                    <a:pt x="8996" y="43044"/>
                  </a:cubicBezTo>
                  <a:cubicBezTo>
                    <a:pt x="9101" y="43044"/>
                    <a:pt x="9208" y="43036"/>
                    <a:pt x="9318" y="43018"/>
                  </a:cubicBezTo>
                  <a:cubicBezTo>
                    <a:pt x="9481" y="42992"/>
                    <a:pt x="9643" y="42948"/>
                    <a:pt x="9805" y="42896"/>
                  </a:cubicBezTo>
                  <a:cubicBezTo>
                    <a:pt x="9930" y="42879"/>
                    <a:pt x="10051" y="42854"/>
                    <a:pt x="10171" y="42831"/>
                  </a:cubicBezTo>
                  <a:lnTo>
                    <a:pt x="10171" y="42831"/>
                  </a:lnTo>
                  <a:cubicBezTo>
                    <a:pt x="9557" y="43140"/>
                    <a:pt x="8966" y="43509"/>
                    <a:pt x="8397" y="43899"/>
                  </a:cubicBezTo>
                  <a:cubicBezTo>
                    <a:pt x="7779" y="44322"/>
                    <a:pt x="7127" y="44757"/>
                    <a:pt x="6575" y="45273"/>
                  </a:cubicBezTo>
                  <a:cubicBezTo>
                    <a:pt x="5992" y="45819"/>
                    <a:pt x="5639" y="46624"/>
                    <a:pt x="5945" y="47442"/>
                  </a:cubicBezTo>
                  <a:cubicBezTo>
                    <a:pt x="6207" y="48143"/>
                    <a:pt x="6854" y="48555"/>
                    <a:pt x="7502" y="48759"/>
                  </a:cubicBezTo>
                  <a:cubicBezTo>
                    <a:pt x="7613" y="48792"/>
                    <a:pt x="7727" y="48814"/>
                    <a:pt x="7840" y="48837"/>
                  </a:cubicBezTo>
                  <a:cubicBezTo>
                    <a:pt x="7934" y="48878"/>
                    <a:pt x="8029" y="48914"/>
                    <a:pt x="8130" y="48940"/>
                  </a:cubicBezTo>
                  <a:cubicBezTo>
                    <a:pt x="8332" y="48992"/>
                    <a:pt x="8536" y="49013"/>
                    <a:pt x="8742" y="49013"/>
                  </a:cubicBezTo>
                  <a:cubicBezTo>
                    <a:pt x="9171" y="49013"/>
                    <a:pt x="9603" y="48918"/>
                    <a:pt x="10021" y="48800"/>
                  </a:cubicBezTo>
                  <a:cubicBezTo>
                    <a:pt x="10324" y="48739"/>
                    <a:pt x="10623" y="48665"/>
                    <a:pt x="10913" y="48580"/>
                  </a:cubicBezTo>
                  <a:lnTo>
                    <a:pt x="10913" y="17379"/>
                  </a:lnTo>
                  <a:cubicBezTo>
                    <a:pt x="10844" y="17449"/>
                    <a:pt x="10775" y="17518"/>
                    <a:pt x="10704" y="17588"/>
                  </a:cubicBezTo>
                  <a:cubicBezTo>
                    <a:pt x="10734" y="17338"/>
                    <a:pt x="10806" y="17093"/>
                    <a:pt x="10913" y="16864"/>
                  </a:cubicBezTo>
                  <a:lnTo>
                    <a:pt x="10913" y="10615"/>
                  </a:lnTo>
                  <a:cubicBezTo>
                    <a:pt x="10879" y="10638"/>
                    <a:pt x="10846" y="10660"/>
                    <a:pt x="10812" y="10682"/>
                  </a:cubicBezTo>
                  <a:cubicBezTo>
                    <a:pt x="10780" y="10702"/>
                    <a:pt x="10745" y="10717"/>
                    <a:pt x="10713" y="10736"/>
                  </a:cubicBezTo>
                  <a:cubicBezTo>
                    <a:pt x="10754" y="10581"/>
                    <a:pt x="10820" y="10426"/>
                    <a:pt x="10913" y="10296"/>
                  </a:cubicBezTo>
                  <a:lnTo>
                    <a:pt x="10913" y="7422"/>
                  </a:lnTo>
                  <a:cubicBezTo>
                    <a:pt x="10718" y="7525"/>
                    <a:pt x="10527" y="7634"/>
                    <a:pt x="10338" y="7750"/>
                  </a:cubicBezTo>
                  <a:cubicBezTo>
                    <a:pt x="9687" y="8148"/>
                    <a:pt x="9093" y="8633"/>
                    <a:pt x="8546" y="9181"/>
                  </a:cubicBezTo>
                  <a:cubicBezTo>
                    <a:pt x="8190" y="9539"/>
                    <a:pt x="7779" y="9955"/>
                    <a:pt x="7469" y="10414"/>
                  </a:cubicBezTo>
                  <a:cubicBezTo>
                    <a:pt x="7476" y="10376"/>
                    <a:pt x="7479" y="10338"/>
                    <a:pt x="7489" y="10299"/>
                  </a:cubicBezTo>
                  <a:cubicBezTo>
                    <a:pt x="7822" y="9031"/>
                    <a:pt x="9170" y="8299"/>
                    <a:pt x="10181" y="7746"/>
                  </a:cubicBezTo>
                  <a:cubicBezTo>
                    <a:pt x="10421" y="7613"/>
                    <a:pt x="10666" y="7492"/>
                    <a:pt x="10913" y="7379"/>
                  </a:cubicBezTo>
                  <a:lnTo>
                    <a:pt x="10913" y="3962"/>
                  </a:lnTo>
                  <a:cubicBezTo>
                    <a:pt x="10689" y="3984"/>
                    <a:pt x="10466" y="4005"/>
                    <a:pt x="10243" y="4027"/>
                  </a:cubicBezTo>
                  <a:cubicBezTo>
                    <a:pt x="10203" y="4030"/>
                    <a:pt x="10102" y="4028"/>
                    <a:pt x="10037" y="4032"/>
                  </a:cubicBezTo>
                  <a:cubicBezTo>
                    <a:pt x="10041" y="4015"/>
                    <a:pt x="10041" y="4003"/>
                    <a:pt x="10051" y="3980"/>
                  </a:cubicBezTo>
                  <a:cubicBezTo>
                    <a:pt x="10104" y="3863"/>
                    <a:pt x="10180" y="3767"/>
                    <a:pt x="10264" y="3679"/>
                  </a:cubicBezTo>
                  <a:cubicBezTo>
                    <a:pt x="10479" y="3650"/>
                    <a:pt x="10695" y="3633"/>
                    <a:pt x="10913" y="3632"/>
                  </a:cubicBezTo>
                  <a:lnTo>
                    <a:pt x="10913" y="1100"/>
                  </a:lnTo>
                  <a:cubicBezTo>
                    <a:pt x="10520" y="1148"/>
                    <a:pt x="10131" y="1222"/>
                    <a:pt x="9746" y="1322"/>
                  </a:cubicBezTo>
                  <a:cubicBezTo>
                    <a:pt x="9592" y="1363"/>
                    <a:pt x="9438" y="1411"/>
                    <a:pt x="9285" y="1465"/>
                  </a:cubicBezTo>
                  <a:cubicBezTo>
                    <a:pt x="9319" y="1420"/>
                    <a:pt x="9351" y="1373"/>
                    <a:pt x="9386" y="1327"/>
                  </a:cubicBezTo>
                  <a:cubicBezTo>
                    <a:pt x="9854" y="1137"/>
                    <a:pt x="10392" y="945"/>
                    <a:pt x="10913" y="878"/>
                  </a:cubicBezTo>
                  <a:lnTo>
                    <a:pt x="10913" y="0"/>
                  </a:lnTo>
                  <a:lnTo>
                    <a:pt x="8589" y="0"/>
                  </a:lnTo>
                  <a:cubicBezTo>
                    <a:pt x="8577" y="19"/>
                    <a:pt x="8566" y="39"/>
                    <a:pt x="8554" y="57"/>
                  </a:cubicBezTo>
                  <a:cubicBezTo>
                    <a:pt x="8527" y="68"/>
                    <a:pt x="8497" y="80"/>
                    <a:pt x="8470" y="90"/>
                  </a:cubicBezTo>
                  <a:cubicBezTo>
                    <a:pt x="8330" y="148"/>
                    <a:pt x="8190" y="208"/>
                    <a:pt x="8050" y="271"/>
                  </a:cubicBezTo>
                  <a:cubicBezTo>
                    <a:pt x="8136" y="180"/>
                    <a:pt x="8227" y="94"/>
                    <a:pt x="8311" y="1"/>
                  </a:cubicBezTo>
                  <a:cubicBezTo>
                    <a:pt x="8312" y="1"/>
                    <a:pt x="8312" y="0"/>
                    <a:pt x="83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5" name="Google Shape;75;p5"/>
            <p:cNvSpPr/>
            <p:nvPr/>
          </p:nvSpPr>
          <p:spPr>
            <a:xfrm>
              <a:off x="2125650" y="2561750"/>
              <a:ext cx="1326575" cy="171525"/>
            </a:xfrm>
            <a:custGeom>
              <a:avLst/>
              <a:gdLst/>
              <a:ahLst/>
              <a:cxnLst/>
              <a:rect l="l" t="t" r="r" b="b"/>
              <a:pathLst>
                <a:path w="53063" h="6861" extrusionOk="0">
                  <a:moveTo>
                    <a:pt x="5594" y="3402"/>
                  </a:moveTo>
                  <a:cubicBezTo>
                    <a:pt x="5602" y="3406"/>
                    <a:pt x="5609" y="3408"/>
                    <a:pt x="5617" y="3412"/>
                  </a:cubicBezTo>
                  <a:cubicBezTo>
                    <a:pt x="5617" y="3412"/>
                    <a:pt x="5617" y="3412"/>
                    <a:pt x="5617" y="3414"/>
                  </a:cubicBezTo>
                  <a:cubicBezTo>
                    <a:pt x="5608" y="3408"/>
                    <a:pt x="5599" y="3405"/>
                    <a:pt x="5594" y="3403"/>
                  </a:cubicBezTo>
                  <a:cubicBezTo>
                    <a:pt x="5594" y="3403"/>
                    <a:pt x="5594" y="3402"/>
                    <a:pt x="5594" y="3402"/>
                  </a:cubicBezTo>
                  <a:close/>
                  <a:moveTo>
                    <a:pt x="5618" y="3412"/>
                  </a:moveTo>
                  <a:cubicBezTo>
                    <a:pt x="5618" y="3412"/>
                    <a:pt x="5620" y="3414"/>
                    <a:pt x="5620" y="3414"/>
                  </a:cubicBezTo>
                  <a:lnTo>
                    <a:pt x="5618" y="3414"/>
                  </a:lnTo>
                  <a:lnTo>
                    <a:pt x="5618" y="3412"/>
                  </a:lnTo>
                  <a:close/>
                  <a:moveTo>
                    <a:pt x="40110" y="3882"/>
                  </a:moveTo>
                  <a:cubicBezTo>
                    <a:pt x="40131" y="4023"/>
                    <a:pt x="40147" y="4165"/>
                    <a:pt x="40151" y="4307"/>
                  </a:cubicBezTo>
                  <a:cubicBezTo>
                    <a:pt x="40059" y="4190"/>
                    <a:pt x="39948" y="4090"/>
                    <a:pt x="39824" y="4017"/>
                  </a:cubicBezTo>
                  <a:cubicBezTo>
                    <a:pt x="39918" y="3969"/>
                    <a:pt x="40013" y="3925"/>
                    <a:pt x="40110" y="3882"/>
                  </a:cubicBezTo>
                  <a:close/>
                  <a:moveTo>
                    <a:pt x="45357" y="3399"/>
                  </a:moveTo>
                  <a:cubicBezTo>
                    <a:pt x="45429" y="3565"/>
                    <a:pt x="45498" y="3731"/>
                    <a:pt x="45565" y="3901"/>
                  </a:cubicBezTo>
                  <a:cubicBezTo>
                    <a:pt x="45358" y="3961"/>
                    <a:pt x="45157" y="4075"/>
                    <a:pt x="44982" y="4256"/>
                  </a:cubicBezTo>
                  <a:cubicBezTo>
                    <a:pt x="44579" y="4673"/>
                    <a:pt x="44226" y="5148"/>
                    <a:pt x="43919" y="5655"/>
                  </a:cubicBezTo>
                  <a:cubicBezTo>
                    <a:pt x="44140" y="5123"/>
                    <a:pt x="44414" y="4616"/>
                    <a:pt x="44750" y="4154"/>
                  </a:cubicBezTo>
                  <a:cubicBezTo>
                    <a:pt x="44932" y="3902"/>
                    <a:pt x="45134" y="3637"/>
                    <a:pt x="45357" y="3399"/>
                  </a:cubicBezTo>
                  <a:close/>
                  <a:moveTo>
                    <a:pt x="4344" y="5552"/>
                  </a:moveTo>
                  <a:cubicBezTo>
                    <a:pt x="4226" y="5838"/>
                    <a:pt x="4092" y="6117"/>
                    <a:pt x="3938" y="6386"/>
                  </a:cubicBezTo>
                  <a:cubicBezTo>
                    <a:pt x="3800" y="6505"/>
                    <a:pt x="3653" y="6617"/>
                    <a:pt x="3503" y="6721"/>
                  </a:cubicBezTo>
                  <a:cubicBezTo>
                    <a:pt x="3634" y="6472"/>
                    <a:pt x="3781" y="6227"/>
                    <a:pt x="3957" y="5997"/>
                  </a:cubicBezTo>
                  <a:cubicBezTo>
                    <a:pt x="4079" y="5836"/>
                    <a:pt x="4210" y="5691"/>
                    <a:pt x="4344" y="5552"/>
                  </a:cubicBezTo>
                  <a:close/>
                  <a:moveTo>
                    <a:pt x="23146" y="4649"/>
                  </a:moveTo>
                  <a:cubicBezTo>
                    <a:pt x="22652" y="5147"/>
                    <a:pt x="22225" y="5730"/>
                    <a:pt x="21896" y="6388"/>
                  </a:cubicBezTo>
                  <a:cubicBezTo>
                    <a:pt x="21825" y="6527"/>
                    <a:pt x="21759" y="6676"/>
                    <a:pt x="21698" y="6828"/>
                  </a:cubicBezTo>
                  <a:cubicBezTo>
                    <a:pt x="21907" y="5989"/>
                    <a:pt x="22415" y="5249"/>
                    <a:pt x="23094" y="4689"/>
                  </a:cubicBezTo>
                  <a:cubicBezTo>
                    <a:pt x="23112" y="4675"/>
                    <a:pt x="23129" y="4664"/>
                    <a:pt x="23146" y="4649"/>
                  </a:cubicBezTo>
                  <a:close/>
                  <a:moveTo>
                    <a:pt x="50542" y="1"/>
                  </a:moveTo>
                  <a:cubicBezTo>
                    <a:pt x="50334" y="1"/>
                    <a:pt x="50127" y="32"/>
                    <a:pt x="49931" y="98"/>
                  </a:cubicBezTo>
                  <a:cubicBezTo>
                    <a:pt x="49759" y="156"/>
                    <a:pt x="49593" y="241"/>
                    <a:pt x="49440" y="357"/>
                  </a:cubicBezTo>
                  <a:cubicBezTo>
                    <a:pt x="48554" y="1023"/>
                    <a:pt x="48402" y="2335"/>
                    <a:pt x="48329" y="3489"/>
                  </a:cubicBezTo>
                  <a:cubicBezTo>
                    <a:pt x="48008" y="2485"/>
                    <a:pt x="47345" y="1571"/>
                    <a:pt x="46427" y="1167"/>
                  </a:cubicBezTo>
                  <a:cubicBezTo>
                    <a:pt x="46122" y="1033"/>
                    <a:pt x="45789" y="966"/>
                    <a:pt x="45458" y="966"/>
                  </a:cubicBezTo>
                  <a:cubicBezTo>
                    <a:pt x="44790" y="966"/>
                    <a:pt x="44127" y="1238"/>
                    <a:pt x="43705" y="1785"/>
                  </a:cubicBezTo>
                  <a:cubicBezTo>
                    <a:pt x="43078" y="2600"/>
                    <a:pt x="43083" y="3785"/>
                    <a:pt x="42574" y="4688"/>
                  </a:cubicBezTo>
                  <a:cubicBezTo>
                    <a:pt x="42296" y="3397"/>
                    <a:pt x="41801" y="1865"/>
                    <a:pt x="40587" y="1595"/>
                  </a:cubicBezTo>
                  <a:cubicBezTo>
                    <a:pt x="40466" y="1569"/>
                    <a:pt x="40344" y="1557"/>
                    <a:pt x="40222" y="1557"/>
                  </a:cubicBezTo>
                  <a:cubicBezTo>
                    <a:pt x="39912" y="1557"/>
                    <a:pt x="39599" y="1633"/>
                    <a:pt x="39302" y="1735"/>
                  </a:cubicBezTo>
                  <a:cubicBezTo>
                    <a:pt x="37743" y="2272"/>
                    <a:pt x="36435" y="3578"/>
                    <a:pt x="35828" y="5202"/>
                  </a:cubicBezTo>
                  <a:cubicBezTo>
                    <a:pt x="36186" y="2616"/>
                    <a:pt x="35064" y="1252"/>
                    <a:pt x="33495" y="1252"/>
                  </a:cubicBezTo>
                  <a:cubicBezTo>
                    <a:pt x="32564" y="1252"/>
                    <a:pt x="31475" y="1733"/>
                    <a:pt x="30444" y="2723"/>
                  </a:cubicBezTo>
                  <a:cubicBezTo>
                    <a:pt x="30004" y="3019"/>
                    <a:pt x="29587" y="3361"/>
                    <a:pt x="29204" y="3749"/>
                  </a:cubicBezTo>
                  <a:cubicBezTo>
                    <a:pt x="28862" y="4094"/>
                    <a:pt x="28510" y="4512"/>
                    <a:pt x="28201" y="4972"/>
                  </a:cubicBezTo>
                  <a:cubicBezTo>
                    <a:pt x="28324" y="4565"/>
                    <a:pt x="28405" y="4145"/>
                    <a:pt x="28429" y="3723"/>
                  </a:cubicBezTo>
                  <a:cubicBezTo>
                    <a:pt x="28445" y="3438"/>
                    <a:pt x="28417" y="3168"/>
                    <a:pt x="28357" y="2916"/>
                  </a:cubicBezTo>
                  <a:cubicBezTo>
                    <a:pt x="28394" y="2410"/>
                    <a:pt x="28315" y="1915"/>
                    <a:pt x="28013" y="1487"/>
                  </a:cubicBezTo>
                  <a:cubicBezTo>
                    <a:pt x="27636" y="954"/>
                    <a:pt x="27058" y="754"/>
                    <a:pt x="26463" y="754"/>
                  </a:cubicBezTo>
                  <a:cubicBezTo>
                    <a:pt x="26031" y="754"/>
                    <a:pt x="25588" y="860"/>
                    <a:pt x="25207" y="1020"/>
                  </a:cubicBezTo>
                  <a:cubicBezTo>
                    <a:pt x="24775" y="1202"/>
                    <a:pt x="24353" y="1450"/>
                    <a:pt x="23951" y="1730"/>
                  </a:cubicBezTo>
                  <a:cubicBezTo>
                    <a:pt x="22849" y="2218"/>
                    <a:pt x="21768" y="2936"/>
                    <a:pt x="20965" y="3898"/>
                  </a:cubicBezTo>
                  <a:cubicBezTo>
                    <a:pt x="20962" y="3315"/>
                    <a:pt x="20841" y="2753"/>
                    <a:pt x="20493" y="2332"/>
                  </a:cubicBezTo>
                  <a:cubicBezTo>
                    <a:pt x="20369" y="2071"/>
                    <a:pt x="20147" y="1870"/>
                    <a:pt x="19866" y="1859"/>
                  </a:cubicBezTo>
                  <a:cubicBezTo>
                    <a:pt x="19643" y="1764"/>
                    <a:pt x="19407" y="1722"/>
                    <a:pt x="19167" y="1722"/>
                  </a:cubicBezTo>
                  <a:cubicBezTo>
                    <a:pt x="18550" y="1722"/>
                    <a:pt x="17907" y="1994"/>
                    <a:pt x="17393" y="2322"/>
                  </a:cubicBezTo>
                  <a:cubicBezTo>
                    <a:pt x="16685" y="2773"/>
                    <a:pt x="16018" y="3363"/>
                    <a:pt x="15405" y="3999"/>
                  </a:cubicBezTo>
                  <a:cubicBezTo>
                    <a:pt x="14889" y="4430"/>
                    <a:pt x="14410" y="4912"/>
                    <a:pt x="13976" y="5447"/>
                  </a:cubicBezTo>
                  <a:cubicBezTo>
                    <a:pt x="14008" y="4594"/>
                    <a:pt x="13761" y="3757"/>
                    <a:pt x="13144" y="3104"/>
                  </a:cubicBezTo>
                  <a:cubicBezTo>
                    <a:pt x="13086" y="3043"/>
                    <a:pt x="13018" y="3001"/>
                    <a:pt x="12950" y="2965"/>
                  </a:cubicBezTo>
                  <a:cubicBezTo>
                    <a:pt x="12644" y="2290"/>
                    <a:pt x="12018" y="1895"/>
                    <a:pt x="11322" y="1895"/>
                  </a:cubicBezTo>
                  <a:cubicBezTo>
                    <a:pt x="11209" y="1895"/>
                    <a:pt x="11095" y="1906"/>
                    <a:pt x="10980" y="1927"/>
                  </a:cubicBezTo>
                  <a:cubicBezTo>
                    <a:pt x="10967" y="1926"/>
                    <a:pt x="10955" y="1922"/>
                    <a:pt x="10941" y="1920"/>
                  </a:cubicBezTo>
                  <a:cubicBezTo>
                    <a:pt x="10920" y="1919"/>
                    <a:pt x="10899" y="1919"/>
                    <a:pt x="10878" y="1919"/>
                  </a:cubicBezTo>
                  <a:cubicBezTo>
                    <a:pt x="10163" y="1919"/>
                    <a:pt x="9520" y="2524"/>
                    <a:pt x="8988" y="2974"/>
                  </a:cubicBezTo>
                  <a:cubicBezTo>
                    <a:pt x="8641" y="3267"/>
                    <a:pt x="8309" y="3583"/>
                    <a:pt x="7987" y="3911"/>
                  </a:cubicBezTo>
                  <a:cubicBezTo>
                    <a:pt x="7625" y="4170"/>
                    <a:pt x="7284" y="4464"/>
                    <a:pt x="6974" y="4791"/>
                  </a:cubicBezTo>
                  <a:cubicBezTo>
                    <a:pt x="7162" y="4261"/>
                    <a:pt x="7286" y="3686"/>
                    <a:pt x="7187" y="3147"/>
                  </a:cubicBezTo>
                  <a:cubicBezTo>
                    <a:pt x="7150" y="2949"/>
                    <a:pt x="7090" y="2774"/>
                    <a:pt x="7012" y="2620"/>
                  </a:cubicBezTo>
                  <a:cubicBezTo>
                    <a:pt x="6859" y="1942"/>
                    <a:pt x="6380" y="1491"/>
                    <a:pt x="5772" y="1491"/>
                  </a:cubicBezTo>
                  <a:cubicBezTo>
                    <a:pt x="5637" y="1491"/>
                    <a:pt x="5495" y="1513"/>
                    <a:pt x="5350" y="1560"/>
                  </a:cubicBezTo>
                  <a:cubicBezTo>
                    <a:pt x="5191" y="1612"/>
                    <a:pt x="5034" y="1683"/>
                    <a:pt x="4878" y="1766"/>
                  </a:cubicBezTo>
                  <a:cubicBezTo>
                    <a:pt x="4622" y="1814"/>
                    <a:pt x="4371" y="1895"/>
                    <a:pt x="4143" y="2008"/>
                  </a:cubicBezTo>
                  <a:cubicBezTo>
                    <a:pt x="3162" y="2494"/>
                    <a:pt x="2354" y="3415"/>
                    <a:pt x="1763" y="4406"/>
                  </a:cubicBezTo>
                  <a:cubicBezTo>
                    <a:pt x="1745" y="4427"/>
                    <a:pt x="1724" y="4445"/>
                    <a:pt x="1706" y="4466"/>
                  </a:cubicBezTo>
                  <a:cubicBezTo>
                    <a:pt x="1061" y="5196"/>
                    <a:pt x="490" y="6001"/>
                    <a:pt x="1" y="6860"/>
                  </a:cubicBezTo>
                  <a:lnTo>
                    <a:pt x="14992" y="6860"/>
                  </a:lnTo>
                  <a:cubicBezTo>
                    <a:pt x="15071" y="6756"/>
                    <a:pt x="15157" y="6657"/>
                    <a:pt x="15239" y="6555"/>
                  </a:cubicBezTo>
                  <a:lnTo>
                    <a:pt x="15239" y="6555"/>
                  </a:lnTo>
                  <a:cubicBezTo>
                    <a:pt x="15211" y="6657"/>
                    <a:pt x="15185" y="6759"/>
                    <a:pt x="15161" y="6860"/>
                  </a:cubicBezTo>
                  <a:lnTo>
                    <a:pt x="24001" y="6860"/>
                  </a:lnTo>
                  <a:cubicBezTo>
                    <a:pt x="24234" y="6518"/>
                    <a:pt x="24518" y="6208"/>
                    <a:pt x="24837" y="5944"/>
                  </a:cubicBezTo>
                  <a:lnTo>
                    <a:pt x="24837" y="5944"/>
                  </a:lnTo>
                  <a:cubicBezTo>
                    <a:pt x="24736" y="6190"/>
                    <a:pt x="24628" y="6429"/>
                    <a:pt x="24514" y="6669"/>
                  </a:cubicBezTo>
                  <a:cubicBezTo>
                    <a:pt x="24416" y="6737"/>
                    <a:pt x="24317" y="6802"/>
                    <a:pt x="24217" y="6860"/>
                  </a:cubicBezTo>
                  <a:lnTo>
                    <a:pt x="29379" y="6860"/>
                  </a:lnTo>
                  <a:cubicBezTo>
                    <a:pt x="29401" y="6813"/>
                    <a:pt x="29424" y="6765"/>
                    <a:pt x="29446" y="6719"/>
                  </a:cubicBezTo>
                  <a:cubicBezTo>
                    <a:pt x="29664" y="6262"/>
                    <a:pt x="29949" y="5851"/>
                    <a:pt x="30307" y="5435"/>
                  </a:cubicBezTo>
                  <a:cubicBezTo>
                    <a:pt x="30323" y="5418"/>
                    <a:pt x="30341" y="5404"/>
                    <a:pt x="30356" y="5386"/>
                  </a:cubicBezTo>
                  <a:lnTo>
                    <a:pt x="30356" y="5386"/>
                  </a:lnTo>
                  <a:cubicBezTo>
                    <a:pt x="29986" y="5833"/>
                    <a:pt x="29670" y="6330"/>
                    <a:pt x="29416" y="6860"/>
                  </a:cubicBezTo>
                  <a:lnTo>
                    <a:pt x="48084" y="6860"/>
                  </a:lnTo>
                  <a:cubicBezTo>
                    <a:pt x="48089" y="6712"/>
                    <a:pt x="48089" y="6564"/>
                    <a:pt x="48084" y="6416"/>
                  </a:cubicBezTo>
                  <a:cubicBezTo>
                    <a:pt x="48210" y="5965"/>
                    <a:pt x="48312" y="5507"/>
                    <a:pt x="48392" y="5048"/>
                  </a:cubicBezTo>
                  <a:cubicBezTo>
                    <a:pt x="48483" y="5671"/>
                    <a:pt x="48622" y="6285"/>
                    <a:pt x="48783" y="6860"/>
                  </a:cubicBezTo>
                  <a:lnTo>
                    <a:pt x="52632" y="6860"/>
                  </a:lnTo>
                  <a:lnTo>
                    <a:pt x="52632" y="1577"/>
                  </a:lnTo>
                  <a:cubicBezTo>
                    <a:pt x="52774" y="1640"/>
                    <a:pt x="52918" y="1703"/>
                    <a:pt x="53062" y="1762"/>
                  </a:cubicBezTo>
                  <a:cubicBezTo>
                    <a:pt x="52934" y="1523"/>
                    <a:pt x="52790" y="1301"/>
                    <a:pt x="52632" y="1099"/>
                  </a:cubicBezTo>
                  <a:lnTo>
                    <a:pt x="52632" y="1100"/>
                  </a:lnTo>
                  <a:cubicBezTo>
                    <a:pt x="52571" y="1023"/>
                    <a:pt x="52508" y="948"/>
                    <a:pt x="52444" y="878"/>
                  </a:cubicBezTo>
                  <a:cubicBezTo>
                    <a:pt x="51951" y="341"/>
                    <a:pt x="51232" y="1"/>
                    <a:pt x="5054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6" name="Google Shape;76;p5"/>
            <p:cNvSpPr/>
            <p:nvPr/>
          </p:nvSpPr>
          <p:spPr>
            <a:xfrm>
              <a:off x="1795600" y="2596050"/>
              <a:ext cx="348700" cy="137250"/>
            </a:xfrm>
            <a:custGeom>
              <a:avLst/>
              <a:gdLst/>
              <a:ahLst/>
              <a:cxnLst/>
              <a:rect l="l" t="t" r="r" b="b"/>
              <a:pathLst>
                <a:path w="13948" h="5490" extrusionOk="0">
                  <a:moveTo>
                    <a:pt x="12530" y="945"/>
                  </a:moveTo>
                  <a:cubicBezTo>
                    <a:pt x="12622" y="948"/>
                    <a:pt x="12710" y="960"/>
                    <a:pt x="12793" y="990"/>
                  </a:cubicBezTo>
                  <a:cubicBezTo>
                    <a:pt x="13033" y="1077"/>
                    <a:pt x="13001" y="1444"/>
                    <a:pt x="12930" y="1774"/>
                  </a:cubicBezTo>
                  <a:cubicBezTo>
                    <a:pt x="12866" y="1720"/>
                    <a:pt x="12793" y="1680"/>
                    <a:pt x="12716" y="1669"/>
                  </a:cubicBezTo>
                  <a:cubicBezTo>
                    <a:pt x="12691" y="1665"/>
                    <a:pt x="12667" y="1663"/>
                    <a:pt x="12643" y="1663"/>
                  </a:cubicBezTo>
                  <a:cubicBezTo>
                    <a:pt x="12443" y="1663"/>
                    <a:pt x="12302" y="1806"/>
                    <a:pt x="12227" y="1997"/>
                  </a:cubicBezTo>
                  <a:cubicBezTo>
                    <a:pt x="12343" y="1669"/>
                    <a:pt x="12444" y="1336"/>
                    <a:pt x="12525" y="995"/>
                  </a:cubicBezTo>
                  <a:cubicBezTo>
                    <a:pt x="12530" y="978"/>
                    <a:pt x="12528" y="961"/>
                    <a:pt x="12530" y="945"/>
                  </a:cubicBezTo>
                  <a:close/>
                  <a:moveTo>
                    <a:pt x="4743" y="2370"/>
                  </a:moveTo>
                  <a:lnTo>
                    <a:pt x="4743" y="2370"/>
                  </a:lnTo>
                  <a:cubicBezTo>
                    <a:pt x="4701" y="2496"/>
                    <a:pt x="4652" y="2613"/>
                    <a:pt x="4611" y="2703"/>
                  </a:cubicBezTo>
                  <a:cubicBezTo>
                    <a:pt x="4291" y="2805"/>
                    <a:pt x="3981" y="2935"/>
                    <a:pt x="3681" y="3091"/>
                  </a:cubicBezTo>
                  <a:cubicBezTo>
                    <a:pt x="3856" y="2916"/>
                    <a:pt x="4037" y="2748"/>
                    <a:pt x="4224" y="2588"/>
                  </a:cubicBezTo>
                  <a:cubicBezTo>
                    <a:pt x="4394" y="2506"/>
                    <a:pt x="4569" y="2438"/>
                    <a:pt x="4743" y="2370"/>
                  </a:cubicBezTo>
                  <a:close/>
                  <a:moveTo>
                    <a:pt x="12601" y="0"/>
                  </a:moveTo>
                  <a:cubicBezTo>
                    <a:pt x="12484" y="0"/>
                    <a:pt x="12368" y="11"/>
                    <a:pt x="12256" y="28"/>
                  </a:cubicBezTo>
                  <a:cubicBezTo>
                    <a:pt x="11486" y="147"/>
                    <a:pt x="10717" y="476"/>
                    <a:pt x="10008" y="861"/>
                  </a:cubicBezTo>
                  <a:cubicBezTo>
                    <a:pt x="8467" y="1480"/>
                    <a:pt x="7117" y="2544"/>
                    <a:pt x="6015" y="3869"/>
                  </a:cubicBezTo>
                  <a:cubicBezTo>
                    <a:pt x="6213" y="3085"/>
                    <a:pt x="6298" y="2268"/>
                    <a:pt x="6243" y="1455"/>
                  </a:cubicBezTo>
                  <a:cubicBezTo>
                    <a:pt x="6230" y="1273"/>
                    <a:pt x="6134" y="1141"/>
                    <a:pt x="6005" y="1068"/>
                  </a:cubicBezTo>
                  <a:cubicBezTo>
                    <a:pt x="5906" y="861"/>
                    <a:pt x="5767" y="664"/>
                    <a:pt x="5568" y="488"/>
                  </a:cubicBezTo>
                  <a:cubicBezTo>
                    <a:pt x="5444" y="379"/>
                    <a:pt x="5305" y="332"/>
                    <a:pt x="5164" y="332"/>
                  </a:cubicBezTo>
                  <a:cubicBezTo>
                    <a:pt x="5023" y="332"/>
                    <a:pt x="4882" y="379"/>
                    <a:pt x="4752" y="460"/>
                  </a:cubicBezTo>
                  <a:cubicBezTo>
                    <a:pt x="3520" y="1231"/>
                    <a:pt x="2422" y="2285"/>
                    <a:pt x="1548" y="3515"/>
                  </a:cubicBezTo>
                  <a:cubicBezTo>
                    <a:pt x="963" y="4103"/>
                    <a:pt x="442" y="4764"/>
                    <a:pt x="1" y="5489"/>
                  </a:cubicBezTo>
                  <a:lnTo>
                    <a:pt x="5663" y="5489"/>
                  </a:lnTo>
                  <a:cubicBezTo>
                    <a:pt x="5732" y="5389"/>
                    <a:pt x="5804" y="5291"/>
                    <a:pt x="5878" y="5194"/>
                  </a:cubicBezTo>
                  <a:lnTo>
                    <a:pt x="5878" y="5194"/>
                  </a:lnTo>
                  <a:cubicBezTo>
                    <a:pt x="5843" y="5291"/>
                    <a:pt x="5810" y="5390"/>
                    <a:pt x="5779" y="5489"/>
                  </a:cubicBezTo>
                  <a:lnTo>
                    <a:pt x="7890" y="5489"/>
                  </a:lnTo>
                  <a:cubicBezTo>
                    <a:pt x="8504" y="4759"/>
                    <a:pt x="9233" y="4164"/>
                    <a:pt x="10035" y="3710"/>
                  </a:cubicBezTo>
                  <a:lnTo>
                    <a:pt x="10035" y="3710"/>
                  </a:lnTo>
                  <a:cubicBezTo>
                    <a:pt x="9547" y="4383"/>
                    <a:pt x="8976" y="4983"/>
                    <a:pt x="8333" y="5489"/>
                  </a:cubicBezTo>
                  <a:lnTo>
                    <a:pt x="12797" y="5489"/>
                  </a:lnTo>
                  <a:cubicBezTo>
                    <a:pt x="12896" y="5288"/>
                    <a:pt x="12987" y="5083"/>
                    <a:pt x="13073" y="4882"/>
                  </a:cubicBezTo>
                  <a:cubicBezTo>
                    <a:pt x="13501" y="3877"/>
                    <a:pt x="13789" y="2785"/>
                    <a:pt x="13896" y="1685"/>
                  </a:cubicBezTo>
                  <a:cubicBezTo>
                    <a:pt x="13948" y="1162"/>
                    <a:pt x="13904" y="626"/>
                    <a:pt x="13486" y="278"/>
                  </a:cubicBezTo>
                  <a:cubicBezTo>
                    <a:pt x="13238" y="73"/>
                    <a:pt x="12916" y="0"/>
                    <a:pt x="12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77" name="Google Shape;77;p5"/>
            <p:cNvSpPr/>
            <p:nvPr/>
          </p:nvSpPr>
          <p:spPr>
            <a:xfrm>
              <a:off x="1676525" y="2456175"/>
              <a:ext cx="143075" cy="277100"/>
            </a:xfrm>
            <a:custGeom>
              <a:avLst/>
              <a:gdLst/>
              <a:ahLst/>
              <a:cxnLst/>
              <a:rect l="l" t="t" r="r" b="b"/>
              <a:pathLst>
                <a:path w="5723" h="11084" extrusionOk="0">
                  <a:moveTo>
                    <a:pt x="2928" y="8043"/>
                  </a:moveTo>
                  <a:cubicBezTo>
                    <a:pt x="2923" y="8132"/>
                    <a:pt x="2909" y="8231"/>
                    <a:pt x="2889" y="8325"/>
                  </a:cubicBezTo>
                  <a:cubicBezTo>
                    <a:pt x="2629" y="8434"/>
                    <a:pt x="2379" y="8563"/>
                    <a:pt x="2139" y="8709"/>
                  </a:cubicBezTo>
                  <a:cubicBezTo>
                    <a:pt x="2384" y="8463"/>
                    <a:pt x="2647" y="8238"/>
                    <a:pt x="2928" y="8043"/>
                  </a:cubicBezTo>
                  <a:close/>
                  <a:moveTo>
                    <a:pt x="2038" y="0"/>
                  </a:moveTo>
                  <a:cubicBezTo>
                    <a:pt x="1924" y="0"/>
                    <a:pt x="1810" y="7"/>
                    <a:pt x="1696" y="21"/>
                  </a:cubicBezTo>
                  <a:cubicBezTo>
                    <a:pt x="1118" y="91"/>
                    <a:pt x="547" y="277"/>
                    <a:pt x="0" y="545"/>
                  </a:cubicBezTo>
                  <a:lnTo>
                    <a:pt x="0" y="11083"/>
                  </a:lnTo>
                  <a:lnTo>
                    <a:pt x="4532" y="11083"/>
                  </a:lnTo>
                  <a:cubicBezTo>
                    <a:pt x="4603" y="10946"/>
                    <a:pt x="4671" y="10804"/>
                    <a:pt x="4735" y="10661"/>
                  </a:cubicBezTo>
                  <a:cubicBezTo>
                    <a:pt x="5224" y="9582"/>
                    <a:pt x="5723" y="8132"/>
                    <a:pt x="5410" y="6925"/>
                  </a:cubicBezTo>
                  <a:cubicBezTo>
                    <a:pt x="5229" y="6224"/>
                    <a:pt x="4677" y="5763"/>
                    <a:pt x="4011" y="5763"/>
                  </a:cubicBezTo>
                  <a:cubicBezTo>
                    <a:pt x="3955" y="5763"/>
                    <a:pt x="3899" y="5767"/>
                    <a:pt x="3842" y="5773"/>
                  </a:cubicBezTo>
                  <a:cubicBezTo>
                    <a:pt x="3470" y="5816"/>
                    <a:pt x="3094" y="5971"/>
                    <a:pt x="2738" y="6165"/>
                  </a:cubicBezTo>
                  <a:cubicBezTo>
                    <a:pt x="2936" y="5872"/>
                    <a:pt x="3125" y="5569"/>
                    <a:pt x="3291" y="5239"/>
                  </a:cubicBezTo>
                  <a:cubicBezTo>
                    <a:pt x="3541" y="4746"/>
                    <a:pt x="3737" y="4227"/>
                    <a:pt x="3890" y="3691"/>
                  </a:cubicBezTo>
                  <a:cubicBezTo>
                    <a:pt x="4072" y="3054"/>
                    <a:pt x="4263" y="2316"/>
                    <a:pt x="4158" y="1645"/>
                  </a:cubicBezTo>
                  <a:cubicBezTo>
                    <a:pt x="4033" y="854"/>
                    <a:pt x="3525" y="367"/>
                    <a:pt x="2899" y="143"/>
                  </a:cubicBezTo>
                  <a:cubicBezTo>
                    <a:pt x="2627" y="46"/>
                    <a:pt x="2333" y="0"/>
                    <a:pt x="20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78" name="Google Shape;78;p5"/>
          <p:cNvSpPr txBox="1">
            <a:spLocks noGrp="1"/>
          </p:cNvSpPr>
          <p:nvPr>
            <p:ph type="subTitle" idx="1"/>
          </p:nvPr>
        </p:nvSpPr>
        <p:spPr>
          <a:xfrm>
            <a:off x="7432766" y="2358500"/>
            <a:ext cx="5521503" cy="713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4000"/>
              <a:buNone/>
              <a:defRPr sz="3000" b="1"/>
            </a:lvl1pPr>
            <a:lvl2pPr lvl="1" algn="ctr" rtl="0">
              <a:lnSpc>
                <a:spcPct val="100000"/>
              </a:lnSpc>
              <a:spcBef>
                <a:spcPts val="1600"/>
              </a:spcBef>
              <a:spcAft>
                <a:spcPts val="0"/>
              </a:spcAft>
              <a:buSzPts val="4000"/>
              <a:buNone/>
              <a:defRPr sz="4000" b="1"/>
            </a:lvl2pPr>
            <a:lvl3pPr lvl="2" algn="ctr" rtl="0">
              <a:lnSpc>
                <a:spcPct val="100000"/>
              </a:lnSpc>
              <a:spcBef>
                <a:spcPts val="1600"/>
              </a:spcBef>
              <a:spcAft>
                <a:spcPts val="0"/>
              </a:spcAft>
              <a:buSzPts val="4000"/>
              <a:buNone/>
              <a:defRPr sz="4000" b="1"/>
            </a:lvl3pPr>
            <a:lvl4pPr lvl="3" algn="ctr" rtl="0">
              <a:lnSpc>
                <a:spcPct val="100000"/>
              </a:lnSpc>
              <a:spcBef>
                <a:spcPts val="1600"/>
              </a:spcBef>
              <a:spcAft>
                <a:spcPts val="0"/>
              </a:spcAft>
              <a:buSzPts val="4000"/>
              <a:buNone/>
              <a:defRPr sz="4000" b="1"/>
            </a:lvl4pPr>
            <a:lvl5pPr lvl="4" algn="ctr" rtl="0">
              <a:lnSpc>
                <a:spcPct val="100000"/>
              </a:lnSpc>
              <a:spcBef>
                <a:spcPts val="1600"/>
              </a:spcBef>
              <a:spcAft>
                <a:spcPts val="0"/>
              </a:spcAft>
              <a:buSzPts val="4000"/>
              <a:buNone/>
              <a:defRPr sz="4000" b="1"/>
            </a:lvl5pPr>
            <a:lvl6pPr lvl="5" algn="ctr" rtl="0">
              <a:lnSpc>
                <a:spcPct val="100000"/>
              </a:lnSpc>
              <a:spcBef>
                <a:spcPts val="1600"/>
              </a:spcBef>
              <a:spcAft>
                <a:spcPts val="0"/>
              </a:spcAft>
              <a:buSzPts val="4000"/>
              <a:buNone/>
              <a:defRPr sz="4000" b="1"/>
            </a:lvl6pPr>
            <a:lvl7pPr lvl="6" algn="ctr" rtl="0">
              <a:lnSpc>
                <a:spcPct val="100000"/>
              </a:lnSpc>
              <a:spcBef>
                <a:spcPts val="1600"/>
              </a:spcBef>
              <a:spcAft>
                <a:spcPts val="0"/>
              </a:spcAft>
              <a:buSzPts val="4000"/>
              <a:buNone/>
              <a:defRPr sz="4000" b="1"/>
            </a:lvl7pPr>
            <a:lvl8pPr lvl="7" algn="ctr" rtl="0">
              <a:lnSpc>
                <a:spcPct val="100000"/>
              </a:lnSpc>
              <a:spcBef>
                <a:spcPts val="1600"/>
              </a:spcBef>
              <a:spcAft>
                <a:spcPts val="0"/>
              </a:spcAft>
              <a:buSzPts val="4000"/>
              <a:buNone/>
              <a:defRPr sz="4000" b="1"/>
            </a:lvl8pPr>
            <a:lvl9pPr lvl="8" algn="ctr" rtl="0">
              <a:lnSpc>
                <a:spcPct val="100000"/>
              </a:lnSpc>
              <a:spcBef>
                <a:spcPts val="1600"/>
              </a:spcBef>
              <a:spcAft>
                <a:spcPts val="1600"/>
              </a:spcAft>
              <a:buSzPts val="4000"/>
              <a:buNone/>
              <a:defRPr sz="4000" b="1"/>
            </a:lvl9pPr>
          </a:lstStyle>
          <a:p/>
        </p:txBody>
      </p:sp>
      <p:sp>
        <p:nvSpPr>
          <p:cNvPr id="79" name="Google Shape;79;p5"/>
          <p:cNvSpPr txBox="1">
            <a:spLocks noGrp="1"/>
          </p:cNvSpPr>
          <p:nvPr>
            <p:ph type="subTitle" idx="2"/>
          </p:nvPr>
        </p:nvSpPr>
        <p:spPr>
          <a:xfrm>
            <a:off x="1371308" y="7121000"/>
            <a:ext cx="5521503" cy="71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4000"/>
              <a:buNone/>
              <a:defRPr sz="3000" b="1"/>
            </a:lvl1pPr>
            <a:lvl2pPr lvl="1" algn="ctr" rtl="0">
              <a:lnSpc>
                <a:spcPct val="100000"/>
              </a:lnSpc>
              <a:spcBef>
                <a:spcPts val="1600"/>
              </a:spcBef>
              <a:spcAft>
                <a:spcPts val="0"/>
              </a:spcAft>
              <a:buSzPts val="4000"/>
              <a:buNone/>
              <a:defRPr sz="4000" b="1"/>
            </a:lvl2pPr>
            <a:lvl3pPr lvl="2" algn="ctr" rtl="0">
              <a:lnSpc>
                <a:spcPct val="100000"/>
              </a:lnSpc>
              <a:spcBef>
                <a:spcPts val="1600"/>
              </a:spcBef>
              <a:spcAft>
                <a:spcPts val="0"/>
              </a:spcAft>
              <a:buSzPts val="4000"/>
              <a:buNone/>
              <a:defRPr sz="4000" b="1"/>
            </a:lvl3pPr>
            <a:lvl4pPr lvl="3" algn="ctr" rtl="0">
              <a:lnSpc>
                <a:spcPct val="100000"/>
              </a:lnSpc>
              <a:spcBef>
                <a:spcPts val="1600"/>
              </a:spcBef>
              <a:spcAft>
                <a:spcPts val="0"/>
              </a:spcAft>
              <a:buSzPts val="4000"/>
              <a:buNone/>
              <a:defRPr sz="4000" b="1"/>
            </a:lvl4pPr>
            <a:lvl5pPr lvl="4" algn="ctr" rtl="0">
              <a:lnSpc>
                <a:spcPct val="100000"/>
              </a:lnSpc>
              <a:spcBef>
                <a:spcPts val="1600"/>
              </a:spcBef>
              <a:spcAft>
                <a:spcPts val="0"/>
              </a:spcAft>
              <a:buSzPts val="4000"/>
              <a:buNone/>
              <a:defRPr sz="4000" b="1"/>
            </a:lvl5pPr>
            <a:lvl6pPr lvl="5" algn="ctr" rtl="0">
              <a:lnSpc>
                <a:spcPct val="100000"/>
              </a:lnSpc>
              <a:spcBef>
                <a:spcPts val="1600"/>
              </a:spcBef>
              <a:spcAft>
                <a:spcPts val="0"/>
              </a:spcAft>
              <a:buSzPts val="4000"/>
              <a:buNone/>
              <a:defRPr sz="4000" b="1"/>
            </a:lvl6pPr>
            <a:lvl7pPr lvl="6" algn="ctr" rtl="0">
              <a:lnSpc>
                <a:spcPct val="100000"/>
              </a:lnSpc>
              <a:spcBef>
                <a:spcPts val="1600"/>
              </a:spcBef>
              <a:spcAft>
                <a:spcPts val="0"/>
              </a:spcAft>
              <a:buSzPts val="4000"/>
              <a:buNone/>
              <a:defRPr sz="4000" b="1"/>
            </a:lvl7pPr>
            <a:lvl8pPr lvl="7" algn="ctr" rtl="0">
              <a:lnSpc>
                <a:spcPct val="100000"/>
              </a:lnSpc>
              <a:spcBef>
                <a:spcPts val="1600"/>
              </a:spcBef>
              <a:spcAft>
                <a:spcPts val="0"/>
              </a:spcAft>
              <a:buSzPts val="4000"/>
              <a:buNone/>
              <a:defRPr sz="4000" b="1"/>
            </a:lvl8pPr>
            <a:lvl9pPr lvl="8" algn="ctr" rtl="0">
              <a:lnSpc>
                <a:spcPct val="100000"/>
              </a:lnSpc>
              <a:spcBef>
                <a:spcPts val="1600"/>
              </a:spcBef>
              <a:spcAft>
                <a:spcPts val="1600"/>
              </a:spcAft>
              <a:buSzPts val="4000"/>
              <a:buNone/>
              <a:defRPr sz="4000" b="1"/>
            </a:lvl9pPr>
          </a:lstStyle>
          <a:p/>
        </p:txBody>
      </p:sp>
      <p:sp>
        <p:nvSpPr>
          <p:cNvPr id="80" name="Google Shape;80;p5"/>
          <p:cNvSpPr txBox="1">
            <a:spLocks noGrp="1"/>
          </p:cNvSpPr>
          <p:nvPr>
            <p:ph type="subTitle" idx="3"/>
          </p:nvPr>
        </p:nvSpPr>
        <p:spPr>
          <a:xfrm>
            <a:off x="7432789" y="2962125"/>
            <a:ext cx="5521503" cy="184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81" name="Google Shape;81;p5"/>
          <p:cNvSpPr txBox="1">
            <a:spLocks noGrp="1"/>
          </p:cNvSpPr>
          <p:nvPr>
            <p:ph type="subTitle" idx="4"/>
          </p:nvPr>
        </p:nvSpPr>
        <p:spPr>
          <a:xfrm>
            <a:off x="1371308" y="7724625"/>
            <a:ext cx="5521503" cy="184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
        <p:nvSpPr>
          <p:cNvPr id="82" name="Google Shape;82;p5"/>
          <p:cNvSpPr txBox="1">
            <a:spLocks noGrp="1"/>
          </p:cNvSpPr>
          <p:nvPr>
            <p:ph type="title"/>
          </p:nvPr>
        </p:nvSpPr>
        <p:spPr>
          <a:xfrm>
            <a:off x="1128665" y="1124700"/>
            <a:ext cx="12103212" cy="78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2pPr>
            <a:lvl3pPr lvl="2"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3pPr>
            <a:lvl4pPr lvl="3"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4pPr>
            <a:lvl5pPr lvl="4"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5pPr>
            <a:lvl6pPr lvl="5"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6pPr>
            <a:lvl7pPr lvl="6"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7pPr>
            <a:lvl8pPr lvl="7"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8pPr>
            <a:lvl9pPr lvl="8" rtl="0">
              <a:spcBef>
                <a:spcPts val="0"/>
              </a:spcBef>
              <a:spcAft>
                <a:spcPts val="0"/>
              </a:spcAft>
              <a:buSzPts val="4000"/>
              <a:buFont typeface="Londrina Solid" panose="00000500000000000000"/>
              <a:buNone/>
              <a:defRPr sz="4000">
                <a:latin typeface="Londrina Solid" panose="00000500000000000000"/>
                <a:ea typeface="Londrina Solid" panose="00000500000000000000"/>
                <a:cs typeface="Londrina Solid" panose="00000500000000000000"/>
                <a:sym typeface="Londrina Solid" panose="00000500000000000000"/>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83"/>
        <p:cNvGrpSpPr/>
        <p:nvPr/>
      </p:nvGrpSpPr>
      <p:grpSpPr>
        <a:xfrm>
          <a:off x="0" y="0"/>
          <a:ext cx="0" cy="0"/>
          <a:chOff x="0" y="0"/>
          <a:chExt cx="0" cy="0"/>
        </a:xfrm>
      </p:grpSpPr>
      <p:grpSp>
        <p:nvGrpSpPr>
          <p:cNvPr id="84" name="Google Shape;84;p6"/>
          <p:cNvGrpSpPr/>
          <p:nvPr/>
        </p:nvGrpSpPr>
        <p:grpSpPr>
          <a:xfrm>
            <a:off x="-23875" y="53"/>
            <a:ext cx="14349685" cy="10744281"/>
            <a:chOff x="4178823" y="2981922"/>
            <a:chExt cx="1763432" cy="2494030"/>
          </a:xfrm>
        </p:grpSpPr>
        <p:sp>
          <p:nvSpPr>
            <p:cNvPr id="85" name="Google Shape;85;p6"/>
            <p:cNvSpPr/>
            <p:nvPr/>
          </p:nvSpPr>
          <p:spPr>
            <a:xfrm>
              <a:off x="5848025" y="3714300"/>
              <a:ext cx="94200" cy="320525"/>
            </a:xfrm>
            <a:custGeom>
              <a:avLst/>
              <a:gdLst/>
              <a:ahLst/>
              <a:cxnLst/>
              <a:rect l="l" t="t" r="r" b="b"/>
              <a:pathLst>
                <a:path w="3768" h="12821" extrusionOk="0">
                  <a:moveTo>
                    <a:pt x="3768" y="0"/>
                  </a:moveTo>
                  <a:cubicBezTo>
                    <a:pt x="2699" y="886"/>
                    <a:pt x="1779" y="1938"/>
                    <a:pt x="1116" y="3241"/>
                  </a:cubicBezTo>
                  <a:cubicBezTo>
                    <a:pt x="294" y="4852"/>
                    <a:pt x="1" y="6724"/>
                    <a:pt x="482" y="8482"/>
                  </a:cubicBezTo>
                  <a:cubicBezTo>
                    <a:pt x="944" y="10175"/>
                    <a:pt x="2141" y="11605"/>
                    <a:pt x="3525" y="12642"/>
                  </a:cubicBezTo>
                  <a:cubicBezTo>
                    <a:pt x="3604" y="12702"/>
                    <a:pt x="3687" y="12763"/>
                    <a:pt x="3768" y="12821"/>
                  </a:cubicBezTo>
                  <a:lnTo>
                    <a:pt x="376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6" name="Google Shape;86;p6"/>
            <p:cNvSpPr/>
            <p:nvPr/>
          </p:nvSpPr>
          <p:spPr>
            <a:xfrm>
              <a:off x="5824625" y="4104800"/>
              <a:ext cx="117600" cy="331950"/>
            </a:xfrm>
            <a:custGeom>
              <a:avLst/>
              <a:gdLst/>
              <a:ahLst/>
              <a:cxnLst/>
              <a:rect l="l" t="t" r="r" b="b"/>
              <a:pathLst>
                <a:path w="4704" h="13278" extrusionOk="0">
                  <a:moveTo>
                    <a:pt x="4232" y="8017"/>
                  </a:moveTo>
                  <a:cubicBezTo>
                    <a:pt x="4317" y="8660"/>
                    <a:pt x="4391" y="9303"/>
                    <a:pt x="4453" y="9950"/>
                  </a:cubicBezTo>
                  <a:cubicBezTo>
                    <a:pt x="4182" y="9561"/>
                    <a:pt x="3940" y="9144"/>
                    <a:pt x="3743" y="8691"/>
                  </a:cubicBezTo>
                  <a:cubicBezTo>
                    <a:pt x="3659" y="8498"/>
                    <a:pt x="3587" y="8302"/>
                    <a:pt x="3522" y="8104"/>
                  </a:cubicBezTo>
                  <a:lnTo>
                    <a:pt x="3522" y="8104"/>
                  </a:lnTo>
                  <a:cubicBezTo>
                    <a:pt x="3612" y="8135"/>
                    <a:pt x="3706" y="8152"/>
                    <a:pt x="3800" y="8152"/>
                  </a:cubicBezTo>
                  <a:cubicBezTo>
                    <a:pt x="3949" y="8152"/>
                    <a:pt x="4098" y="8110"/>
                    <a:pt x="4232" y="8017"/>
                  </a:cubicBezTo>
                  <a:close/>
                  <a:moveTo>
                    <a:pt x="4704" y="0"/>
                  </a:moveTo>
                  <a:cubicBezTo>
                    <a:pt x="3594" y="778"/>
                    <a:pt x="2637" y="1752"/>
                    <a:pt x="1959" y="2981"/>
                  </a:cubicBezTo>
                  <a:cubicBezTo>
                    <a:pt x="1" y="6528"/>
                    <a:pt x="1737" y="10803"/>
                    <a:pt x="4641" y="13226"/>
                  </a:cubicBezTo>
                  <a:cubicBezTo>
                    <a:pt x="4661" y="13243"/>
                    <a:pt x="4683" y="13261"/>
                    <a:pt x="4704" y="13277"/>
                  </a:cubicBezTo>
                  <a:lnTo>
                    <a:pt x="47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7" name="Google Shape;87;p6"/>
            <p:cNvSpPr/>
            <p:nvPr/>
          </p:nvSpPr>
          <p:spPr>
            <a:xfrm>
              <a:off x="5852075" y="4778675"/>
              <a:ext cx="90150" cy="273025"/>
            </a:xfrm>
            <a:custGeom>
              <a:avLst/>
              <a:gdLst/>
              <a:ahLst/>
              <a:cxnLst/>
              <a:rect l="l" t="t" r="r" b="b"/>
              <a:pathLst>
                <a:path w="3606" h="10921" extrusionOk="0">
                  <a:moveTo>
                    <a:pt x="3606" y="1"/>
                  </a:moveTo>
                  <a:cubicBezTo>
                    <a:pt x="2158" y="905"/>
                    <a:pt x="827" y="2052"/>
                    <a:pt x="483" y="3708"/>
                  </a:cubicBezTo>
                  <a:cubicBezTo>
                    <a:pt x="1" y="6028"/>
                    <a:pt x="1444" y="8401"/>
                    <a:pt x="2871" y="10102"/>
                  </a:cubicBezTo>
                  <a:cubicBezTo>
                    <a:pt x="3107" y="10384"/>
                    <a:pt x="3352" y="10657"/>
                    <a:pt x="3606" y="10920"/>
                  </a:cubicBezTo>
                  <a:lnTo>
                    <a:pt x="3606" y="4711"/>
                  </a:lnTo>
                  <a:cubicBezTo>
                    <a:pt x="3378" y="5029"/>
                    <a:pt x="3150" y="5348"/>
                    <a:pt x="2925" y="5667"/>
                  </a:cubicBezTo>
                  <a:cubicBezTo>
                    <a:pt x="2779" y="5480"/>
                    <a:pt x="2678" y="5293"/>
                    <a:pt x="2693" y="5122"/>
                  </a:cubicBezTo>
                  <a:cubicBezTo>
                    <a:pt x="2726" y="4743"/>
                    <a:pt x="3181" y="4365"/>
                    <a:pt x="3606" y="4062"/>
                  </a:cubicBezTo>
                  <a:lnTo>
                    <a:pt x="36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8" name="Google Shape;88;p6"/>
            <p:cNvSpPr/>
            <p:nvPr/>
          </p:nvSpPr>
          <p:spPr>
            <a:xfrm>
              <a:off x="5930300" y="3207825"/>
              <a:ext cx="11925" cy="47475"/>
            </a:xfrm>
            <a:custGeom>
              <a:avLst/>
              <a:gdLst/>
              <a:ahLst/>
              <a:cxnLst/>
              <a:rect l="l" t="t" r="r" b="b"/>
              <a:pathLst>
                <a:path w="477" h="1899" extrusionOk="0">
                  <a:moveTo>
                    <a:pt x="477" y="0"/>
                  </a:moveTo>
                  <a:cubicBezTo>
                    <a:pt x="369" y="292"/>
                    <a:pt x="263" y="585"/>
                    <a:pt x="162" y="879"/>
                  </a:cubicBezTo>
                  <a:cubicBezTo>
                    <a:pt x="1" y="1340"/>
                    <a:pt x="181" y="1711"/>
                    <a:pt x="477" y="1898"/>
                  </a:cubicBezTo>
                  <a:lnTo>
                    <a:pt x="47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89" name="Google Shape;89;p6"/>
            <p:cNvSpPr/>
            <p:nvPr/>
          </p:nvSpPr>
          <p:spPr>
            <a:xfrm>
              <a:off x="5830075" y="3359575"/>
              <a:ext cx="112150" cy="293400"/>
            </a:xfrm>
            <a:custGeom>
              <a:avLst/>
              <a:gdLst/>
              <a:ahLst/>
              <a:cxnLst/>
              <a:rect l="l" t="t" r="r" b="b"/>
              <a:pathLst>
                <a:path w="4486" h="11736" extrusionOk="0">
                  <a:moveTo>
                    <a:pt x="4486" y="0"/>
                  </a:moveTo>
                  <a:cubicBezTo>
                    <a:pt x="3857" y="452"/>
                    <a:pt x="3264" y="953"/>
                    <a:pt x="2717" y="1502"/>
                  </a:cubicBezTo>
                  <a:cubicBezTo>
                    <a:pt x="1102" y="3124"/>
                    <a:pt x="0" y="5106"/>
                    <a:pt x="720" y="7425"/>
                  </a:cubicBezTo>
                  <a:cubicBezTo>
                    <a:pt x="1299" y="9291"/>
                    <a:pt x="2804" y="10800"/>
                    <a:pt x="4486" y="11735"/>
                  </a:cubicBezTo>
                  <a:lnTo>
                    <a:pt x="4486" y="3888"/>
                  </a:lnTo>
                  <a:cubicBezTo>
                    <a:pt x="4441" y="3483"/>
                    <a:pt x="4411" y="3078"/>
                    <a:pt x="4403" y="2669"/>
                  </a:cubicBezTo>
                  <a:cubicBezTo>
                    <a:pt x="4403" y="2607"/>
                    <a:pt x="4391" y="2548"/>
                    <a:pt x="4373" y="2490"/>
                  </a:cubicBezTo>
                  <a:cubicBezTo>
                    <a:pt x="4410" y="2455"/>
                    <a:pt x="4448" y="2419"/>
                    <a:pt x="4486" y="2385"/>
                  </a:cubicBezTo>
                  <a:lnTo>
                    <a:pt x="44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0" name="Google Shape;90;p6"/>
            <p:cNvSpPr/>
            <p:nvPr/>
          </p:nvSpPr>
          <p:spPr>
            <a:xfrm>
              <a:off x="5835725" y="4468400"/>
              <a:ext cx="106500" cy="302850"/>
            </a:xfrm>
            <a:custGeom>
              <a:avLst/>
              <a:gdLst/>
              <a:ahLst/>
              <a:cxnLst/>
              <a:rect l="l" t="t" r="r" b="b"/>
              <a:pathLst>
                <a:path w="4260" h="12114" extrusionOk="0">
                  <a:moveTo>
                    <a:pt x="4260" y="0"/>
                  </a:moveTo>
                  <a:cubicBezTo>
                    <a:pt x="3165" y="433"/>
                    <a:pt x="2171" y="1110"/>
                    <a:pt x="1464" y="2077"/>
                  </a:cubicBezTo>
                  <a:cubicBezTo>
                    <a:pt x="432" y="3486"/>
                    <a:pt x="0" y="5278"/>
                    <a:pt x="314" y="7004"/>
                  </a:cubicBezTo>
                  <a:cubicBezTo>
                    <a:pt x="643" y="8804"/>
                    <a:pt x="1652" y="10337"/>
                    <a:pt x="3133" y="11402"/>
                  </a:cubicBezTo>
                  <a:cubicBezTo>
                    <a:pt x="3493" y="11662"/>
                    <a:pt x="3873" y="11895"/>
                    <a:pt x="4260" y="12113"/>
                  </a:cubicBezTo>
                  <a:lnTo>
                    <a:pt x="42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1" name="Google Shape;91;p6"/>
            <p:cNvSpPr/>
            <p:nvPr/>
          </p:nvSpPr>
          <p:spPr>
            <a:xfrm>
              <a:off x="5732650" y="5089650"/>
              <a:ext cx="209575" cy="386300"/>
            </a:xfrm>
            <a:custGeom>
              <a:avLst/>
              <a:gdLst/>
              <a:ahLst/>
              <a:cxnLst/>
              <a:rect l="l" t="t" r="r" b="b"/>
              <a:pathLst>
                <a:path w="8383" h="15452" extrusionOk="0">
                  <a:moveTo>
                    <a:pt x="8383" y="0"/>
                  </a:moveTo>
                  <a:cubicBezTo>
                    <a:pt x="6897" y="770"/>
                    <a:pt x="5785" y="2159"/>
                    <a:pt x="5695" y="4002"/>
                  </a:cubicBezTo>
                  <a:cubicBezTo>
                    <a:pt x="5600" y="5931"/>
                    <a:pt x="6699" y="7333"/>
                    <a:pt x="8147" y="8379"/>
                  </a:cubicBezTo>
                  <a:cubicBezTo>
                    <a:pt x="7450" y="8412"/>
                    <a:pt x="6780" y="8555"/>
                    <a:pt x="6207" y="8992"/>
                  </a:cubicBezTo>
                  <a:cubicBezTo>
                    <a:pt x="5246" y="9725"/>
                    <a:pt x="4824" y="11043"/>
                    <a:pt x="4864" y="12276"/>
                  </a:cubicBezTo>
                  <a:cubicBezTo>
                    <a:pt x="4662" y="12233"/>
                    <a:pt x="4452" y="12210"/>
                    <a:pt x="4235" y="12210"/>
                  </a:cubicBezTo>
                  <a:cubicBezTo>
                    <a:pt x="4038" y="12210"/>
                    <a:pt x="3834" y="12229"/>
                    <a:pt x="3624" y="12269"/>
                  </a:cubicBezTo>
                  <a:cubicBezTo>
                    <a:pt x="2050" y="12570"/>
                    <a:pt x="678" y="13788"/>
                    <a:pt x="33" y="15371"/>
                  </a:cubicBezTo>
                  <a:cubicBezTo>
                    <a:pt x="22" y="15398"/>
                    <a:pt x="11" y="15425"/>
                    <a:pt x="0" y="15452"/>
                  </a:cubicBezTo>
                  <a:lnTo>
                    <a:pt x="8383" y="15452"/>
                  </a:lnTo>
                  <a:lnTo>
                    <a:pt x="838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2" name="Google Shape;92;p6"/>
            <p:cNvSpPr/>
            <p:nvPr/>
          </p:nvSpPr>
          <p:spPr>
            <a:xfrm>
              <a:off x="4390529" y="5375527"/>
              <a:ext cx="365746" cy="100425"/>
            </a:xfrm>
            <a:custGeom>
              <a:avLst/>
              <a:gdLst/>
              <a:ahLst/>
              <a:cxnLst/>
              <a:rect l="l" t="t" r="r" b="b"/>
              <a:pathLst>
                <a:path w="11588" h="4017" extrusionOk="0">
                  <a:moveTo>
                    <a:pt x="6191" y="1"/>
                  </a:moveTo>
                  <a:cubicBezTo>
                    <a:pt x="5508" y="1"/>
                    <a:pt x="4827" y="125"/>
                    <a:pt x="4200" y="368"/>
                  </a:cubicBezTo>
                  <a:cubicBezTo>
                    <a:pt x="2473" y="1037"/>
                    <a:pt x="1093" y="2408"/>
                    <a:pt x="1" y="4017"/>
                  </a:cubicBezTo>
                  <a:lnTo>
                    <a:pt x="11588" y="4017"/>
                  </a:lnTo>
                  <a:cubicBezTo>
                    <a:pt x="11126" y="2786"/>
                    <a:pt x="9653" y="1214"/>
                    <a:pt x="9070" y="831"/>
                  </a:cubicBezTo>
                  <a:cubicBezTo>
                    <a:pt x="8220" y="273"/>
                    <a:pt x="7203" y="1"/>
                    <a:pt x="619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3" name="Google Shape;93;p6"/>
            <p:cNvSpPr/>
            <p:nvPr/>
          </p:nvSpPr>
          <p:spPr>
            <a:xfrm>
              <a:off x="4356487" y="2981922"/>
              <a:ext cx="1585768" cy="355425"/>
            </a:xfrm>
            <a:custGeom>
              <a:avLst/>
              <a:gdLst/>
              <a:ahLst/>
              <a:cxnLst/>
              <a:rect l="l" t="t" r="r" b="b"/>
              <a:pathLst>
                <a:path w="62041" h="14217" extrusionOk="0">
                  <a:moveTo>
                    <a:pt x="0" y="1"/>
                  </a:moveTo>
                  <a:cubicBezTo>
                    <a:pt x="362" y="527"/>
                    <a:pt x="638" y="1112"/>
                    <a:pt x="998" y="1644"/>
                  </a:cubicBezTo>
                  <a:cubicBezTo>
                    <a:pt x="1377" y="2206"/>
                    <a:pt x="1853" y="2670"/>
                    <a:pt x="2400" y="3039"/>
                  </a:cubicBezTo>
                  <a:cubicBezTo>
                    <a:pt x="2895" y="3374"/>
                    <a:pt x="3440" y="3623"/>
                    <a:pt x="4006" y="3788"/>
                  </a:cubicBezTo>
                  <a:cubicBezTo>
                    <a:pt x="4453" y="3959"/>
                    <a:pt x="4897" y="4038"/>
                    <a:pt x="5334" y="4038"/>
                  </a:cubicBezTo>
                  <a:cubicBezTo>
                    <a:pt x="5556" y="4038"/>
                    <a:pt x="5777" y="4017"/>
                    <a:pt x="5996" y="3978"/>
                  </a:cubicBezTo>
                  <a:cubicBezTo>
                    <a:pt x="6053" y="3973"/>
                    <a:pt x="6111" y="3972"/>
                    <a:pt x="6168" y="3964"/>
                  </a:cubicBezTo>
                  <a:cubicBezTo>
                    <a:pt x="7316" y="3809"/>
                    <a:pt x="8301" y="3270"/>
                    <a:pt x="9121" y="2504"/>
                  </a:cubicBezTo>
                  <a:cubicBezTo>
                    <a:pt x="9649" y="2132"/>
                    <a:pt x="10131" y="1707"/>
                    <a:pt x="10569" y="1231"/>
                  </a:cubicBezTo>
                  <a:cubicBezTo>
                    <a:pt x="11350" y="3112"/>
                    <a:pt x="13251" y="4328"/>
                    <a:pt x="15169" y="4328"/>
                  </a:cubicBezTo>
                  <a:cubicBezTo>
                    <a:pt x="15256" y="4328"/>
                    <a:pt x="15342" y="4325"/>
                    <a:pt x="15429" y="4320"/>
                  </a:cubicBezTo>
                  <a:cubicBezTo>
                    <a:pt x="17126" y="4221"/>
                    <a:pt x="18659" y="3139"/>
                    <a:pt x="19620" y="1657"/>
                  </a:cubicBezTo>
                  <a:cubicBezTo>
                    <a:pt x="20319" y="3176"/>
                    <a:pt x="21376" y="4524"/>
                    <a:pt x="23062" y="4524"/>
                  </a:cubicBezTo>
                  <a:cubicBezTo>
                    <a:pt x="23149" y="4524"/>
                    <a:pt x="23237" y="4521"/>
                    <a:pt x="23327" y="4513"/>
                  </a:cubicBezTo>
                  <a:cubicBezTo>
                    <a:pt x="24759" y="4398"/>
                    <a:pt x="25618" y="3366"/>
                    <a:pt x="26157" y="2107"/>
                  </a:cubicBezTo>
                  <a:cubicBezTo>
                    <a:pt x="26816" y="2946"/>
                    <a:pt x="27552" y="3684"/>
                    <a:pt x="28519" y="4144"/>
                  </a:cubicBezTo>
                  <a:cubicBezTo>
                    <a:pt x="29303" y="4517"/>
                    <a:pt x="30187" y="4717"/>
                    <a:pt x="31060" y="4717"/>
                  </a:cubicBezTo>
                  <a:cubicBezTo>
                    <a:pt x="31452" y="4717"/>
                    <a:pt x="31843" y="4677"/>
                    <a:pt x="32222" y="4593"/>
                  </a:cubicBezTo>
                  <a:cubicBezTo>
                    <a:pt x="33631" y="4282"/>
                    <a:pt x="35172" y="3319"/>
                    <a:pt x="36114" y="1985"/>
                  </a:cubicBezTo>
                  <a:cubicBezTo>
                    <a:pt x="36512" y="2749"/>
                    <a:pt x="37081" y="3429"/>
                    <a:pt x="37668" y="4022"/>
                  </a:cubicBezTo>
                  <a:cubicBezTo>
                    <a:pt x="38570" y="4935"/>
                    <a:pt x="39654" y="5446"/>
                    <a:pt x="40829" y="5446"/>
                  </a:cubicBezTo>
                  <a:cubicBezTo>
                    <a:pt x="41182" y="5446"/>
                    <a:pt x="41544" y="5400"/>
                    <a:pt x="41912" y="5304"/>
                  </a:cubicBezTo>
                  <a:cubicBezTo>
                    <a:pt x="43377" y="4922"/>
                    <a:pt x="44641" y="3875"/>
                    <a:pt x="45623" y="2685"/>
                  </a:cubicBezTo>
                  <a:cubicBezTo>
                    <a:pt x="45742" y="2541"/>
                    <a:pt x="45852" y="2385"/>
                    <a:pt x="45963" y="2229"/>
                  </a:cubicBezTo>
                  <a:cubicBezTo>
                    <a:pt x="46390" y="3499"/>
                    <a:pt x="47367" y="4525"/>
                    <a:pt x="48649" y="4888"/>
                  </a:cubicBezTo>
                  <a:cubicBezTo>
                    <a:pt x="48965" y="4977"/>
                    <a:pt x="49285" y="5019"/>
                    <a:pt x="49602" y="5019"/>
                  </a:cubicBezTo>
                  <a:cubicBezTo>
                    <a:pt x="51232" y="5019"/>
                    <a:pt x="52795" y="3898"/>
                    <a:pt x="53405" y="2256"/>
                  </a:cubicBezTo>
                  <a:cubicBezTo>
                    <a:pt x="53503" y="1994"/>
                    <a:pt x="53577" y="1723"/>
                    <a:pt x="53644" y="1449"/>
                  </a:cubicBezTo>
                  <a:cubicBezTo>
                    <a:pt x="53647" y="1458"/>
                    <a:pt x="53649" y="1465"/>
                    <a:pt x="53652" y="1474"/>
                  </a:cubicBezTo>
                  <a:cubicBezTo>
                    <a:pt x="54222" y="3230"/>
                    <a:pt x="55631" y="4619"/>
                    <a:pt x="57418" y="4619"/>
                  </a:cubicBezTo>
                  <a:cubicBezTo>
                    <a:pt x="57453" y="4619"/>
                    <a:pt x="57488" y="4619"/>
                    <a:pt x="57523" y="4617"/>
                  </a:cubicBezTo>
                  <a:cubicBezTo>
                    <a:pt x="58024" y="4602"/>
                    <a:pt x="58504" y="4486"/>
                    <a:pt x="58961" y="4296"/>
                  </a:cubicBezTo>
                  <a:lnTo>
                    <a:pt x="58961" y="4296"/>
                  </a:lnTo>
                  <a:cubicBezTo>
                    <a:pt x="58917" y="4367"/>
                    <a:pt x="58874" y="4437"/>
                    <a:pt x="58833" y="4509"/>
                  </a:cubicBezTo>
                  <a:cubicBezTo>
                    <a:pt x="57074" y="7579"/>
                    <a:pt x="58096" y="11397"/>
                    <a:pt x="60786" y="13429"/>
                  </a:cubicBezTo>
                  <a:cubicBezTo>
                    <a:pt x="61179" y="13726"/>
                    <a:pt x="61601" y="13990"/>
                    <a:pt x="62041" y="14216"/>
                  </a:cubicBezTo>
                  <a:lnTo>
                    <a:pt x="62041" y="11251"/>
                  </a:lnTo>
                  <a:cubicBezTo>
                    <a:pt x="61638" y="10688"/>
                    <a:pt x="61378" y="10033"/>
                    <a:pt x="61353" y="9309"/>
                  </a:cubicBezTo>
                  <a:cubicBezTo>
                    <a:pt x="61321" y="8455"/>
                    <a:pt x="61594" y="7632"/>
                    <a:pt x="62041" y="6903"/>
                  </a:cubicBezTo>
                  <a:lnTo>
                    <a:pt x="62041" y="1"/>
                  </a:lnTo>
                  <a:lnTo>
                    <a:pt x="60369" y="1"/>
                  </a:lnTo>
                  <a:cubicBezTo>
                    <a:pt x="59830" y="434"/>
                    <a:pt x="59278" y="846"/>
                    <a:pt x="58718" y="1243"/>
                  </a:cubicBezTo>
                  <a:cubicBezTo>
                    <a:pt x="58818" y="1064"/>
                    <a:pt x="58921" y="888"/>
                    <a:pt x="59031" y="717"/>
                  </a:cubicBezTo>
                  <a:cubicBezTo>
                    <a:pt x="59283" y="483"/>
                    <a:pt x="59532" y="244"/>
                    <a:pt x="59776" y="1"/>
                  </a:cubicBezTo>
                  <a:lnTo>
                    <a:pt x="55376" y="1"/>
                  </a:lnTo>
                  <a:cubicBezTo>
                    <a:pt x="55311" y="186"/>
                    <a:pt x="55244" y="370"/>
                    <a:pt x="55177" y="555"/>
                  </a:cubicBezTo>
                  <a:cubicBezTo>
                    <a:pt x="55058" y="888"/>
                    <a:pt x="55267" y="1266"/>
                    <a:pt x="55550" y="1366"/>
                  </a:cubicBezTo>
                  <a:cubicBezTo>
                    <a:pt x="55495" y="1504"/>
                    <a:pt x="55436" y="1640"/>
                    <a:pt x="55385" y="1780"/>
                  </a:cubicBezTo>
                  <a:cubicBezTo>
                    <a:pt x="55225" y="1519"/>
                    <a:pt x="55091" y="1231"/>
                    <a:pt x="54992" y="924"/>
                  </a:cubicBezTo>
                  <a:cubicBezTo>
                    <a:pt x="54894" y="622"/>
                    <a:pt x="54834" y="313"/>
                    <a:pt x="54802" y="1"/>
                  </a:cubicBezTo>
                  <a:lnTo>
                    <a:pt x="42587" y="1"/>
                  </a:lnTo>
                  <a:cubicBezTo>
                    <a:pt x="42015" y="950"/>
                    <a:pt x="41273" y="1890"/>
                    <a:pt x="40244" y="2044"/>
                  </a:cubicBezTo>
                  <a:cubicBezTo>
                    <a:pt x="40599" y="1658"/>
                    <a:pt x="40951" y="1267"/>
                    <a:pt x="41297" y="873"/>
                  </a:cubicBezTo>
                  <a:cubicBezTo>
                    <a:pt x="41575" y="591"/>
                    <a:pt x="41845" y="300"/>
                    <a:pt x="42107" y="1"/>
                  </a:cubicBezTo>
                  <a:lnTo>
                    <a:pt x="37656" y="1"/>
                  </a:lnTo>
                  <a:cubicBezTo>
                    <a:pt x="37709" y="49"/>
                    <a:pt x="37771" y="85"/>
                    <a:pt x="37836" y="107"/>
                  </a:cubicBezTo>
                  <a:cubicBezTo>
                    <a:pt x="37822" y="139"/>
                    <a:pt x="37804" y="170"/>
                    <a:pt x="37791" y="204"/>
                  </a:cubicBezTo>
                  <a:cubicBezTo>
                    <a:pt x="37758" y="281"/>
                    <a:pt x="37749" y="358"/>
                    <a:pt x="37749" y="433"/>
                  </a:cubicBezTo>
                  <a:cubicBezTo>
                    <a:pt x="37654" y="303"/>
                    <a:pt x="37510" y="244"/>
                    <a:pt x="37362" y="244"/>
                  </a:cubicBezTo>
                  <a:cubicBezTo>
                    <a:pt x="37350" y="244"/>
                    <a:pt x="37338" y="244"/>
                    <a:pt x="37326" y="245"/>
                  </a:cubicBezTo>
                  <a:cubicBezTo>
                    <a:pt x="37280" y="164"/>
                    <a:pt x="37233" y="83"/>
                    <a:pt x="37192" y="1"/>
                  </a:cubicBezTo>
                  <a:lnTo>
                    <a:pt x="33352" y="1"/>
                  </a:lnTo>
                  <a:cubicBezTo>
                    <a:pt x="33334" y="24"/>
                    <a:pt x="33316" y="47"/>
                    <a:pt x="33298" y="69"/>
                  </a:cubicBezTo>
                  <a:cubicBezTo>
                    <a:pt x="32488" y="1058"/>
                    <a:pt x="31321" y="1809"/>
                    <a:pt x="30088" y="2049"/>
                  </a:cubicBezTo>
                  <a:cubicBezTo>
                    <a:pt x="30457" y="1699"/>
                    <a:pt x="30820" y="1342"/>
                    <a:pt x="31175" y="977"/>
                  </a:cubicBezTo>
                  <a:cubicBezTo>
                    <a:pt x="31240" y="1176"/>
                    <a:pt x="31436" y="1304"/>
                    <a:pt x="31642" y="1304"/>
                  </a:cubicBezTo>
                  <a:cubicBezTo>
                    <a:pt x="31769" y="1304"/>
                    <a:pt x="31901" y="1255"/>
                    <a:pt x="32007" y="1141"/>
                  </a:cubicBezTo>
                  <a:cubicBezTo>
                    <a:pt x="32357" y="768"/>
                    <a:pt x="32699" y="388"/>
                    <a:pt x="33034" y="1"/>
                  </a:cubicBezTo>
                  <a:lnTo>
                    <a:pt x="30726" y="1"/>
                  </a:lnTo>
                  <a:cubicBezTo>
                    <a:pt x="30671" y="58"/>
                    <a:pt x="30615" y="115"/>
                    <a:pt x="30561" y="172"/>
                  </a:cubicBezTo>
                  <a:cubicBezTo>
                    <a:pt x="30583" y="114"/>
                    <a:pt x="30606" y="57"/>
                    <a:pt x="30629" y="1"/>
                  </a:cubicBezTo>
                  <a:lnTo>
                    <a:pt x="28447" y="1"/>
                  </a:lnTo>
                  <a:cubicBezTo>
                    <a:pt x="28403" y="89"/>
                    <a:pt x="28362" y="178"/>
                    <a:pt x="28321" y="267"/>
                  </a:cubicBezTo>
                  <a:cubicBezTo>
                    <a:pt x="28160" y="622"/>
                    <a:pt x="28470" y="1028"/>
                    <a:pt x="28794" y="1028"/>
                  </a:cubicBezTo>
                  <a:cubicBezTo>
                    <a:pt x="28888" y="1028"/>
                    <a:pt x="28982" y="994"/>
                    <a:pt x="29067" y="916"/>
                  </a:cubicBezTo>
                  <a:cubicBezTo>
                    <a:pt x="29169" y="824"/>
                    <a:pt x="29262" y="721"/>
                    <a:pt x="29363" y="626"/>
                  </a:cubicBezTo>
                  <a:lnTo>
                    <a:pt x="29363" y="626"/>
                  </a:lnTo>
                  <a:cubicBezTo>
                    <a:pt x="29232" y="1026"/>
                    <a:pt x="29111" y="1432"/>
                    <a:pt x="29008" y="1846"/>
                  </a:cubicBezTo>
                  <a:cubicBezTo>
                    <a:pt x="28983" y="1944"/>
                    <a:pt x="28999" y="2038"/>
                    <a:pt x="29034" y="2121"/>
                  </a:cubicBezTo>
                  <a:cubicBezTo>
                    <a:pt x="28875" y="2112"/>
                    <a:pt x="28716" y="2097"/>
                    <a:pt x="28558" y="2067"/>
                  </a:cubicBezTo>
                  <a:cubicBezTo>
                    <a:pt x="28524" y="2061"/>
                    <a:pt x="28492" y="2051"/>
                    <a:pt x="28459" y="2043"/>
                  </a:cubicBezTo>
                  <a:cubicBezTo>
                    <a:pt x="28899" y="1744"/>
                    <a:pt x="28718" y="899"/>
                    <a:pt x="28093" y="899"/>
                  </a:cubicBezTo>
                  <a:cubicBezTo>
                    <a:pt x="28086" y="899"/>
                    <a:pt x="28079" y="899"/>
                    <a:pt x="28073" y="900"/>
                  </a:cubicBezTo>
                  <a:cubicBezTo>
                    <a:pt x="28050" y="900"/>
                    <a:pt x="28026" y="900"/>
                    <a:pt x="28003" y="900"/>
                  </a:cubicBezTo>
                  <a:cubicBezTo>
                    <a:pt x="27532" y="900"/>
                    <a:pt x="27073" y="777"/>
                    <a:pt x="26660" y="559"/>
                  </a:cubicBezTo>
                  <a:cubicBezTo>
                    <a:pt x="26706" y="371"/>
                    <a:pt x="26746" y="184"/>
                    <a:pt x="26783" y="1"/>
                  </a:cubicBezTo>
                  <a:lnTo>
                    <a:pt x="24532" y="1"/>
                  </a:lnTo>
                  <a:cubicBezTo>
                    <a:pt x="24594" y="115"/>
                    <a:pt x="24658" y="227"/>
                    <a:pt x="24725" y="338"/>
                  </a:cubicBezTo>
                  <a:cubicBezTo>
                    <a:pt x="24487" y="717"/>
                    <a:pt x="24230" y="1081"/>
                    <a:pt x="23943" y="1428"/>
                  </a:cubicBezTo>
                  <a:cubicBezTo>
                    <a:pt x="23805" y="1597"/>
                    <a:pt x="23654" y="1827"/>
                    <a:pt x="23480" y="1954"/>
                  </a:cubicBezTo>
                  <a:cubicBezTo>
                    <a:pt x="23416" y="2002"/>
                    <a:pt x="23418" y="2059"/>
                    <a:pt x="23404" y="2059"/>
                  </a:cubicBezTo>
                  <a:cubicBezTo>
                    <a:pt x="23395" y="2059"/>
                    <a:pt x="23379" y="2036"/>
                    <a:pt x="23335" y="1970"/>
                  </a:cubicBezTo>
                  <a:cubicBezTo>
                    <a:pt x="23232" y="1813"/>
                    <a:pt x="23266" y="1595"/>
                    <a:pt x="23344" y="1378"/>
                  </a:cubicBezTo>
                  <a:cubicBezTo>
                    <a:pt x="23471" y="1122"/>
                    <a:pt x="23586" y="875"/>
                    <a:pt x="23691" y="680"/>
                  </a:cubicBezTo>
                  <a:cubicBezTo>
                    <a:pt x="23828" y="420"/>
                    <a:pt x="23810" y="183"/>
                    <a:pt x="23706" y="1"/>
                  </a:cubicBezTo>
                  <a:lnTo>
                    <a:pt x="22363" y="1"/>
                  </a:lnTo>
                  <a:cubicBezTo>
                    <a:pt x="22355" y="12"/>
                    <a:pt x="22349" y="24"/>
                    <a:pt x="22342" y="37"/>
                  </a:cubicBezTo>
                  <a:cubicBezTo>
                    <a:pt x="22335" y="51"/>
                    <a:pt x="22327" y="65"/>
                    <a:pt x="22319" y="79"/>
                  </a:cubicBezTo>
                  <a:cubicBezTo>
                    <a:pt x="22319" y="53"/>
                    <a:pt x="22318" y="26"/>
                    <a:pt x="22318" y="1"/>
                  </a:cubicBezTo>
                  <a:lnTo>
                    <a:pt x="18141" y="1"/>
                  </a:lnTo>
                  <a:cubicBezTo>
                    <a:pt x="18102" y="89"/>
                    <a:pt x="18065" y="178"/>
                    <a:pt x="18028" y="267"/>
                  </a:cubicBezTo>
                  <a:cubicBezTo>
                    <a:pt x="17931" y="278"/>
                    <a:pt x="17835" y="294"/>
                    <a:pt x="17736" y="298"/>
                  </a:cubicBezTo>
                  <a:cubicBezTo>
                    <a:pt x="17687" y="300"/>
                    <a:pt x="17639" y="301"/>
                    <a:pt x="17592" y="301"/>
                  </a:cubicBezTo>
                  <a:cubicBezTo>
                    <a:pt x="17400" y="301"/>
                    <a:pt x="17213" y="284"/>
                    <a:pt x="17027" y="258"/>
                  </a:cubicBezTo>
                  <a:cubicBezTo>
                    <a:pt x="17120" y="172"/>
                    <a:pt x="17214" y="87"/>
                    <a:pt x="17306" y="1"/>
                  </a:cubicBezTo>
                  <a:lnTo>
                    <a:pt x="2841" y="1"/>
                  </a:lnTo>
                  <a:cubicBezTo>
                    <a:pt x="2777" y="277"/>
                    <a:pt x="2719" y="557"/>
                    <a:pt x="2671" y="839"/>
                  </a:cubicBezTo>
                  <a:cubicBezTo>
                    <a:pt x="2651" y="961"/>
                    <a:pt x="2667" y="1065"/>
                    <a:pt x="2706" y="1152"/>
                  </a:cubicBezTo>
                  <a:cubicBezTo>
                    <a:pt x="2431" y="792"/>
                    <a:pt x="2184" y="398"/>
                    <a:pt x="19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4" name="Google Shape;94;p6"/>
            <p:cNvSpPr/>
            <p:nvPr/>
          </p:nvSpPr>
          <p:spPr>
            <a:xfrm>
              <a:off x="4180950" y="3077925"/>
              <a:ext cx="8175" cy="63650"/>
            </a:xfrm>
            <a:custGeom>
              <a:avLst/>
              <a:gdLst/>
              <a:ahLst/>
              <a:cxnLst/>
              <a:rect l="l" t="t" r="r" b="b"/>
              <a:pathLst>
                <a:path w="327" h="2546" extrusionOk="0">
                  <a:moveTo>
                    <a:pt x="1" y="1"/>
                  </a:moveTo>
                  <a:lnTo>
                    <a:pt x="1" y="2546"/>
                  </a:lnTo>
                  <a:cubicBezTo>
                    <a:pt x="104" y="1917"/>
                    <a:pt x="200" y="1288"/>
                    <a:pt x="288" y="657"/>
                  </a:cubicBezTo>
                  <a:cubicBezTo>
                    <a:pt x="326" y="375"/>
                    <a:pt x="194" y="142"/>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5" name="Google Shape;95;p6"/>
            <p:cNvSpPr/>
            <p:nvPr/>
          </p:nvSpPr>
          <p:spPr>
            <a:xfrm>
              <a:off x="5073750" y="2981925"/>
              <a:ext cx="21250" cy="5175"/>
            </a:xfrm>
            <a:custGeom>
              <a:avLst/>
              <a:gdLst/>
              <a:ahLst/>
              <a:cxnLst/>
              <a:rect l="l" t="t" r="r" b="b"/>
              <a:pathLst>
                <a:path w="850" h="207" extrusionOk="0">
                  <a:moveTo>
                    <a:pt x="1" y="1"/>
                  </a:moveTo>
                  <a:cubicBezTo>
                    <a:pt x="95" y="134"/>
                    <a:pt x="257" y="207"/>
                    <a:pt x="423" y="207"/>
                  </a:cubicBezTo>
                  <a:cubicBezTo>
                    <a:pt x="567" y="207"/>
                    <a:pt x="713" y="151"/>
                    <a:pt x="820" y="33"/>
                  </a:cubicBezTo>
                  <a:cubicBezTo>
                    <a:pt x="830" y="22"/>
                    <a:pt x="840" y="12"/>
                    <a:pt x="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6" name="Google Shape;96;p6"/>
            <p:cNvSpPr/>
            <p:nvPr/>
          </p:nvSpPr>
          <p:spPr>
            <a:xfrm>
              <a:off x="4770175" y="5379075"/>
              <a:ext cx="250075" cy="96875"/>
            </a:xfrm>
            <a:custGeom>
              <a:avLst/>
              <a:gdLst/>
              <a:ahLst/>
              <a:cxnLst/>
              <a:rect l="l" t="t" r="r" b="b"/>
              <a:pathLst>
                <a:path w="10003" h="3875" extrusionOk="0">
                  <a:moveTo>
                    <a:pt x="4882" y="1"/>
                  </a:moveTo>
                  <a:cubicBezTo>
                    <a:pt x="3037" y="1"/>
                    <a:pt x="1588" y="1142"/>
                    <a:pt x="605" y="2783"/>
                  </a:cubicBezTo>
                  <a:cubicBezTo>
                    <a:pt x="392" y="3139"/>
                    <a:pt x="191" y="3503"/>
                    <a:pt x="1" y="3875"/>
                  </a:cubicBezTo>
                  <a:lnTo>
                    <a:pt x="10002" y="3875"/>
                  </a:lnTo>
                  <a:cubicBezTo>
                    <a:pt x="9843" y="3473"/>
                    <a:pt x="9654" y="3086"/>
                    <a:pt x="9429" y="2715"/>
                  </a:cubicBezTo>
                  <a:cubicBezTo>
                    <a:pt x="8494" y="1171"/>
                    <a:pt x="6810" y="83"/>
                    <a:pt x="5083" y="5"/>
                  </a:cubicBezTo>
                  <a:cubicBezTo>
                    <a:pt x="5016" y="2"/>
                    <a:pt x="4949" y="1"/>
                    <a:pt x="488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7" name="Google Shape;97;p6"/>
            <p:cNvSpPr/>
            <p:nvPr/>
          </p:nvSpPr>
          <p:spPr>
            <a:xfrm>
              <a:off x="5074050" y="5386200"/>
              <a:ext cx="279525" cy="89750"/>
            </a:xfrm>
            <a:custGeom>
              <a:avLst/>
              <a:gdLst/>
              <a:ahLst/>
              <a:cxnLst/>
              <a:rect l="l" t="t" r="r" b="b"/>
              <a:pathLst>
                <a:path w="11181" h="3590" extrusionOk="0">
                  <a:moveTo>
                    <a:pt x="5674" y="1"/>
                  </a:moveTo>
                  <a:cubicBezTo>
                    <a:pt x="3420" y="1"/>
                    <a:pt x="1341" y="1520"/>
                    <a:pt x="0" y="3590"/>
                  </a:cubicBezTo>
                  <a:lnTo>
                    <a:pt x="2168" y="3590"/>
                  </a:lnTo>
                  <a:cubicBezTo>
                    <a:pt x="2492" y="3219"/>
                    <a:pt x="2858" y="2884"/>
                    <a:pt x="3272" y="2588"/>
                  </a:cubicBezTo>
                  <a:cubicBezTo>
                    <a:pt x="3353" y="2530"/>
                    <a:pt x="3438" y="2481"/>
                    <a:pt x="3521" y="2430"/>
                  </a:cubicBezTo>
                  <a:lnTo>
                    <a:pt x="3521" y="2430"/>
                  </a:lnTo>
                  <a:cubicBezTo>
                    <a:pt x="3128" y="2800"/>
                    <a:pt x="2748" y="3187"/>
                    <a:pt x="2387" y="3590"/>
                  </a:cubicBezTo>
                  <a:lnTo>
                    <a:pt x="8218" y="3590"/>
                  </a:lnTo>
                  <a:cubicBezTo>
                    <a:pt x="8242" y="3488"/>
                    <a:pt x="8267" y="3388"/>
                    <a:pt x="8291" y="3286"/>
                  </a:cubicBezTo>
                  <a:cubicBezTo>
                    <a:pt x="8334" y="3111"/>
                    <a:pt x="8325" y="2949"/>
                    <a:pt x="8283" y="2800"/>
                  </a:cubicBezTo>
                  <a:lnTo>
                    <a:pt x="8283" y="2800"/>
                  </a:lnTo>
                  <a:cubicBezTo>
                    <a:pt x="8578" y="3035"/>
                    <a:pt x="8852" y="3302"/>
                    <a:pt x="9106" y="3590"/>
                  </a:cubicBezTo>
                  <a:lnTo>
                    <a:pt x="11181" y="3590"/>
                  </a:lnTo>
                  <a:cubicBezTo>
                    <a:pt x="10371" y="2269"/>
                    <a:pt x="9315" y="1166"/>
                    <a:pt x="7872" y="497"/>
                  </a:cubicBezTo>
                  <a:lnTo>
                    <a:pt x="7872" y="498"/>
                  </a:lnTo>
                  <a:cubicBezTo>
                    <a:pt x="7134" y="156"/>
                    <a:pt x="6395" y="1"/>
                    <a:pt x="56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8" name="Google Shape;98;p6"/>
            <p:cNvSpPr/>
            <p:nvPr/>
          </p:nvSpPr>
          <p:spPr>
            <a:xfrm>
              <a:off x="4178823" y="3871175"/>
              <a:ext cx="117594" cy="345300"/>
            </a:xfrm>
            <a:custGeom>
              <a:avLst/>
              <a:gdLst/>
              <a:ahLst/>
              <a:cxnLst/>
              <a:rect l="l" t="t" r="r" b="b"/>
              <a:pathLst>
                <a:path w="6599" h="13812" extrusionOk="0">
                  <a:moveTo>
                    <a:pt x="4376" y="7573"/>
                  </a:moveTo>
                  <a:cubicBezTo>
                    <a:pt x="4290" y="7888"/>
                    <a:pt x="4183" y="8197"/>
                    <a:pt x="4056" y="8490"/>
                  </a:cubicBezTo>
                  <a:cubicBezTo>
                    <a:pt x="4057" y="8293"/>
                    <a:pt x="4042" y="8098"/>
                    <a:pt x="4015" y="7907"/>
                  </a:cubicBezTo>
                  <a:cubicBezTo>
                    <a:pt x="4055" y="7801"/>
                    <a:pt x="4097" y="7694"/>
                    <a:pt x="4124" y="7585"/>
                  </a:cubicBezTo>
                  <a:lnTo>
                    <a:pt x="4125" y="7585"/>
                  </a:lnTo>
                  <a:cubicBezTo>
                    <a:pt x="4161" y="7591"/>
                    <a:pt x="4198" y="7594"/>
                    <a:pt x="4235" y="7594"/>
                  </a:cubicBezTo>
                  <a:cubicBezTo>
                    <a:pt x="4263" y="7594"/>
                    <a:pt x="4292" y="7592"/>
                    <a:pt x="4321" y="7587"/>
                  </a:cubicBezTo>
                  <a:cubicBezTo>
                    <a:pt x="4340" y="7583"/>
                    <a:pt x="4358" y="7577"/>
                    <a:pt x="4376" y="7573"/>
                  </a:cubicBezTo>
                  <a:close/>
                  <a:moveTo>
                    <a:pt x="86" y="1"/>
                  </a:moveTo>
                  <a:lnTo>
                    <a:pt x="86" y="1801"/>
                  </a:lnTo>
                  <a:cubicBezTo>
                    <a:pt x="131" y="1706"/>
                    <a:pt x="175" y="1611"/>
                    <a:pt x="220" y="1517"/>
                  </a:cubicBezTo>
                  <a:cubicBezTo>
                    <a:pt x="294" y="1529"/>
                    <a:pt x="369" y="1540"/>
                    <a:pt x="443" y="1553"/>
                  </a:cubicBezTo>
                  <a:cubicBezTo>
                    <a:pt x="420" y="1600"/>
                    <a:pt x="398" y="1648"/>
                    <a:pt x="389" y="1704"/>
                  </a:cubicBezTo>
                  <a:cubicBezTo>
                    <a:pt x="373" y="1799"/>
                    <a:pt x="356" y="1894"/>
                    <a:pt x="339" y="1989"/>
                  </a:cubicBezTo>
                  <a:cubicBezTo>
                    <a:pt x="288" y="1973"/>
                    <a:pt x="236" y="1964"/>
                    <a:pt x="183" y="1964"/>
                  </a:cubicBezTo>
                  <a:cubicBezTo>
                    <a:pt x="151" y="1964"/>
                    <a:pt x="118" y="1968"/>
                    <a:pt x="86" y="1975"/>
                  </a:cubicBezTo>
                  <a:lnTo>
                    <a:pt x="86" y="3931"/>
                  </a:lnTo>
                  <a:cubicBezTo>
                    <a:pt x="187" y="3714"/>
                    <a:pt x="289" y="3496"/>
                    <a:pt x="389" y="3279"/>
                  </a:cubicBezTo>
                  <a:cubicBezTo>
                    <a:pt x="420" y="3305"/>
                    <a:pt x="451" y="3333"/>
                    <a:pt x="487" y="3349"/>
                  </a:cubicBezTo>
                  <a:cubicBezTo>
                    <a:pt x="551" y="3374"/>
                    <a:pt x="617" y="3386"/>
                    <a:pt x="685" y="3388"/>
                  </a:cubicBezTo>
                  <a:cubicBezTo>
                    <a:pt x="483" y="3594"/>
                    <a:pt x="283" y="3802"/>
                    <a:pt x="86" y="4015"/>
                  </a:cubicBezTo>
                  <a:lnTo>
                    <a:pt x="86" y="8079"/>
                  </a:lnTo>
                  <a:cubicBezTo>
                    <a:pt x="199" y="7927"/>
                    <a:pt x="313" y="7776"/>
                    <a:pt x="429" y="7627"/>
                  </a:cubicBezTo>
                  <a:lnTo>
                    <a:pt x="429" y="7627"/>
                  </a:lnTo>
                  <a:cubicBezTo>
                    <a:pt x="315" y="7866"/>
                    <a:pt x="200" y="8106"/>
                    <a:pt x="86" y="8345"/>
                  </a:cubicBezTo>
                  <a:lnTo>
                    <a:pt x="86" y="11161"/>
                  </a:lnTo>
                  <a:cubicBezTo>
                    <a:pt x="250" y="10946"/>
                    <a:pt x="415" y="10732"/>
                    <a:pt x="580" y="10517"/>
                  </a:cubicBezTo>
                  <a:lnTo>
                    <a:pt x="580" y="10517"/>
                  </a:lnTo>
                  <a:cubicBezTo>
                    <a:pt x="441" y="10773"/>
                    <a:pt x="306" y="11031"/>
                    <a:pt x="160" y="11285"/>
                  </a:cubicBezTo>
                  <a:cubicBezTo>
                    <a:pt x="1" y="11564"/>
                    <a:pt x="132" y="11862"/>
                    <a:pt x="355" y="12033"/>
                  </a:cubicBezTo>
                  <a:cubicBezTo>
                    <a:pt x="265" y="12076"/>
                    <a:pt x="176" y="12115"/>
                    <a:pt x="86" y="12155"/>
                  </a:cubicBezTo>
                  <a:lnTo>
                    <a:pt x="86" y="13812"/>
                  </a:lnTo>
                  <a:cubicBezTo>
                    <a:pt x="1354" y="13690"/>
                    <a:pt x="2650" y="13200"/>
                    <a:pt x="3674" y="12704"/>
                  </a:cubicBezTo>
                  <a:cubicBezTo>
                    <a:pt x="4484" y="12311"/>
                    <a:pt x="5233" y="11809"/>
                    <a:pt x="5680" y="10959"/>
                  </a:cubicBezTo>
                  <a:cubicBezTo>
                    <a:pt x="6160" y="10049"/>
                    <a:pt x="6277" y="8913"/>
                    <a:pt x="6393" y="7891"/>
                  </a:cubicBezTo>
                  <a:cubicBezTo>
                    <a:pt x="6598" y="6054"/>
                    <a:pt x="6337" y="4330"/>
                    <a:pt x="5258" y="2956"/>
                  </a:cubicBezTo>
                  <a:cubicBezTo>
                    <a:pt x="4559" y="1691"/>
                    <a:pt x="3373" y="856"/>
                    <a:pt x="1996" y="434"/>
                  </a:cubicBezTo>
                  <a:cubicBezTo>
                    <a:pt x="1381" y="245"/>
                    <a:pt x="740" y="101"/>
                    <a:pt x="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99" name="Google Shape;99;p6"/>
            <p:cNvSpPr/>
            <p:nvPr/>
          </p:nvSpPr>
          <p:spPr>
            <a:xfrm>
              <a:off x="4180950" y="4217124"/>
              <a:ext cx="209577" cy="1258825"/>
            </a:xfrm>
            <a:custGeom>
              <a:avLst/>
              <a:gdLst/>
              <a:ahLst/>
              <a:cxnLst/>
              <a:rect l="l" t="t" r="r" b="b"/>
              <a:pathLst>
                <a:path w="10771" h="50353" extrusionOk="0">
                  <a:moveTo>
                    <a:pt x="297" y="1652"/>
                  </a:moveTo>
                  <a:lnTo>
                    <a:pt x="297" y="1652"/>
                  </a:lnTo>
                  <a:cubicBezTo>
                    <a:pt x="429" y="1729"/>
                    <a:pt x="556" y="1814"/>
                    <a:pt x="685" y="1899"/>
                  </a:cubicBezTo>
                  <a:cubicBezTo>
                    <a:pt x="549" y="1910"/>
                    <a:pt x="414" y="1982"/>
                    <a:pt x="306" y="2143"/>
                  </a:cubicBezTo>
                  <a:cubicBezTo>
                    <a:pt x="231" y="2251"/>
                    <a:pt x="160" y="2362"/>
                    <a:pt x="87" y="2470"/>
                  </a:cubicBezTo>
                  <a:cubicBezTo>
                    <a:pt x="142" y="2312"/>
                    <a:pt x="203" y="2156"/>
                    <a:pt x="258" y="1998"/>
                  </a:cubicBezTo>
                  <a:cubicBezTo>
                    <a:pt x="300" y="1876"/>
                    <a:pt x="308" y="1760"/>
                    <a:pt x="297" y="1652"/>
                  </a:cubicBezTo>
                  <a:close/>
                  <a:moveTo>
                    <a:pt x="2794" y="9845"/>
                  </a:moveTo>
                  <a:cubicBezTo>
                    <a:pt x="2471" y="10510"/>
                    <a:pt x="2022" y="11106"/>
                    <a:pt x="1435" y="11575"/>
                  </a:cubicBezTo>
                  <a:cubicBezTo>
                    <a:pt x="1476" y="11509"/>
                    <a:pt x="1514" y="11444"/>
                    <a:pt x="1554" y="11377"/>
                  </a:cubicBezTo>
                  <a:cubicBezTo>
                    <a:pt x="1662" y="11347"/>
                    <a:pt x="1764" y="11282"/>
                    <a:pt x="1844" y="11162"/>
                  </a:cubicBezTo>
                  <a:cubicBezTo>
                    <a:pt x="2064" y="10830"/>
                    <a:pt x="2285" y="10499"/>
                    <a:pt x="2505" y="10167"/>
                  </a:cubicBezTo>
                  <a:cubicBezTo>
                    <a:pt x="2572" y="10066"/>
                    <a:pt x="2602" y="9958"/>
                    <a:pt x="2617" y="9849"/>
                  </a:cubicBezTo>
                  <a:cubicBezTo>
                    <a:pt x="2642" y="9852"/>
                    <a:pt x="2667" y="9854"/>
                    <a:pt x="2693" y="9854"/>
                  </a:cubicBezTo>
                  <a:cubicBezTo>
                    <a:pt x="2726" y="9854"/>
                    <a:pt x="2760" y="9851"/>
                    <a:pt x="2794" y="9845"/>
                  </a:cubicBezTo>
                  <a:close/>
                  <a:moveTo>
                    <a:pt x="1219" y="19924"/>
                  </a:moveTo>
                  <a:lnTo>
                    <a:pt x="1219" y="19924"/>
                  </a:lnTo>
                  <a:cubicBezTo>
                    <a:pt x="1112" y="20737"/>
                    <a:pt x="864" y="21502"/>
                    <a:pt x="519" y="22216"/>
                  </a:cubicBezTo>
                  <a:cubicBezTo>
                    <a:pt x="454" y="21875"/>
                    <a:pt x="501" y="21489"/>
                    <a:pt x="564" y="21116"/>
                  </a:cubicBezTo>
                  <a:cubicBezTo>
                    <a:pt x="788" y="20723"/>
                    <a:pt x="1007" y="20325"/>
                    <a:pt x="1219" y="19924"/>
                  </a:cubicBezTo>
                  <a:close/>
                  <a:moveTo>
                    <a:pt x="5729" y="48086"/>
                  </a:moveTo>
                  <a:cubicBezTo>
                    <a:pt x="6026" y="48086"/>
                    <a:pt x="6321" y="48113"/>
                    <a:pt x="6611" y="48166"/>
                  </a:cubicBezTo>
                  <a:cubicBezTo>
                    <a:pt x="6800" y="48233"/>
                    <a:pt x="6985" y="48317"/>
                    <a:pt x="7161" y="48439"/>
                  </a:cubicBezTo>
                  <a:cubicBezTo>
                    <a:pt x="7176" y="48448"/>
                    <a:pt x="7188" y="48461"/>
                    <a:pt x="7201" y="48470"/>
                  </a:cubicBezTo>
                  <a:cubicBezTo>
                    <a:pt x="7159" y="48463"/>
                    <a:pt x="7117" y="48460"/>
                    <a:pt x="7074" y="48460"/>
                  </a:cubicBezTo>
                  <a:cubicBezTo>
                    <a:pt x="6871" y="48460"/>
                    <a:pt x="6672" y="48541"/>
                    <a:pt x="6509" y="48721"/>
                  </a:cubicBezTo>
                  <a:cubicBezTo>
                    <a:pt x="6306" y="48537"/>
                    <a:pt x="6050" y="48457"/>
                    <a:pt x="5788" y="48457"/>
                  </a:cubicBezTo>
                  <a:cubicBezTo>
                    <a:pt x="5733" y="48457"/>
                    <a:pt x="5678" y="48460"/>
                    <a:pt x="5622" y="48467"/>
                  </a:cubicBezTo>
                  <a:cubicBezTo>
                    <a:pt x="5598" y="48330"/>
                    <a:pt x="5554" y="48206"/>
                    <a:pt x="5496" y="48092"/>
                  </a:cubicBezTo>
                  <a:cubicBezTo>
                    <a:pt x="5574" y="48088"/>
                    <a:pt x="5652" y="48086"/>
                    <a:pt x="5729" y="48086"/>
                  </a:cubicBezTo>
                  <a:close/>
                  <a:moveTo>
                    <a:pt x="1" y="1"/>
                  </a:moveTo>
                  <a:lnTo>
                    <a:pt x="1" y="50353"/>
                  </a:lnTo>
                  <a:lnTo>
                    <a:pt x="10684" y="50353"/>
                  </a:lnTo>
                  <a:cubicBezTo>
                    <a:pt x="10770" y="49499"/>
                    <a:pt x="10706" y="48658"/>
                    <a:pt x="10294" y="47932"/>
                  </a:cubicBezTo>
                  <a:cubicBezTo>
                    <a:pt x="9649" y="46797"/>
                    <a:pt x="8379" y="46369"/>
                    <a:pt x="7095" y="46369"/>
                  </a:cubicBezTo>
                  <a:cubicBezTo>
                    <a:pt x="6648" y="46369"/>
                    <a:pt x="6199" y="46421"/>
                    <a:pt x="5775" y="46513"/>
                  </a:cubicBezTo>
                  <a:cubicBezTo>
                    <a:pt x="4192" y="46857"/>
                    <a:pt x="2686" y="47606"/>
                    <a:pt x="1419" y="48678"/>
                  </a:cubicBezTo>
                  <a:cubicBezTo>
                    <a:pt x="3336" y="46785"/>
                    <a:pt x="5203" y="41050"/>
                    <a:pt x="2331" y="39182"/>
                  </a:cubicBezTo>
                  <a:cubicBezTo>
                    <a:pt x="1867" y="38881"/>
                    <a:pt x="1345" y="38719"/>
                    <a:pt x="832" y="38719"/>
                  </a:cubicBezTo>
                  <a:cubicBezTo>
                    <a:pt x="695" y="38719"/>
                    <a:pt x="559" y="38731"/>
                    <a:pt x="425" y="38754"/>
                  </a:cubicBezTo>
                  <a:cubicBezTo>
                    <a:pt x="334" y="38692"/>
                    <a:pt x="244" y="38627"/>
                    <a:pt x="146" y="38574"/>
                  </a:cubicBezTo>
                  <a:cubicBezTo>
                    <a:pt x="100" y="38550"/>
                    <a:pt x="54" y="38534"/>
                    <a:pt x="6" y="38512"/>
                  </a:cubicBezTo>
                  <a:cubicBezTo>
                    <a:pt x="81" y="38393"/>
                    <a:pt x="156" y="38274"/>
                    <a:pt x="226" y="38152"/>
                  </a:cubicBezTo>
                  <a:cubicBezTo>
                    <a:pt x="232" y="38147"/>
                    <a:pt x="239" y="38142"/>
                    <a:pt x="245" y="38137"/>
                  </a:cubicBezTo>
                  <a:cubicBezTo>
                    <a:pt x="544" y="38039"/>
                    <a:pt x="842" y="37939"/>
                    <a:pt x="1131" y="37809"/>
                  </a:cubicBezTo>
                  <a:cubicBezTo>
                    <a:pt x="1827" y="37498"/>
                    <a:pt x="2457" y="37062"/>
                    <a:pt x="3006" y="36509"/>
                  </a:cubicBezTo>
                  <a:cubicBezTo>
                    <a:pt x="4132" y="35377"/>
                    <a:pt x="4825" y="33795"/>
                    <a:pt x="4834" y="32132"/>
                  </a:cubicBezTo>
                  <a:cubicBezTo>
                    <a:pt x="4843" y="30500"/>
                    <a:pt x="4148" y="28873"/>
                    <a:pt x="2798" y="28049"/>
                  </a:cubicBezTo>
                  <a:cubicBezTo>
                    <a:pt x="2200" y="27683"/>
                    <a:pt x="1538" y="27510"/>
                    <a:pt x="876" y="27510"/>
                  </a:cubicBezTo>
                  <a:cubicBezTo>
                    <a:pt x="826" y="27510"/>
                    <a:pt x="775" y="27511"/>
                    <a:pt x="725" y="27513"/>
                  </a:cubicBezTo>
                  <a:cubicBezTo>
                    <a:pt x="563" y="27445"/>
                    <a:pt x="398" y="27380"/>
                    <a:pt x="231" y="27324"/>
                  </a:cubicBezTo>
                  <a:cubicBezTo>
                    <a:pt x="288" y="27259"/>
                    <a:pt x="339" y="27191"/>
                    <a:pt x="393" y="27126"/>
                  </a:cubicBezTo>
                  <a:cubicBezTo>
                    <a:pt x="1139" y="26922"/>
                    <a:pt x="1803" y="26409"/>
                    <a:pt x="2347" y="25744"/>
                  </a:cubicBezTo>
                  <a:cubicBezTo>
                    <a:pt x="2776" y="25499"/>
                    <a:pt x="3177" y="25203"/>
                    <a:pt x="3530" y="24882"/>
                  </a:cubicBezTo>
                  <a:cubicBezTo>
                    <a:pt x="4683" y="23831"/>
                    <a:pt x="5535" y="22401"/>
                    <a:pt x="5740" y="20775"/>
                  </a:cubicBezTo>
                  <a:cubicBezTo>
                    <a:pt x="5950" y="19123"/>
                    <a:pt x="5519" y="17378"/>
                    <a:pt x="4436" y="16156"/>
                  </a:cubicBezTo>
                  <a:cubicBezTo>
                    <a:pt x="4430" y="16148"/>
                    <a:pt x="4423" y="16142"/>
                    <a:pt x="4417" y="16135"/>
                  </a:cubicBezTo>
                  <a:cubicBezTo>
                    <a:pt x="3979" y="15181"/>
                    <a:pt x="3355" y="14325"/>
                    <a:pt x="2547" y="13751"/>
                  </a:cubicBezTo>
                  <a:cubicBezTo>
                    <a:pt x="2120" y="13447"/>
                    <a:pt x="1668" y="13269"/>
                    <a:pt x="1197" y="13168"/>
                  </a:cubicBezTo>
                  <a:cubicBezTo>
                    <a:pt x="2440" y="12512"/>
                    <a:pt x="3494" y="11445"/>
                    <a:pt x="4071" y="10060"/>
                  </a:cubicBezTo>
                  <a:cubicBezTo>
                    <a:pt x="5574" y="6446"/>
                    <a:pt x="3959" y="2157"/>
                    <a:pt x="757" y="359"/>
                  </a:cubicBezTo>
                  <a:cubicBezTo>
                    <a:pt x="511" y="222"/>
                    <a:pt x="258" y="106"/>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0" name="Google Shape;100;p6"/>
            <p:cNvSpPr/>
            <p:nvPr/>
          </p:nvSpPr>
          <p:spPr>
            <a:xfrm>
              <a:off x="4180950" y="2981951"/>
              <a:ext cx="163689" cy="582550"/>
            </a:xfrm>
            <a:custGeom>
              <a:avLst/>
              <a:gdLst/>
              <a:ahLst/>
              <a:cxnLst/>
              <a:rect l="l" t="t" r="r" b="b"/>
              <a:pathLst>
                <a:path w="8238" h="23302" extrusionOk="0">
                  <a:moveTo>
                    <a:pt x="3739" y="43"/>
                  </a:moveTo>
                  <a:lnTo>
                    <a:pt x="3739" y="43"/>
                  </a:lnTo>
                  <a:cubicBezTo>
                    <a:pt x="3510" y="473"/>
                    <a:pt x="3281" y="901"/>
                    <a:pt x="3053" y="1331"/>
                  </a:cubicBezTo>
                  <a:cubicBezTo>
                    <a:pt x="3004" y="1423"/>
                    <a:pt x="2983" y="1512"/>
                    <a:pt x="2983" y="1597"/>
                  </a:cubicBezTo>
                  <a:cubicBezTo>
                    <a:pt x="2970" y="1610"/>
                    <a:pt x="2960" y="1624"/>
                    <a:pt x="2948" y="1635"/>
                  </a:cubicBezTo>
                  <a:cubicBezTo>
                    <a:pt x="2792" y="1788"/>
                    <a:pt x="2737" y="2001"/>
                    <a:pt x="2761" y="2194"/>
                  </a:cubicBezTo>
                  <a:cubicBezTo>
                    <a:pt x="2461" y="2115"/>
                    <a:pt x="2165" y="2012"/>
                    <a:pt x="1873" y="1903"/>
                  </a:cubicBezTo>
                  <a:cubicBezTo>
                    <a:pt x="1871" y="1832"/>
                    <a:pt x="1866" y="1761"/>
                    <a:pt x="1862" y="1691"/>
                  </a:cubicBezTo>
                  <a:cubicBezTo>
                    <a:pt x="2417" y="1175"/>
                    <a:pt x="2965" y="650"/>
                    <a:pt x="3503" y="114"/>
                  </a:cubicBezTo>
                  <a:cubicBezTo>
                    <a:pt x="3582" y="91"/>
                    <a:pt x="3661" y="66"/>
                    <a:pt x="3739" y="43"/>
                  </a:cubicBezTo>
                  <a:close/>
                  <a:moveTo>
                    <a:pt x="3032" y="4740"/>
                  </a:moveTo>
                  <a:cubicBezTo>
                    <a:pt x="3162" y="4878"/>
                    <a:pt x="3288" y="5022"/>
                    <a:pt x="3409" y="5172"/>
                  </a:cubicBezTo>
                  <a:cubicBezTo>
                    <a:pt x="3316" y="5234"/>
                    <a:pt x="3235" y="5329"/>
                    <a:pt x="3172" y="5459"/>
                  </a:cubicBezTo>
                  <a:cubicBezTo>
                    <a:pt x="3161" y="5437"/>
                    <a:pt x="3148" y="5414"/>
                    <a:pt x="3135" y="5393"/>
                  </a:cubicBezTo>
                  <a:cubicBezTo>
                    <a:pt x="3101" y="5175"/>
                    <a:pt x="3068" y="4957"/>
                    <a:pt x="3032" y="4740"/>
                  </a:cubicBezTo>
                  <a:close/>
                  <a:moveTo>
                    <a:pt x="4232" y="6574"/>
                  </a:moveTo>
                  <a:cubicBezTo>
                    <a:pt x="4314" y="6877"/>
                    <a:pt x="4319" y="7198"/>
                    <a:pt x="4183" y="7552"/>
                  </a:cubicBezTo>
                  <a:cubicBezTo>
                    <a:pt x="4102" y="7765"/>
                    <a:pt x="4000" y="7968"/>
                    <a:pt x="3888" y="8166"/>
                  </a:cubicBezTo>
                  <a:cubicBezTo>
                    <a:pt x="3818" y="8077"/>
                    <a:pt x="3723" y="8013"/>
                    <a:pt x="3617" y="7981"/>
                  </a:cubicBezTo>
                  <a:cubicBezTo>
                    <a:pt x="3620" y="7976"/>
                    <a:pt x="3622" y="7970"/>
                    <a:pt x="3624" y="7965"/>
                  </a:cubicBezTo>
                  <a:cubicBezTo>
                    <a:pt x="3859" y="7519"/>
                    <a:pt x="4058" y="7053"/>
                    <a:pt x="4232" y="6574"/>
                  </a:cubicBezTo>
                  <a:close/>
                  <a:moveTo>
                    <a:pt x="1106" y="9683"/>
                  </a:moveTo>
                  <a:cubicBezTo>
                    <a:pt x="1130" y="9767"/>
                    <a:pt x="1171" y="9839"/>
                    <a:pt x="1220" y="9905"/>
                  </a:cubicBezTo>
                  <a:cubicBezTo>
                    <a:pt x="961" y="10078"/>
                    <a:pt x="691" y="10234"/>
                    <a:pt x="415" y="10377"/>
                  </a:cubicBezTo>
                  <a:cubicBezTo>
                    <a:pt x="424" y="10368"/>
                    <a:pt x="434" y="10357"/>
                    <a:pt x="443" y="10348"/>
                  </a:cubicBezTo>
                  <a:cubicBezTo>
                    <a:pt x="551" y="10310"/>
                    <a:pt x="653" y="10245"/>
                    <a:pt x="740" y="10145"/>
                  </a:cubicBezTo>
                  <a:cubicBezTo>
                    <a:pt x="868" y="9996"/>
                    <a:pt x="983" y="9836"/>
                    <a:pt x="1106" y="9683"/>
                  </a:cubicBezTo>
                  <a:close/>
                  <a:moveTo>
                    <a:pt x="1266" y="14550"/>
                  </a:moveTo>
                  <a:cubicBezTo>
                    <a:pt x="1273" y="14551"/>
                    <a:pt x="1279" y="14552"/>
                    <a:pt x="1286" y="14554"/>
                  </a:cubicBezTo>
                  <a:cubicBezTo>
                    <a:pt x="1442" y="14588"/>
                    <a:pt x="1612" y="14628"/>
                    <a:pt x="1786" y="14672"/>
                  </a:cubicBezTo>
                  <a:cubicBezTo>
                    <a:pt x="1725" y="14725"/>
                    <a:pt x="1673" y="14790"/>
                    <a:pt x="1632" y="14870"/>
                  </a:cubicBezTo>
                  <a:cubicBezTo>
                    <a:pt x="1455" y="15217"/>
                    <a:pt x="1278" y="15563"/>
                    <a:pt x="1100" y="15909"/>
                  </a:cubicBezTo>
                  <a:cubicBezTo>
                    <a:pt x="1175" y="15604"/>
                    <a:pt x="1248" y="15298"/>
                    <a:pt x="1322" y="14993"/>
                  </a:cubicBezTo>
                  <a:cubicBezTo>
                    <a:pt x="1365" y="14812"/>
                    <a:pt x="1337" y="14664"/>
                    <a:pt x="1266" y="14550"/>
                  </a:cubicBezTo>
                  <a:close/>
                  <a:moveTo>
                    <a:pt x="2" y="1"/>
                  </a:moveTo>
                  <a:lnTo>
                    <a:pt x="2" y="2844"/>
                  </a:lnTo>
                  <a:cubicBezTo>
                    <a:pt x="185" y="2906"/>
                    <a:pt x="367" y="2974"/>
                    <a:pt x="546" y="3049"/>
                  </a:cubicBezTo>
                  <a:cubicBezTo>
                    <a:pt x="522" y="3823"/>
                    <a:pt x="446" y="4596"/>
                    <a:pt x="315" y="5365"/>
                  </a:cubicBezTo>
                  <a:cubicBezTo>
                    <a:pt x="258" y="5596"/>
                    <a:pt x="210" y="5832"/>
                    <a:pt x="181" y="6072"/>
                  </a:cubicBezTo>
                  <a:cubicBezTo>
                    <a:pt x="168" y="6182"/>
                    <a:pt x="174" y="6279"/>
                    <a:pt x="195" y="6367"/>
                  </a:cubicBezTo>
                  <a:cubicBezTo>
                    <a:pt x="183" y="6408"/>
                    <a:pt x="173" y="6450"/>
                    <a:pt x="162" y="6491"/>
                  </a:cubicBezTo>
                  <a:cubicBezTo>
                    <a:pt x="111" y="6623"/>
                    <a:pt x="57" y="6751"/>
                    <a:pt x="1" y="6880"/>
                  </a:cubicBezTo>
                  <a:lnTo>
                    <a:pt x="1" y="20854"/>
                  </a:lnTo>
                  <a:cubicBezTo>
                    <a:pt x="106" y="20652"/>
                    <a:pt x="210" y="20449"/>
                    <a:pt x="315" y="20247"/>
                  </a:cubicBezTo>
                  <a:lnTo>
                    <a:pt x="315" y="20247"/>
                  </a:lnTo>
                  <a:cubicBezTo>
                    <a:pt x="272" y="20649"/>
                    <a:pt x="636" y="20947"/>
                    <a:pt x="989" y="20947"/>
                  </a:cubicBezTo>
                  <a:cubicBezTo>
                    <a:pt x="1113" y="20947"/>
                    <a:pt x="1235" y="20910"/>
                    <a:pt x="1338" y="20828"/>
                  </a:cubicBezTo>
                  <a:cubicBezTo>
                    <a:pt x="1720" y="20525"/>
                    <a:pt x="2061" y="20181"/>
                    <a:pt x="2386" y="19823"/>
                  </a:cubicBezTo>
                  <a:cubicBezTo>
                    <a:pt x="2420" y="19866"/>
                    <a:pt x="2458" y="19904"/>
                    <a:pt x="2498" y="19941"/>
                  </a:cubicBezTo>
                  <a:cubicBezTo>
                    <a:pt x="2479" y="20006"/>
                    <a:pt x="2465" y="20073"/>
                    <a:pt x="2443" y="20138"/>
                  </a:cubicBezTo>
                  <a:cubicBezTo>
                    <a:pt x="2377" y="20337"/>
                    <a:pt x="2394" y="20520"/>
                    <a:pt x="2460" y="20675"/>
                  </a:cubicBezTo>
                  <a:cubicBezTo>
                    <a:pt x="2020" y="20905"/>
                    <a:pt x="1570" y="21103"/>
                    <a:pt x="1153" y="21281"/>
                  </a:cubicBezTo>
                  <a:cubicBezTo>
                    <a:pt x="779" y="21440"/>
                    <a:pt x="393" y="21592"/>
                    <a:pt x="2" y="21730"/>
                  </a:cubicBezTo>
                  <a:lnTo>
                    <a:pt x="2" y="23301"/>
                  </a:lnTo>
                  <a:cubicBezTo>
                    <a:pt x="66" y="23282"/>
                    <a:pt x="132" y="23261"/>
                    <a:pt x="196" y="23241"/>
                  </a:cubicBezTo>
                  <a:cubicBezTo>
                    <a:pt x="1895" y="22692"/>
                    <a:pt x="3764" y="21935"/>
                    <a:pt x="5065" y="20602"/>
                  </a:cubicBezTo>
                  <a:cubicBezTo>
                    <a:pt x="6261" y="19378"/>
                    <a:pt x="6916" y="17356"/>
                    <a:pt x="6094" y="15705"/>
                  </a:cubicBezTo>
                  <a:cubicBezTo>
                    <a:pt x="5249" y="14003"/>
                    <a:pt x="3231" y="13437"/>
                    <a:pt x="1606" y="13050"/>
                  </a:cubicBezTo>
                  <a:cubicBezTo>
                    <a:pt x="1288" y="12974"/>
                    <a:pt x="970" y="12915"/>
                    <a:pt x="652" y="12862"/>
                  </a:cubicBezTo>
                  <a:cubicBezTo>
                    <a:pt x="652" y="12832"/>
                    <a:pt x="658" y="12798"/>
                    <a:pt x="653" y="12771"/>
                  </a:cubicBezTo>
                  <a:cubicBezTo>
                    <a:pt x="1220" y="12526"/>
                    <a:pt x="1761" y="12216"/>
                    <a:pt x="2275" y="11859"/>
                  </a:cubicBezTo>
                  <a:cubicBezTo>
                    <a:pt x="3806" y="11490"/>
                    <a:pt x="5178" y="10640"/>
                    <a:pt x="5917" y="8998"/>
                  </a:cubicBezTo>
                  <a:cubicBezTo>
                    <a:pt x="6493" y="7717"/>
                    <a:pt x="6337" y="6296"/>
                    <a:pt x="5688" y="5083"/>
                  </a:cubicBezTo>
                  <a:cubicBezTo>
                    <a:pt x="5306" y="4371"/>
                    <a:pt x="4742" y="3814"/>
                    <a:pt x="4120" y="3336"/>
                  </a:cubicBezTo>
                  <a:lnTo>
                    <a:pt x="4120" y="3336"/>
                  </a:lnTo>
                  <a:cubicBezTo>
                    <a:pt x="4124" y="3336"/>
                    <a:pt x="4128" y="3336"/>
                    <a:pt x="4132" y="3336"/>
                  </a:cubicBezTo>
                  <a:cubicBezTo>
                    <a:pt x="4599" y="3336"/>
                    <a:pt x="5073" y="3259"/>
                    <a:pt x="5556" y="3072"/>
                  </a:cubicBezTo>
                  <a:cubicBezTo>
                    <a:pt x="6846" y="2573"/>
                    <a:pt x="7781" y="1358"/>
                    <a:pt x="8238" y="1"/>
                  </a:cubicBezTo>
                  <a:lnTo>
                    <a:pt x="7084" y="1"/>
                  </a:lnTo>
                  <a:cubicBezTo>
                    <a:pt x="6621" y="1193"/>
                    <a:pt x="5704" y="2164"/>
                    <a:pt x="4463" y="2336"/>
                  </a:cubicBezTo>
                  <a:cubicBezTo>
                    <a:pt x="4330" y="2356"/>
                    <a:pt x="4196" y="2363"/>
                    <a:pt x="4063" y="2366"/>
                  </a:cubicBezTo>
                  <a:cubicBezTo>
                    <a:pt x="5196" y="1800"/>
                    <a:pt x="6221" y="1007"/>
                    <a:pt x="705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1" name="Google Shape;101;p6"/>
            <p:cNvSpPr/>
            <p:nvPr/>
          </p:nvSpPr>
          <p:spPr>
            <a:xfrm>
              <a:off x="4181000" y="3571925"/>
              <a:ext cx="121675" cy="297125"/>
            </a:xfrm>
            <a:custGeom>
              <a:avLst/>
              <a:gdLst/>
              <a:ahLst/>
              <a:cxnLst/>
              <a:rect l="l" t="t" r="r" b="b"/>
              <a:pathLst>
                <a:path w="4867" h="11885" extrusionOk="0">
                  <a:moveTo>
                    <a:pt x="1023" y="2349"/>
                  </a:moveTo>
                  <a:cubicBezTo>
                    <a:pt x="1075" y="2396"/>
                    <a:pt x="1127" y="2444"/>
                    <a:pt x="1178" y="2493"/>
                  </a:cubicBezTo>
                  <a:cubicBezTo>
                    <a:pt x="1150" y="2529"/>
                    <a:pt x="1123" y="2569"/>
                    <a:pt x="1100" y="2618"/>
                  </a:cubicBezTo>
                  <a:cubicBezTo>
                    <a:pt x="818" y="3212"/>
                    <a:pt x="524" y="3801"/>
                    <a:pt x="226" y="4387"/>
                  </a:cubicBezTo>
                  <a:cubicBezTo>
                    <a:pt x="491" y="3707"/>
                    <a:pt x="754" y="3027"/>
                    <a:pt x="1023" y="2349"/>
                  </a:cubicBezTo>
                  <a:close/>
                  <a:moveTo>
                    <a:pt x="1933" y="3360"/>
                  </a:moveTo>
                  <a:cubicBezTo>
                    <a:pt x="2109" y="3608"/>
                    <a:pt x="2271" y="3870"/>
                    <a:pt x="2409" y="4157"/>
                  </a:cubicBezTo>
                  <a:cubicBezTo>
                    <a:pt x="2303" y="4049"/>
                    <a:pt x="2158" y="3979"/>
                    <a:pt x="2020" y="3979"/>
                  </a:cubicBezTo>
                  <a:cubicBezTo>
                    <a:pt x="1894" y="3979"/>
                    <a:pt x="1773" y="4038"/>
                    <a:pt x="1690" y="4179"/>
                  </a:cubicBezTo>
                  <a:cubicBezTo>
                    <a:pt x="1667" y="4219"/>
                    <a:pt x="1645" y="4260"/>
                    <a:pt x="1622" y="4300"/>
                  </a:cubicBezTo>
                  <a:lnTo>
                    <a:pt x="1621" y="4300"/>
                  </a:lnTo>
                  <a:lnTo>
                    <a:pt x="1618" y="4305"/>
                  </a:lnTo>
                  <a:cubicBezTo>
                    <a:pt x="1591" y="4353"/>
                    <a:pt x="1565" y="4400"/>
                    <a:pt x="1538" y="4446"/>
                  </a:cubicBezTo>
                  <a:cubicBezTo>
                    <a:pt x="1668" y="4084"/>
                    <a:pt x="1799" y="3721"/>
                    <a:pt x="1933" y="3360"/>
                  </a:cubicBezTo>
                  <a:close/>
                  <a:moveTo>
                    <a:pt x="2570" y="4544"/>
                  </a:moveTo>
                  <a:cubicBezTo>
                    <a:pt x="2660" y="4776"/>
                    <a:pt x="2742" y="5014"/>
                    <a:pt x="2805" y="5269"/>
                  </a:cubicBezTo>
                  <a:cubicBezTo>
                    <a:pt x="2711" y="5166"/>
                    <a:pt x="2582" y="5104"/>
                    <a:pt x="2456" y="5104"/>
                  </a:cubicBezTo>
                  <a:cubicBezTo>
                    <a:pt x="2414" y="5104"/>
                    <a:pt x="2373" y="5111"/>
                    <a:pt x="2333" y="5125"/>
                  </a:cubicBezTo>
                  <a:cubicBezTo>
                    <a:pt x="2397" y="4994"/>
                    <a:pt x="2454" y="4858"/>
                    <a:pt x="2519" y="4728"/>
                  </a:cubicBezTo>
                  <a:cubicBezTo>
                    <a:pt x="2552" y="4666"/>
                    <a:pt x="2566" y="4605"/>
                    <a:pt x="2570" y="4544"/>
                  </a:cubicBezTo>
                  <a:close/>
                  <a:moveTo>
                    <a:pt x="2900" y="5799"/>
                  </a:moveTo>
                  <a:lnTo>
                    <a:pt x="2900" y="5799"/>
                  </a:lnTo>
                  <a:cubicBezTo>
                    <a:pt x="3093" y="7417"/>
                    <a:pt x="2303" y="8827"/>
                    <a:pt x="1132" y="9877"/>
                  </a:cubicBezTo>
                  <a:cubicBezTo>
                    <a:pt x="1065" y="9938"/>
                    <a:pt x="996" y="9996"/>
                    <a:pt x="926" y="10055"/>
                  </a:cubicBezTo>
                  <a:cubicBezTo>
                    <a:pt x="1740" y="8728"/>
                    <a:pt x="2405" y="7303"/>
                    <a:pt x="2900" y="5799"/>
                  </a:cubicBezTo>
                  <a:close/>
                  <a:moveTo>
                    <a:pt x="0" y="1"/>
                  </a:moveTo>
                  <a:lnTo>
                    <a:pt x="0" y="1604"/>
                  </a:lnTo>
                  <a:cubicBezTo>
                    <a:pt x="21" y="1617"/>
                    <a:pt x="43" y="1630"/>
                    <a:pt x="64" y="1644"/>
                  </a:cubicBezTo>
                  <a:cubicBezTo>
                    <a:pt x="43" y="1683"/>
                    <a:pt x="21" y="1721"/>
                    <a:pt x="0" y="1760"/>
                  </a:cubicBezTo>
                  <a:lnTo>
                    <a:pt x="0" y="11885"/>
                  </a:lnTo>
                  <a:cubicBezTo>
                    <a:pt x="174" y="11788"/>
                    <a:pt x="346" y="11688"/>
                    <a:pt x="516" y="11580"/>
                  </a:cubicBezTo>
                  <a:cubicBezTo>
                    <a:pt x="1835" y="10742"/>
                    <a:pt x="3157" y="9585"/>
                    <a:pt x="3735" y="8018"/>
                  </a:cubicBezTo>
                  <a:cubicBezTo>
                    <a:pt x="4866" y="4942"/>
                    <a:pt x="2877" y="1735"/>
                    <a:pt x="422" y="240"/>
                  </a:cubicBezTo>
                  <a:cubicBezTo>
                    <a:pt x="283" y="156"/>
                    <a:pt x="142" y="76"/>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02" name="Google Shape;102;p6"/>
            <p:cNvSpPr/>
            <p:nvPr/>
          </p:nvSpPr>
          <p:spPr>
            <a:xfrm>
              <a:off x="5405000" y="5365575"/>
              <a:ext cx="300925" cy="110375"/>
            </a:xfrm>
            <a:custGeom>
              <a:avLst/>
              <a:gdLst/>
              <a:ahLst/>
              <a:cxnLst/>
              <a:rect l="l" t="t" r="r" b="b"/>
              <a:pathLst>
                <a:path w="12037" h="4415" extrusionOk="0">
                  <a:moveTo>
                    <a:pt x="5381" y="1"/>
                  </a:moveTo>
                  <a:cubicBezTo>
                    <a:pt x="4759" y="1"/>
                    <a:pt x="4138" y="124"/>
                    <a:pt x="3545" y="402"/>
                  </a:cubicBezTo>
                  <a:cubicBezTo>
                    <a:pt x="1980" y="1137"/>
                    <a:pt x="878" y="2646"/>
                    <a:pt x="85" y="4240"/>
                  </a:cubicBezTo>
                  <a:cubicBezTo>
                    <a:pt x="57" y="4298"/>
                    <a:pt x="29" y="4356"/>
                    <a:pt x="0" y="4415"/>
                  </a:cubicBezTo>
                  <a:lnTo>
                    <a:pt x="9673" y="4415"/>
                  </a:lnTo>
                  <a:cubicBezTo>
                    <a:pt x="9552" y="4291"/>
                    <a:pt x="9431" y="4169"/>
                    <a:pt x="9310" y="4046"/>
                  </a:cubicBezTo>
                  <a:cubicBezTo>
                    <a:pt x="9346" y="3980"/>
                    <a:pt x="9378" y="3914"/>
                    <a:pt x="9403" y="3848"/>
                  </a:cubicBezTo>
                  <a:cubicBezTo>
                    <a:pt x="9578" y="4033"/>
                    <a:pt x="9745" y="4223"/>
                    <a:pt x="9905" y="4415"/>
                  </a:cubicBezTo>
                  <a:lnTo>
                    <a:pt x="12036" y="4415"/>
                  </a:lnTo>
                  <a:cubicBezTo>
                    <a:pt x="11089" y="3059"/>
                    <a:pt x="9932" y="1889"/>
                    <a:pt x="8605" y="1032"/>
                  </a:cubicBezTo>
                  <a:cubicBezTo>
                    <a:pt x="7632" y="405"/>
                    <a:pt x="6505" y="1"/>
                    <a:pt x="53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03" name="Google Shape;103;p6"/>
          <p:cNvSpPr txBox="1">
            <a:spLocks noGrp="1"/>
          </p:cNvSpPr>
          <p:nvPr>
            <p:ph type="title"/>
          </p:nvPr>
        </p:nvSpPr>
        <p:spPr>
          <a:xfrm>
            <a:off x="1519217" y="1124700"/>
            <a:ext cx="11287406" cy="699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b="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08"/>
        <p:cNvGrpSpPr/>
        <p:nvPr/>
      </p:nvGrpSpPr>
      <p:grpSpPr>
        <a:xfrm>
          <a:off x="0" y="0"/>
          <a:ext cx="0" cy="0"/>
          <a:chOff x="0" y="0"/>
          <a:chExt cx="0" cy="0"/>
        </a:xfrm>
      </p:grpSpPr>
      <p:grpSp>
        <p:nvGrpSpPr>
          <p:cNvPr id="109" name="Google Shape;109;p8"/>
          <p:cNvGrpSpPr/>
          <p:nvPr/>
        </p:nvGrpSpPr>
        <p:grpSpPr>
          <a:xfrm>
            <a:off x="-23875" y="53"/>
            <a:ext cx="14349685" cy="10744281"/>
            <a:chOff x="4178823" y="2981922"/>
            <a:chExt cx="1763432" cy="2494030"/>
          </a:xfrm>
        </p:grpSpPr>
        <p:sp>
          <p:nvSpPr>
            <p:cNvPr id="110" name="Google Shape;110;p8"/>
            <p:cNvSpPr/>
            <p:nvPr/>
          </p:nvSpPr>
          <p:spPr>
            <a:xfrm>
              <a:off x="5848025" y="3714300"/>
              <a:ext cx="94200" cy="320525"/>
            </a:xfrm>
            <a:custGeom>
              <a:avLst/>
              <a:gdLst/>
              <a:ahLst/>
              <a:cxnLst/>
              <a:rect l="l" t="t" r="r" b="b"/>
              <a:pathLst>
                <a:path w="3768" h="12821" extrusionOk="0">
                  <a:moveTo>
                    <a:pt x="3768" y="0"/>
                  </a:moveTo>
                  <a:cubicBezTo>
                    <a:pt x="2699" y="886"/>
                    <a:pt x="1779" y="1938"/>
                    <a:pt x="1116" y="3241"/>
                  </a:cubicBezTo>
                  <a:cubicBezTo>
                    <a:pt x="294" y="4852"/>
                    <a:pt x="1" y="6724"/>
                    <a:pt x="482" y="8482"/>
                  </a:cubicBezTo>
                  <a:cubicBezTo>
                    <a:pt x="944" y="10175"/>
                    <a:pt x="2141" y="11605"/>
                    <a:pt x="3525" y="12642"/>
                  </a:cubicBezTo>
                  <a:cubicBezTo>
                    <a:pt x="3604" y="12702"/>
                    <a:pt x="3687" y="12763"/>
                    <a:pt x="3768" y="12821"/>
                  </a:cubicBezTo>
                  <a:lnTo>
                    <a:pt x="3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1" name="Google Shape;111;p8"/>
            <p:cNvSpPr/>
            <p:nvPr/>
          </p:nvSpPr>
          <p:spPr>
            <a:xfrm>
              <a:off x="5824625" y="4104800"/>
              <a:ext cx="117600" cy="331950"/>
            </a:xfrm>
            <a:custGeom>
              <a:avLst/>
              <a:gdLst/>
              <a:ahLst/>
              <a:cxnLst/>
              <a:rect l="l" t="t" r="r" b="b"/>
              <a:pathLst>
                <a:path w="4704" h="13278" extrusionOk="0">
                  <a:moveTo>
                    <a:pt x="4232" y="8017"/>
                  </a:moveTo>
                  <a:cubicBezTo>
                    <a:pt x="4317" y="8660"/>
                    <a:pt x="4391" y="9303"/>
                    <a:pt x="4453" y="9950"/>
                  </a:cubicBezTo>
                  <a:cubicBezTo>
                    <a:pt x="4182" y="9561"/>
                    <a:pt x="3940" y="9144"/>
                    <a:pt x="3743" y="8691"/>
                  </a:cubicBezTo>
                  <a:cubicBezTo>
                    <a:pt x="3659" y="8498"/>
                    <a:pt x="3587" y="8302"/>
                    <a:pt x="3522" y="8104"/>
                  </a:cubicBezTo>
                  <a:lnTo>
                    <a:pt x="3522" y="8104"/>
                  </a:lnTo>
                  <a:cubicBezTo>
                    <a:pt x="3612" y="8135"/>
                    <a:pt x="3706" y="8152"/>
                    <a:pt x="3800" y="8152"/>
                  </a:cubicBezTo>
                  <a:cubicBezTo>
                    <a:pt x="3949" y="8152"/>
                    <a:pt x="4098" y="8110"/>
                    <a:pt x="4232" y="8017"/>
                  </a:cubicBezTo>
                  <a:close/>
                  <a:moveTo>
                    <a:pt x="4704" y="0"/>
                  </a:moveTo>
                  <a:cubicBezTo>
                    <a:pt x="3594" y="778"/>
                    <a:pt x="2637" y="1752"/>
                    <a:pt x="1959" y="2981"/>
                  </a:cubicBezTo>
                  <a:cubicBezTo>
                    <a:pt x="1" y="6528"/>
                    <a:pt x="1737" y="10803"/>
                    <a:pt x="4641" y="13226"/>
                  </a:cubicBezTo>
                  <a:cubicBezTo>
                    <a:pt x="4661" y="13243"/>
                    <a:pt x="4683" y="13261"/>
                    <a:pt x="4704" y="13277"/>
                  </a:cubicBezTo>
                  <a:lnTo>
                    <a:pt x="47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2" name="Google Shape;112;p8"/>
            <p:cNvSpPr/>
            <p:nvPr/>
          </p:nvSpPr>
          <p:spPr>
            <a:xfrm>
              <a:off x="5852075" y="4778675"/>
              <a:ext cx="90150" cy="273025"/>
            </a:xfrm>
            <a:custGeom>
              <a:avLst/>
              <a:gdLst/>
              <a:ahLst/>
              <a:cxnLst/>
              <a:rect l="l" t="t" r="r" b="b"/>
              <a:pathLst>
                <a:path w="3606" h="10921" extrusionOk="0">
                  <a:moveTo>
                    <a:pt x="3606" y="1"/>
                  </a:moveTo>
                  <a:cubicBezTo>
                    <a:pt x="2158" y="905"/>
                    <a:pt x="827" y="2052"/>
                    <a:pt x="483" y="3708"/>
                  </a:cubicBezTo>
                  <a:cubicBezTo>
                    <a:pt x="1" y="6028"/>
                    <a:pt x="1444" y="8401"/>
                    <a:pt x="2871" y="10102"/>
                  </a:cubicBezTo>
                  <a:cubicBezTo>
                    <a:pt x="3107" y="10384"/>
                    <a:pt x="3352" y="10657"/>
                    <a:pt x="3606" y="10920"/>
                  </a:cubicBezTo>
                  <a:lnTo>
                    <a:pt x="3606" y="4711"/>
                  </a:lnTo>
                  <a:cubicBezTo>
                    <a:pt x="3378" y="5029"/>
                    <a:pt x="3150" y="5348"/>
                    <a:pt x="2925" y="5667"/>
                  </a:cubicBezTo>
                  <a:cubicBezTo>
                    <a:pt x="2779" y="5480"/>
                    <a:pt x="2678" y="5293"/>
                    <a:pt x="2693" y="5122"/>
                  </a:cubicBezTo>
                  <a:cubicBezTo>
                    <a:pt x="2726" y="4743"/>
                    <a:pt x="3181" y="4365"/>
                    <a:pt x="3606" y="4062"/>
                  </a:cubicBezTo>
                  <a:lnTo>
                    <a:pt x="360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3" name="Google Shape;113;p8"/>
            <p:cNvSpPr/>
            <p:nvPr/>
          </p:nvSpPr>
          <p:spPr>
            <a:xfrm>
              <a:off x="5930300" y="3207825"/>
              <a:ext cx="11925" cy="47475"/>
            </a:xfrm>
            <a:custGeom>
              <a:avLst/>
              <a:gdLst/>
              <a:ahLst/>
              <a:cxnLst/>
              <a:rect l="l" t="t" r="r" b="b"/>
              <a:pathLst>
                <a:path w="477" h="1899" extrusionOk="0">
                  <a:moveTo>
                    <a:pt x="477" y="0"/>
                  </a:moveTo>
                  <a:cubicBezTo>
                    <a:pt x="369" y="292"/>
                    <a:pt x="263" y="585"/>
                    <a:pt x="162" y="879"/>
                  </a:cubicBezTo>
                  <a:cubicBezTo>
                    <a:pt x="1" y="1340"/>
                    <a:pt x="181" y="1711"/>
                    <a:pt x="477" y="1898"/>
                  </a:cubicBezTo>
                  <a:lnTo>
                    <a:pt x="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4" name="Google Shape;114;p8"/>
            <p:cNvSpPr/>
            <p:nvPr/>
          </p:nvSpPr>
          <p:spPr>
            <a:xfrm>
              <a:off x="5830075" y="3359575"/>
              <a:ext cx="112150" cy="293400"/>
            </a:xfrm>
            <a:custGeom>
              <a:avLst/>
              <a:gdLst/>
              <a:ahLst/>
              <a:cxnLst/>
              <a:rect l="l" t="t" r="r" b="b"/>
              <a:pathLst>
                <a:path w="4486" h="11736" extrusionOk="0">
                  <a:moveTo>
                    <a:pt x="4486" y="0"/>
                  </a:moveTo>
                  <a:cubicBezTo>
                    <a:pt x="3857" y="452"/>
                    <a:pt x="3264" y="953"/>
                    <a:pt x="2717" y="1502"/>
                  </a:cubicBezTo>
                  <a:cubicBezTo>
                    <a:pt x="1102" y="3124"/>
                    <a:pt x="0" y="5106"/>
                    <a:pt x="720" y="7425"/>
                  </a:cubicBezTo>
                  <a:cubicBezTo>
                    <a:pt x="1299" y="9291"/>
                    <a:pt x="2804" y="10800"/>
                    <a:pt x="4486" y="11735"/>
                  </a:cubicBezTo>
                  <a:lnTo>
                    <a:pt x="4486" y="3888"/>
                  </a:lnTo>
                  <a:cubicBezTo>
                    <a:pt x="4441" y="3483"/>
                    <a:pt x="4411" y="3078"/>
                    <a:pt x="4403" y="2669"/>
                  </a:cubicBezTo>
                  <a:cubicBezTo>
                    <a:pt x="4403" y="2607"/>
                    <a:pt x="4391" y="2548"/>
                    <a:pt x="4373" y="2490"/>
                  </a:cubicBezTo>
                  <a:cubicBezTo>
                    <a:pt x="4410" y="2455"/>
                    <a:pt x="4448" y="2419"/>
                    <a:pt x="4486" y="2385"/>
                  </a:cubicBezTo>
                  <a:lnTo>
                    <a:pt x="44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5" name="Google Shape;115;p8"/>
            <p:cNvSpPr/>
            <p:nvPr/>
          </p:nvSpPr>
          <p:spPr>
            <a:xfrm>
              <a:off x="5835725" y="4468400"/>
              <a:ext cx="106500" cy="302850"/>
            </a:xfrm>
            <a:custGeom>
              <a:avLst/>
              <a:gdLst/>
              <a:ahLst/>
              <a:cxnLst/>
              <a:rect l="l" t="t" r="r" b="b"/>
              <a:pathLst>
                <a:path w="4260" h="12114" extrusionOk="0">
                  <a:moveTo>
                    <a:pt x="4260" y="0"/>
                  </a:moveTo>
                  <a:cubicBezTo>
                    <a:pt x="3165" y="433"/>
                    <a:pt x="2171" y="1110"/>
                    <a:pt x="1464" y="2077"/>
                  </a:cubicBezTo>
                  <a:cubicBezTo>
                    <a:pt x="432" y="3486"/>
                    <a:pt x="0" y="5278"/>
                    <a:pt x="314" y="7004"/>
                  </a:cubicBezTo>
                  <a:cubicBezTo>
                    <a:pt x="643" y="8804"/>
                    <a:pt x="1652" y="10337"/>
                    <a:pt x="3133" y="11402"/>
                  </a:cubicBezTo>
                  <a:cubicBezTo>
                    <a:pt x="3493" y="11662"/>
                    <a:pt x="3873" y="11895"/>
                    <a:pt x="4260" y="12113"/>
                  </a:cubicBezTo>
                  <a:lnTo>
                    <a:pt x="426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6" name="Google Shape;116;p8"/>
            <p:cNvSpPr/>
            <p:nvPr/>
          </p:nvSpPr>
          <p:spPr>
            <a:xfrm>
              <a:off x="5732650" y="5089650"/>
              <a:ext cx="209575" cy="386300"/>
            </a:xfrm>
            <a:custGeom>
              <a:avLst/>
              <a:gdLst/>
              <a:ahLst/>
              <a:cxnLst/>
              <a:rect l="l" t="t" r="r" b="b"/>
              <a:pathLst>
                <a:path w="8383" h="15452" extrusionOk="0">
                  <a:moveTo>
                    <a:pt x="8383" y="0"/>
                  </a:moveTo>
                  <a:cubicBezTo>
                    <a:pt x="6897" y="770"/>
                    <a:pt x="5785" y="2159"/>
                    <a:pt x="5695" y="4002"/>
                  </a:cubicBezTo>
                  <a:cubicBezTo>
                    <a:pt x="5600" y="5931"/>
                    <a:pt x="6699" y="7333"/>
                    <a:pt x="8147" y="8379"/>
                  </a:cubicBezTo>
                  <a:cubicBezTo>
                    <a:pt x="7450" y="8412"/>
                    <a:pt x="6780" y="8555"/>
                    <a:pt x="6207" y="8992"/>
                  </a:cubicBezTo>
                  <a:cubicBezTo>
                    <a:pt x="5246" y="9725"/>
                    <a:pt x="4824" y="11043"/>
                    <a:pt x="4864" y="12276"/>
                  </a:cubicBezTo>
                  <a:cubicBezTo>
                    <a:pt x="4662" y="12233"/>
                    <a:pt x="4452" y="12210"/>
                    <a:pt x="4235" y="12210"/>
                  </a:cubicBezTo>
                  <a:cubicBezTo>
                    <a:pt x="4038" y="12210"/>
                    <a:pt x="3834" y="12229"/>
                    <a:pt x="3624" y="12269"/>
                  </a:cubicBezTo>
                  <a:cubicBezTo>
                    <a:pt x="2050" y="12570"/>
                    <a:pt x="678" y="13788"/>
                    <a:pt x="33" y="15371"/>
                  </a:cubicBezTo>
                  <a:cubicBezTo>
                    <a:pt x="22" y="15398"/>
                    <a:pt x="11" y="15425"/>
                    <a:pt x="0" y="15452"/>
                  </a:cubicBezTo>
                  <a:lnTo>
                    <a:pt x="8383" y="15452"/>
                  </a:lnTo>
                  <a:lnTo>
                    <a:pt x="83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7" name="Google Shape;117;p8"/>
            <p:cNvSpPr/>
            <p:nvPr/>
          </p:nvSpPr>
          <p:spPr>
            <a:xfrm>
              <a:off x="4390529" y="5375527"/>
              <a:ext cx="365746" cy="100425"/>
            </a:xfrm>
            <a:custGeom>
              <a:avLst/>
              <a:gdLst/>
              <a:ahLst/>
              <a:cxnLst/>
              <a:rect l="l" t="t" r="r" b="b"/>
              <a:pathLst>
                <a:path w="11588" h="4017" extrusionOk="0">
                  <a:moveTo>
                    <a:pt x="6191" y="1"/>
                  </a:moveTo>
                  <a:cubicBezTo>
                    <a:pt x="5508" y="1"/>
                    <a:pt x="4827" y="125"/>
                    <a:pt x="4200" y="368"/>
                  </a:cubicBezTo>
                  <a:cubicBezTo>
                    <a:pt x="2473" y="1037"/>
                    <a:pt x="1093" y="2408"/>
                    <a:pt x="1" y="4017"/>
                  </a:cubicBezTo>
                  <a:lnTo>
                    <a:pt x="11588" y="4017"/>
                  </a:lnTo>
                  <a:cubicBezTo>
                    <a:pt x="11126" y="2786"/>
                    <a:pt x="9653" y="1214"/>
                    <a:pt x="9070" y="831"/>
                  </a:cubicBezTo>
                  <a:cubicBezTo>
                    <a:pt x="8220" y="273"/>
                    <a:pt x="7203" y="1"/>
                    <a:pt x="6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8" name="Google Shape;118;p8"/>
            <p:cNvSpPr/>
            <p:nvPr/>
          </p:nvSpPr>
          <p:spPr>
            <a:xfrm>
              <a:off x="4356487" y="2981922"/>
              <a:ext cx="1585768" cy="355425"/>
            </a:xfrm>
            <a:custGeom>
              <a:avLst/>
              <a:gdLst/>
              <a:ahLst/>
              <a:cxnLst/>
              <a:rect l="l" t="t" r="r" b="b"/>
              <a:pathLst>
                <a:path w="62041" h="14217" extrusionOk="0">
                  <a:moveTo>
                    <a:pt x="0" y="1"/>
                  </a:moveTo>
                  <a:cubicBezTo>
                    <a:pt x="362" y="527"/>
                    <a:pt x="638" y="1112"/>
                    <a:pt x="998" y="1644"/>
                  </a:cubicBezTo>
                  <a:cubicBezTo>
                    <a:pt x="1377" y="2206"/>
                    <a:pt x="1853" y="2670"/>
                    <a:pt x="2400" y="3039"/>
                  </a:cubicBezTo>
                  <a:cubicBezTo>
                    <a:pt x="2895" y="3374"/>
                    <a:pt x="3440" y="3623"/>
                    <a:pt x="4006" y="3788"/>
                  </a:cubicBezTo>
                  <a:cubicBezTo>
                    <a:pt x="4453" y="3959"/>
                    <a:pt x="4897" y="4038"/>
                    <a:pt x="5334" y="4038"/>
                  </a:cubicBezTo>
                  <a:cubicBezTo>
                    <a:pt x="5556" y="4038"/>
                    <a:pt x="5777" y="4017"/>
                    <a:pt x="5996" y="3978"/>
                  </a:cubicBezTo>
                  <a:cubicBezTo>
                    <a:pt x="6053" y="3973"/>
                    <a:pt x="6111" y="3972"/>
                    <a:pt x="6168" y="3964"/>
                  </a:cubicBezTo>
                  <a:cubicBezTo>
                    <a:pt x="7316" y="3809"/>
                    <a:pt x="8301" y="3270"/>
                    <a:pt x="9121" y="2504"/>
                  </a:cubicBezTo>
                  <a:cubicBezTo>
                    <a:pt x="9649" y="2132"/>
                    <a:pt x="10131" y="1707"/>
                    <a:pt x="10569" y="1231"/>
                  </a:cubicBezTo>
                  <a:cubicBezTo>
                    <a:pt x="11350" y="3112"/>
                    <a:pt x="13251" y="4328"/>
                    <a:pt x="15169" y="4328"/>
                  </a:cubicBezTo>
                  <a:cubicBezTo>
                    <a:pt x="15256" y="4328"/>
                    <a:pt x="15342" y="4325"/>
                    <a:pt x="15429" y="4320"/>
                  </a:cubicBezTo>
                  <a:cubicBezTo>
                    <a:pt x="17126" y="4221"/>
                    <a:pt x="18659" y="3139"/>
                    <a:pt x="19620" y="1657"/>
                  </a:cubicBezTo>
                  <a:cubicBezTo>
                    <a:pt x="20319" y="3176"/>
                    <a:pt x="21376" y="4524"/>
                    <a:pt x="23062" y="4524"/>
                  </a:cubicBezTo>
                  <a:cubicBezTo>
                    <a:pt x="23149" y="4524"/>
                    <a:pt x="23237" y="4521"/>
                    <a:pt x="23327" y="4513"/>
                  </a:cubicBezTo>
                  <a:cubicBezTo>
                    <a:pt x="24759" y="4398"/>
                    <a:pt x="25618" y="3366"/>
                    <a:pt x="26157" y="2107"/>
                  </a:cubicBezTo>
                  <a:cubicBezTo>
                    <a:pt x="26816" y="2946"/>
                    <a:pt x="27552" y="3684"/>
                    <a:pt x="28519" y="4144"/>
                  </a:cubicBezTo>
                  <a:cubicBezTo>
                    <a:pt x="29303" y="4517"/>
                    <a:pt x="30187" y="4717"/>
                    <a:pt x="31060" y="4717"/>
                  </a:cubicBezTo>
                  <a:cubicBezTo>
                    <a:pt x="31452" y="4717"/>
                    <a:pt x="31843" y="4677"/>
                    <a:pt x="32222" y="4593"/>
                  </a:cubicBezTo>
                  <a:cubicBezTo>
                    <a:pt x="33631" y="4282"/>
                    <a:pt x="35172" y="3319"/>
                    <a:pt x="36114" y="1985"/>
                  </a:cubicBezTo>
                  <a:cubicBezTo>
                    <a:pt x="36512" y="2749"/>
                    <a:pt x="37081" y="3429"/>
                    <a:pt x="37668" y="4022"/>
                  </a:cubicBezTo>
                  <a:cubicBezTo>
                    <a:pt x="38570" y="4935"/>
                    <a:pt x="39654" y="5446"/>
                    <a:pt x="40829" y="5446"/>
                  </a:cubicBezTo>
                  <a:cubicBezTo>
                    <a:pt x="41182" y="5446"/>
                    <a:pt x="41544" y="5400"/>
                    <a:pt x="41912" y="5304"/>
                  </a:cubicBezTo>
                  <a:cubicBezTo>
                    <a:pt x="43377" y="4922"/>
                    <a:pt x="44641" y="3875"/>
                    <a:pt x="45623" y="2685"/>
                  </a:cubicBezTo>
                  <a:cubicBezTo>
                    <a:pt x="45742" y="2541"/>
                    <a:pt x="45852" y="2385"/>
                    <a:pt x="45963" y="2229"/>
                  </a:cubicBezTo>
                  <a:cubicBezTo>
                    <a:pt x="46390" y="3499"/>
                    <a:pt x="47367" y="4525"/>
                    <a:pt x="48649" y="4888"/>
                  </a:cubicBezTo>
                  <a:cubicBezTo>
                    <a:pt x="48965" y="4977"/>
                    <a:pt x="49285" y="5019"/>
                    <a:pt x="49602" y="5019"/>
                  </a:cubicBezTo>
                  <a:cubicBezTo>
                    <a:pt x="51232" y="5019"/>
                    <a:pt x="52795" y="3898"/>
                    <a:pt x="53405" y="2256"/>
                  </a:cubicBezTo>
                  <a:cubicBezTo>
                    <a:pt x="53503" y="1994"/>
                    <a:pt x="53577" y="1723"/>
                    <a:pt x="53644" y="1449"/>
                  </a:cubicBezTo>
                  <a:cubicBezTo>
                    <a:pt x="53647" y="1458"/>
                    <a:pt x="53649" y="1465"/>
                    <a:pt x="53652" y="1474"/>
                  </a:cubicBezTo>
                  <a:cubicBezTo>
                    <a:pt x="54222" y="3230"/>
                    <a:pt x="55631" y="4619"/>
                    <a:pt x="57418" y="4619"/>
                  </a:cubicBezTo>
                  <a:cubicBezTo>
                    <a:pt x="57453" y="4619"/>
                    <a:pt x="57488" y="4619"/>
                    <a:pt x="57523" y="4617"/>
                  </a:cubicBezTo>
                  <a:cubicBezTo>
                    <a:pt x="58024" y="4602"/>
                    <a:pt x="58504" y="4486"/>
                    <a:pt x="58961" y="4296"/>
                  </a:cubicBezTo>
                  <a:lnTo>
                    <a:pt x="58961" y="4296"/>
                  </a:lnTo>
                  <a:cubicBezTo>
                    <a:pt x="58917" y="4367"/>
                    <a:pt x="58874" y="4437"/>
                    <a:pt x="58833" y="4509"/>
                  </a:cubicBezTo>
                  <a:cubicBezTo>
                    <a:pt x="57074" y="7579"/>
                    <a:pt x="58096" y="11397"/>
                    <a:pt x="60786" y="13429"/>
                  </a:cubicBezTo>
                  <a:cubicBezTo>
                    <a:pt x="61179" y="13726"/>
                    <a:pt x="61601" y="13990"/>
                    <a:pt x="62041" y="14216"/>
                  </a:cubicBezTo>
                  <a:lnTo>
                    <a:pt x="62041" y="11251"/>
                  </a:lnTo>
                  <a:cubicBezTo>
                    <a:pt x="61638" y="10688"/>
                    <a:pt x="61378" y="10033"/>
                    <a:pt x="61353" y="9309"/>
                  </a:cubicBezTo>
                  <a:cubicBezTo>
                    <a:pt x="61321" y="8455"/>
                    <a:pt x="61594" y="7632"/>
                    <a:pt x="62041" y="6903"/>
                  </a:cubicBezTo>
                  <a:lnTo>
                    <a:pt x="62041" y="1"/>
                  </a:lnTo>
                  <a:lnTo>
                    <a:pt x="60369" y="1"/>
                  </a:lnTo>
                  <a:cubicBezTo>
                    <a:pt x="59830" y="434"/>
                    <a:pt x="59278" y="846"/>
                    <a:pt x="58718" y="1243"/>
                  </a:cubicBezTo>
                  <a:cubicBezTo>
                    <a:pt x="58818" y="1064"/>
                    <a:pt x="58921" y="888"/>
                    <a:pt x="59031" y="717"/>
                  </a:cubicBezTo>
                  <a:cubicBezTo>
                    <a:pt x="59283" y="483"/>
                    <a:pt x="59532" y="244"/>
                    <a:pt x="59776" y="1"/>
                  </a:cubicBezTo>
                  <a:lnTo>
                    <a:pt x="55376" y="1"/>
                  </a:lnTo>
                  <a:cubicBezTo>
                    <a:pt x="55311" y="186"/>
                    <a:pt x="55244" y="370"/>
                    <a:pt x="55177" y="555"/>
                  </a:cubicBezTo>
                  <a:cubicBezTo>
                    <a:pt x="55058" y="888"/>
                    <a:pt x="55267" y="1266"/>
                    <a:pt x="55550" y="1366"/>
                  </a:cubicBezTo>
                  <a:cubicBezTo>
                    <a:pt x="55495" y="1504"/>
                    <a:pt x="55436" y="1640"/>
                    <a:pt x="55385" y="1780"/>
                  </a:cubicBezTo>
                  <a:cubicBezTo>
                    <a:pt x="55225" y="1519"/>
                    <a:pt x="55091" y="1231"/>
                    <a:pt x="54992" y="924"/>
                  </a:cubicBezTo>
                  <a:cubicBezTo>
                    <a:pt x="54894" y="622"/>
                    <a:pt x="54834" y="313"/>
                    <a:pt x="54802" y="1"/>
                  </a:cubicBezTo>
                  <a:lnTo>
                    <a:pt x="42587" y="1"/>
                  </a:lnTo>
                  <a:cubicBezTo>
                    <a:pt x="42015" y="950"/>
                    <a:pt x="41273" y="1890"/>
                    <a:pt x="40244" y="2044"/>
                  </a:cubicBezTo>
                  <a:cubicBezTo>
                    <a:pt x="40599" y="1658"/>
                    <a:pt x="40951" y="1267"/>
                    <a:pt x="41297" y="873"/>
                  </a:cubicBezTo>
                  <a:cubicBezTo>
                    <a:pt x="41575" y="591"/>
                    <a:pt x="41845" y="300"/>
                    <a:pt x="42107" y="1"/>
                  </a:cubicBezTo>
                  <a:lnTo>
                    <a:pt x="37656" y="1"/>
                  </a:lnTo>
                  <a:cubicBezTo>
                    <a:pt x="37709" y="49"/>
                    <a:pt x="37771" y="85"/>
                    <a:pt x="37836" y="107"/>
                  </a:cubicBezTo>
                  <a:cubicBezTo>
                    <a:pt x="37822" y="139"/>
                    <a:pt x="37804" y="170"/>
                    <a:pt x="37791" y="204"/>
                  </a:cubicBezTo>
                  <a:cubicBezTo>
                    <a:pt x="37758" y="281"/>
                    <a:pt x="37749" y="358"/>
                    <a:pt x="37749" y="433"/>
                  </a:cubicBezTo>
                  <a:cubicBezTo>
                    <a:pt x="37654" y="303"/>
                    <a:pt x="37510" y="244"/>
                    <a:pt x="37362" y="244"/>
                  </a:cubicBezTo>
                  <a:cubicBezTo>
                    <a:pt x="37350" y="244"/>
                    <a:pt x="37338" y="244"/>
                    <a:pt x="37326" y="245"/>
                  </a:cubicBezTo>
                  <a:cubicBezTo>
                    <a:pt x="37280" y="164"/>
                    <a:pt x="37233" y="83"/>
                    <a:pt x="37192" y="1"/>
                  </a:cubicBezTo>
                  <a:lnTo>
                    <a:pt x="33352" y="1"/>
                  </a:lnTo>
                  <a:cubicBezTo>
                    <a:pt x="33334" y="24"/>
                    <a:pt x="33316" y="47"/>
                    <a:pt x="33298" y="69"/>
                  </a:cubicBezTo>
                  <a:cubicBezTo>
                    <a:pt x="32488" y="1058"/>
                    <a:pt x="31321" y="1809"/>
                    <a:pt x="30088" y="2049"/>
                  </a:cubicBezTo>
                  <a:cubicBezTo>
                    <a:pt x="30457" y="1699"/>
                    <a:pt x="30820" y="1342"/>
                    <a:pt x="31175" y="977"/>
                  </a:cubicBezTo>
                  <a:cubicBezTo>
                    <a:pt x="31240" y="1176"/>
                    <a:pt x="31436" y="1304"/>
                    <a:pt x="31642" y="1304"/>
                  </a:cubicBezTo>
                  <a:cubicBezTo>
                    <a:pt x="31769" y="1304"/>
                    <a:pt x="31901" y="1255"/>
                    <a:pt x="32007" y="1141"/>
                  </a:cubicBezTo>
                  <a:cubicBezTo>
                    <a:pt x="32357" y="768"/>
                    <a:pt x="32699" y="388"/>
                    <a:pt x="33034" y="1"/>
                  </a:cubicBezTo>
                  <a:lnTo>
                    <a:pt x="30726" y="1"/>
                  </a:lnTo>
                  <a:cubicBezTo>
                    <a:pt x="30671" y="58"/>
                    <a:pt x="30615" y="115"/>
                    <a:pt x="30561" y="172"/>
                  </a:cubicBezTo>
                  <a:cubicBezTo>
                    <a:pt x="30583" y="114"/>
                    <a:pt x="30606" y="57"/>
                    <a:pt x="30629" y="1"/>
                  </a:cubicBezTo>
                  <a:lnTo>
                    <a:pt x="28447" y="1"/>
                  </a:lnTo>
                  <a:cubicBezTo>
                    <a:pt x="28403" y="89"/>
                    <a:pt x="28362" y="178"/>
                    <a:pt x="28321" y="267"/>
                  </a:cubicBezTo>
                  <a:cubicBezTo>
                    <a:pt x="28160" y="622"/>
                    <a:pt x="28470" y="1028"/>
                    <a:pt x="28794" y="1028"/>
                  </a:cubicBezTo>
                  <a:cubicBezTo>
                    <a:pt x="28888" y="1028"/>
                    <a:pt x="28982" y="994"/>
                    <a:pt x="29067" y="916"/>
                  </a:cubicBezTo>
                  <a:cubicBezTo>
                    <a:pt x="29169" y="824"/>
                    <a:pt x="29262" y="721"/>
                    <a:pt x="29363" y="626"/>
                  </a:cubicBezTo>
                  <a:lnTo>
                    <a:pt x="29363" y="626"/>
                  </a:lnTo>
                  <a:cubicBezTo>
                    <a:pt x="29232" y="1026"/>
                    <a:pt x="29111" y="1432"/>
                    <a:pt x="29008" y="1846"/>
                  </a:cubicBezTo>
                  <a:cubicBezTo>
                    <a:pt x="28983" y="1944"/>
                    <a:pt x="28999" y="2038"/>
                    <a:pt x="29034" y="2121"/>
                  </a:cubicBezTo>
                  <a:cubicBezTo>
                    <a:pt x="28875" y="2112"/>
                    <a:pt x="28716" y="2097"/>
                    <a:pt x="28558" y="2067"/>
                  </a:cubicBezTo>
                  <a:cubicBezTo>
                    <a:pt x="28524" y="2061"/>
                    <a:pt x="28492" y="2051"/>
                    <a:pt x="28459" y="2043"/>
                  </a:cubicBezTo>
                  <a:cubicBezTo>
                    <a:pt x="28899" y="1744"/>
                    <a:pt x="28718" y="899"/>
                    <a:pt x="28093" y="899"/>
                  </a:cubicBezTo>
                  <a:cubicBezTo>
                    <a:pt x="28086" y="899"/>
                    <a:pt x="28079" y="899"/>
                    <a:pt x="28073" y="900"/>
                  </a:cubicBezTo>
                  <a:cubicBezTo>
                    <a:pt x="28050" y="900"/>
                    <a:pt x="28026" y="900"/>
                    <a:pt x="28003" y="900"/>
                  </a:cubicBezTo>
                  <a:cubicBezTo>
                    <a:pt x="27532" y="900"/>
                    <a:pt x="27073" y="777"/>
                    <a:pt x="26660" y="559"/>
                  </a:cubicBezTo>
                  <a:cubicBezTo>
                    <a:pt x="26706" y="371"/>
                    <a:pt x="26746" y="184"/>
                    <a:pt x="26783" y="1"/>
                  </a:cubicBezTo>
                  <a:lnTo>
                    <a:pt x="24532" y="1"/>
                  </a:lnTo>
                  <a:cubicBezTo>
                    <a:pt x="24594" y="115"/>
                    <a:pt x="24658" y="227"/>
                    <a:pt x="24725" y="338"/>
                  </a:cubicBezTo>
                  <a:cubicBezTo>
                    <a:pt x="24487" y="717"/>
                    <a:pt x="24230" y="1081"/>
                    <a:pt x="23943" y="1428"/>
                  </a:cubicBezTo>
                  <a:cubicBezTo>
                    <a:pt x="23805" y="1597"/>
                    <a:pt x="23654" y="1827"/>
                    <a:pt x="23480" y="1954"/>
                  </a:cubicBezTo>
                  <a:cubicBezTo>
                    <a:pt x="23416" y="2002"/>
                    <a:pt x="23418" y="2059"/>
                    <a:pt x="23404" y="2059"/>
                  </a:cubicBezTo>
                  <a:cubicBezTo>
                    <a:pt x="23395" y="2059"/>
                    <a:pt x="23379" y="2036"/>
                    <a:pt x="23335" y="1970"/>
                  </a:cubicBezTo>
                  <a:cubicBezTo>
                    <a:pt x="23232" y="1813"/>
                    <a:pt x="23266" y="1595"/>
                    <a:pt x="23344" y="1378"/>
                  </a:cubicBezTo>
                  <a:cubicBezTo>
                    <a:pt x="23471" y="1122"/>
                    <a:pt x="23586" y="875"/>
                    <a:pt x="23691" y="680"/>
                  </a:cubicBezTo>
                  <a:cubicBezTo>
                    <a:pt x="23828" y="420"/>
                    <a:pt x="23810" y="183"/>
                    <a:pt x="23706" y="1"/>
                  </a:cubicBezTo>
                  <a:lnTo>
                    <a:pt x="22363" y="1"/>
                  </a:lnTo>
                  <a:cubicBezTo>
                    <a:pt x="22355" y="12"/>
                    <a:pt x="22349" y="24"/>
                    <a:pt x="22342" y="37"/>
                  </a:cubicBezTo>
                  <a:cubicBezTo>
                    <a:pt x="22335" y="51"/>
                    <a:pt x="22327" y="65"/>
                    <a:pt x="22319" y="79"/>
                  </a:cubicBezTo>
                  <a:cubicBezTo>
                    <a:pt x="22319" y="53"/>
                    <a:pt x="22318" y="26"/>
                    <a:pt x="22318" y="1"/>
                  </a:cubicBezTo>
                  <a:lnTo>
                    <a:pt x="18141" y="1"/>
                  </a:lnTo>
                  <a:cubicBezTo>
                    <a:pt x="18102" y="89"/>
                    <a:pt x="18065" y="178"/>
                    <a:pt x="18028" y="267"/>
                  </a:cubicBezTo>
                  <a:cubicBezTo>
                    <a:pt x="17931" y="278"/>
                    <a:pt x="17835" y="294"/>
                    <a:pt x="17736" y="298"/>
                  </a:cubicBezTo>
                  <a:cubicBezTo>
                    <a:pt x="17687" y="300"/>
                    <a:pt x="17639" y="301"/>
                    <a:pt x="17592" y="301"/>
                  </a:cubicBezTo>
                  <a:cubicBezTo>
                    <a:pt x="17400" y="301"/>
                    <a:pt x="17213" y="284"/>
                    <a:pt x="17027" y="258"/>
                  </a:cubicBezTo>
                  <a:cubicBezTo>
                    <a:pt x="17120" y="172"/>
                    <a:pt x="17214" y="87"/>
                    <a:pt x="17306" y="1"/>
                  </a:cubicBezTo>
                  <a:lnTo>
                    <a:pt x="2841" y="1"/>
                  </a:lnTo>
                  <a:cubicBezTo>
                    <a:pt x="2777" y="277"/>
                    <a:pt x="2719" y="557"/>
                    <a:pt x="2671" y="839"/>
                  </a:cubicBezTo>
                  <a:cubicBezTo>
                    <a:pt x="2651" y="961"/>
                    <a:pt x="2667" y="1065"/>
                    <a:pt x="2706" y="1152"/>
                  </a:cubicBezTo>
                  <a:cubicBezTo>
                    <a:pt x="2431" y="792"/>
                    <a:pt x="2184" y="398"/>
                    <a:pt x="196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19" name="Google Shape;119;p8"/>
            <p:cNvSpPr/>
            <p:nvPr/>
          </p:nvSpPr>
          <p:spPr>
            <a:xfrm>
              <a:off x="4180950" y="3077925"/>
              <a:ext cx="8175" cy="63650"/>
            </a:xfrm>
            <a:custGeom>
              <a:avLst/>
              <a:gdLst/>
              <a:ahLst/>
              <a:cxnLst/>
              <a:rect l="l" t="t" r="r" b="b"/>
              <a:pathLst>
                <a:path w="327" h="2546" extrusionOk="0">
                  <a:moveTo>
                    <a:pt x="1" y="1"/>
                  </a:moveTo>
                  <a:lnTo>
                    <a:pt x="1" y="2546"/>
                  </a:lnTo>
                  <a:cubicBezTo>
                    <a:pt x="104" y="1917"/>
                    <a:pt x="200" y="1288"/>
                    <a:pt x="288" y="657"/>
                  </a:cubicBezTo>
                  <a:cubicBezTo>
                    <a:pt x="326" y="375"/>
                    <a:pt x="194" y="142"/>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0" name="Google Shape;120;p8"/>
            <p:cNvSpPr/>
            <p:nvPr/>
          </p:nvSpPr>
          <p:spPr>
            <a:xfrm>
              <a:off x="5073750" y="2981925"/>
              <a:ext cx="21250" cy="5175"/>
            </a:xfrm>
            <a:custGeom>
              <a:avLst/>
              <a:gdLst/>
              <a:ahLst/>
              <a:cxnLst/>
              <a:rect l="l" t="t" r="r" b="b"/>
              <a:pathLst>
                <a:path w="850" h="207" extrusionOk="0">
                  <a:moveTo>
                    <a:pt x="1" y="1"/>
                  </a:moveTo>
                  <a:cubicBezTo>
                    <a:pt x="95" y="134"/>
                    <a:pt x="257" y="207"/>
                    <a:pt x="423" y="207"/>
                  </a:cubicBezTo>
                  <a:cubicBezTo>
                    <a:pt x="567" y="207"/>
                    <a:pt x="713" y="151"/>
                    <a:pt x="820" y="33"/>
                  </a:cubicBezTo>
                  <a:cubicBezTo>
                    <a:pt x="830" y="22"/>
                    <a:pt x="840" y="12"/>
                    <a:pt x="84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1" name="Google Shape;121;p8"/>
            <p:cNvSpPr/>
            <p:nvPr/>
          </p:nvSpPr>
          <p:spPr>
            <a:xfrm>
              <a:off x="4770175" y="5379075"/>
              <a:ext cx="250075" cy="96875"/>
            </a:xfrm>
            <a:custGeom>
              <a:avLst/>
              <a:gdLst/>
              <a:ahLst/>
              <a:cxnLst/>
              <a:rect l="l" t="t" r="r" b="b"/>
              <a:pathLst>
                <a:path w="10003" h="3875" extrusionOk="0">
                  <a:moveTo>
                    <a:pt x="4882" y="1"/>
                  </a:moveTo>
                  <a:cubicBezTo>
                    <a:pt x="3037" y="1"/>
                    <a:pt x="1588" y="1142"/>
                    <a:pt x="605" y="2783"/>
                  </a:cubicBezTo>
                  <a:cubicBezTo>
                    <a:pt x="392" y="3139"/>
                    <a:pt x="191" y="3503"/>
                    <a:pt x="1" y="3875"/>
                  </a:cubicBezTo>
                  <a:lnTo>
                    <a:pt x="10002" y="3875"/>
                  </a:lnTo>
                  <a:cubicBezTo>
                    <a:pt x="9843" y="3473"/>
                    <a:pt x="9654" y="3086"/>
                    <a:pt x="9429" y="2715"/>
                  </a:cubicBezTo>
                  <a:cubicBezTo>
                    <a:pt x="8494" y="1171"/>
                    <a:pt x="6810" y="83"/>
                    <a:pt x="5083" y="5"/>
                  </a:cubicBezTo>
                  <a:cubicBezTo>
                    <a:pt x="5016" y="2"/>
                    <a:pt x="4949" y="1"/>
                    <a:pt x="48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2" name="Google Shape;122;p8"/>
            <p:cNvSpPr/>
            <p:nvPr/>
          </p:nvSpPr>
          <p:spPr>
            <a:xfrm>
              <a:off x="5074050" y="5386200"/>
              <a:ext cx="279525" cy="89750"/>
            </a:xfrm>
            <a:custGeom>
              <a:avLst/>
              <a:gdLst/>
              <a:ahLst/>
              <a:cxnLst/>
              <a:rect l="l" t="t" r="r" b="b"/>
              <a:pathLst>
                <a:path w="11181" h="3590" extrusionOk="0">
                  <a:moveTo>
                    <a:pt x="5674" y="1"/>
                  </a:moveTo>
                  <a:cubicBezTo>
                    <a:pt x="3420" y="1"/>
                    <a:pt x="1341" y="1520"/>
                    <a:pt x="0" y="3590"/>
                  </a:cubicBezTo>
                  <a:lnTo>
                    <a:pt x="2168" y="3590"/>
                  </a:lnTo>
                  <a:cubicBezTo>
                    <a:pt x="2492" y="3219"/>
                    <a:pt x="2858" y="2884"/>
                    <a:pt x="3272" y="2588"/>
                  </a:cubicBezTo>
                  <a:cubicBezTo>
                    <a:pt x="3353" y="2530"/>
                    <a:pt x="3438" y="2481"/>
                    <a:pt x="3521" y="2430"/>
                  </a:cubicBezTo>
                  <a:lnTo>
                    <a:pt x="3521" y="2430"/>
                  </a:lnTo>
                  <a:cubicBezTo>
                    <a:pt x="3128" y="2800"/>
                    <a:pt x="2748" y="3187"/>
                    <a:pt x="2387" y="3590"/>
                  </a:cubicBezTo>
                  <a:lnTo>
                    <a:pt x="8218" y="3590"/>
                  </a:lnTo>
                  <a:cubicBezTo>
                    <a:pt x="8242" y="3488"/>
                    <a:pt x="8267" y="3388"/>
                    <a:pt x="8291" y="3286"/>
                  </a:cubicBezTo>
                  <a:cubicBezTo>
                    <a:pt x="8334" y="3111"/>
                    <a:pt x="8325" y="2949"/>
                    <a:pt x="8283" y="2800"/>
                  </a:cubicBezTo>
                  <a:lnTo>
                    <a:pt x="8283" y="2800"/>
                  </a:lnTo>
                  <a:cubicBezTo>
                    <a:pt x="8578" y="3035"/>
                    <a:pt x="8852" y="3302"/>
                    <a:pt x="9106" y="3590"/>
                  </a:cubicBezTo>
                  <a:lnTo>
                    <a:pt x="11181" y="3590"/>
                  </a:lnTo>
                  <a:cubicBezTo>
                    <a:pt x="10371" y="2269"/>
                    <a:pt x="9315" y="1166"/>
                    <a:pt x="7872" y="497"/>
                  </a:cubicBezTo>
                  <a:lnTo>
                    <a:pt x="7872" y="498"/>
                  </a:lnTo>
                  <a:cubicBezTo>
                    <a:pt x="7134" y="156"/>
                    <a:pt x="6395" y="1"/>
                    <a:pt x="56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3" name="Google Shape;123;p8"/>
            <p:cNvSpPr/>
            <p:nvPr/>
          </p:nvSpPr>
          <p:spPr>
            <a:xfrm>
              <a:off x="4178823" y="3871175"/>
              <a:ext cx="117594" cy="345300"/>
            </a:xfrm>
            <a:custGeom>
              <a:avLst/>
              <a:gdLst/>
              <a:ahLst/>
              <a:cxnLst/>
              <a:rect l="l" t="t" r="r" b="b"/>
              <a:pathLst>
                <a:path w="6599" h="13812" extrusionOk="0">
                  <a:moveTo>
                    <a:pt x="4376" y="7573"/>
                  </a:moveTo>
                  <a:cubicBezTo>
                    <a:pt x="4290" y="7888"/>
                    <a:pt x="4183" y="8197"/>
                    <a:pt x="4056" y="8490"/>
                  </a:cubicBezTo>
                  <a:cubicBezTo>
                    <a:pt x="4057" y="8293"/>
                    <a:pt x="4042" y="8098"/>
                    <a:pt x="4015" y="7907"/>
                  </a:cubicBezTo>
                  <a:cubicBezTo>
                    <a:pt x="4055" y="7801"/>
                    <a:pt x="4097" y="7694"/>
                    <a:pt x="4124" y="7585"/>
                  </a:cubicBezTo>
                  <a:lnTo>
                    <a:pt x="4125" y="7585"/>
                  </a:lnTo>
                  <a:cubicBezTo>
                    <a:pt x="4161" y="7591"/>
                    <a:pt x="4198" y="7594"/>
                    <a:pt x="4235" y="7594"/>
                  </a:cubicBezTo>
                  <a:cubicBezTo>
                    <a:pt x="4263" y="7594"/>
                    <a:pt x="4292" y="7592"/>
                    <a:pt x="4321" y="7587"/>
                  </a:cubicBezTo>
                  <a:cubicBezTo>
                    <a:pt x="4340" y="7583"/>
                    <a:pt x="4358" y="7577"/>
                    <a:pt x="4376" y="7573"/>
                  </a:cubicBezTo>
                  <a:close/>
                  <a:moveTo>
                    <a:pt x="86" y="1"/>
                  </a:moveTo>
                  <a:lnTo>
                    <a:pt x="86" y="1801"/>
                  </a:lnTo>
                  <a:cubicBezTo>
                    <a:pt x="131" y="1706"/>
                    <a:pt x="175" y="1611"/>
                    <a:pt x="220" y="1517"/>
                  </a:cubicBezTo>
                  <a:cubicBezTo>
                    <a:pt x="294" y="1529"/>
                    <a:pt x="369" y="1540"/>
                    <a:pt x="443" y="1553"/>
                  </a:cubicBezTo>
                  <a:cubicBezTo>
                    <a:pt x="420" y="1600"/>
                    <a:pt x="398" y="1648"/>
                    <a:pt x="389" y="1704"/>
                  </a:cubicBezTo>
                  <a:cubicBezTo>
                    <a:pt x="373" y="1799"/>
                    <a:pt x="356" y="1894"/>
                    <a:pt x="339" y="1989"/>
                  </a:cubicBezTo>
                  <a:cubicBezTo>
                    <a:pt x="288" y="1973"/>
                    <a:pt x="236" y="1964"/>
                    <a:pt x="183" y="1964"/>
                  </a:cubicBezTo>
                  <a:cubicBezTo>
                    <a:pt x="151" y="1964"/>
                    <a:pt x="118" y="1968"/>
                    <a:pt x="86" y="1975"/>
                  </a:cubicBezTo>
                  <a:lnTo>
                    <a:pt x="86" y="3931"/>
                  </a:lnTo>
                  <a:cubicBezTo>
                    <a:pt x="187" y="3714"/>
                    <a:pt x="289" y="3496"/>
                    <a:pt x="389" y="3279"/>
                  </a:cubicBezTo>
                  <a:cubicBezTo>
                    <a:pt x="420" y="3305"/>
                    <a:pt x="451" y="3333"/>
                    <a:pt x="487" y="3349"/>
                  </a:cubicBezTo>
                  <a:cubicBezTo>
                    <a:pt x="551" y="3374"/>
                    <a:pt x="617" y="3386"/>
                    <a:pt x="685" y="3388"/>
                  </a:cubicBezTo>
                  <a:cubicBezTo>
                    <a:pt x="483" y="3594"/>
                    <a:pt x="283" y="3802"/>
                    <a:pt x="86" y="4015"/>
                  </a:cubicBezTo>
                  <a:lnTo>
                    <a:pt x="86" y="8079"/>
                  </a:lnTo>
                  <a:cubicBezTo>
                    <a:pt x="199" y="7927"/>
                    <a:pt x="313" y="7776"/>
                    <a:pt x="429" y="7627"/>
                  </a:cubicBezTo>
                  <a:lnTo>
                    <a:pt x="429" y="7627"/>
                  </a:lnTo>
                  <a:cubicBezTo>
                    <a:pt x="315" y="7866"/>
                    <a:pt x="200" y="8106"/>
                    <a:pt x="86" y="8345"/>
                  </a:cubicBezTo>
                  <a:lnTo>
                    <a:pt x="86" y="11161"/>
                  </a:lnTo>
                  <a:cubicBezTo>
                    <a:pt x="250" y="10946"/>
                    <a:pt x="415" y="10732"/>
                    <a:pt x="580" y="10517"/>
                  </a:cubicBezTo>
                  <a:lnTo>
                    <a:pt x="580" y="10517"/>
                  </a:lnTo>
                  <a:cubicBezTo>
                    <a:pt x="441" y="10773"/>
                    <a:pt x="306" y="11031"/>
                    <a:pt x="160" y="11285"/>
                  </a:cubicBezTo>
                  <a:cubicBezTo>
                    <a:pt x="1" y="11564"/>
                    <a:pt x="132" y="11862"/>
                    <a:pt x="355" y="12033"/>
                  </a:cubicBezTo>
                  <a:cubicBezTo>
                    <a:pt x="265" y="12076"/>
                    <a:pt x="176" y="12115"/>
                    <a:pt x="86" y="12155"/>
                  </a:cubicBezTo>
                  <a:lnTo>
                    <a:pt x="86" y="13812"/>
                  </a:lnTo>
                  <a:cubicBezTo>
                    <a:pt x="1354" y="13690"/>
                    <a:pt x="2650" y="13200"/>
                    <a:pt x="3674" y="12704"/>
                  </a:cubicBezTo>
                  <a:cubicBezTo>
                    <a:pt x="4484" y="12311"/>
                    <a:pt x="5233" y="11809"/>
                    <a:pt x="5680" y="10959"/>
                  </a:cubicBezTo>
                  <a:cubicBezTo>
                    <a:pt x="6160" y="10049"/>
                    <a:pt x="6277" y="8913"/>
                    <a:pt x="6393" y="7891"/>
                  </a:cubicBezTo>
                  <a:cubicBezTo>
                    <a:pt x="6598" y="6054"/>
                    <a:pt x="6337" y="4330"/>
                    <a:pt x="5258" y="2956"/>
                  </a:cubicBezTo>
                  <a:cubicBezTo>
                    <a:pt x="4559" y="1691"/>
                    <a:pt x="3373" y="856"/>
                    <a:pt x="1996" y="434"/>
                  </a:cubicBezTo>
                  <a:cubicBezTo>
                    <a:pt x="1381" y="245"/>
                    <a:pt x="740" y="101"/>
                    <a:pt x="8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4" name="Google Shape;124;p8"/>
            <p:cNvSpPr/>
            <p:nvPr/>
          </p:nvSpPr>
          <p:spPr>
            <a:xfrm>
              <a:off x="4180950" y="4217124"/>
              <a:ext cx="209577" cy="1258825"/>
            </a:xfrm>
            <a:custGeom>
              <a:avLst/>
              <a:gdLst/>
              <a:ahLst/>
              <a:cxnLst/>
              <a:rect l="l" t="t" r="r" b="b"/>
              <a:pathLst>
                <a:path w="10771" h="50353" extrusionOk="0">
                  <a:moveTo>
                    <a:pt x="297" y="1652"/>
                  </a:moveTo>
                  <a:lnTo>
                    <a:pt x="297" y="1652"/>
                  </a:lnTo>
                  <a:cubicBezTo>
                    <a:pt x="429" y="1729"/>
                    <a:pt x="556" y="1814"/>
                    <a:pt x="685" y="1899"/>
                  </a:cubicBezTo>
                  <a:cubicBezTo>
                    <a:pt x="549" y="1910"/>
                    <a:pt x="414" y="1982"/>
                    <a:pt x="306" y="2143"/>
                  </a:cubicBezTo>
                  <a:cubicBezTo>
                    <a:pt x="231" y="2251"/>
                    <a:pt x="160" y="2362"/>
                    <a:pt x="87" y="2470"/>
                  </a:cubicBezTo>
                  <a:cubicBezTo>
                    <a:pt x="142" y="2312"/>
                    <a:pt x="203" y="2156"/>
                    <a:pt x="258" y="1998"/>
                  </a:cubicBezTo>
                  <a:cubicBezTo>
                    <a:pt x="300" y="1876"/>
                    <a:pt x="308" y="1760"/>
                    <a:pt x="297" y="1652"/>
                  </a:cubicBezTo>
                  <a:close/>
                  <a:moveTo>
                    <a:pt x="2794" y="9845"/>
                  </a:moveTo>
                  <a:cubicBezTo>
                    <a:pt x="2471" y="10510"/>
                    <a:pt x="2022" y="11106"/>
                    <a:pt x="1435" y="11575"/>
                  </a:cubicBezTo>
                  <a:cubicBezTo>
                    <a:pt x="1476" y="11509"/>
                    <a:pt x="1514" y="11444"/>
                    <a:pt x="1554" y="11377"/>
                  </a:cubicBezTo>
                  <a:cubicBezTo>
                    <a:pt x="1662" y="11347"/>
                    <a:pt x="1764" y="11282"/>
                    <a:pt x="1844" y="11162"/>
                  </a:cubicBezTo>
                  <a:cubicBezTo>
                    <a:pt x="2064" y="10830"/>
                    <a:pt x="2285" y="10499"/>
                    <a:pt x="2505" y="10167"/>
                  </a:cubicBezTo>
                  <a:cubicBezTo>
                    <a:pt x="2572" y="10066"/>
                    <a:pt x="2602" y="9958"/>
                    <a:pt x="2617" y="9849"/>
                  </a:cubicBezTo>
                  <a:cubicBezTo>
                    <a:pt x="2642" y="9852"/>
                    <a:pt x="2667" y="9854"/>
                    <a:pt x="2693" y="9854"/>
                  </a:cubicBezTo>
                  <a:cubicBezTo>
                    <a:pt x="2726" y="9854"/>
                    <a:pt x="2760" y="9851"/>
                    <a:pt x="2794" y="9845"/>
                  </a:cubicBezTo>
                  <a:close/>
                  <a:moveTo>
                    <a:pt x="1219" y="19924"/>
                  </a:moveTo>
                  <a:lnTo>
                    <a:pt x="1219" y="19924"/>
                  </a:lnTo>
                  <a:cubicBezTo>
                    <a:pt x="1112" y="20737"/>
                    <a:pt x="864" y="21502"/>
                    <a:pt x="519" y="22216"/>
                  </a:cubicBezTo>
                  <a:cubicBezTo>
                    <a:pt x="454" y="21875"/>
                    <a:pt x="501" y="21489"/>
                    <a:pt x="564" y="21116"/>
                  </a:cubicBezTo>
                  <a:cubicBezTo>
                    <a:pt x="788" y="20723"/>
                    <a:pt x="1007" y="20325"/>
                    <a:pt x="1219" y="19924"/>
                  </a:cubicBezTo>
                  <a:close/>
                  <a:moveTo>
                    <a:pt x="5729" y="48086"/>
                  </a:moveTo>
                  <a:cubicBezTo>
                    <a:pt x="6026" y="48086"/>
                    <a:pt x="6321" y="48113"/>
                    <a:pt x="6611" y="48166"/>
                  </a:cubicBezTo>
                  <a:cubicBezTo>
                    <a:pt x="6800" y="48233"/>
                    <a:pt x="6985" y="48317"/>
                    <a:pt x="7161" y="48439"/>
                  </a:cubicBezTo>
                  <a:cubicBezTo>
                    <a:pt x="7176" y="48448"/>
                    <a:pt x="7188" y="48461"/>
                    <a:pt x="7201" y="48470"/>
                  </a:cubicBezTo>
                  <a:cubicBezTo>
                    <a:pt x="7159" y="48463"/>
                    <a:pt x="7117" y="48460"/>
                    <a:pt x="7074" y="48460"/>
                  </a:cubicBezTo>
                  <a:cubicBezTo>
                    <a:pt x="6871" y="48460"/>
                    <a:pt x="6672" y="48541"/>
                    <a:pt x="6509" y="48721"/>
                  </a:cubicBezTo>
                  <a:cubicBezTo>
                    <a:pt x="6306" y="48537"/>
                    <a:pt x="6050" y="48457"/>
                    <a:pt x="5788" y="48457"/>
                  </a:cubicBezTo>
                  <a:cubicBezTo>
                    <a:pt x="5733" y="48457"/>
                    <a:pt x="5678" y="48460"/>
                    <a:pt x="5622" y="48467"/>
                  </a:cubicBezTo>
                  <a:cubicBezTo>
                    <a:pt x="5598" y="48330"/>
                    <a:pt x="5554" y="48206"/>
                    <a:pt x="5496" y="48092"/>
                  </a:cubicBezTo>
                  <a:cubicBezTo>
                    <a:pt x="5574" y="48088"/>
                    <a:pt x="5652" y="48086"/>
                    <a:pt x="5729" y="48086"/>
                  </a:cubicBezTo>
                  <a:close/>
                  <a:moveTo>
                    <a:pt x="1" y="1"/>
                  </a:moveTo>
                  <a:lnTo>
                    <a:pt x="1" y="50353"/>
                  </a:lnTo>
                  <a:lnTo>
                    <a:pt x="10684" y="50353"/>
                  </a:lnTo>
                  <a:cubicBezTo>
                    <a:pt x="10770" y="49499"/>
                    <a:pt x="10706" y="48658"/>
                    <a:pt x="10294" y="47932"/>
                  </a:cubicBezTo>
                  <a:cubicBezTo>
                    <a:pt x="9649" y="46797"/>
                    <a:pt x="8379" y="46369"/>
                    <a:pt x="7095" y="46369"/>
                  </a:cubicBezTo>
                  <a:cubicBezTo>
                    <a:pt x="6648" y="46369"/>
                    <a:pt x="6199" y="46421"/>
                    <a:pt x="5775" y="46513"/>
                  </a:cubicBezTo>
                  <a:cubicBezTo>
                    <a:pt x="4192" y="46857"/>
                    <a:pt x="2686" y="47606"/>
                    <a:pt x="1419" y="48678"/>
                  </a:cubicBezTo>
                  <a:cubicBezTo>
                    <a:pt x="3336" y="46785"/>
                    <a:pt x="5203" y="41050"/>
                    <a:pt x="2331" y="39182"/>
                  </a:cubicBezTo>
                  <a:cubicBezTo>
                    <a:pt x="1867" y="38881"/>
                    <a:pt x="1345" y="38719"/>
                    <a:pt x="832" y="38719"/>
                  </a:cubicBezTo>
                  <a:cubicBezTo>
                    <a:pt x="695" y="38719"/>
                    <a:pt x="559" y="38731"/>
                    <a:pt x="425" y="38754"/>
                  </a:cubicBezTo>
                  <a:cubicBezTo>
                    <a:pt x="334" y="38692"/>
                    <a:pt x="244" y="38627"/>
                    <a:pt x="146" y="38574"/>
                  </a:cubicBezTo>
                  <a:cubicBezTo>
                    <a:pt x="100" y="38550"/>
                    <a:pt x="54" y="38534"/>
                    <a:pt x="6" y="38512"/>
                  </a:cubicBezTo>
                  <a:cubicBezTo>
                    <a:pt x="81" y="38393"/>
                    <a:pt x="156" y="38274"/>
                    <a:pt x="226" y="38152"/>
                  </a:cubicBezTo>
                  <a:cubicBezTo>
                    <a:pt x="232" y="38147"/>
                    <a:pt x="239" y="38142"/>
                    <a:pt x="245" y="38137"/>
                  </a:cubicBezTo>
                  <a:cubicBezTo>
                    <a:pt x="544" y="38039"/>
                    <a:pt x="842" y="37939"/>
                    <a:pt x="1131" y="37809"/>
                  </a:cubicBezTo>
                  <a:cubicBezTo>
                    <a:pt x="1827" y="37498"/>
                    <a:pt x="2457" y="37062"/>
                    <a:pt x="3006" y="36509"/>
                  </a:cubicBezTo>
                  <a:cubicBezTo>
                    <a:pt x="4132" y="35377"/>
                    <a:pt x="4825" y="33795"/>
                    <a:pt x="4834" y="32132"/>
                  </a:cubicBezTo>
                  <a:cubicBezTo>
                    <a:pt x="4843" y="30500"/>
                    <a:pt x="4148" y="28873"/>
                    <a:pt x="2798" y="28049"/>
                  </a:cubicBezTo>
                  <a:cubicBezTo>
                    <a:pt x="2200" y="27683"/>
                    <a:pt x="1538" y="27510"/>
                    <a:pt x="876" y="27510"/>
                  </a:cubicBezTo>
                  <a:cubicBezTo>
                    <a:pt x="826" y="27510"/>
                    <a:pt x="775" y="27511"/>
                    <a:pt x="725" y="27513"/>
                  </a:cubicBezTo>
                  <a:cubicBezTo>
                    <a:pt x="563" y="27445"/>
                    <a:pt x="398" y="27380"/>
                    <a:pt x="231" y="27324"/>
                  </a:cubicBezTo>
                  <a:cubicBezTo>
                    <a:pt x="288" y="27259"/>
                    <a:pt x="339" y="27191"/>
                    <a:pt x="393" y="27126"/>
                  </a:cubicBezTo>
                  <a:cubicBezTo>
                    <a:pt x="1139" y="26922"/>
                    <a:pt x="1803" y="26409"/>
                    <a:pt x="2347" y="25744"/>
                  </a:cubicBezTo>
                  <a:cubicBezTo>
                    <a:pt x="2776" y="25499"/>
                    <a:pt x="3177" y="25203"/>
                    <a:pt x="3530" y="24882"/>
                  </a:cubicBezTo>
                  <a:cubicBezTo>
                    <a:pt x="4683" y="23831"/>
                    <a:pt x="5535" y="22401"/>
                    <a:pt x="5740" y="20775"/>
                  </a:cubicBezTo>
                  <a:cubicBezTo>
                    <a:pt x="5950" y="19123"/>
                    <a:pt x="5519" y="17378"/>
                    <a:pt x="4436" y="16156"/>
                  </a:cubicBezTo>
                  <a:cubicBezTo>
                    <a:pt x="4430" y="16148"/>
                    <a:pt x="4423" y="16142"/>
                    <a:pt x="4417" y="16135"/>
                  </a:cubicBezTo>
                  <a:cubicBezTo>
                    <a:pt x="3979" y="15181"/>
                    <a:pt x="3355" y="14325"/>
                    <a:pt x="2547" y="13751"/>
                  </a:cubicBezTo>
                  <a:cubicBezTo>
                    <a:pt x="2120" y="13447"/>
                    <a:pt x="1668" y="13269"/>
                    <a:pt x="1197" y="13168"/>
                  </a:cubicBezTo>
                  <a:cubicBezTo>
                    <a:pt x="2440" y="12512"/>
                    <a:pt x="3494" y="11445"/>
                    <a:pt x="4071" y="10060"/>
                  </a:cubicBezTo>
                  <a:cubicBezTo>
                    <a:pt x="5574" y="6446"/>
                    <a:pt x="3959" y="2157"/>
                    <a:pt x="757" y="359"/>
                  </a:cubicBezTo>
                  <a:cubicBezTo>
                    <a:pt x="511" y="222"/>
                    <a:pt x="258" y="106"/>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5" name="Google Shape;125;p8"/>
            <p:cNvSpPr/>
            <p:nvPr/>
          </p:nvSpPr>
          <p:spPr>
            <a:xfrm>
              <a:off x="4180950" y="2981951"/>
              <a:ext cx="163689" cy="582550"/>
            </a:xfrm>
            <a:custGeom>
              <a:avLst/>
              <a:gdLst/>
              <a:ahLst/>
              <a:cxnLst/>
              <a:rect l="l" t="t" r="r" b="b"/>
              <a:pathLst>
                <a:path w="8238" h="23302" extrusionOk="0">
                  <a:moveTo>
                    <a:pt x="3739" y="43"/>
                  </a:moveTo>
                  <a:lnTo>
                    <a:pt x="3739" y="43"/>
                  </a:lnTo>
                  <a:cubicBezTo>
                    <a:pt x="3510" y="473"/>
                    <a:pt x="3281" y="901"/>
                    <a:pt x="3053" y="1331"/>
                  </a:cubicBezTo>
                  <a:cubicBezTo>
                    <a:pt x="3004" y="1423"/>
                    <a:pt x="2983" y="1512"/>
                    <a:pt x="2983" y="1597"/>
                  </a:cubicBezTo>
                  <a:cubicBezTo>
                    <a:pt x="2970" y="1610"/>
                    <a:pt x="2960" y="1624"/>
                    <a:pt x="2948" y="1635"/>
                  </a:cubicBezTo>
                  <a:cubicBezTo>
                    <a:pt x="2792" y="1788"/>
                    <a:pt x="2737" y="2001"/>
                    <a:pt x="2761" y="2194"/>
                  </a:cubicBezTo>
                  <a:cubicBezTo>
                    <a:pt x="2461" y="2115"/>
                    <a:pt x="2165" y="2012"/>
                    <a:pt x="1873" y="1903"/>
                  </a:cubicBezTo>
                  <a:cubicBezTo>
                    <a:pt x="1871" y="1832"/>
                    <a:pt x="1866" y="1761"/>
                    <a:pt x="1862" y="1691"/>
                  </a:cubicBezTo>
                  <a:cubicBezTo>
                    <a:pt x="2417" y="1175"/>
                    <a:pt x="2965" y="650"/>
                    <a:pt x="3503" y="114"/>
                  </a:cubicBezTo>
                  <a:cubicBezTo>
                    <a:pt x="3582" y="91"/>
                    <a:pt x="3661" y="66"/>
                    <a:pt x="3739" y="43"/>
                  </a:cubicBezTo>
                  <a:close/>
                  <a:moveTo>
                    <a:pt x="3032" y="4740"/>
                  </a:moveTo>
                  <a:cubicBezTo>
                    <a:pt x="3162" y="4878"/>
                    <a:pt x="3288" y="5022"/>
                    <a:pt x="3409" y="5172"/>
                  </a:cubicBezTo>
                  <a:cubicBezTo>
                    <a:pt x="3316" y="5234"/>
                    <a:pt x="3235" y="5329"/>
                    <a:pt x="3172" y="5459"/>
                  </a:cubicBezTo>
                  <a:cubicBezTo>
                    <a:pt x="3161" y="5437"/>
                    <a:pt x="3148" y="5414"/>
                    <a:pt x="3135" y="5393"/>
                  </a:cubicBezTo>
                  <a:cubicBezTo>
                    <a:pt x="3101" y="5175"/>
                    <a:pt x="3068" y="4957"/>
                    <a:pt x="3032" y="4740"/>
                  </a:cubicBezTo>
                  <a:close/>
                  <a:moveTo>
                    <a:pt x="4232" y="6574"/>
                  </a:moveTo>
                  <a:cubicBezTo>
                    <a:pt x="4314" y="6877"/>
                    <a:pt x="4319" y="7198"/>
                    <a:pt x="4183" y="7552"/>
                  </a:cubicBezTo>
                  <a:cubicBezTo>
                    <a:pt x="4102" y="7765"/>
                    <a:pt x="4000" y="7968"/>
                    <a:pt x="3888" y="8166"/>
                  </a:cubicBezTo>
                  <a:cubicBezTo>
                    <a:pt x="3818" y="8077"/>
                    <a:pt x="3723" y="8013"/>
                    <a:pt x="3617" y="7981"/>
                  </a:cubicBezTo>
                  <a:cubicBezTo>
                    <a:pt x="3620" y="7976"/>
                    <a:pt x="3622" y="7970"/>
                    <a:pt x="3624" y="7965"/>
                  </a:cubicBezTo>
                  <a:cubicBezTo>
                    <a:pt x="3859" y="7519"/>
                    <a:pt x="4058" y="7053"/>
                    <a:pt x="4232" y="6574"/>
                  </a:cubicBezTo>
                  <a:close/>
                  <a:moveTo>
                    <a:pt x="1106" y="9683"/>
                  </a:moveTo>
                  <a:cubicBezTo>
                    <a:pt x="1130" y="9767"/>
                    <a:pt x="1171" y="9839"/>
                    <a:pt x="1220" y="9905"/>
                  </a:cubicBezTo>
                  <a:cubicBezTo>
                    <a:pt x="961" y="10078"/>
                    <a:pt x="691" y="10234"/>
                    <a:pt x="415" y="10377"/>
                  </a:cubicBezTo>
                  <a:cubicBezTo>
                    <a:pt x="424" y="10368"/>
                    <a:pt x="434" y="10357"/>
                    <a:pt x="443" y="10348"/>
                  </a:cubicBezTo>
                  <a:cubicBezTo>
                    <a:pt x="551" y="10310"/>
                    <a:pt x="653" y="10245"/>
                    <a:pt x="740" y="10145"/>
                  </a:cubicBezTo>
                  <a:cubicBezTo>
                    <a:pt x="868" y="9996"/>
                    <a:pt x="983" y="9836"/>
                    <a:pt x="1106" y="9683"/>
                  </a:cubicBezTo>
                  <a:close/>
                  <a:moveTo>
                    <a:pt x="1266" y="14550"/>
                  </a:moveTo>
                  <a:cubicBezTo>
                    <a:pt x="1273" y="14551"/>
                    <a:pt x="1279" y="14552"/>
                    <a:pt x="1286" y="14554"/>
                  </a:cubicBezTo>
                  <a:cubicBezTo>
                    <a:pt x="1442" y="14588"/>
                    <a:pt x="1612" y="14628"/>
                    <a:pt x="1786" y="14672"/>
                  </a:cubicBezTo>
                  <a:cubicBezTo>
                    <a:pt x="1725" y="14725"/>
                    <a:pt x="1673" y="14790"/>
                    <a:pt x="1632" y="14870"/>
                  </a:cubicBezTo>
                  <a:cubicBezTo>
                    <a:pt x="1455" y="15217"/>
                    <a:pt x="1278" y="15563"/>
                    <a:pt x="1100" y="15909"/>
                  </a:cubicBezTo>
                  <a:cubicBezTo>
                    <a:pt x="1175" y="15604"/>
                    <a:pt x="1248" y="15298"/>
                    <a:pt x="1322" y="14993"/>
                  </a:cubicBezTo>
                  <a:cubicBezTo>
                    <a:pt x="1365" y="14812"/>
                    <a:pt x="1337" y="14664"/>
                    <a:pt x="1266" y="14550"/>
                  </a:cubicBezTo>
                  <a:close/>
                  <a:moveTo>
                    <a:pt x="2" y="1"/>
                  </a:moveTo>
                  <a:lnTo>
                    <a:pt x="2" y="2844"/>
                  </a:lnTo>
                  <a:cubicBezTo>
                    <a:pt x="185" y="2906"/>
                    <a:pt x="367" y="2974"/>
                    <a:pt x="546" y="3049"/>
                  </a:cubicBezTo>
                  <a:cubicBezTo>
                    <a:pt x="522" y="3823"/>
                    <a:pt x="446" y="4596"/>
                    <a:pt x="315" y="5365"/>
                  </a:cubicBezTo>
                  <a:cubicBezTo>
                    <a:pt x="258" y="5596"/>
                    <a:pt x="210" y="5832"/>
                    <a:pt x="181" y="6072"/>
                  </a:cubicBezTo>
                  <a:cubicBezTo>
                    <a:pt x="168" y="6182"/>
                    <a:pt x="174" y="6279"/>
                    <a:pt x="195" y="6367"/>
                  </a:cubicBezTo>
                  <a:cubicBezTo>
                    <a:pt x="183" y="6408"/>
                    <a:pt x="173" y="6450"/>
                    <a:pt x="162" y="6491"/>
                  </a:cubicBezTo>
                  <a:cubicBezTo>
                    <a:pt x="111" y="6623"/>
                    <a:pt x="57" y="6751"/>
                    <a:pt x="1" y="6880"/>
                  </a:cubicBezTo>
                  <a:lnTo>
                    <a:pt x="1" y="20854"/>
                  </a:lnTo>
                  <a:cubicBezTo>
                    <a:pt x="106" y="20652"/>
                    <a:pt x="210" y="20449"/>
                    <a:pt x="315" y="20247"/>
                  </a:cubicBezTo>
                  <a:lnTo>
                    <a:pt x="315" y="20247"/>
                  </a:lnTo>
                  <a:cubicBezTo>
                    <a:pt x="272" y="20649"/>
                    <a:pt x="636" y="20947"/>
                    <a:pt x="989" y="20947"/>
                  </a:cubicBezTo>
                  <a:cubicBezTo>
                    <a:pt x="1113" y="20947"/>
                    <a:pt x="1235" y="20910"/>
                    <a:pt x="1338" y="20828"/>
                  </a:cubicBezTo>
                  <a:cubicBezTo>
                    <a:pt x="1720" y="20525"/>
                    <a:pt x="2061" y="20181"/>
                    <a:pt x="2386" y="19823"/>
                  </a:cubicBezTo>
                  <a:cubicBezTo>
                    <a:pt x="2420" y="19866"/>
                    <a:pt x="2458" y="19904"/>
                    <a:pt x="2498" y="19941"/>
                  </a:cubicBezTo>
                  <a:cubicBezTo>
                    <a:pt x="2479" y="20006"/>
                    <a:pt x="2465" y="20073"/>
                    <a:pt x="2443" y="20138"/>
                  </a:cubicBezTo>
                  <a:cubicBezTo>
                    <a:pt x="2377" y="20337"/>
                    <a:pt x="2394" y="20520"/>
                    <a:pt x="2460" y="20675"/>
                  </a:cubicBezTo>
                  <a:cubicBezTo>
                    <a:pt x="2020" y="20905"/>
                    <a:pt x="1570" y="21103"/>
                    <a:pt x="1153" y="21281"/>
                  </a:cubicBezTo>
                  <a:cubicBezTo>
                    <a:pt x="779" y="21440"/>
                    <a:pt x="393" y="21592"/>
                    <a:pt x="2" y="21730"/>
                  </a:cubicBezTo>
                  <a:lnTo>
                    <a:pt x="2" y="23301"/>
                  </a:lnTo>
                  <a:cubicBezTo>
                    <a:pt x="66" y="23282"/>
                    <a:pt x="132" y="23261"/>
                    <a:pt x="196" y="23241"/>
                  </a:cubicBezTo>
                  <a:cubicBezTo>
                    <a:pt x="1895" y="22692"/>
                    <a:pt x="3764" y="21935"/>
                    <a:pt x="5065" y="20602"/>
                  </a:cubicBezTo>
                  <a:cubicBezTo>
                    <a:pt x="6261" y="19378"/>
                    <a:pt x="6916" y="17356"/>
                    <a:pt x="6094" y="15705"/>
                  </a:cubicBezTo>
                  <a:cubicBezTo>
                    <a:pt x="5249" y="14003"/>
                    <a:pt x="3231" y="13437"/>
                    <a:pt x="1606" y="13050"/>
                  </a:cubicBezTo>
                  <a:cubicBezTo>
                    <a:pt x="1288" y="12974"/>
                    <a:pt x="970" y="12915"/>
                    <a:pt x="652" y="12862"/>
                  </a:cubicBezTo>
                  <a:cubicBezTo>
                    <a:pt x="652" y="12832"/>
                    <a:pt x="658" y="12798"/>
                    <a:pt x="653" y="12771"/>
                  </a:cubicBezTo>
                  <a:cubicBezTo>
                    <a:pt x="1220" y="12526"/>
                    <a:pt x="1761" y="12216"/>
                    <a:pt x="2275" y="11859"/>
                  </a:cubicBezTo>
                  <a:cubicBezTo>
                    <a:pt x="3806" y="11490"/>
                    <a:pt x="5178" y="10640"/>
                    <a:pt x="5917" y="8998"/>
                  </a:cubicBezTo>
                  <a:cubicBezTo>
                    <a:pt x="6493" y="7717"/>
                    <a:pt x="6337" y="6296"/>
                    <a:pt x="5688" y="5083"/>
                  </a:cubicBezTo>
                  <a:cubicBezTo>
                    <a:pt x="5306" y="4371"/>
                    <a:pt x="4742" y="3814"/>
                    <a:pt x="4120" y="3336"/>
                  </a:cubicBezTo>
                  <a:lnTo>
                    <a:pt x="4120" y="3336"/>
                  </a:lnTo>
                  <a:cubicBezTo>
                    <a:pt x="4124" y="3336"/>
                    <a:pt x="4128" y="3336"/>
                    <a:pt x="4132" y="3336"/>
                  </a:cubicBezTo>
                  <a:cubicBezTo>
                    <a:pt x="4599" y="3336"/>
                    <a:pt x="5073" y="3259"/>
                    <a:pt x="5556" y="3072"/>
                  </a:cubicBezTo>
                  <a:cubicBezTo>
                    <a:pt x="6846" y="2573"/>
                    <a:pt x="7781" y="1358"/>
                    <a:pt x="8238" y="1"/>
                  </a:cubicBezTo>
                  <a:lnTo>
                    <a:pt x="7084" y="1"/>
                  </a:lnTo>
                  <a:cubicBezTo>
                    <a:pt x="6621" y="1193"/>
                    <a:pt x="5704" y="2164"/>
                    <a:pt x="4463" y="2336"/>
                  </a:cubicBezTo>
                  <a:cubicBezTo>
                    <a:pt x="4330" y="2356"/>
                    <a:pt x="4196" y="2363"/>
                    <a:pt x="4063" y="2366"/>
                  </a:cubicBezTo>
                  <a:cubicBezTo>
                    <a:pt x="5196" y="1800"/>
                    <a:pt x="6221" y="1007"/>
                    <a:pt x="70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6" name="Google Shape;126;p8"/>
            <p:cNvSpPr/>
            <p:nvPr/>
          </p:nvSpPr>
          <p:spPr>
            <a:xfrm>
              <a:off x="4181000" y="3571925"/>
              <a:ext cx="121675" cy="297125"/>
            </a:xfrm>
            <a:custGeom>
              <a:avLst/>
              <a:gdLst/>
              <a:ahLst/>
              <a:cxnLst/>
              <a:rect l="l" t="t" r="r" b="b"/>
              <a:pathLst>
                <a:path w="4867" h="11885" extrusionOk="0">
                  <a:moveTo>
                    <a:pt x="1023" y="2349"/>
                  </a:moveTo>
                  <a:cubicBezTo>
                    <a:pt x="1075" y="2396"/>
                    <a:pt x="1127" y="2444"/>
                    <a:pt x="1178" y="2493"/>
                  </a:cubicBezTo>
                  <a:cubicBezTo>
                    <a:pt x="1150" y="2529"/>
                    <a:pt x="1123" y="2569"/>
                    <a:pt x="1100" y="2618"/>
                  </a:cubicBezTo>
                  <a:cubicBezTo>
                    <a:pt x="818" y="3212"/>
                    <a:pt x="524" y="3801"/>
                    <a:pt x="226" y="4387"/>
                  </a:cubicBezTo>
                  <a:cubicBezTo>
                    <a:pt x="491" y="3707"/>
                    <a:pt x="754" y="3027"/>
                    <a:pt x="1023" y="2349"/>
                  </a:cubicBezTo>
                  <a:close/>
                  <a:moveTo>
                    <a:pt x="1933" y="3360"/>
                  </a:moveTo>
                  <a:cubicBezTo>
                    <a:pt x="2109" y="3608"/>
                    <a:pt x="2271" y="3870"/>
                    <a:pt x="2409" y="4157"/>
                  </a:cubicBezTo>
                  <a:cubicBezTo>
                    <a:pt x="2303" y="4049"/>
                    <a:pt x="2158" y="3979"/>
                    <a:pt x="2020" y="3979"/>
                  </a:cubicBezTo>
                  <a:cubicBezTo>
                    <a:pt x="1894" y="3979"/>
                    <a:pt x="1773" y="4038"/>
                    <a:pt x="1690" y="4179"/>
                  </a:cubicBezTo>
                  <a:cubicBezTo>
                    <a:pt x="1667" y="4219"/>
                    <a:pt x="1645" y="4260"/>
                    <a:pt x="1622" y="4300"/>
                  </a:cubicBezTo>
                  <a:lnTo>
                    <a:pt x="1621" y="4300"/>
                  </a:lnTo>
                  <a:lnTo>
                    <a:pt x="1618" y="4305"/>
                  </a:lnTo>
                  <a:cubicBezTo>
                    <a:pt x="1591" y="4353"/>
                    <a:pt x="1565" y="4400"/>
                    <a:pt x="1538" y="4446"/>
                  </a:cubicBezTo>
                  <a:cubicBezTo>
                    <a:pt x="1668" y="4084"/>
                    <a:pt x="1799" y="3721"/>
                    <a:pt x="1933" y="3360"/>
                  </a:cubicBezTo>
                  <a:close/>
                  <a:moveTo>
                    <a:pt x="2570" y="4544"/>
                  </a:moveTo>
                  <a:cubicBezTo>
                    <a:pt x="2660" y="4776"/>
                    <a:pt x="2742" y="5014"/>
                    <a:pt x="2805" y="5269"/>
                  </a:cubicBezTo>
                  <a:cubicBezTo>
                    <a:pt x="2711" y="5166"/>
                    <a:pt x="2582" y="5104"/>
                    <a:pt x="2456" y="5104"/>
                  </a:cubicBezTo>
                  <a:cubicBezTo>
                    <a:pt x="2414" y="5104"/>
                    <a:pt x="2373" y="5111"/>
                    <a:pt x="2333" y="5125"/>
                  </a:cubicBezTo>
                  <a:cubicBezTo>
                    <a:pt x="2397" y="4994"/>
                    <a:pt x="2454" y="4858"/>
                    <a:pt x="2519" y="4728"/>
                  </a:cubicBezTo>
                  <a:cubicBezTo>
                    <a:pt x="2552" y="4666"/>
                    <a:pt x="2566" y="4605"/>
                    <a:pt x="2570" y="4544"/>
                  </a:cubicBezTo>
                  <a:close/>
                  <a:moveTo>
                    <a:pt x="2900" y="5799"/>
                  </a:moveTo>
                  <a:lnTo>
                    <a:pt x="2900" y="5799"/>
                  </a:lnTo>
                  <a:cubicBezTo>
                    <a:pt x="3093" y="7417"/>
                    <a:pt x="2303" y="8827"/>
                    <a:pt x="1132" y="9877"/>
                  </a:cubicBezTo>
                  <a:cubicBezTo>
                    <a:pt x="1065" y="9938"/>
                    <a:pt x="996" y="9996"/>
                    <a:pt x="926" y="10055"/>
                  </a:cubicBezTo>
                  <a:cubicBezTo>
                    <a:pt x="1740" y="8728"/>
                    <a:pt x="2405" y="7303"/>
                    <a:pt x="2900" y="5799"/>
                  </a:cubicBezTo>
                  <a:close/>
                  <a:moveTo>
                    <a:pt x="0" y="1"/>
                  </a:moveTo>
                  <a:lnTo>
                    <a:pt x="0" y="1604"/>
                  </a:lnTo>
                  <a:cubicBezTo>
                    <a:pt x="21" y="1617"/>
                    <a:pt x="43" y="1630"/>
                    <a:pt x="64" y="1644"/>
                  </a:cubicBezTo>
                  <a:cubicBezTo>
                    <a:pt x="43" y="1683"/>
                    <a:pt x="21" y="1721"/>
                    <a:pt x="0" y="1760"/>
                  </a:cubicBezTo>
                  <a:lnTo>
                    <a:pt x="0" y="11885"/>
                  </a:lnTo>
                  <a:cubicBezTo>
                    <a:pt x="174" y="11788"/>
                    <a:pt x="346" y="11688"/>
                    <a:pt x="516" y="11580"/>
                  </a:cubicBezTo>
                  <a:cubicBezTo>
                    <a:pt x="1835" y="10742"/>
                    <a:pt x="3157" y="9585"/>
                    <a:pt x="3735" y="8018"/>
                  </a:cubicBezTo>
                  <a:cubicBezTo>
                    <a:pt x="4866" y="4942"/>
                    <a:pt x="2877" y="1735"/>
                    <a:pt x="422" y="240"/>
                  </a:cubicBezTo>
                  <a:cubicBezTo>
                    <a:pt x="283" y="156"/>
                    <a:pt x="142" y="76"/>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27" name="Google Shape;127;p8"/>
            <p:cNvSpPr/>
            <p:nvPr/>
          </p:nvSpPr>
          <p:spPr>
            <a:xfrm>
              <a:off x="5405000" y="5365575"/>
              <a:ext cx="300925" cy="110375"/>
            </a:xfrm>
            <a:custGeom>
              <a:avLst/>
              <a:gdLst/>
              <a:ahLst/>
              <a:cxnLst/>
              <a:rect l="l" t="t" r="r" b="b"/>
              <a:pathLst>
                <a:path w="12037" h="4415" extrusionOk="0">
                  <a:moveTo>
                    <a:pt x="5381" y="1"/>
                  </a:moveTo>
                  <a:cubicBezTo>
                    <a:pt x="4759" y="1"/>
                    <a:pt x="4138" y="124"/>
                    <a:pt x="3545" y="402"/>
                  </a:cubicBezTo>
                  <a:cubicBezTo>
                    <a:pt x="1980" y="1137"/>
                    <a:pt x="878" y="2646"/>
                    <a:pt x="85" y="4240"/>
                  </a:cubicBezTo>
                  <a:cubicBezTo>
                    <a:pt x="57" y="4298"/>
                    <a:pt x="29" y="4356"/>
                    <a:pt x="0" y="4415"/>
                  </a:cubicBezTo>
                  <a:lnTo>
                    <a:pt x="9673" y="4415"/>
                  </a:lnTo>
                  <a:cubicBezTo>
                    <a:pt x="9552" y="4291"/>
                    <a:pt x="9431" y="4169"/>
                    <a:pt x="9310" y="4046"/>
                  </a:cubicBezTo>
                  <a:cubicBezTo>
                    <a:pt x="9346" y="3980"/>
                    <a:pt x="9378" y="3914"/>
                    <a:pt x="9403" y="3848"/>
                  </a:cubicBezTo>
                  <a:cubicBezTo>
                    <a:pt x="9578" y="4033"/>
                    <a:pt x="9745" y="4223"/>
                    <a:pt x="9905" y="4415"/>
                  </a:cubicBezTo>
                  <a:lnTo>
                    <a:pt x="12036" y="4415"/>
                  </a:lnTo>
                  <a:cubicBezTo>
                    <a:pt x="11089" y="3059"/>
                    <a:pt x="9932" y="1889"/>
                    <a:pt x="8605" y="1032"/>
                  </a:cubicBezTo>
                  <a:cubicBezTo>
                    <a:pt x="7632" y="405"/>
                    <a:pt x="6505" y="1"/>
                    <a:pt x="538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28" name="Google Shape;128;p8"/>
          <p:cNvSpPr txBox="1">
            <a:spLocks noGrp="1"/>
          </p:cNvSpPr>
          <p:nvPr>
            <p:ph type="title"/>
          </p:nvPr>
        </p:nvSpPr>
        <p:spPr>
          <a:xfrm>
            <a:off x="2667891" y="3486150"/>
            <a:ext cx="8989818" cy="377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000" b="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p:txBody>
      </p:sp>
      <p:sp>
        <p:nvSpPr>
          <p:cNvPr id="129" name="Google Shape;129;p8"/>
          <p:cNvSpPr txBox="1">
            <a:spLocks noGrp="1"/>
          </p:cNvSpPr>
          <p:nvPr>
            <p:ph type="subTitle" idx="1"/>
          </p:nvPr>
        </p:nvSpPr>
        <p:spPr>
          <a:xfrm>
            <a:off x="4475540" y="7630947"/>
            <a:ext cx="5374521" cy="710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2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30"/>
        <p:cNvGrpSpPr/>
        <p:nvPr/>
      </p:nvGrpSpPr>
      <p:grpSpPr>
        <a:xfrm>
          <a:off x="0" y="0"/>
          <a:ext cx="0" cy="0"/>
          <a:chOff x="0" y="0"/>
          <a:chExt cx="0" cy="0"/>
        </a:xfrm>
      </p:grpSpPr>
      <p:grpSp>
        <p:nvGrpSpPr>
          <p:cNvPr id="131" name="Google Shape;131;p9"/>
          <p:cNvGrpSpPr/>
          <p:nvPr/>
        </p:nvGrpSpPr>
        <p:grpSpPr>
          <a:xfrm rot="-9121458">
            <a:off x="4893037" y="-589545"/>
            <a:ext cx="4614198" cy="1806920"/>
            <a:chOff x="134276" y="6799263"/>
            <a:chExt cx="1093667" cy="813349"/>
          </a:xfrm>
        </p:grpSpPr>
        <p:sp>
          <p:nvSpPr>
            <p:cNvPr id="132" name="Google Shape;132;p9"/>
            <p:cNvSpPr/>
            <p:nvPr/>
          </p:nvSpPr>
          <p:spPr>
            <a:xfrm>
              <a:off x="134276" y="6799263"/>
              <a:ext cx="1093667" cy="813349"/>
            </a:xfrm>
            <a:custGeom>
              <a:avLst/>
              <a:gdLst/>
              <a:ahLst/>
              <a:cxnLst/>
              <a:rect l="l" t="t" r="r" b="b"/>
              <a:pathLst>
                <a:path w="17194" h="12787" extrusionOk="0">
                  <a:moveTo>
                    <a:pt x="10468" y="0"/>
                  </a:moveTo>
                  <a:cubicBezTo>
                    <a:pt x="9502" y="0"/>
                    <a:pt x="8515" y="201"/>
                    <a:pt x="7591" y="528"/>
                  </a:cubicBezTo>
                  <a:cubicBezTo>
                    <a:pt x="2776" y="2238"/>
                    <a:pt x="1" y="7912"/>
                    <a:pt x="3014" y="12414"/>
                  </a:cubicBezTo>
                  <a:cubicBezTo>
                    <a:pt x="3189" y="12677"/>
                    <a:pt x="3422" y="12786"/>
                    <a:pt x="3654" y="12786"/>
                  </a:cubicBezTo>
                  <a:cubicBezTo>
                    <a:pt x="4281" y="12786"/>
                    <a:pt x="4909" y="11994"/>
                    <a:pt x="4438" y="11290"/>
                  </a:cubicBezTo>
                  <a:cubicBezTo>
                    <a:pt x="2136" y="7851"/>
                    <a:pt x="4539" y="3673"/>
                    <a:pt x="8017" y="2304"/>
                  </a:cubicBezTo>
                  <a:cubicBezTo>
                    <a:pt x="8775" y="2005"/>
                    <a:pt x="9628" y="1797"/>
                    <a:pt x="10458" y="1797"/>
                  </a:cubicBezTo>
                  <a:cubicBezTo>
                    <a:pt x="11397" y="1797"/>
                    <a:pt x="12308" y="2064"/>
                    <a:pt x="13018" y="2765"/>
                  </a:cubicBezTo>
                  <a:cubicBezTo>
                    <a:pt x="13666" y="3405"/>
                    <a:pt x="14085" y="4233"/>
                    <a:pt x="14465" y="5048"/>
                  </a:cubicBezTo>
                  <a:cubicBezTo>
                    <a:pt x="14864" y="5904"/>
                    <a:pt x="15342" y="6789"/>
                    <a:pt x="15169" y="7756"/>
                  </a:cubicBezTo>
                  <a:cubicBezTo>
                    <a:pt x="15058" y="8383"/>
                    <a:pt x="15543" y="8730"/>
                    <a:pt x="16040" y="8730"/>
                  </a:cubicBezTo>
                  <a:cubicBezTo>
                    <a:pt x="16455" y="8730"/>
                    <a:pt x="16878" y="8488"/>
                    <a:pt x="16971" y="7967"/>
                  </a:cubicBezTo>
                  <a:cubicBezTo>
                    <a:pt x="17193" y="6719"/>
                    <a:pt x="16702" y="5575"/>
                    <a:pt x="16192" y="4462"/>
                  </a:cubicBezTo>
                  <a:cubicBezTo>
                    <a:pt x="15698" y="3386"/>
                    <a:pt x="15133" y="2312"/>
                    <a:pt x="14283" y="1471"/>
                  </a:cubicBezTo>
                  <a:cubicBezTo>
                    <a:pt x="13216" y="418"/>
                    <a:pt x="11863" y="0"/>
                    <a:pt x="104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3" name="Google Shape;133;p9"/>
            <p:cNvSpPr/>
            <p:nvPr/>
          </p:nvSpPr>
          <p:spPr>
            <a:xfrm>
              <a:off x="305444" y="6863888"/>
              <a:ext cx="844262" cy="698728"/>
            </a:xfrm>
            <a:custGeom>
              <a:avLst/>
              <a:gdLst/>
              <a:ahLst/>
              <a:cxnLst/>
              <a:rect l="l" t="t" r="r" b="b"/>
              <a:pathLst>
                <a:path w="13273" h="10985" extrusionOk="0">
                  <a:moveTo>
                    <a:pt x="7522" y="0"/>
                  </a:moveTo>
                  <a:cubicBezTo>
                    <a:pt x="5933" y="0"/>
                    <a:pt x="4303" y="830"/>
                    <a:pt x="3083" y="1928"/>
                  </a:cubicBezTo>
                  <a:cubicBezTo>
                    <a:pt x="586" y="4174"/>
                    <a:pt x="1" y="7121"/>
                    <a:pt x="1338" y="10449"/>
                  </a:cubicBezTo>
                  <a:cubicBezTo>
                    <a:pt x="1489" y="10826"/>
                    <a:pt x="1790" y="10984"/>
                    <a:pt x="2098" y="10984"/>
                  </a:cubicBezTo>
                  <a:cubicBezTo>
                    <a:pt x="2676" y="10984"/>
                    <a:pt x="3285" y="10430"/>
                    <a:pt x="3001" y="9723"/>
                  </a:cubicBezTo>
                  <a:cubicBezTo>
                    <a:pt x="2428" y="8297"/>
                    <a:pt x="1836" y="6749"/>
                    <a:pt x="2722" y="5321"/>
                  </a:cubicBezTo>
                  <a:cubicBezTo>
                    <a:pt x="3434" y="4174"/>
                    <a:pt x="4735" y="3152"/>
                    <a:pt x="5864" y="2445"/>
                  </a:cubicBezTo>
                  <a:cubicBezTo>
                    <a:pt x="6532" y="2027"/>
                    <a:pt x="7105" y="1847"/>
                    <a:pt x="7604" y="1847"/>
                  </a:cubicBezTo>
                  <a:cubicBezTo>
                    <a:pt x="9872" y="1847"/>
                    <a:pt x="10597" y="5562"/>
                    <a:pt x="11571" y="7470"/>
                  </a:cubicBezTo>
                  <a:cubicBezTo>
                    <a:pt x="11739" y="7800"/>
                    <a:pt x="12060" y="7970"/>
                    <a:pt x="12396" y="7970"/>
                  </a:cubicBezTo>
                  <a:cubicBezTo>
                    <a:pt x="12570" y="7970"/>
                    <a:pt x="12748" y="7924"/>
                    <a:pt x="12910" y="7830"/>
                  </a:cubicBezTo>
                  <a:cubicBezTo>
                    <a:pt x="13273" y="7621"/>
                    <a:pt x="13252" y="7188"/>
                    <a:pt x="13148" y="6764"/>
                  </a:cubicBezTo>
                  <a:cubicBezTo>
                    <a:pt x="13081" y="6490"/>
                    <a:pt x="12978" y="6219"/>
                    <a:pt x="12922" y="6016"/>
                  </a:cubicBezTo>
                  <a:cubicBezTo>
                    <a:pt x="12437" y="4275"/>
                    <a:pt x="11709" y="2400"/>
                    <a:pt x="10378" y="1144"/>
                  </a:cubicBezTo>
                  <a:cubicBezTo>
                    <a:pt x="9519" y="334"/>
                    <a:pt x="8529" y="0"/>
                    <a:pt x="75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4" name="Google Shape;134;p9"/>
            <p:cNvSpPr/>
            <p:nvPr/>
          </p:nvSpPr>
          <p:spPr>
            <a:xfrm>
              <a:off x="444045" y="6969159"/>
              <a:ext cx="622527" cy="576729"/>
            </a:xfrm>
            <a:custGeom>
              <a:avLst/>
              <a:gdLst/>
              <a:ahLst/>
              <a:cxnLst/>
              <a:rect l="l" t="t" r="r" b="b"/>
              <a:pathLst>
                <a:path w="9787" h="9067" extrusionOk="0">
                  <a:moveTo>
                    <a:pt x="5270" y="0"/>
                  </a:moveTo>
                  <a:cubicBezTo>
                    <a:pt x="4917" y="0"/>
                    <a:pt x="4561" y="55"/>
                    <a:pt x="4216" y="130"/>
                  </a:cubicBezTo>
                  <a:cubicBezTo>
                    <a:pt x="2978" y="400"/>
                    <a:pt x="1948" y="1207"/>
                    <a:pt x="1107" y="2161"/>
                  </a:cubicBezTo>
                  <a:cubicBezTo>
                    <a:pt x="355" y="3014"/>
                    <a:pt x="61" y="4213"/>
                    <a:pt x="33" y="5328"/>
                  </a:cubicBezTo>
                  <a:cubicBezTo>
                    <a:pt x="1" y="6549"/>
                    <a:pt x="94" y="7760"/>
                    <a:pt x="595" y="8874"/>
                  </a:cubicBezTo>
                  <a:cubicBezTo>
                    <a:pt x="617" y="8923"/>
                    <a:pt x="642" y="8974"/>
                    <a:pt x="687" y="9003"/>
                  </a:cubicBezTo>
                  <a:cubicBezTo>
                    <a:pt x="727" y="9025"/>
                    <a:pt x="776" y="9028"/>
                    <a:pt x="822" y="9030"/>
                  </a:cubicBezTo>
                  <a:cubicBezTo>
                    <a:pt x="1023" y="9036"/>
                    <a:pt x="1211" y="9066"/>
                    <a:pt x="1393" y="9066"/>
                  </a:cubicBezTo>
                  <a:cubicBezTo>
                    <a:pt x="1591" y="9066"/>
                    <a:pt x="1782" y="9029"/>
                    <a:pt x="1973" y="8882"/>
                  </a:cubicBezTo>
                  <a:cubicBezTo>
                    <a:pt x="2309" y="8621"/>
                    <a:pt x="2435" y="8191"/>
                    <a:pt x="2300" y="7789"/>
                  </a:cubicBezTo>
                  <a:cubicBezTo>
                    <a:pt x="1778" y="6244"/>
                    <a:pt x="1357" y="4794"/>
                    <a:pt x="2747" y="3564"/>
                  </a:cubicBezTo>
                  <a:cubicBezTo>
                    <a:pt x="3367" y="3015"/>
                    <a:pt x="4150" y="2607"/>
                    <a:pt x="4978" y="2596"/>
                  </a:cubicBezTo>
                  <a:cubicBezTo>
                    <a:pt x="4990" y="2596"/>
                    <a:pt x="5002" y="2596"/>
                    <a:pt x="5014" y="2596"/>
                  </a:cubicBezTo>
                  <a:cubicBezTo>
                    <a:pt x="6980" y="2596"/>
                    <a:pt x="7373" y="4548"/>
                    <a:pt x="7797" y="6046"/>
                  </a:cubicBezTo>
                  <a:cubicBezTo>
                    <a:pt x="7941" y="6554"/>
                    <a:pt x="8379" y="6787"/>
                    <a:pt x="8792" y="6787"/>
                  </a:cubicBezTo>
                  <a:cubicBezTo>
                    <a:pt x="9308" y="6787"/>
                    <a:pt x="9786" y="6423"/>
                    <a:pt x="9603" y="5777"/>
                  </a:cubicBezTo>
                  <a:cubicBezTo>
                    <a:pt x="9138" y="4128"/>
                    <a:pt x="8729" y="2360"/>
                    <a:pt x="7527" y="1064"/>
                  </a:cubicBezTo>
                  <a:cubicBezTo>
                    <a:pt x="7077" y="578"/>
                    <a:pt x="6500" y="191"/>
                    <a:pt x="5851" y="56"/>
                  </a:cubicBezTo>
                  <a:cubicBezTo>
                    <a:pt x="5659" y="17"/>
                    <a:pt x="5465" y="0"/>
                    <a:pt x="5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5" name="Google Shape;135;p9"/>
            <p:cNvSpPr/>
            <p:nvPr/>
          </p:nvSpPr>
          <p:spPr>
            <a:xfrm>
              <a:off x="510260" y="7088168"/>
              <a:ext cx="453967" cy="438828"/>
            </a:xfrm>
            <a:custGeom>
              <a:avLst/>
              <a:gdLst/>
              <a:ahLst/>
              <a:cxnLst/>
              <a:rect l="l" t="t" r="r" b="b"/>
              <a:pathLst>
                <a:path w="7137" h="6899" extrusionOk="0">
                  <a:moveTo>
                    <a:pt x="3941" y="0"/>
                  </a:moveTo>
                  <a:cubicBezTo>
                    <a:pt x="3577" y="0"/>
                    <a:pt x="3177" y="94"/>
                    <a:pt x="2740" y="305"/>
                  </a:cubicBezTo>
                  <a:cubicBezTo>
                    <a:pt x="528" y="1375"/>
                    <a:pt x="1" y="4276"/>
                    <a:pt x="707" y="6410"/>
                  </a:cubicBezTo>
                  <a:cubicBezTo>
                    <a:pt x="821" y="6754"/>
                    <a:pt x="1076" y="6899"/>
                    <a:pt x="1345" y="6899"/>
                  </a:cubicBezTo>
                  <a:cubicBezTo>
                    <a:pt x="1846" y="6899"/>
                    <a:pt x="2396" y="6401"/>
                    <a:pt x="2185" y="5764"/>
                  </a:cubicBezTo>
                  <a:cubicBezTo>
                    <a:pt x="1771" y="4514"/>
                    <a:pt x="2010" y="2880"/>
                    <a:pt x="3071" y="2003"/>
                  </a:cubicBezTo>
                  <a:cubicBezTo>
                    <a:pt x="3373" y="1754"/>
                    <a:pt x="3640" y="1648"/>
                    <a:pt x="3875" y="1648"/>
                  </a:cubicBezTo>
                  <a:cubicBezTo>
                    <a:pt x="4901" y="1648"/>
                    <a:pt x="5323" y="3668"/>
                    <a:pt x="5456" y="4546"/>
                  </a:cubicBezTo>
                  <a:cubicBezTo>
                    <a:pt x="5524" y="4998"/>
                    <a:pt x="5874" y="5204"/>
                    <a:pt x="6229" y="5204"/>
                  </a:cubicBezTo>
                  <a:cubicBezTo>
                    <a:pt x="6678" y="5204"/>
                    <a:pt x="7137" y="4876"/>
                    <a:pt x="7050" y="4301"/>
                  </a:cubicBezTo>
                  <a:cubicBezTo>
                    <a:pt x="6784" y="2546"/>
                    <a:pt x="5840" y="0"/>
                    <a:pt x="394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6" name="Google Shape;136;p9"/>
            <p:cNvSpPr/>
            <p:nvPr/>
          </p:nvSpPr>
          <p:spPr>
            <a:xfrm>
              <a:off x="269251" y="7235865"/>
              <a:ext cx="28941" cy="182426"/>
            </a:xfrm>
            <a:custGeom>
              <a:avLst/>
              <a:gdLst/>
              <a:ahLst/>
              <a:cxnLst/>
              <a:rect l="l" t="t" r="r" b="b"/>
              <a:pathLst>
                <a:path w="455" h="2868" fill="none" extrusionOk="0">
                  <a:moveTo>
                    <a:pt x="454" y="0"/>
                  </a:moveTo>
                  <a:cubicBezTo>
                    <a:pt x="71" y="898"/>
                    <a:pt x="1" y="1926"/>
                    <a:pt x="259" y="28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7" name="Google Shape;137;p9"/>
            <p:cNvSpPr/>
            <p:nvPr/>
          </p:nvSpPr>
          <p:spPr>
            <a:xfrm>
              <a:off x="313013" y="7176646"/>
              <a:ext cx="10559" cy="17619"/>
            </a:xfrm>
            <a:custGeom>
              <a:avLst/>
              <a:gdLst/>
              <a:ahLst/>
              <a:cxnLst/>
              <a:rect l="l" t="t" r="r" b="b"/>
              <a:pathLst>
                <a:path w="166" h="277" fill="none" extrusionOk="0">
                  <a:moveTo>
                    <a:pt x="0" y="277"/>
                  </a:moveTo>
                  <a:cubicBezTo>
                    <a:pt x="56" y="185"/>
                    <a:pt x="111" y="92"/>
                    <a:pt x="165"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8" name="Google Shape;138;p9"/>
            <p:cNvSpPr/>
            <p:nvPr/>
          </p:nvSpPr>
          <p:spPr>
            <a:xfrm>
              <a:off x="538948" y="7125824"/>
              <a:ext cx="28115" cy="40391"/>
            </a:xfrm>
            <a:custGeom>
              <a:avLst/>
              <a:gdLst/>
              <a:ahLst/>
              <a:cxnLst/>
              <a:rect l="l" t="t" r="r" b="b"/>
              <a:pathLst>
                <a:path w="442" h="635" fill="none" extrusionOk="0">
                  <a:moveTo>
                    <a:pt x="441" y="1"/>
                  </a:moveTo>
                  <a:cubicBezTo>
                    <a:pt x="269" y="193"/>
                    <a:pt x="120" y="406"/>
                    <a:pt x="1" y="63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39" name="Google Shape;139;p9"/>
            <p:cNvSpPr/>
            <p:nvPr/>
          </p:nvSpPr>
          <p:spPr>
            <a:xfrm>
              <a:off x="500465" y="7208068"/>
              <a:ext cx="22517" cy="122826"/>
            </a:xfrm>
            <a:custGeom>
              <a:avLst/>
              <a:gdLst/>
              <a:ahLst/>
              <a:cxnLst/>
              <a:rect l="l" t="t" r="r" b="b"/>
              <a:pathLst>
                <a:path w="354" h="1931" fill="none" extrusionOk="0">
                  <a:moveTo>
                    <a:pt x="354" y="1"/>
                  </a:moveTo>
                  <a:cubicBezTo>
                    <a:pt x="151" y="625"/>
                    <a:pt x="32" y="1276"/>
                    <a:pt x="0" y="193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0" name="Google Shape;140;p9"/>
            <p:cNvSpPr/>
            <p:nvPr/>
          </p:nvSpPr>
          <p:spPr>
            <a:xfrm>
              <a:off x="887453" y="7192485"/>
              <a:ext cx="28369" cy="75311"/>
            </a:xfrm>
            <a:custGeom>
              <a:avLst/>
              <a:gdLst/>
              <a:ahLst/>
              <a:cxnLst/>
              <a:rect l="l" t="t" r="r" b="b"/>
              <a:pathLst>
                <a:path w="446" h="1184" fill="none" extrusionOk="0">
                  <a:moveTo>
                    <a:pt x="1" y="1"/>
                  </a:moveTo>
                  <a:cubicBezTo>
                    <a:pt x="204" y="372"/>
                    <a:pt x="354" y="771"/>
                    <a:pt x="446" y="118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1" name="Google Shape;141;p9"/>
            <p:cNvSpPr/>
            <p:nvPr/>
          </p:nvSpPr>
          <p:spPr>
            <a:xfrm>
              <a:off x="875813" y="7220281"/>
              <a:ext cx="11704" cy="38801"/>
            </a:xfrm>
            <a:custGeom>
              <a:avLst/>
              <a:gdLst/>
              <a:ahLst/>
              <a:cxnLst/>
              <a:rect l="l" t="t" r="r" b="b"/>
              <a:pathLst>
                <a:path w="184" h="610" fill="none" extrusionOk="0">
                  <a:moveTo>
                    <a:pt x="1" y="0"/>
                  </a:moveTo>
                  <a:cubicBezTo>
                    <a:pt x="95" y="191"/>
                    <a:pt x="158" y="397"/>
                    <a:pt x="184" y="61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2" name="Google Shape;142;p9"/>
            <p:cNvSpPr/>
            <p:nvPr/>
          </p:nvSpPr>
          <p:spPr>
            <a:xfrm>
              <a:off x="1181893" y="7208259"/>
              <a:ext cx="12849" cy="61318"/>
            </a:xfrm>
            <a:custGeom>
              <a:avLst/>
              <a:gdLst/>
              <a:ahLst/>
              <a:cxnLst/>
              <a:rect l="l" t="t" r="r" b="b"/>
              <a:pathLst>
                <a:path w="202" h="964" fill="none" extrusionOk="0">
                  <a:moveTo>
                    <a:pt x="201" y="963"/>
                  </a:moveTo>
                  <a:cubicBezTo>
                    <a:pt x="190" y="634"/>
                    <a:pt x="122" y="307"/>
                    <a:pt x="0"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43" name="Google Shape;143;p9"/>
          <p:cNvSpPr/>
          <p:nvPr/>
        </p:nvSpPr>
        <p:spPr>
          <a:xfrm>
            <a:off x="-108004" y="-13025"/>
            <a:ext cx="14616220" cy="10757278"/>
          </a:xfrm>
          <a:custGeom>
            <a:avLst/>
            <a:gdLst/>
            <a:ahLst/>
            <a:cxnLst/>
            <a:rect l="l" t="t" r="r" b="b"/>
            <a:pathLst>
              <a:path w="70450" h="99817" extrusionOk="0">
                <a:moveTo>
                  <a:pt x="16850" y="341"/>
                </a:moveTo>
                <a:lnTo>
                  <a:pt x="16850" y="341"/>
                </a:lnTo>
                <a:cubicBezTo>
                  <a:pt x="16802" y="426"/>
                  <a:pt x="16757" y="512"/>
                  <a:pt x="16705" y="595"/>
                </a:cubicBezTo>
                <a:cubicBezTo>
                  <a:pt x="16695" y="612"/>
                  <a:pt x="16690" y="628"/>
                  <a:pt x="16681" y="644"/>
                </a:cubicBezTo>
                <a:cubicBezTo>
                  <a:pt x="16519" y="536"/>
                  <a:pt x="16354" y="436"/>
                  <a:pt x="16185" y="346"/>
                </a:cubicBezTo>
                <a:lnTo>
                  <a:pt x="16185" y="346"/>
                </a:lnTo>
                <a:cubicBezTo>
                  <a:pt x="16277" y="349"/>
                  <a:pt x="16369" y="351"/>
                  <a:pt x="16461" y="351"/>
                </a:cubicBezTo>
                <a:cubicBezTo>
                  <a:pt x="16591" y="351"/>
                  <a:pt x="16720" y="348"/>
                  <a:pt x="16850" y="341"/>
                </a:cubicBezTo>
                <a:close/>
                <a:moveTo>
                  <a:pt x="42938" y="84"/>
                </a:moveTo>
                <a:lnTo>
                  <a:pt x="42938" y="84"/>
                </a:lnTo>
                <a:cubicBezTo>
                  <a:pt x="42836" y="325"/>
                  <a:pt x="42733" y="567"/>
                  <a:pt x="42631" y="809"/>
                </a:cubicBezTo>
                <a:cubicBezTo>
                  <a:pt x="42540" y="738"/>
                  <a:pt x="42445" y="678"/>
                  <a:pt x="42353" y="611"/>
                </a:cubicBezTo>
                <a:cubicBezTo>
                  <a:pt x="42547" y="435"/>
                  <a:pt x="42744" y="260"/>
                  <a:pt x="42938" y="84"/>
                </a:cubicBezTo>
                <a:close/>
                <a:moveTo>
                  <a:pt x="3404" y="477"/>
                </a:moveTo>
                <a:lnTo>
                  <a:pt x="3404" y="477"/>
                </a:lnTo>
                <a:cubicBezTo>
                  <a:pt x="3326" y="589"/>
                  <a:pt x="3247" y="701"/>
                  <a:pt x="3169" y="813"/>
                </a:cubicBezTo>
                <a:cubicBezTo>
                  <a:pt x="3076" y="741"/>
                  <a:pt x="2957" y="703"/>
                  <a:pt x="2834" y="698"/>
                </a:cubicBezTo>
                <a:cubicBezTo>
                  <a:pt x="2755" y="630"/>
                  <a:pt x="2683" y="553"/>
                  <a:pt x="2602" y="486"/>
                </a:cubicBezTo>
                <a:cubicBezTo>
                  <a:pt x="2869" y="486"/>
                  <a:pt x="3137" y="480"/>
                  <a:pt x="3404" y="477"/>
                </a:cubicBezTo>
                <a:close/>
                <a:moveTo>
                  <a:pt x="65967" y="738"/>
                </a:moveTo>
                <a:lnTo>
                  <a:pt x="65967" y="738"/>
                </a:lnTo>
                <a:cubicBezTo>
                  <a:pt x="65949" y="802"/>
                  <a:pt x="65927" y="864"/>
                  <a:pt x="65910" y="931"/>
                </a:cubicBezTo>
                <a:cubicBezTo>
                  <a:pt x="65895" y="994"/>
                  <a:pt x="65892" y="1056"/>
                  <a:pt x="65897" y="1116"/>
                </a:cubicBezTo>
                <a:cubicBezTo>
                  <a:pt x="65807" y="1103"/>
                  <a:pt x="65716" y="1093"/>
                  <a:pt x="65623" y="1088"/>
                </a:cubicBezTo>
                <a:cubicBezTo>
                  <a:pt x="65608" y="1087"/>
                  <a:pt x="65593" y="1087"/>
                  <a:pt x="65577" y="1087"/>
                </a:cubicBezTo>
                <a:cubicBezTo>
                  <a:pt x="65543" y="1087"/>
                  <a:pt x="65510" y="1088"/>
                  <a:pt x="65476" y="1088"/>
                </a:cubicBezTo>
                <a:cubicBezTo>
                  <a:pt x="65467" y="1088"/>
                  <a:pt x="65458" y="1088"/>
                  <a:pt x="65450" y="1088"/>
                </a:cubicBezTo>
                <a:cubicBezTo>
                  <a:pt x="65622" y="971"/>
                  <a:pt x="65794" y="855"/>
                  <a:pt x="65967" y="738"/>
                </a:cubicBezTo>
                <a:close/>
                <a:moveTo>
                  <a:pt x="17941" y="984"/>
                </a:moveTo>
                <a:lnTo>
                  <a:pt x="17941" y="984"/>
                </a:lnTo>
                <a:cubicBezTo>
                  <a:pt x="17882" y="1170"/>
                  <a:pt x="17817" y="1355"/>
                  <a:pt x="17760" y="1545"/>
                </a:cubicBezTo>
                <a:cubicBezTo>
                  <a:pt x="17697" y="1480"/>
                  <a:pt x="17637" y="1415"/>
                  <a:pt x="17572" y="1354"/>
                </a:cubicBezTo>
                <a:cubicBezTo>
                  <a:pt x="17694" y="1231"/>
                  <a:pt x="17819" y="1107"/>
                  <a:pt x="17941" y="984"/>
                </a:cubicBezTo>
                <a:close/>
                <a:moveTo>
                  <a:pt x="31103" y="980"/>
                </a:moveTo>
                <a:lnTo>
                  <a:pt x="31103" y="980"/>
                </a:lnTo>
                <a:cubicBezTo>
                  <a:pt x="30978" y="1201"/>
                  <a:pt x="30845" y="1420"/>
                  <a:pt x="30712" y="1636"/>
                </a:cubicBezTo>
                <a:cubicBezTo>
                  <a:pt x="30651" y="1584"/>
                  <a:pt x="30595" y="1527"/>
                  <a:pt x="30533" y="1476"/>
                </a:cubicBezTo>
                <a:cubicBezTo>
                  <a:pt x="30722" y="1312"/>
                  <a:pt x="30914" y="1146"/>
                  <a:pt x="31103" y="980"/>
                </a:cubicBezTo>
                <a:close/>
                <a:moveTo>
                  <a:pt x="67471" y="1301"/>
                </a:moveTo>
                <a:cubicBezTo>
                  <a:pt x="67425" y="1430"/>
                  <a:pt x="67379" y="1557"/>
                  <a:pt x="67333" y="1686"/>
                </a:cubicBezTo>
                <a:cubicBezTo>
                  <a:pt x="67244" y="1622"/>
                  <a:pt x="67151" y="1563"/>
                  <a:pt x="67056" y="1507"/>
                </a:cubicBezTo>
                <a:cubicBezTo>
                  <a:pt x="67195" y="1439"/>
                  <a:pt x="67333" y="1371"/>
                  <a:pt x="67471" y="1301"/>
                </a:cubicBezTo>
                <a:close/>
                <a:moveTo>
                  <a:pt x="6213" y="1444"/>
                </a:moveTo>
                <a:cubicBezTo>
                  <a:pt x="6219" y="1537"/>
                  <a:pt x="6239" y="1624"/>
                  <a:pt x="6277" y="1701"/>
                </a:cubicBezTo>
                <a:cubicBezTo>
                  <a:pt x="6057" y="1713"/>
                  <a:pt x="5840" y="1748"/>
                  <a:pt x="5624" y="1793"/>
                </a:cubicBezTo>
                <a:cubicBezTo>
                  <a:pt x="5813" y="1667"/>
                  <a:pt x="6008" y="1550"/>
                  <a:pt x="6213" y="1444"/>
                </a:cubicBezTo>
                <a:close/>
                <a:moveTo>
                  <a:pt x="7630" y="1443"/>
                </a:moveTo>
                <a:cubicBezTo>
                  <a:pt x="7625" y="1473"/>
                  <a:pt x="7621" y="1503"/>
                  <a:pt x="7616" y="1533"/>
                </a:cubicBezTo>
                <a:cubicBezTo>
                  <a:pt x="7599" y="1644"/>
                  <a:pt x="7617" y="1746"/>
                  <a:pt x="7656" y="1836"/>
                </a:cubicBezTo>
                <a:cubicBezTo>
                  <a:pt x="7514" y="1800"/>
                  <a:pt x="7370" y="1773"/>
                  <a:pt x="7225" y="1752"/>
                </a:cubicBezTo>
                <a:cubicBezTo>
                  <a:pt x="7364" y="1651"/>
                  <a:pt x="7499" y="1550"/>
                  <a:pt x="7630" y="1443"/>
                </a:cubicBezTo>
                <a:close/>
                <a:moveTo>
                  <a:pt x="62556" y="1031"/>
                </a:moveTo>
                <a:cubicBezTo>
                  <a:pt x="62524" y="1111"/>
                  <a:pt x="62498" y="1195"/>
                  <a:pt x="62465" y="1274"/>
                </a:cubicBezTo>
                <a:cubicBezTo>
                  <a:pt x="62380" y="1476"/>
                  <a:pt x="62420" y="1695"/>
                  <a:pt x="62527" y="1869"/>
                </a:cubicBezTo>
                <a:cubicBezTo>
                  <a:pt x="62422" y="1920"/>
                  <a:pt x="62318" y="1973"/>
                  <a:pt x="62214" y="2027"/>
                </a:cubicBezTo>
                <a:cubicBezTo>
                  <a:pt x="62210" y="1791"/>
                  <a:pt x="62179" y="1561"/>
                  <a:pt x="62127" y="1335"/>
                </a:cubicBezTo>
                <a:cubicBezTo>
                  <a:pt x="62167" y="1314"/>
                  <a:pt x="62208" y="1300"/>
                  <a:pt x="62249" y="1269"/>
                </a:cubicBezTo>
                <a:cubicBezTo>
                  <a:pt x="62350" y="1190"/>
                  <a:pt x="62453" y="1111"/>
                  <a:pt x="62556" y="1031"/>
                </a:cubicBezTo>
                <a:close/>
                <a:moveTo>
                  <a:pt x="43612" y="1291"/>
                </a:moveTo>
                <a:cubicBezTo>
                  <a:pt x="43632" y="1548"/>
                  <a:pt x="43819" y="1766"/>
                  <a:pt x="44054" y="1845"/>
                </a:cubicBezTo>
                <a:cubicBezTo>
                  <a:pt x="44010" y="1908"/>
                  <a:pt x="43965" y="1970"/>
                  <a:pt x="43924" y="2036"/>
                </a:cubicBezTo>
                <a:cubicBezTo>
                  <a:pt x="43776" y="1865"/>
                  <a:pt x="43616" y="1707"/>
                  <a:pt x="43456" y="1548"/>
                </a:cubicBezTo>
                <a:cubicBezTo>
                  <a:pt x="43509" y="1462"/>
                  <a:pt x="43560" y="1377"/>
                  <a:pt x="43612" y="1291"/>
                </a:cubicBezTo>
                <a:close/>
                <a:moveTo>
                  <a:pt x="19101" y="1821"/>
                </a:moveTo>
                <a:cubicBezTo>
                  <a:pt x="19094" y="1874"/>
                  <a:pt x="19081" y="1924"/>
                  <a:pt x="19076" y="1977"/>
                </a:cubicBezTo>
                <a:cubicBezTo>
                  <a:pt x="19065" y="2063"/>
                  <a:pt x="19077" y="2140"/>
                  <a:pt x="19099" y="2213"/>
                </a:cubicBezTo>
                <a:cubicBezTo>
                  <a:pt x="18957" y="2359"/>
                  <a:pt x="18815" y="2503"/>
                  <a:pt x="18682" y="2657"/>
                </a:cubicBezTo>
                <a:cubicBezTo>
                  <a:pt x="18609" y="2548"/>
                  <a:pt x="18528" y="2443"/>
                  <a:pt x="18448" y="2338"/>
                </a:cubicBezTo>
                <a:cubicBezTo>
                  <a:pt x="18488" y="2320"/>
                  <a:pt x="18528" y="2303"/>
                  <a:pt x="18566" y="2272"/>
                </a:cubicBezTo>
                <a:cubicBezTo>
                  <a:pt x="18749" y="2127"/>
                  <a:pt x="18926" y="1975"/>
                  <a:pt x="19101" y="1821"/>
                </a:cubicBezTo>
                <a:close/>
                <a:moveTo>
                  <a:pt x="9964" y="2807"/>
                </a:moveTo>
                <a:cubicBezTo>
                  <a:pt x="10159" y="2807"/>
                  <a:pt x="10355" y="2816"/>
                  <a:pt x="10552" y="2833"/>
                </a:cubicBezTo>
                <a:cubicBezTo>
                  <a:pt x="10441" y="3102"/>
                  <a:pt x="10355" y="3375"/>
                  <a:pt x="10290" y="3652"/>
                </a:cubicBezTo>
                <a:cubicBezTo>
                  <a:pt x="10080" y="3341"/>
                  <a:pt x="9834" y="3063"/>
                  <a:pt x="9555" y="2822"/>
                </a:cubicBezTo>
                <a:cubicBezTo>
                  <a:pt x="9691" y="2812"/>
                  <a:pt x="9827" y="2807"/>
                  <a:pt x="9964" y="2807"/>
                </a:cubicBezTo>
                <a:close/>
                <a:moveTo>
                  <a:pt x="69160" y="10050"/>
                </a:moveTo>
                <a:lnTo>
                  <a:pt x="69160" y="10050"/>
                </a:lnTo>
                <a:cubicBezTo>
                  <a:pt x="69147" y="10099"/>
                  <a:pt x="69136" y="10148"/>
                  <a:pt x="69123" y="10197"/>
                </a:cubicBezTo>
                <a:cubicBezTo>
                  <a:pt x="69034" y="10529"/>
                  <a:pt x="69187" y="10754"/>
                  <a:pt x="69413" y="10852"/>
                </a:cubicBezTo>
                <a:cubicBezTo>
                  <a:pt x="69411" y="10875"/>
                  <a:pt x="69409" y="10899"/>
                  <a:pt x="69408" y="10922"/>
                </a:cubicBezTo>
                <a:cubicBezTo>
                  <a:pt x="69381" y="10944"/>
                  <a:pt x="69353" y="10958"/>
                  <a:pt x="69327" y="10985"/>
                </a:cubicBezTo>
                <a:cubicBezTo>
                  <a:pt x="69274" y="11043"/>
                  <a:pt x="69217" y="11096"/>
                  <a:pt x="69163" y="11152"/>
                </a:cubicBezTo>
                <a:cubicBezTo>
                  <a:pt x="69102" y="10925"/>
                  <a:pt x="68923" y="10732"/>
                  <a:pt x="68718" y="10688"/>
                </a:cubicBezTo>
                <a:cubicBezTo>
                  <a:pt x="68865" y="10476"/>
                  <a:pt x="69012" y="10263"/>
                  <a:pt x="69160" y="10050"/>
                </a:cubicBezTo>
                <a:close/>
                <a:moveTo>
                  <a:pt x="3068" y="11381"/>
                </a:moveTo>
                <a:cubicBezTo>
                  <a:pt x="3122" y="11525"/>
                  <a:pt x="3175" y="11669"/>
                  <a:pt x="3229" y="11814"/>
                </a:cubicBezTo>
                <a:cubicBezTo>
                  <a:pt x="3017" y="11884"/>
                  <a:pt x="2804" y="11949"/>
                  <a:pt x="2589" y="12010"/>
                </a:cubicBezTo>
                <a:cubicBezTo>
                  <a:pt x="2748" y="11801"/>
                  <a:pt x="2909" y="11591"/>
                  <a:pt x="3068" y="11381"/>
                </a:cubicBezTo>
                <a:close/>
                <a:moveTo>
                  <a:pt x="68572" y="13124"/>
                </a:moveTo>
                <a:lnTo>
                  <a:pt x="68572" y="13124"/>
                </a:lnTo>
                <a:cubicBezTo>
                  <a:pt x="68472" y="13421"/>
                  <a:pt x="68372" y="13717"/>
                  <a:pt x="68271" y="14014"/>
                </a:cubicBezTo>
                <a:cubicBezTo>
                  <a:pt x="68127" y="13866"/>
                  <a:pt x="67976" y="13730"/>
                  <a:pt x="67816" y="13605"/>
                </a:cubicBezTo>
                <a:cubicBezTo>
                  <a:pt x="68078" y="13456"/>
                  <a:pt x="68328" y="13294"/>
                  <a:pt x="68572" y="13124"/>
                </a:cubicBezTo>
                <a:close/>
                <a:moveTo>
                  <a:pt x="69629" y="14206"/>
                </a:moveTo>
                <a:cubicBezTo>
                  <a:pt x="69520" y="14634"/>
                  <a:pt x="69411" y="15062"/>
                  <a:pt x="69304" y="15492"/>
                </a:cubicBezTo>
                <a:cubicBezTo>
                  <a:pt x="69204" y="15292"/>
                  <a:pt x="69094" y="15099"/>
                  <a:pt x="68976" y="14914"/>
                </a:cubicBezTo>
                <a:cubicBezTo>
                  <a:pt x="69035" y="14881"/>
                  <a:pt x="69093" y="14833"/>
                  <a:pt x="69146" y="14771"/>
                </a:cubicBezTo>
                <a:cubicBezTo>
                  <a:pt x="69307" y="14582"/>
                  <a:pt x="69469" y="14395"/>
                  <a:pt x="69629" y="14206"/>
                </a:cubicBezTo>
                <a:close/>
                <a:moveTo>
                  <a:pt x="67455" y="24477"/>
                </a:moveTo>
                <a:lnTo>
                  <a:pt x="67455" y="24477"/>
                </a:lnTo>
                <a:cubicBezTo>
                  <a:pt x="67266" y="24694"/>
                  <a:pt x="67079" y="24912"/>
                  <a:pt x="66886" y="25124"/>
                </a:cubicBezTo>
                <a:cubicBezTo>
                  <a:pt x="66840" y="25093"/>
                  <a:pt x="66794" y="25060"/>
                  <a:pt x="66746" y="25029"/>
                </a:cubicBezTo>
                <a:cubicBezTo>
                  <a:pt x="66993" y="24862"/>
                  <a:pt x="67230" y="24676"/>
                  <a:pt x="67455" y="24477"/>
                </a:cubicBezTo>
                <a:close/>
                <a:moveTo>
                  <a:pt x="69529" y="25925"/>
                </a:moveTo>
                <a:cubicBezTo>
                  <a:pt x="69313" y="26332"/>
                  <a:pt x="69080" y="26726"/>
                  <a:pt x="68835" y="27113"/>
                </a:cubicBezTo>
                <a:cubicBezTo>
                  <a:pt x="68759" y="26998"/>
                  <a:pt x="68682" y="26885"/>
                  <a:pt x="68599" y="26774"/>
                </a:cubicBezTo>
                <a:cubicBezTo>
                  <a:pt x="68908" y="26490"/>
                  <a:pt x="69219" y="26208"/>
                  <a:pt x="69529" y="25925"/>
                </a:cubicBezTo>
                <a:close/>
                <a:moveTo>
                  <a:pt x="70235" y="29460"/>
                </a:moveTo>
                <a:lnTo>
                  <a:pt x="70235" y="29460"/>
                </a:lnTo>
                <a:cubicBezTo>
                  <a:pt x="70144" y="29660"/>
                  <a:pt x="70051" y="29859"/>
                  <a:pt x="69959" y="30057"/>
                </a:cubicBezTo>
                <a:cubicBezTo>
                  <a:pt x="69941" y="29939"/>
                  <a:pt x="69919" y="29822"/>
                  <a:pt x="69894" y="29705"/>
                </a:cubicBezTo>
                <a:cubicBezTo>
                  <a:pt x="69952" y="29688"/>
                  <a:pt x="70006" y="29664"/>
                  <a:pt x="70055" y="29620"/>
                </a:cubicBezTo>
                <a:lnTo>
                  <a:pt x="70055" y="29621"/>
                </a:lnTo>
                <a:lnTo>
                  <a:pt x="70235" y="29460"/>
                </a:lnTo>
                <a:close/>
                <a:moveTo>
                  <a:pt x="69573" y="37021"/>
                </a:moveTo>
                <a:lnTo>
                  <a:pt x="69573" y="37021"/>
                </a:lnTo>
                <a:cubicBezTo>
                  <a:pt x="69325" y="37703"/>
                  <a:pt x="69055" y="38375"/>
                  <a:pt x="68768" y="39040"/>
                </a:cubicBezTo>
                <a:cubicBezTo>
                  <a:pt x="68608" y="38868"/>
                  <a:pt x="68441" y="38701"/>
                  <a:pt x="68269" y="38541"/>
                </a:cubicBezTo>
                <a:cubicBezTo>
                  <a:pt x="68702" y="38034"/>
                  <a:pt x="69138" y="37528"/>
                  <a:pt x="69573" y="37021"/>
                </a:cubicBezTo>
                <a:close/>
                <a:moveTo>
                  <a:pt x="69964" y="39463"/>
                </a:moveTo>
                <a:lnTo>
                  <a:pt x="69964" y="39463"/>
                </a:lnTo>
                <a:cubicBezTo>
                  <a:pt x="69885" y="39741"/>
                  <a:pt x="69806" y="40020"/>
                  <a:pt x="69727" y="40299"/>
                </a:cubicBezTo>
                <a:cubicBezTo>
                  <a:pt x="69672" y="40210"/>
                  <a:pt x="69614" y="40122"/>
                  <a:pt x="69555" y="40035"/>
                </a:cubicBezTo>
                <a:cubicBezTo>
                  <a:pt x="69691" y="39844"/>
                  <a:pt x="69827" y="39654"/>
                  <a:pt x="69964" y="39463"/>
                </a:cubicBezTo>
                <a:close/>
                <a:moveTo>
                  <a:pt x="2969" y="39702"/>
                </a:moveTo>
                <a:cubicBezTo>
                  <a:pt x="3043" y="39747"/>
                  <a:pt x="3115" y="39795"/>
                  <a:pt x="3189" y="39837"/>
                </a:cubicBezTo>
                <a:cubicBezTo>
                  <a:pt x="2944" y="40026"/>
                  <a:pt x="2715" y="40236"/>
                  <a:pt x="2494" y="40456"/>
                </a:cubicBezTo>
                <a:lnTo>
                  <a:pt x="2930" y="39782"/>
                </a:lnTo>
                <a:cubicBezTo>
                  <a:pt x="2926" y="39780"/>
                  <a:pt x="2923" y="39778"/>
                  <a:pt x="2921" y="39776"/>
                </a:cubicBezTo>
                <a:cubicBezTo>
                  <a:pt x="2936" y="39751"/>
                  <a:pt x="2954" y="39728"/>
                  <a:pt x="2969" y="39702"/>
                </a:cubicBezTo>
                <a:close/>
                <a:moveTo>
                  <a:pt x="68707" y="50580"/>
                </a:moveTo>
                <a:cubicBezTo>
                  <a:pt x="68845" y="50603"/>
                  <a:pt x="68985" y="50617"/>
                  <a:pt x="69124" y="50617"/>
                </a:cubicBezTo>
                <a:cubicBezTo>
                  <a:pt x="69171" y="50617"/>
                  <a:pt x="69218" y="50615"/>
                  <a:pt x="69264" y="50612"/>
                </a:cubicBezTo>
                <a:cubicBezTo>
                  <a:pt x="69286" y="50611"/>
                  <a:pt x="69307" y="50607"/>
                  <a:pt x="69327" y="50604"/>
                </a:cubicBezTo>
                <a:lnTo>
                  <a:pt x="69327" y="50604"/>
                </a:lnTo>
                <a:cubicBezTo>
                  <a:pt x="69319" y="50761"/>
                  <a:pt x="69376" y="50908"/>
                  <a:pt x="69465" y="51027"/>
                </a:cubicBezTo>
                <a:cubicBezTo>
                  <a:pt x="69427" y="51093"/>
                  <a:pt x="69395" y="51160"/>
                  <a:pt x="69354" y="51224"/>
                </a:cubicBezTo>
                <a:cubicBezTo>
                  <a:pt x="69094" y="51628"/>
                  <a:pt x="69404" y="52236"/>
                  <a:pt x="69790" y="52240"/>
                </a:cubicBezTo>
                <a:cubicBezTo>
                  <a:pt x="69749" y="52379"/>
                  <a:pt x="69707" y="52518"/>
                  <a:pt x="69665" y="52657"/>
                </a:cubicBezTo>
                <a:cubicBezTo>
                  <a:pt x="69332" y="51952"/>
                  <a:pt x="68885" y="51308"/>
                  <a:pt x="68365" y="50725"/>
                </a:cubicBezTo>
                <a:cubicBezTo>
                  <a:pt x="68471" y="50721"/>
                  <a:pt x="68574" y="50688"/>
                  <a:pt x="68664" y="50616"/>
                </a:cubicBezTo>
                <a:cubicBezTo>
                  <a:pt x="68678" y="50604"/>
                  <a:pt x="68693" y="50591"/>
                  <a:pt x="68707" y="50580"/>
                </a:cubicBezTo>
                <a:close/>
                <a:moveTo>
                  <a:pt x="1955" y="51021"/>
                </a:moveTo>
                <a:cubicBezTo>
                  <a:pt x="2128" y="51237"/>
                  <a:pt x="2314" y="51444"/>
                  <a:pt x="2510" y="51638"/>
                </a:cubicBezTo>
                <a:cubicBezTo>
                  <a:pt x="1340" y="52618"/>
                  <a:pt x="469" y="53984"/>
                  <a:pt x="22" y="55494"/>
                </a:cubicBezTo>
                <a:lnTo>
                  <a:pt x="22" y="55495"/>
                </a:lnTo>
                <a:cubicBezTo>
                  <a:pt x="19" y="55046"/>
                  <a:pt x="24" y="54596"/>
                  <a:pt x="37" y="54146"/>
                </a:cubicBezTo>
                <a:cubicBezTo>
                  <a:pt x="37" y="54145"/>
                  <a:pt x="37" y="54145"/>
                  <a:pt x="37" y="54143"/>
                </a:cubicBezTo>
                <a:cubicBezTo>
                  <a:pt x="73" y="53847"/>
                  <a:pt x="111" y="53550"/>
                  <a:pt x="148" y="53255"/>
                </a:cubicBezTo>
                <a:cubicBezTo>
                  <a:pt x="192" y="53271"/>
                  <a:pt x="238" y="53279"/>
                  <a:pt x="282" y="53279"/>
                </a:cubicBezTo>
                <a:cubicBezTo>
                  <a:pt x="418" y="53279"/>
                  <a:pt x="548" y="53200"/>
                  <a:pt x="613" y="53005"/>
                </a:cubicBezTo>
                <a:cubicBezTo>
                  <a:pt x="646" y="52910"/>
                  <a:pt x="678" y="52815"/>
                  <a:pt x="710" y="52721"/>
                </a:cubicBezTo>
                <a:cubicBezTo>
                  <a:pt x="748" y="52730"/>
                  <a:pt x="787" y="52735"/>
                  <a:pt x="826" y="52735"/>
                </a:cubicBezTo>
                <a:cubicBezTo>
                  <a:pt x="957" y="52735"/>
                  <a:pt x="1087" y="52680"/>
                  <a:pt x="1190" y="52561"/>
                </a:cubicBezTo>
                <a:cubicBezTo>
                  <a:pt x="1367" y="52561"/>
                  <a:pt x="1539" y="52477"/>
                  <a:pt x="1597" y="52273"/>
                </a:cubicBezTo>
                <a:cubicBezTo>
                  <a:pt x="1717" y="51855"/>
                  <a:pt x="1835" y="51439"/>
                  <a:pt x="1955" y="51021"/>
                </a:cubicBezTo>
                <a:close/>
                <a:moveTo>
                  <a:pt x="68049" y="61009"/>
                </a:moveTo>
                <a:cubicBezTo>
                  <a:pt x="68093" y="61195"/>
                  <a:pt x="68211" y="61363"/>
                  <a:pt x="68372" y="61471"/>
                </a:cubicBezTo>
                <a:cubicBezTo>
                  <a:pt x="68469" y="61722"/>
                  <a:pt x="68566" y="61974"/>
                  <a:pt x="68662" y="62226"/>
                </a:cubicBezTo>
                <a:cubicBezTo>
                  <a:pt x="68388" y="61836"/>
                  <a:pt x="68093" y="61469"/>
                  <a:pt x="67762" y="61144"/>
                </a:cubicBezTo>
                <a:cubicBezTo>
                  <a:pt x="67772" y="61139"/>
                  <a:pt x="67783" y="61137"/>
                  <a:pt x="67794" y="61132"/>
                </a:cubicBezTo>
                <a:cubicBezTo>
                  <a:pt x="67878" y="61087"/>
                  <a:pt x="67964" y="61051"/>
                  <a:pt x="68049" y="61009"/>
                </a:cubicBezTo>
                <a:close/>
                <a:moveTo>
                  <a:pt x="427" y="62108"/>
                </a:moveTo>
                <a:lnTo>
                  <a:pt x="427" y="62108"/>
                </a:lnTo>
                <a:cubicBezTo>
                  <a:pt x="715" y="62707"/>
                  <a:pt x="1065" y="63286"/>
                  <a:pt x="1492" y="63834"/>
                </a:cubicBezTo>
                <a:cubicBezTo>
                  <a:pt x="1568" y="63932"/>
                  <a:pt x="1679" y="63978"/>
                  <a:pt x="1787" y="63978"/>
                </a:cubicBezTo>
                <a:cubicBezTo>
                  <a:pt x="1982" y="63978"/>
                  <a:pt x="2170" y="63829"/>
                  <a:pt x="2135" y="63570"/>
                </a:cubicBezTo>
                <a:cubicBezTo>
                  <a:pt x="2131" y="63540"/>
                  <a:pt x="2123" y="63513"/>
                  <a:pt x="2119" y="63484"/>
                </a:cubicBezTo>
                <a:lnTo>
                  <a:pt x="2119" y="63484"/>
                </a:lnTo>
                <a:cubicBezTo>
                  <a:pt x="2404" y="63760"/>
                  <a:pt x="2702" y="64021"/>
                  <a:pt x="3023" y="64248"/>
                </a:cubicBezTo>
                <a:cubicBezTo>
                  <a:pt x="2744" y="64497"/>
                  <a:pt x="2486" y="64770"/>
                  <a:pt x="2239" y="65054"/>
                </a:cubicBezTo>
                <a:cubicBezTo>
                  <a:pt x="2254" y="64969"/>
                  <a:pt x="2278" y="64887"/>
                  <a:pt x="2290" y="64801"/>
                </a:cubicBezTo>
                <a:cubicBezTo>
                  <a:pt x="2343" y="64451"/>
                  <a:pt x="2104" y="64256"/>
                  <a:pt x="1852" y="64256"/>
                </a:cubicBezTo>
                <a:cubicBezTo>
                  <a:pt x="1685" y="64256"/>
                  <a:pt x="1511" y="64342"/>
                  <a:pt x="1413" y="64527"/>
                </a:cubicBezTo>
                <a:cubicBezTo>
                  <a:pt x="1382" y="64583"/>
                  <a:pt x="1346" y="64636"/>
                  <a:pt x="1314" y="64691"/>
                </a:cubicBezTo>
                <a:lnTo>
                  <a:pt x="1354" y="64254"/>
                </a:lnTo>
                <a:cubicBezTo>
                  <a:pt x="1379" y="63999"/>
                  <a:pt x="1244" y="63831"/>
                  <a:pt x="1074" y="63759"/>
                </a:cubicBezTo>
                <a:cubicBezTo>
                  <a:pt x="1048" y="63488"/>
                  <a:pt x="813" y="63314"/>
                  <a:pt x="568" y="63314"/>
                </a:cubicBezTo>
                <a:cubicBezTo>
                  <a:pt x="567" y="63185"/>
                  <a:pt x="565" y="63057"/>
                  <a:pt x="556" y="62927"/>
                </a:cubicBezTo>
                <a:cubicBezTo>
                  <a:pt x="548" y="62819"/>
                  <a:pt x="505" y="62478"/>
                  <a:pt x="427" y="62108"/>
                </a:cubicBezTo>
                <a:close/>
                <a:moveTo>
                  <a:pt x="69154" y="73674"/>
                </a:moveTo>
                <a:lnTo>
                  <a:pt x="69154" y="73674"/>
                </a:lnTo>
                <a:cubicBezTo>
                  <a:pt x="69152" y="73679"/>
                  <a:pt x="69151" y="73685"/>
                  <a:pt x="69150" y="73690"/>
                </a:cubicBezTo>
                <a:cubicBezTo>
                  <a:pt x="69070" y="73773"/>
                  <a:pt x="68992" y="73859"/>
                  <a:pt x="68912" y="73943"/>
                </a:cubicBezTo>
                <a:cubicBezTo>
                  <a:pt x="68629" y="74244"/>
                  <a:pt x="68786" y="74614"/>
                  <a:pt x="69064" y="74780"/>
                </a:cubicBezTo>
                <a:lnTo>
                  <a:pt x="69062" y="74780"/>
                </a:lnTo>
                <a:cubicBezTo>
                  <a:pt x="69074" y="74909"/>
                  <a:pt x="69093" y="75035"/>
                  <a:pt x="69118" y="75161"/>
                </a:cubicBezTo>
                <a:cubicBezTo>
                  <a:pt x="68802" y="74740"/>
                  <a:pt x="68448" y="74355"/>
                  <a:pt x="68051" y="74019"/>
                </a:cubicBezTo>
                <a:cubicBezTo>
                  <a:pt x="68422" y="73915"/>
                  <a:pt x="68790" y="73800"/>
                  <a:pt x="69154" y="73674"/>
                </a:cubicBezTo>
                <a:close/>
                <a:moveTo>
                  <a:pt x="513" y="74367"/>
                </a:moveTo>
                <a:cubicBezTo>
                  <a:pt x="615" y="74650"/>
                  <a:pt x="723" y="74929"/>
                  <a:pt x="849" y="75201"/>
                </a:cubicBezTo>
                <a:cubicBezTo>
                  <a:pt x="854" y="75286"/>
                  <a:pt x="850" y="75369"/>
                  <a:pt x="849" y="75454"/>
                </a:cubicBezTo>
                <a:cubicBezTo>
                  <a:pt x="779" y="75415"/>
                  <a:pt x="700" y="75395"/>
                  <a:pt x="623" y="75395"/>
                </a:cubicBezTo>
                <a:cubicBezTo>
                  <a:pt x="559" y="75395"/>
                  <a:pt x="496" y="75409"/>
                  <a:pt x="439" y="75436"/>
                </a:cubicBezTo>
                <a:cubicBezTo>
                  <a:pt x="464" y="75080"/>
                  <a:pt x="489" y="74724"/>
                  <a:pt x="513" y="74367"/>
                </a:cubicBezTo>
                <a:close/>
                <a:moveTo>
                  <a:pt x="69476" y="83062"/>
                </a:moveTo>
                <a:cubicBezTo>
                  <a:pt x="69517" y="83124"/>
                  <a:pt x="69566" y="83177"/>
                  <a:pt x="69624" y="83219"/>
                </a:cubicBezTo>
                <a:cubicBezTo>
                  <a:pt x="69175" y="83713"/>
                  <a:pt x="68712" y="84193"/>
                  <a:pt x="68233" y="84653"/>
                </a:cubicBezTo>
                <a:cubicBezTo>
                  <a:pt x="68221" y="84647"/>
                  <a:pt x="68211" y="84638"/>
                  <a:pt x="68199" y="84631"/>
                </a:cubicBezTo>
                <a:cubicBezTo>
                  <a:pt x="68694" y="84181"/>
                  <a:pt x="69124" y="83647"/>
                  <a:pt x="69476" y="83062"/>
                </a:cubicBezTo>
                <a:close/>
                <a:moveTo>
                  <a:pt x="571" y="85026"/>
                </a:moveTo>
                <a:cubicBezTo>
                  <a:pt x="608" y="85124"/>
                  <a:pt x="643" y="85223"/>
                  <a:pt x="682" y="85321"/>
                </a:cubicBezTo>
                <a:cubicBezTo>
                  <a:pt x="602" y="85485"/>
                  <a:pt x="522" y="85648"/>
                  <a:pt x="445" y="85816"/>
                </a:cubicBezTo>
                <a:cubicBezTo>
                  <a:pt x="485" y="85552"/>
                  <a:pt x="529" y="85290"/>
                  <a:pt x="571" y="85026"/>
                </a:cubicBezTo>
                <a:close/>
                <a:moveTo>
                  <a:pt x="70068" y="85272"/>
                </a:moveTo>
                <a:lnTo>
                  <a:pt x="70068" y="85272"/>
                </a:lnTo>
                <a:cubicBezTo>
                  <a:pt x="69983" y="85404"/>
                  <a:pt x="69897" y="85537"/>
                  <a:pt x="69811" y="85669"/>
                </a:cubicBezTo>
                <a:cubicBezTo>
                  <a:pt x="69740" y="85778"/>
                  <a:pt x="69714" y="85892"/>
                  <a:pt x="69713" y="85998"/>
                </a:cubicBezTo>
                <a:cubicBezTo>
                  <a:pt x="69596" y="85848"/>
                  <a:pt x="69472" y="85703"/>
                  <a:pt x="69343" y="85564"/>
                </a:cubicBezTo>
                <a:cubicBezTo>
                  <a:pt x="69593" y="85489"/>
                  <a:pt x="69835" y="85390"/>
                  <a:pt x="70068" y="85272"/>
                </a:cubicBezTo>
                <a:close/>
                <a:moveTo>
                  <a:pt x="1057" y="86528"/>
                </a:moveTo>
                <a:cubicBezTo>
                  <a:pt x="1071" y="86662"/>
                  <a:pt x="1111" y="86774"/>
                  <a:pt x="1165" y="86875"/>
                </a:cubicBezTo>
                <a:cubicBezTo>
                  <a:pt x="1035" y="87112"/>
                  <a:pt x="905" y="87350"/>
                  <a:pt x="775" y="87587"/>
                </a:cubicBezTo>
                <a:cubicBezTo>
                  <a:pt x="800" y="87458"/>
                  <a:pt x="826" y="87328"/>
                  <a:pt x="850" y="87199"/>
                </a:cubicBezTo>
                <a:cubicBezTo>
                  <a:pt x="920" y="86976"/>
                  <a:pt x="983" y="86749"/>
                  <a:pt x="1057" y="86528"/>
                </a:cubicBezTo>
                <a:close/>
                <a:moveTo>
                  <a:pt x="1653" y="87291"/>
                </a:moveTo>
                <a:cubicBezTo>
                  <a:pt x="1701" y="87309"/>
                  <a:pt x="1746" y="87331"/>
                  <a:pt x="1797" y="87342"/>
                </a:cubicBezTo>
                <a:cubicBezTo>
                  <a:pt x="1593" y="87657"/>
                  <a:pt x="1406" y="87981"/>
                  <a:pt x="1231" y="88284"/>
                </a:cubicBezTo>
                <a:cubicBezTo>
                  <a:pt x="921" y="88820"/>
                  <a:pt x="627" y="89389"/>
                  <a:pt x="396" y="89982"/>
                </a:cubicBezTo>
                <a:lnTo>
                  <a:pt x="396" y="89982"/>
                </a:lnTo>
                <a:cubicBezTo>
                  <a:pt x="418" y="89811"/>
                  <a:pt x="442" y="89642"/>
                  <a:pt x="467" y="89473"/>
                </a:cubicBezTo>
                <a:cubicBezTo>
                  <a:pt x="887" y="88763"/>
                  <a:pt x="1269" y="88025"/>
                  <a:pt x="1653" y="87291"/>
                </a:cubicBezTo>
                <a:close/>
                <a:moveTo>
                  <a:pt x="65836" y="93887"/>
                </a:moveTo>
                <a:cubicBezTo>
                  <a:pt x="66000" y="93942"/>
                  <a:pt x="66167" y="93979"/>
                  <a:pt x="66335" y="94008"/>
                </a:cubicBezTo>
                <a:cubicBezTo>
                  <a:pt x="66125" y="94183"/>
                  <a:pt x="65931" y="94369"/>
                  <a:pt x="65743" y="94562"/>
                </a:cubicBezTo>
                <a:cubicBezTo>
                  <a:pt x="65788" y="94341"/>
                  <a:pt x="65823" y="94116"/>
                  <a:pt x="65836" y="93887"/>
                </a:cubicBezTo>
                <a:close/>
                <a:moveTo>
                  <a:pt x="720" y="94680"/>
                </a:moveTo>
                <a:lnTo>
                  <a:pt x="720" y="94680"/>
                </a:lnTo>
                <a:cubicBezTo>
                  <a:pt x="841" y="94846"/>
                  <a:pt x="972" y="95003"/>
                  <a:pt x="1118" y="95145"/>
                </a:cubicBezTo>
                <a:cubicBezTo>
                  <a:pt x="1034" y="95075"/>
                  <a:pt x="931" y="95039"/>
                  <a:pt x="830" y="95039"/>
                </a:cubicBezTo>
                <a:cubicBezTo>
                  <a:pt x="781" y="95039"/>
                  <a:pt x="732" y="95047"/>
                  <a:pt x="687" y="95065"/>
                </a:cubicBezTo>
                <a:cubicBezTo>
                  <a:pt x="700" y="94981"/>
                  <a:pt x="709" y="94898"/>
                  <a:pt x="723" y="94815"/>
                </a:cubicBezTo>
                <a:cubicBezTo>
                  <a:pt x="732" y="94765"/>
                  <a:pt x="725" y="94723"/>
                  <a:pt x="720" y="94680"/>
                </a:cubicBezTo>
                <a:close/>
                <a:moveTo>
                  <a:pt x="55032" y="95340"/>
                </a:moveTo>
                <a:cubicBezTo>
                  <a:pt x="55090" y="95430"/>
                  <a:pt x="55153" y="95518"/>
                  <a:pt x="55213" y="95606"/>
                </a:cubicBezTo>
                <a:cubicBezTo>
                  <a:pt x="55065" y="95636"/>
                  <a:pt x="54929" y="95698"/>
                  <a:pt x="54799" y="95779"/>
                </a:cubicBezTo>
                <a:cubicBezTo>
                  <a:pt x="54880" y="95635"/>
                  <a:pt x="54961" y="95490"/>
                  <a:pt x="55032" y="95340"/>
                </a:cubicBezTo>
                <a:close/>
                <a:moveTo>
                  <a:pt x="6506" y="95370"/>
                </a:moveTo>
                <a:lnTo>
                  <a:pt x="6506" y="95370"/>
                </a:lnTo>
                <a:cubicBezTo>
                  <a:pt x="6485" y="95775"/>
                  <a:pt x="6506" y="96176"/>
                  <a:pt x="6578" y="96563"/>
                </a:cubicBezTo>
                <a:cubicBezTo>
                  <a:pt x="6473" y="96431"/>
                  <a:pt x="6377" y="96290"/>
                  <a:pt x="6290" y="96144"/>
                </a:cubicBezTo>
                <a:cubicBezTo>
                  <a:pt x="6363" y="95915"/>
                  <a:pt x="6429" y="95682"/>
                  <a:pt x="6482" y="95445"/>
                </a:cubicBezTo>
                <a:cubicBezTo>
                  <a:pt x="6485" y="95425"/>
                  <a:pt x="6482" y="95404"/>
                  <a:pt x="6482" y="95384"/>
                </a:cubicBezTo>
                <a:cubicBezTo>
                  <a:pt x="6489" y="95379"/>
                  <a:pt x="6498" y="95375"/>
                  <a:pt x="6506" y="95370"/>
                </a:cubicBezTo>
                <a:close/>
                <a:moveTo>
                  <a:pt x="1196" y="95227"/>
                </a:moveTo>
                <a:cubicBezTo>
                  <a:pt x="1283" y="95308"/>
                  <a:pt x="1380" y="95379"/>
                  <a:pt x="1475" y="95451"/>
                </a:cubicBezTo>
                <a:cubicBezTo>
                  <a:pt x="1456" y="95496"/>
                  <a:pt x="1433" y="95537"/>
                  <a:pt x="1424" y="95593"/>
                </a:cubicBezTo>
                <a:cubicBezTo>
                  <a:pt x="1355" y="95992"/>
                  <a:pt x="1281" y="96388"/>
                  <a:pt x="1205" y="96784"/>
                </a:cubicBezTo>
                <a:cubicBezTo>
                  <a:pt x="1232" y="96371"/>
                  <a:pt x="1259" y="95959"/>
                  <a:pt x="1286" y="95546"/>
                </a:cubicBezTo>
                <a:cubicBezTo>
                  <a:pt x="1295" y="95415"/>
                  <a:pt x="1256" y="95309"/>
                  <a:pt x="1196" y="95227"/>
                </a:cubicBezTo>
                <a:close/>
                <a:moveTo>
                  <a:pt x="45371" y="96469"/>
                </a:moveTo>
                <a:cubicBezTo>
                  <a:pt x="45437" y="96557"/>
                  <a:pt x="45510" y="96636"/>
                  <a:pt x="45581" y="96720"/>
                </a:cubicBezTo>
                <a:cubicBezTo>
                  <a:pt x="45534" y="96739"/>
                  <a:pt x="45488" y="96760"/>
                  <a:pt x="45443" y="96796"/>
                </a:cubicBezTo>
                <a:cubicBezTo>
                  <a:pt x="45410" y="96823"/>
                  <a:pt x="45376" y="96850"/>
                  <a:pt x="45343" y="96877"/>
                </a:cubicBezTo>
                <a:cubicBezTo>
                  <a:pt x="45291" y="96809"/>
                  <a:pt x="45226" y="96752"/>
                  <a:pt x="45150" y="96715"/>
                </a:cubicBezTo>
                <a:cubicBezTo>
                  <a:pt x="45223" y="96632"/>
                  <a:pt x="45302" y="96555"/>
                  <a:pt x="45371" y="96469"/>
                </a:cubicBezTo>
                <a:close/>
                <a:moveTo>
                  <a:pt x="34968" y="96438"/>
                </a:moveTo>
                <a:cubicBezTo>
                  <a:pt x="35114" y="96618"/>
                  <a:pt x="35269" y="96789"/>
                  <a:pt x="35430" y="96953"/>
                </a:cubicBezTo>
                <a:cubicBezTo>
                  <a:pt x="35416" y="96969"/>
                  <a:pt x="35400" y="96982"/>
                  <a:pt x="35388" y="97002"/>
                </a:cubicBezTo>
                <a:cubicBezTo>
                  <a:pt x="35318" y="97098"/>
                  <a:pt x="35245" y="97191"/>
                  <a:pt x="35174" y="97286"/>
                </a:cubicBezTo>
                <a:cubicBezTo>
                  <a:pt x="35159" y="97029"/>
                  <a:pt x="35010" y="96806"/>
                  <a:pt x="34811" y="96703"/>
                </a:cubicBezTo>
                <a:cubicBezTo>
                  <a:pt x="34864" y="96616"/>
                  <a:pt x="34919" y="96528"/>
                  <a:pt x="34968" y="96438"/>
                </a:cubicBezTo>
                <a:close/>
                <a:moveTo>
                  <a:pt x="56450" y="97040"/>
                </a:moveTo>
                <a:lnTo>
                  <a:pt x="56450" y="97040"/>
                </a:lnTo>
                <a:cubicBezTo>
                  <a:pt x="56563" y="97146"/>
                  <a:pt x="56678" y="97246"/>
                  <a:pt x="56795" y="97344"/>
                </a:cubicBezTo>
                <a:cubicBezTo>
                  <a:pt x="56480" y="97605"/>
                  <a:pt x="56170" y="97872"/>
                  <a:pt x="55874" y="98155"/>
                </a:cubicBezTo>
                <a:lnTo>
                  <a:pt x="55875" y="98155"/>
                </a:lnTo>
                <a:cubicBezTo>
                  <a:pt x="55841" y="98183"/>
                  <a:pt x="55805" y="98210"/>
                  <a:pt x="55771" y="98239"/>
                </a:cubicBezTo>
                <a:cubicBezTo>
                  <a:pt x="55690" y="98271"/>
                  <a:pt x="55612" y="98308"/>
                  <a:pt x="55533" y="98342"/>
                </a:cubicBezTo>
                <a:cubicBezTo>
                  <a:pt x="55788" y="98009"/>
                  <a:pt x="56049" y="97682"/>
                  <a:pt x="56324" y="97367"/>
                </a:cubicBezTo>
                <a:cubicBezTo>
                  <a:pt x="56417" y="97261"/>
                  <a:pt x="56451" y="97148"/>
                  <a:pt x="56450" y="97040"/>
                </a:cubicBezTo>
                <a:close/>
                <a:moveTo>
                  <a:pt x="58703" y="85"/>
                </a:moveTo>
                <a:cubicBezTo>
                  <a:pt x="59354" y="85"/>
                  <a:pt x="59998" y="322"/>
                  <a:pt x="60423" y="877"/>
                </a:cubicBezTo>
                <a:cubicBezTo>
                  <a:pt x="60896" y="1496"/>
                  <a:pt x="61039" y="2338"/>
                  <a:pt x="60679" y="3049"/>
                </a:cubicBezTo>
                <a:cubicBezTo>
                  <a:pt x="60428" y="3546"/>
                  <a:pt x="60856" y="3982"/>
                  <a:pt x="61288" y="3982"/>
                </a:cubicBezTo>
                <a:cubicBezTo>
                  <a:pt x="61405" y="3982"/>
                  <a:pt x="61523" y="3949"/>
                  <a:pt x="61628" y="3877"/>
                </a:cubicBezTo>
                <a:cubicBezTo>
                  <a:pt x="62670" y="3159"/>
                  <a:pt x="64029" y="2473"/>
                  <a:pt x="65301" y="2473"/>
                </a:cubicBezTo>
                <a:cubicBezTo>
                  <a:pt x="65343" y="2473"/>
                  <a:pt x="65385" y="2474"/>
                  <a:pt x="65427" y="2476"/>
                </a:cubicBezTo>
                <a:cubicBezTo>
                  <a:pt x="66849" y="2528"/>
                  <a:pt x="67561" y="3762"/>
                  <a:pt x="67720" y="5156"/>
                </a:cubicBezTo>
                <a:cubicBezTo>
                  <a:pt x="68051" y="8081"/>
                  <a:pt x="66810" y="11101"/>
                  <a:pt x="64676" y="12925"/>
                </a:cubicBezTo>
                <a:cubicBezTo>
                  <a:pt x="64229" y="13306"/>
                  <a:pt x="64438" y="14141"/>
                  <a:pt x="65019" y="14141"/>
                </a:cubicBezTo>
                <a:cubicBezTo>
                  <a:pt x="65048" y="14141"/>
                  <a:pt x="65079" y="14139"/>
                  <a:pt x="65110" y="14135"/>
                </a:cubicBezTo>
                <a:cubicBezTo>
                  <a:pt x="65240" y="14116"/>
                  <a:pt x="65367" y="14108"/>
                  <a:pt x="65490" y="14108"/>
                </a:cubicBezTo>
                <a:cubicBezTo>
                  <a:pt x="67720" y="14108"/>
                  <a:pt x="68984" y="16982"/>
                  <a:pt x="68796" y="19105"/>
                </a:cubicBezTo>
                <a:cubicBezTo>
                  <a:pt x="68590" y="21448"/>
                  <a:pt x="67168" y="23604"/>
                  <a:pt x="65092" y="24437"/>
                </a:cubicBezTo>
                <a:cubicBezTo>
                  <a:pt x="64624" y="24626"/>
                  <a:pt x="64534" y="25480"/>
                  <a:pt x="65061" y="25667"/>
                </a:cubicBezTo>
                <a:cubicBezTo>
                  <a:pt x="67246" y="26438"/>
                  <a:pt x="68877" y="28724"/>
                  <a:pt x="68814" y="31225"/>
                </a:cubicBezTo>
                <a:cubicBezTo>
                  <a:pt x="68752" y="33675"/>
                  <a:pt x="66988" y="35972"/>
                  <a:pt x="64767" y="36541"/>
                </a:cubicBezTo>
                <a:cubicBezTo>
                  <a:pt x="64256" y="36673"/>
                  <a:pt x="63935" y="37561"/>
                  <a:pt x="64584" y="37790"/>
                </a:cubicBezTo>
                <a:cubicBezTo>
                  <a:pt x="66956" y="38627"/>
                  <a:pt x="69268" y="40664"/>
                  <a:pt x="69529" y="43483"/>
                </a:cubicBezTo>
                <a:cubicBezTo>
                  <a:pt x="69742" y="45795"/>
                  <a:pt x="67949" y="48313"/>
                  <a:pt x="65747" y="48313"/>
                </a:cubicBezTo>
                <a:cubicBezTo>
                  <a:pt x="65529" y="48313"/>
                  <a:pt x="65308" y="48288"/>
                  <a:pt x="65085" y="48237"/>
                </a:cubicBezTo>
                <a:cubicBezTo>
                  <a:pt x="65035" y="48225"/>
                  <a:pt x="64987" y="48220"/>
                  <a:pt x="64942" y="48220"/>
                </a:cubicBezTo>
                <a:cubicBezTo>
                  <a:pt x="64335" y="48220"/>
                  <a:pt x="64178" y="49203"/>
                  <a:pt x="64736" y="49515"/>
                </a:cubicBezTo>
                <a:cubicBezTo>
                  <a:pt x="66722" y="50622"/>
                  <a:pt x="68868" y="52554"/>
                  <a:pt x="69138" y="55094"/>
                </a:cubicBezTo>
                <a:cubicBezTo>
                  <a:pt x="69364" y="57223"/>
                  <a:pt x="67990" y="59674"/>
                  <a:pt x="65848" y="59726"/>
                </a:cubicBezTo>
                <a:cubicBezTo>
                  <a:pt x="65766" y="59729"/>
                  <a:pt x="65698" y="59749"/>
                  <a:pt x="65640" y="59781"/>
                </a:cubicBezTo>
                <a:cubicBezTo>
                  <a:pt x="65629" y="59777"/>
                  <a:pt x="65616" y="59771"/>
                  <a:pt x="65604" y="59767"/>
                </a:cubicBezTo>
                <a:cubicBezTo>
                  <a:pt x="65536" y="59743"/>
                  <a:pt x="65470" y="59733"/>
                  <a:pt x="65408" y="59733"/>
                </a:cubicBezTo>
                <a:cubicBezTo>
                  <a:pt x="64899" y="59733"/>
                  <a:pt x="64651" y="60472"/>
                  <a:pt x="65181" y="60783"/>
                </a:cubicBezTo>
                <a:cubicBezTo>
                  <a:pt x="67361" y="62064"/>
                  <a:pt x="68963" y="64168"/>
                  <a:pt x="69196" y="66890"/>
                </a:cubicBezTo>
                <a:cubicBezTo>
                  <a:pt x="69408" y="69384"/>
                  <a:pt x="68053" y="72517"/>
                  <a:pt x="65437" y="72678"/>
                </a:cubicBezTo>
                <a:cubicBezTo>
                  <a:pt x="64802" y="72716"/>
                  <a:pt x="64885" y="73634"/>
                  <a:pt x="65416" y="73786"/>
                </a:cubicBezTo>
                <a:cubicBezTo>
                  <a:pt x="67398" y="74355"/>
                  <a:pt x="69010" y="76240"/>
                  <a:pt x="69312" y="78422"/>
                </a:cubicBezTo>
                <a:cubicBezTo>
                  <a:pt x="69620" y="80654"/>
                  <a:pt x="68642" y="82917"/>
                  <a:pt x="66895" y="84154"/>
                </a:cubicBezTo>
                <a:cubicBezTo>
                  <a:pt x="66311" y="84254"/>
                  <a:pt x="66028" y="85134"/>
                  <a:pt x="66697" y="85472"/>
                </a:cubicBezTo>
                <a:cubicBezTo>
                  <a:pt x="68442" y="86357"/>
                  <a:pt x="69946" y="87952"/>
                  <a:pt x="69575" y="90198"/>
                </a:cubicBezTo>
                <a:lnTo>
                  <a:pt x="69577" y="90198"/>
                </a:lnTo>
                <a:cubicBezTo>
                  <a:pt x="69343" y="91611"/>
                  <a:pt x="68150" y="92728"/>
                  <a:pt x="66891" y="92728"/>
                </a:cubicBezTo>
                <a:cubicBezTo>
                  <a:pt x="66428" y="92728"/>
                  <a:pt x="65956" y="92577"/>
                  <a:pt x="65521" y="92234"/>
                </a:cubicBezTo>
                <a:cubicBezTo>
                  <a:pt x="65412" y="92148"/>
                  <a:pt x="65273" y="92108"/>
                  <a:pt x="65134" y="92108"/>
                </a:cubicBezTo>
                <a:cubicBezTo>
                  <a:pt x="64769" y="92108"/>
                  <a:pt x="64392" y="92382"/>
                  <a:pt x="64490" y="92831"/>
                </a:cubicBezTo>
                <a:cubicBezTo>
                  <a:pt x="65013" y="95192"/>
                  <a:pt x="63045" y="97422"/>
                  <a:pt x="60888" y="97576"/>
                </a:cubicBezTo>
                <a:cubicBezTo>
                  <a:pt x="60792" y="97583"/>
                  <a:pt x="60696" y="97587"/>
                  <a:pt x="60600" y="97587"/>
                </a:cubicBezTo>
                <a:cubicBezTo>
                  <a:pt x="58370" y="97587"/>
                  <a:pt x="56412" y="95753"/>
                  <a:pt x="55456" y="93705"/>
                </a:cubicBezTo>
                <a:cubicBezTo>
                  <a:pt x="55335" y="93446"/>
                  <a:pt x="55121" y="93321"/>
                  <a:pt x="54911" y="93321"/>
                </a:cubicBezTo>
                <a:cubicBezTo>
                  <a:pt x="54660" y="93321"/>
                  <a:pt x="54414" y="93499"/>
                  <a:pt x="54335" y="93837"/>
                </a:cubicBezTo>
                <a:cubicBezTo>
                  <a:pt x="53915" y="95626"/>
                  <a:pt x="52502" y="97108"/>
                  <a:pt x="50820" y="97520"/>
                </a:cubicBezTo>
                <a:cubicBezTo>
                  <a:pt x="50496" y="97599"/>
                  <a:pt x="50167" y="97638"/>
                  <a:pt x="49839" y="97638"/>
                </a:cubicBezTo>
                <a:cubicBezTo>
                  <a:pt x="48381" y="97638"/>
                  <a:pt x="46946" y="96881"/>
                  <a:pt x="46047" y="95644"/>
                </a:cubicBezTo>
                <a:cubicBezTo>
                  <a:pt x="45988" y="95561"/>
                  <a:pt x="45919" y="95509"/>
                  <a:pt x="45846" y="95474"/>
                </a:cubicBezTo>
                <a:cubicBezTo>
                  <a:pt x="45802" y="95116"/>
                  <a:pt x="45501" y="94823"/>
                  <a:pt x="45185" y="94823"/>
                </a:cubicBezTo>
                <a:cubicBezTo>
                  <a:pt x="45022" y="94823"/>
                  <a:pt x="44854" y="94901"/>
                  <a:pt x="44716" y="95091"/>
                </a:cubicBezTo>
                <a:cubicBezTo>
                  <a:pt x="43734" y="96440"/>
                  <a:pt x="42332" y="97393"/>
                  <a:pt x="40755" y="97596"/>
                </a:cubicBezTo>
                <a:cubicBezTo>
                  <a:pt x="40703" y="97579"/>
                  <a:pt x="40649" y="97571"/>
                  <a:pt x="40596" y="97571"/>
                </a:cubicBezTo>
                <a:cubicBezTo>
                  <a:pt x="40523" y="97571"/>
                  <a:pt x="40451" y="97587"/>
                  <a:pt x="40385" y="97623"/>
                </a:cubicBezTo>
                <a:cubicBezTo>
                  <a:pt x="40265" y="97629"/>
                  <a:pt x="40145" y="97639"/>
                  <a:pt x="40023" y="97639"/>
                </a:cubicBezTo>
                <a:cubicBezTo>
                  <a:pt x="40000" y="97639"/>
                  <a:pt x="39976" y="97639"/>
                  <a:pt x="39953" y="97638"/>
                </a:cubicBezTo>
                <a:cubicBezTo>
                  <a:pt x="38077" y="97570"/>
                  <a:pt x="36360" y="96445"/>
                  <a:pt x="35353" y="94770"/>
                </a:cubicBezTo>
                <a:cubicBezTo>
                  <a:pt x="35244" y="94588"/>
                  <a:pt x="35046" y="94498"/>
                  <a:pt x="34848" y="94498"/>
                </a:cubicBezTo>
                <a:cubicBezTo>
                  <a:pt x="34608" y="94498"/>
                  <a:pt x="34367" y="94630"/>
                  <a:pt x="34283" y="94887"/>
                </a:cubicBezTo>
                <a:cubicBezTo>
                  <a:pt x="33667" y="96784"/>
                  <a:pt x="32061" y="98217"/>
                  <a:pt x="30169" y="98385"/>
                </a:cubicBezTo>
                <a:cubicBezTo>
                  <a:pt x="30159" y="98385"/>
                  <a:pt x="30148" y="98385"/>
                  <a:pt x="30137" y="98387"/>
                </a:cubicBezTo>
                <a:cubicBezTo>
                  <a:pt x="30061" y="98347"/>
                  <a:pt x="29978" y="98325"/>
                  <a:pt x="29893" y="98325"/>
                </a:cubicBezTo>
                <a:cubicBezTo>
                  <a:pt x="29808" y="98325"/>
                  <a:pt x="29721" y="98346"/>
                  <a:pt x="29636" y="98396"/>
                </a:cubicBezTo>
                <a:cubicBezTo>
                  <a:pt x="27943" y="98336"/>
                  <a:pt x="26383" y="97291"/>
                  <a:pt x="25532" y="95714"/>
                </a:cubicBezTo>
                <a:cubicBezTo>
                  <a:pt x="25490" y="95335"/>
                  <a:pt x="25152" y="95026"/>
                  <a:pt x="24792" y="95026"/>
                </a:cubicBezTo>
                <a:cubicBezTo>
                  <a:pt x="24610" y="95026"/>
                  <a:pt x="24423" y="95104"/>
                  <a:pt x="24265" y="95291"/>
                </a:cubicBezTo>
                <a:cubicBezTo>
                  <a:pt x="22957" y="96839"/>
                  <a:pt x="21147" y="98184"/>
                  <a:pt x="19127" y="98184"/>
                </a:cubicBezTo>
                <a:cubicBezTo>
                  <a:pt x="19089" y="98184"/>
                  <a:pt x="19052" y="98183"/>
                  <a:pt x="19014" y="98182"/>
                </a:cubicBezTo>
                <a:cubicBezTo>
                  <a:pt x="17167" y="98135"/>
                  <a:pt x="15394" y="96867"/>
                  <a:pt x="14892" y="94929"/>
                </a:cubicBezTo>
                <a:cubicBezTo>
                  <a:pt x="14819" y="94644"/>
                  <a:pt x="14593" y="94515"/>
                  <a:pt x="14357" y="94515"/>
                </a:cubicBezTo>
                <a:cubicBezTo>
                  <a:pt x="14114" y="94515"/>
                  <a:pt x="13860" y="94653"/>
                  <a:pt x="13753" y="94896"/>
                </a:cubicBezTo>
                <a:cubicBezTo>
                  <a:pt x="13129" y="96321"/>
                  <a:pt x="11954" y="97475"/>
                  <a:pt x="10538" y="97868"/>
                </a:cubicBezTo>
                <a:cubicBezTo>
                  <a:pt x="10126" y="97866"/>
                  <a:pt x="9719" y="97812"/>
                  <a:pt x="9338" y="97705"/>
                </a:cubicBezTo>
                <a:cubicBezTo>
                  <a:pt x="8376" y="97435"/>
                  <a:pt x="7825" y="96761"/>
                  <a:pt x="7685" y="95705"/>
                </a:cubicBezTo>
                <a:cubicBezTo>
                  <a:pt x="7627" y="95273"/>
                  <a:pt x="7608" y="94833"/>
                  <a:pt x="7606" y="94394"/>
                </a:cubicBezTo>
                <a:cubicBezTo>
                  <a:pt x="7624" y="94318"/>
                  <a:pt x="7636" y="94240"/>
                  <a:pt x="7657" y="94165"/>
                </a:cubicBezTo>
                <a:cubicBezTo>
                  <a:pt x="7692" y="94032"/>
                  <a:pt x="7669" y="93918"/>
                  <a:pt x="7612" y="93828"/>
                </a:cubicBezTo>
                <a:cubicBezTo>
                  <a:pt x="7627" y="93371"/>
                  <a:pt x="7658" y="92915"/>
                  <a:pt x="7702" y="92467"/>
                </a:cubicBezTo>
                <a:cubicBezTo>
                  <a:pt x="7737" y="92108"/>
                  <a:pt x="7484" y="91889"/>
                  <a:pt x="7222" y="91889"/>
                </a:cubicBezTo>
                <a:cubicBezTo>
                  <a:pt x="7055" y="91889"/>
                  <a:pt x="6885" y="91979"/>
                  <a:pt x="6785" y="92180"/>
                </a:cubicBezTo>
                <a:cubicBezTo>
                  <a:pt x="6447" y="92866"/>
                  <a:pt x="5941" y="93384"/>
                  <a:pt x="5361" y="93807"/>
                </a:cubicBezTo>
                <a:cubicBezTo>
                  <a:pt x="5332" y="93821"/>
                  <a:pt x="5302" y="93830"/>
                  <a:pt x="5274" y="93848"/>
                </a:cubicBezTo>
                <a:cubicBezTo>
                  <a:pt x="5154" y="93928"/>
                  <a:pt x="5044" y="94013"/>
                  <a:pt x="4934" y="94099"/>
                </a:cubicBezTo>
                <a:cubicBezTo>
                  <a:pt x="4569" y="94325"/>
                  <a:pt x="4183" y="94523"/>
                  <a:pt x="3794" y="94701"/>
                </a:cubicBezTo>
                <a:cubicBezTo>
                  <a:pt x="3669" y="94724"/>
                  <a:pt x="3543" y="94736"/>
                  <a:pt x="3417" y="94736"/>
                </a:cubicBezTo>
                <a:cubicBezTo>
                  <a:pt x="3183" y="94736"/>
                  <a:pt x="2948" y="94695"/>
                  <a:pt x="2725" y="94610"/>
                </a:cubicBezTo>
                <a:cubicBezTo>
                  <a:pt x="1753" y="94234"/>
                  <a:pt x="1220" y="93239"/>
                  <a:pt x="1229" y="92160"/>
                </a:cubicBezTo>
                <a:cubicBezTo>
                  <a:pt x="1238" y="91014"/>
                  <a:pt x="1764" y="89950"/>
                  <a:pt x="2312" y="88999"/>
                </a:cubicBezTo>
                <a:cubicBezTo>
                  <a:pt x="2747" y="88246"/>
                  <a:pt x="3318" y="86968"/>
                  <a:pt x="4255" y="86908"/>
                </a:cubicBezTo>
                <a:cubicBezTo>
                  <a:pt x="4942" y="86863"/>
                  <a:pt x="4949" y="85733"/>
                  <a:pt x="4280" y="85628"/>
                </a:cubicBezTo>
                <a:cubicBezTo>
                  <a:pt x="4102" y="85601"/>
                  <a:pt x="3931" y="85552"/>
                  <a:pt x="3764" y="85495"/>
                </a:cubicBezTo>
                <a:cubicBezTo>
                  <a:pt x="1262" y="83134"/>
                  <a:pt x="1602" y="78860"/>
                  <a:pt x="4468" y="77014"/>
                </a:cubicBezTo>
                <a:cubicBezTo>
                  <a:pt x="4740" y="76838"/>
                  <a:pt x="4769" y="76311"/>
                  <a:pt x="4495" y="76118"/>
                </a:cubicBezTo>
                <a:cubicBezTo>
                  <a:pt x="2913" y="74999"/>
                  <a:pt x="1803" y="73314"/>
                  <a:pt x="1245" y="71437"/>
                </a:cubicBezTo>
                <a:cubicBezTo>
                  <a:pt x="1226" y="70970"/>
                  <a:pt x="1245" y="70499"/>
                  <a:pt x="1312" y="70030"/>
                </a:cubicBezTo>
                <a:cubicBezTo>
                  <a:pt x="1622" y="67841"/>
                  <a:pt x="2851" y="65919"/>
                  <a:pt x="4580" y="64729"/>
                </a:cubicBezTo>
                <a:cubicBezTo>
                  <a:pt x="5004" y="64438"/>
                  <a:pt x="4889" y="63749"/>
                  <a:pt x="4466" y="63538"/>
                </a:cubicBezTo>
                <a:cubicBezTo>
                  <a:pt x="2506" y="62559"/>
                  <a:pt x="1133" y="60453"/>
                  <a:pt x="995" y="58133"/>
                </a:cubicBezTo>
                <a:cubicBezTo>
                  <a:pt x="853" y="55747"/>
                  <a:pt x="2104" y="53468"/>
                  <a:pt x="3993" y="52261"/>
                </a:cubicBezTo>
                <a:cubicBezTo>
                  <a:pt x="4345" y="52035"/>
                  <a:pt x="4356" y="51391"/>
                  <a:pt x="4027" y="51140"/>
                </a:cubicBezTo>
                <a:cubicBezTo>
                  <a:pt x="2311" y="49831"/>
                  <a:pt x="1273" y="47578"/>
                  <a:pt x="1530" y="45308"/>
                </a:cubicBezTo>
                <a:cubicBezTo>
                  <a:pt x="1771" y="43186"/>
                  <a:pt x="3081" y="41277"/>
                  <a:pt x="4895" y="40384"/>
                </a:cubicBezTo>
                <a:cubicBezTo>
                  <a:pt x="5352" y="40159"/>
                  <a:pt x="5522" y="39273"/>
                  <a:pt x="4927" y="39079"/>
                </a:cubicBezTo>
                <a:cubicBezTo>
                  <a:pt x="2320" y="38227"/>
                  <a:pt x="319" y="35492"/>
                  <a:pt x="442" y="32519"/>
                </a:cubicBezTo>
                <a:cubicBezTo>
                  <a:pt x="565" y="29599"/>
                  <a:pt x="2590" y="27040"/>
                  <a:pt x="5220" y="26341"/>
                </a:cubicBezTo>
                <a:cubicBezTo>
                  <a:pt x="5575" y="26245"/>
                  <a:pt x="5674" y="25803"/>
                  <a:pt x="5554" y="25469"/>
                </a:cubicBezTo>
                <a:cubicBezTo>
                  <a:pt x="5624" y="25130"/>
                  <a:pt x="5513" y="24759"/>
                  <a:pt x="5126" y="24574"/>
                </a:cubicBezTo>
                <a:cubicBezTo>
                  <a:pt x="2958" y="23698"/>
                  <a:pt x="1394" y="21398"/>
                  <a:pt x="1525" y="18873"/>
                </a:cubicBezTo>
                <a:cubicBezTo>
                  <a:pt x="1659" y="16321"/>
                  <a:pt x="3503" y="13565"/>
                  <a:pt x="6044" y="13435"/>
                </a:cubicBezTo>
                <a:cubicBezTo>
                  <a:pt x="6668" y="13403"/>
                  <a:pt x="6837" y="12345"/>
                  <a:pt x="6236" y="12120"/>
                </a:cubicBezTo>
                <a:cubicBezTo>
                  <a:pt x="5466" y="11830"/>
                  <a:pt x="4821" y="11298"/>
                  <a:pt x="4333" y="10628"/>
                </a:cubicBezTo>
                <a:cubicBezTo>
                  <a:pt x="3705" y="9169"/>
                  <a:pt x="3234" y="7433"/>
                  <a:pt x="3520" y="5912"/>
                </a:cubicBezTo>
                <a:cubicBezTo>
                  <a:pt x="3575" y="5671"/>
                  <a:pt x="3643" y="5435"/>
                  <a:pt x="3720" y="5201"/>
                </a:cubicBezTo>
                <a:cubicBezTo>
                  <a:pt x="3884" y="4769"/>
                  <a:pt x="4118" y="4362"/>
                  <a:pt x="4452" y="3997"/>
                </a:cubicBezTo>
                <a:cubicBezTo>
                  <a:pt x="5027" y="3370"/>
                  <a:pt x="5855" y="3040"/>
                  <a:pt x="6677" y="3040"/>
                </a:cubicBezTo>
                <a:cubicBezTo>
                  <a:pt x="7008" y="3040"/>
                  <a:pt x="7339" y="3094"/>
                  <a:pt x="7651" y="3204"/>
                </a:cubicBezTo>
                <a:cubicBezTo>
                  <a:pt x="8841" y="3623"/>
                  <a:pt x="9567" y="4707"/>
                  <a:pt x="10102" y="5857"/>
                </a:cubicBezTo>
                <a:cubicBezTo>
                  <a:pt x="10198" y="6064"/>
                  <a:pt x="10361" y="6154"/>
                  <a:pt x="10520" y="6154"/>
                </a:cubicBezTo>
                <a:cubicBezTo>
                  <a:pt x="10762" y="6154"/>
                  <a:pt x="10996" y="5945"/>
                  <a:pt x="10972" y="5628"/>
                </a:cubicBezTo>
                <a:cubicBezTo>
                  <a:pt x="10978" y="5628"/>
                  <a:pt x="10983" y="5626"/>
                  <a:pt x="10988" y="5626"/>
                </a:cubicBezTo>
                <a:cubicBezTo>
                  <a:pt x="10967" y="5386"/>
                  <a:pt x="10924" y="5157"/>
                  <a:pt x="10868" y="4936"/>
                </a:cubicBezTo>
                <a:cubicBezTo>
                  <a:pt x="10779" y="3768"/>
                  <a:pt x="11341" y="2563"/>
                  <a:pt x="12144" y="1692"/>
                </a:cubicBezTo>
                <a:cubicBezTo>
                  <a:pt x="12654" y="1371"/>
                  <a:pt x="13244" y="1184"/>
                  <a:pt x="13847" y="1184"/>
                </a:cubicBezTo>
                <a:cubicBezTo>
                  <a:pt x="13855" y="1184"/>
                  <a:pt x="13863" y="1184"/>
                  <a:pt x="13871" y="1184"/>
                </a:cubicBezTo>
                <a:cubicBezTo>
                  <a:pt x="15702" y="1202"/>
                  <a:pt x="17217" y="2667"/>
                  <a:pt x="18076" y="4282"/>
                </a:cubicBezTo>
                <a:cubicBezTo>
                  <a:pt x="18182" y="4482"/>
                  <a:pt x="18393" y="4577"/>
                  <a:pt x="18605" y="4577"/>
                </a:cubicBezTo>
                <a:cubicBezTo>
                  <a:pt x="18810" y="4577"/>
                  <a:pt x="19017" y="4488"/>
                  <a:pt x="19134" y="4319"/>
                </a:cubicBezTo>
                <a:cubicBezTo>
                  <a:pt x="20444" y="2418"/>
                  <a:pt x="22448" y="1177"/>
                  <a:pt x="24654" y="977"/>
                </a:cubicBezTo>
                <a:cubicBezTo>
                  <a:pt x="24852" y="960"/>
                  <a:pt x="25051" y="951"/>
                  <a:pt x="25249" y="951"/>
                </a:cubicBezTo>
                <a:cubicBezTo>
                  <a:pt x="27286" y="951"/>
                  <a:pt x="29328" y="1876"/>
                  <a:pt x="30717" y="3475"/>
                </a:cubicBezTo>
                <a:cubicBezTo>
                  <a:pt x="30867" y="3648"/>
                  <a:pt x="31075" y="3758"/>
                  <a:pt x="31279" y="3758"/>
                </a:cubicBezTo>
                <a:cubicBezTo>
                  <a:pt x="31446" y="3758"/>
                  <a:pt x="31611" y="3685"/>
                  <a:pt x="31738" y="3511"/>
                </a:cubicBezTo>
                <a:cubicBezTo>
                  <a:pt x="33132" y="1618"/>
                  <a:pt x="35296" y="433"/>
                  <a:pt x="37560" y="433"/>
                </a:cubicBezTo>
                <a:cubicBezTo>
                  <a:pt x="37592" y="433"/>
                  <a:pt x="37625" y="433"/>
                  <a:pt x="37657" y="433"/>
                </a:cubicBezTo>
                <a:cubicBezTo>
                  <a:pt x="39943" y="468"/>
                  <a:pt x="42146" y="1667"/>
                  <a:pt x="43504" y="3634"/>
                </a:cubicBezTo>
                <a:cubicBezTo>
                  <a:pt x="43634" y="3824"/>
                  <a:pt x="43828" y="3915"/>
                  <a:pt x="44021" y="3915"/>
                </a:cubicBezTo>
                <a:cubicBezTo>
                  <a:pt x="44260" y="3915"/>
                  <a:pt x="44498" y="3775"/>
                  <a:pt x="44612" y="3512"/>
                </a:cubicBezTo>
                <a:cubicBezTo>
                  <a:pt x="45355" y="1811"/>
                  <a:pt x="47034" y="593"/>
                  <a:pt x="48802" y="593"/>
                </a:cubicBezTo>
                <a:cubicBezTo>
                  <a:pt x="48893" y="593"/>
                  <a:pt x="48985" y="597"/>
                  <a:pt x="49076" y="603"/>
                </a:cubicBezTo>
                <a:cubicBezTo>
                  <a:pt x="50963" y="737"/>
                  <a:pt x="52608" y="2112"/>
                  <a:pt x="53229" y="4012"/>
                </a:cubicBezTo>
                <a:cubicBezTo>
                  <a:pt x="53322" y="4300"/>
                  <a:pt x="53559" y="4436"/>
                  <a:pt x="53800" y="4436"/>
                </a:cubicBezTo>
                <a:cubicBezTo>
                  <a:pt x="54040" y="4436"/>
                  <a:pt x="54285" y="4302"/>
                  <a:pt x="54399" y="4046"/>
                </a:cubicBezTo>
                <a:cubicBezTo>
                  <a:pt x="55178" y="2298"/>
                  <a:pt x="56395" y="355"/>
                  <a:pt x="58351" y="108"/>
                </a:cubicBezTo>
                <a:cubicBezTo>
                  <a:pt x="58468" y="93"/>
                  <a:pt x="58585" y="85"/>
                  <a:pt x="58703" y="85"/>
                </a:cubicBezTo>
                <a:close/>
                <a:moveTo>
                  <a:pt x="25511" y="97418"/>
                </a:moveTo>
                <a:cubicBezTo>
                  <a:pt x="25583" y="97506"/>
                  <a:pt x="25654" y="97592"/>
                  <a:pt x="25728" y="97674"/>
                </a:cubicBezTo>
                <a:cubicBezTo>
                  <a:pt x="25458" y="97935"/>
                  <a:pt x="25196" y="98207"/>
                  <a:pt x="24932" y="98474"/>
                </a:cubicBezTo>
                <a:cubicBezTo>
                  <a:pt x="25124" y="98122"/>
                  <a:pt x="25315" y="97769"/>
                  <a:pt x="25511" y="97418"/>
                </a:cubicBezTo>
                <a:close/>
                <a:moveTo>
                  <a:pt x="5907" y="97079"/>
                </a:moveTo>
                <a:cubicBezTo>
                  <a:pt x="5963" y="97161"/>
                  <a:pt x="6021" y="97245"/>
                  <a:pt x="6083" y="97323"/>
                </a:cubicBezTo>
                <a:cubicBezTo>
                  <a:pt x="5922" y="97363"/>
                  <a:pt x="5783" y="97470"/>
                  <a:pt x="5724" y="97678"/>
                </a:cubicBezTo>
                <a:cubicBezTo>
                  <a:pt x="5641" y="97976"/>
                  <a:pt x="5557" y="98276"/>
                  <a:pt x="5473" y="98574"/>
                </a:cubicBezTo>
                <a:cubicBezTo>
                  <a:pt x="5441" y="98363"/>
                  <a:pt x="5410" y="98154"/>
                  <a:pt x="5379" y="97943"/>
                </a:cubicBezTo>
                <a:cubicBezTo>
                  <a:pt x="5578" y="97669"/>
                  <a:pt x="5755" y="97382"/>
                  <a:pt x="5907" y="97079"/>
                </a:cubicBezTo>
                <a:close/>
                <a:moveTo>
                  <a:pt x="36383" y="97763"/>
                </a:moveTo>
                <a:cubicBezTo>
                  <a:pt x="36467" y="97823"/>
                  <a:pt x="36549" y="97885"/>
                  <a:pt x="36635" y="97942"/>
                </a:cubicBezTo>
                <a:cubicBezTo>
                  <a:pt x="36433" y="98224"/>
                  <a:pt x="36219" y="98492"/>
                  <a:pt x="35990" y="98743"/>
                </a:cubicBezTo>
                <a:lnTo>
                  <a:pt x="35990" y="98743"/>
                </a:lnTo>
                <a:cubicBezTo>
                  <a:pt x="36104" y="98412"/>
                  <a:pt x="36233" y="98085"/>
                  <a:pt x="36383" y="97763"/>
                </a:cubicBezTo>
                <a:close/>
                <a:moveTo>
                  <a:pt x="6910" y="98154"/>
                </a:moveTo>
                <a:cubicBezTo>
                  <a:pt x="6978" y="98209"/>
                  <a:pt x="7046" y="98263"/>
                  <a:pt x="7117" y="98313"/>
                </a:cubicBezTo>
                <a:cubicBezTo>
                  <a:pt x="7089" y="98492"/>
                  <a:pt x="7056" y="98671"/>
                  <a:pt x="7018" y="98844"/>
                </a:cubicBezTo>
                <a:cubicBezTo>
                  <a:pt x="6974" y="98617"/>
                  <a:pt x="6938" y="98387"/>
                  <a:pt x="6910" y="98154"/>
                </a:cubicBezTo>
                <a:close/>
                <a:moveTo>
                  <a:pt x="14758" y="97457"/>
                </a:moveTo>
                <a:cubicBezTo>
                  <a:pt x="14838" y="97560"/>
                  <a:pt x="14920" y="97659"/>
                  <a:pt x="15007" y="97755"/>
                </a:cubicBezTo>
                <a:cubicBezTo>
                  <a:pt x="14645" y="98204"/>
                  <a:pt x="14280" y="98650"/>
                  <a:pt x="13914" y="99097"/>
                </a:cubicBezTo>
                <a:cubicBezTo>
                  <a:pt x="14182" y="98542"/>
                  <a:pt x="14464" y="97997"/>
                  <a:pt x="14758" y="97457"/>
                </a:cubicBezTo>
                <a:close/>
                <a:moveTo>
                  <a:pt x="49414" y="98799"/>
                </a:moveTo>
                <a:cubicBezTo>
                  <a:pt x="49548" y="98812"/>
                  <a:pt x="49683" y="98821"/>
                  <a:pt x="49817" y="98825"/>
                </a:cubicBezTo>
                <a:cubicBezTo>
                  <a:pt x="49785" y="98857"/>
                  <a:pt x="49754" y="98891"/>
                  <a:pt x="49723" y="98924"/>
                </a:cubicBezTo>
                <a:cubicBezTo>
                  <a:pt x="49512" y="99026"/>
                  <a:pt x="49299" y="99118"/>
                  <a:pt x="49085" y="99214"/>
                </a:cubicBezTo>
                <a:cubicBezTo>
                  <a:pt x="49196" y="99076"/>
                  <a:pt x="49305" y="98937"/>
                  <a:pt x="49414" y="98799"/>
                </a:cubicBezTo>
                <a:close/>
                <a:moveTo>
                  <a:pt x="65980" y="98169"/>
                </a:moveTo>
                <a:cubicBezTo>
                  <a:pt x="65914" y="98281"/>
                  <a:pt x="65850" y="98394"/>
                  <a:pt x="65785" y="98506"/>
                </a:cubicBezTo>
                <a:cubicBezTo>
                  <a:pt x="65668" y="98709"/>
                  <a:pt x="65685" y="98922"/>
                  <a:pt x="65776" y="99099"/>
                </a:cubicBezTo>
                <a:cubicBezTo>
                  <a:pt x="65438" y="99163"/>
                  <a:pt x="65099" y="99221"/>
                  <a:pt x="64760" y="99280"/>
                </a:cubicBezTo>
                <a:cubicBezTo>
                  <a:pt x="65088" y="98932"/>
                  <a:pt x="65401" y="98568"/>
                  <a:pt x="65697" y="98191"/>
                </a:cubicBezTo>
                <a:cubicBezTo>
                  <a:pt x="65731" y="98197"/>
                  <a:pt x="65765" y="98201"/>
                  <a:pt x="65800" y="98201"/>
                </a:cubicBezTo>
                <a:cubicBezTo>
                  <a:pt x="65859" y="98201"/>
                  <a:pt x="65919" y="98191"/>
                  <a:pt x="65980" y="98169"/>
                </a:cubicBezTo>
                <a:close/>
                <a:moveTo>
                  <a:pt x="26573" y="98456"/>
                </a:moveTo>
                <a:cubicBezTo>
                  <a:pt x="26724" y="98572"/>
                  <a:pt x="26878" y="98677"/>
                  <a:pt x="27037" y="98778"/>
                </a:cubicBezTo>
                <a:cubicBezTo>
                  <a:pt x="26711" y="99043"/>
                  <a:pt x="26387" y="99310"/>
                  <a:pt x="26056" y="99567"/>
                </a:cubicBezTo>
                <a:cubicBezTo>
                  <a:pt x="26218" y="99192"/>
                  <a:pt x="26391" y="98823"/>
                  <a:pt x="26573" y="98456"/>
                </a:cubicBezTo>
                <a:close/>
                <a:moveTo>
                  <a:pt x="44713" y="98891"/>
                </a:moveTo>
                <a:lnTo>
                  <a:pt x="44713" y="98891"/>
                </a:lnTo>
                <a:cubicBezTo>
                  <a:pt x="44688" y="98942"/>
                  <a:pt x="44665" y="98994"/>
                  <a:pt x="44641" y="99044"/>
                </a:cubicBezTo>
                <a:cubicBezTo>
                  <a:pt x="44369" y="99295"/>
                  <a:pt x="44090" y="99534"/>
                  <a:pt x="43800" y="99756"/>
                </a:cubicBezTo>
                <a:cubicBezTo>
                  <a:pt x="43892" y="99565"/>
                  <a:pt x="43994" y="99378"/>
                  <a:pt x="44099" y="99196"/>
                </a:cubicBezTo>
                <a:cubicBezTo>
                  <a:pt x="44171" y="99111"/>
                  <a:pt x="44238" y="99021"/>
                  <a:pt x="44309" y="98934"/>
                </a:cubicBezTo>
                <a:cubicBezTo>
                  <a:pt x="44359" y="98951"/>
                  <a:pt x="44411" y="98959"/>
                  <a:pt x="44464" y="98959"/>
                </a:cubicBezTo>
                <a:cubicBezTo>
                  <a:pt x="44546" y="98959"/>
                  <a:pt x="44631" y="98938"/>
                  <a:pt x="44713" y="98891"/>
                </a:cubicBezTo>
                <a:close/>
                <a:moveTo>
                  <a:pt x="0" y="0"/>
                </a:moveTo>
                <a:lnTo>
                  <a:pt x="0" y="13424"/>
                </a:lnTo>
                <a:cubicBezTo>
                  <a:pt x="448" y="12585"/>
                  <a:pt x="944" y="11771"/>
                  <a:pt x="1489" y="11002"/>
                </a:cubicBezTo>
                <a:lnTo>
                  <a:pt x="1489" y="11002"/>
                </a:lnTo>
                <a:cubicBezTo>
                  <a:pt x="1087" y="11873"/>
                  <a:pt x="648" y="12724"/>
                  <a:pt x="179" y="13565"/>
                </a:cubicBezTo>
                <a:cubicBezTo>
                  <a:pt x="100" y="13705"/>
                  <a:pt x="107" y="13840"/>
                  <a:pt x="157" y="13956"/>
                </a:cubicBezTo>
                <a:cubicBezTo>
                  <a:pt x="104" y="14011"/>
                  <a:pt x="51" y="14065"/>
                  <a:pt x="0" y="14122"/>
                </a:cubicBezTo>
                <a:lnTo>
                  <a:pt x="0" y="36392"/>
                </a:lnTo>
                <a:cubicBezTo>
                  <a:pt x="266" y="36931"/>
                  <a:pt x="588" y="37439"/>
                  <a:pt x="957" y="37905"/>
                </a:cubicBezTo>
                <a:cubicBezTo>
                  <a:pt x="822" y="37955"/>
                  <a:pt x="689" y="38009"/>
                  <a:pt x="562" y="38073"/>
                </a:cubicBezTo>
                <a:cubicBezTo>
                  <a:pt x="484" y="38033"/>
                  <a:pt x="399" y="38013"/>
                  <a:pt x="314" y="38013"/>
                </a:cubicBezTo>
                <a:cubicBezTo>
                  <a:pt x="277" y="38013"/>
                  <a:pt x="241" y="38016"/>
                  <a:pt x="204" y="38024"/>
                </a:cubicBezTo>
                <a:cubicBezTo>
                  <a:pt x="172" y="37631"/>
                  <a:pt x="140" y="37237"/>
                  <a:pt x="107" y="36844"/>
                </a:cubicBezTo>
                <a:cubicBezTo>
                  <a:pt x="98" y="36724"/>
                  <a:pt x="59" y="36622"/>
                  <a:pt x="0" y="36543"/>
                </a:cubicBezTo>
                <a:lnTo>
                  <a:pt x="0" y="76597"/>
                </a:lnTo>
                <a:cubicBezTo>
                  <a:pt x="40" y="76592"/>
                  <a:pt x="80" y="76583"/>
                  <a:pt x="117" y="76569"/>
                </a:cubicBezTo>
                <a:lnTo>
                  <a:pt x="117" y="76569"/>
                </a:lnTo>
                <a:cubicBezTo>
                  <a:pt x="82" y="76874"/>
                  <a:pt x="46" y="77180"/>
                  <a:pt x="10" y="77486"/>
                </a:cubicBezTo>
                <a:cubicBezTo>
                  <a:pt x="8" y="77509"/>
                  <a:pt x="4" y="77534"/>
                  <a:pt x="0" y="77558"/>
                </a:cubicBezTo>
                <a:lnTo>
                  <a:pt x="0" y="94114"/>
                </a:lnTo>
                <a:cubicBezTo>
                  <a:pt x="10" y="93978"/>
                  <a:pt x="19" y="93842"/>
                  <a:pt x="30" y="93704"/>
                </a:cubicBezTo>
                <a:cubicBezTo>
                  <a:pt x="37" y="93587"/>
                  <a:pt x="48" y="93469"/>
                  <a:pt x="57" y="93352"/>
                </a:cubicBezTo>
                <a:cubicBezTo>
                  <a:pt x="104" y="93466"/>
                  <a:pt x="152" y="93581"/>
                  <a:pt x="206" y="93691"/>
                </a:cubicBezTo>
                <a:cubicBezTo>
                  <a:pt x="292" y="93933"/>
                  <a:pt x="390" y="94168"/>
                  <a:pt x="518" y="94383"/>
                </a:cubicBezTo>
                <a:cubicBezTo>
                  <a:pt x="460" y="94354"/>
                  <a:pt x="395" y="94339"/>
                  <a:pt x="330" y="94339"/>
                </a:cubicBezTo>
                <a:cubicBezTo>
                  <a:pt x="204" y="94339"/>
                  <a:pt x="78" y="94396"/>
                  <a:pt x="0" y="94514"/>
                </a:cubicBezTo>
                <a:lnTo>
                  <a:pt x="0" y="99817"/>
                </a:lnTo>
                <a:lnTo>
                  <a:pt x="8546" y="99817"/>
                </a:lnTo>
                <a:cubicBezTo>
                  <a:pt x="8530" y="99633"/>
                  <a:pt x="8514" y="99450"/>
                  <a:pt x="8494" y="99266"/>
                </a:cubicBezTo>
                <a:lnTo>
                  <a:pt x="8494" y="99266"/>
                </a:lnTo>
                <a:cubicBezTo>
                  <a:pt x="8902" y="99505"/>
                  <a:pt x="9342" y="99678"/>
                  <a:pt x="9797" y="99797"/>
                </a:cubicBezTo>
                <a:cubicBezTo>
                  <a:pt x="9789" y="99804"/>
                  <a:pt x="9780" y="99810"/>
                  <a:pt x="9773" y="99817"/>
                </a:cubicBezTo>
                <a:lnTo>
                  <a:pt x="15003" y="99817"/>
                </a:lnTo>
                <a:cubicBezTo>
                  <a:pt x="15237" y="99350"/>
                  <a:pt x="15485" y="98891"/>
                  <a:pt x="15738" y="98434"/>
                </a:cubicBezTo>
                <a:cubicBezTo>
                  <a:pt x="15850" y="98522"/>
                  <a:pt x="15965" y="98607"/>
                  <a:pt x="16083" y="98685"/>
                </a:cubicBezTo>
                <a:cubicBezTo>
                  <a:pt x="15741" y="99077"/>
                  <a:pt x="15386" y="99453"/>
                  <a:pt x="15022" y="99817"/>
                </a:cubicBezTo>
                <a:lnTo>
                  <a:pt x="16888" y="99817"/>
                </a:lnTo>
                <a:cubicBezTo>
                  <a:pt x="16943" y="99614"/>
                  <a:pt x="16992" y="99409"/>
                  <a:pt x="17036" y="99202"/>
                </a:cubicBezTo>
                <a:cubicBezTo>
                  <a:pt x="17201" y="99274"/>
                  <a:pt x="17367" y="99342"/>
                  <a:pt x="17536" y="99397"/>
                </a:cubicBezTo>
                <a:cubicBezTo>
                  <a:pt x="17396" y="99540"/>
                  <a:pt x="17253" y="99680"/>
                  <a:pt x="17107" y="99817"/>
                </a:cubicBezTo>
                <a:lnTo>
                  <a:pt x="18902" y="99817"/>
                </a:lnTo>
                <a:cubicBezTo>
                  <a:pt x="18921" y="99764"/>
                  <a:pt x="18941" y="99711"/>
                  <a:pt x="18959" y="99659"/>
                </a:cubicBezTo>
                <a:cubicBezTo>
                  <a:pt x="19040" y="99662"/>
                  <a:pt x="19122" y="99664"/>
                  <a:pt x="19204" y="99664"/>
                </a:cubicBezTo>
                <a:cubicBezTo>
                  <a:pt x="19317" y="99664"/>
                  <a:pt x="19431" y="99661"/>
                  <a:pt x="19544" y="99655"/>
                </a:cubicBezTo>
                <a:lnTo>
                  <a:pt x="19544" y="99655"/>
                </a:lnTo>
                <a:cubicBezTo>
                  <a:pt x="19488" y="99709"/>
                  <a:pt x="19434" y="99761"/>
                  <a:pt x="19379" y="99817"/>
                </a:cubicBezTo>
                <a:lnTo>
                  <a:pt x="20821" y="99817"/>
                </a:lnTo>
                <a:cubicBezTo>
                  <a:pt x="20895" y="99678"/>
                  <a:pt x="20970" y="99540"/>
                  <a:pt x="21046" y="99403"/>
                </a:cubicBezTo>
                <a:cubicBezTo>
                  <a:pt x="21142" y="99374"/>
                  <a:pt x="21239" y="99342"/>
                  <a:pt x="21334" y="99310"/>
                </a:cubicBezTo>
                <a:lnTo>
                  <a:pt x="21334" y="99310"/>
                </a:lnTo>
                <a:cubicBezTo>
                  <a:pt x="21176" y="99481"/>
                  <a:pt x="21018" y="99651"/>
                  <a:pt x="20854" y="99817"/>
                </a:cubicBezTo>
                <a:lnTo>
                  <a:pt x="38340" y="99817"/>
                </a:lnTo>
                <a:cubicBezTo>
                  <a:pt x="38463" y="99547"/>
                  <a:pt x="38596" y="99284"/>
                  <a:pt x="38744" y="99030"/>
                </a:cubicBezTo>
                <a:cubicBezTo>
                  <a:pt x="38778" y="98974"/>
                  <a:pt x="38798" y="98918"/>
                  <a:pt x="38814" y="98861"/>
                </a:cubicBezTo>
                <a:cubicBezTo>
                  <a:pt x="39013" y="98905"/>
                  <a:pt x="39214" y="98941"/>
                  <a:pt x="39415" y="98965"/>
                </a:cubicBezTo>
                <a:cubicBezTo>
                  <a:pt x="39183" y="99265"/>
                  <a:pt x="38934" y="99549"/>
                  <a:pt x="38671" y="99817"/>
                </a:cubicBezTo>
                <a:lnTo>
                  <a:pt x="40406" y="99817"/>
                </a:lnTo>
                <a:cubicBezTo>
                  <a:pt x="40506" y="99529"/>
                  <a:pt x="40628" y="99250"/>
                  <a:pt x="40773" y="98981"/>
                </a:cubicBezTo>
                <a:cubicBezTo>
                  <a:pt x="41167" y="98941"/>
                  <a:pt x="41555" y="98859"/>
                  <a:pt x="41939" y="98748"/>
                </a:cubicBezTo>
                <a:lnTo>
                  <a:pt x="41939" y="98748"/>
                </a:lnTo>
                <a:cubicBezTo>
                  <a:pt x="41879" y="98844"/>
                  <a:pt x="41822" y="98941"/>
                  <a:pt x="41766" y="99040"/>
                </a:cubicBezTo>
                <a:cubicBezTo>
                  <a:pt x="41465" y="99334"/>
                  <a:pt x="41137" y="99594"/>
                  <a:pt x="40786" y="99817"/>
                </a:cubicBezTo>
                <a:lnTo>
                  <a:pt x="55630" y="99817"/>
                </a:lnTo>
                <a:cubicBezTo>
                  <a:pt x="55736" y="99698"/>
                  <a:pt x="55844" y="99581"/>
                  <a:pt x="55954" y="99466"/>
                </a:cubicBezTo>
                <a:cubicBezTo>
                  <a:pt x="56019" y="99439"/>
                  <a:pt x="56082" y="99409"/>
                  <a:pt x="56148" y="99382"/>
                </a:cubicBezTo>
                <a:lnTo>
                  <a:pt x="56148" y="99382"/>
                </a:lnTo>
                <a:cubicBezTo>
                  <a:pt x="56079" y="99457"/>
                  <a:pt x="56010" y="99531"/>
                  <a:pt x="55938" y="99602"/>
                </a:cubicBezTo>
                <a:cubicBezTo>
                  <a:pt x="55873" y="99666"/>
                  <a:pt x="55825" y="99740"/>
                  <a:pt x="55792" y="99817"/>
                </a:cubicBezTo>
                <a:lnTo>
                  <a:pt x="70450" y="99817"/>
                </a:lnTo>
                <a:lnTo>
                  <a:pt x="70450" y="92030"/>
                </a:lnTo>
                <a:cubicBezTo>
                  <a:pt x="70279" y="92202"/>
                  <a:pt x="70108" y="92372"/>
                  <a:pt x="69934" y="92540"/>
                </a:cubicBezTo>
                <a:cubicBezTo>
                  <a:pt x="70130" y="92299"/>
                  <a:pt x="70305" y="92032"/>
                  <a:pt x="70450" y="91744"/>
                </a:cubicBezTo>
                <a:lnTo>
                  <a:pt x="70450" y="86868"/>
                </a:lnTo>
                <a:cubicBezTo>
                  <a:pt x="70419" y="86926"/>
                  <a:pt x="70388" y="86985"/>
                  <a:pt x="70359" y="87044"/>
                </a:cubicBezTo>
                <a:cubicBezTo>
                  <a:pt x="70272" y="86866"/>
                  <a:pt x="70181" y="86691"/>
                  <a:pt x="70078" y="86523"/>
                </a:cubicBezTo>
                <a:lnTo>
                  <a:pt x="70078" y="86523"/>
                </a:lnTo>
                <a:cubicBezTo>
                  <a:pt x="70124" y="86537"/>
                  <a:pt x="70173" y="86545"/>
                  <a:pt x="70223" y="86545"/>
                </a:cubicBezTo>
                <a:cubicBezTo>
                  <a:pt x="70296" y="86545"/>
                  <a:pt x="70372" y="86528"/>
                  <a:pt x="70449" y="86490"/>
                </a:cubicBezTo>
                <a:lnTo>
                  <a:pt x="70449" y="45955"/>
                </a:lnTo>
                <a:cubicBezTo>
                  <a:pt x="70400" y="46013"/>
                  <a:pt x="70351" y="46070"/>
                  <a:pt x="70303" y="46129"/>
                </a:cubicBezTo>
                <a:cubicBezTo>
                  <a:pt x="70356" y="45999"/>
                  <a:pt x="70405" y="45866"/>
                  <a:pt x="70449" y="45734"/>
                </a:cubicBezTo>
                <a:lnTo>
                  <a:pt x="70449" y="32387"/>
                </a:lnTo>
                <a:cubicBezTo>
                  <a:pt x="70157" y="32830"/>
                  <a:pt x="69853" y="33263"/>
                  <a:pt x="69538" y="33689"/>
                </a:cubicBezTo>
                <a:cubicBezTo>
                  <a:pt x="69676" y="33348"/>
                  <a:pt x="69786" y="32993"/>
                  <a:pt x="69869" y="32629"/>
                </a:cubicBezTo>
                <a:cubicBezTo>
                  <a:pt x="70065" y="32467"/>
                  <a:pt x="70258" y="32300"/>
                  <a:pt x="70449" y="32130"/>
                </a:cubicBezTo>
                <a:lnTo>
                  <a:pt x="70449" y="23663"/>
                </a:lnTo>
                <a:cubicBezTo>
                  <a:pt x="70225" y="23865"/>
                  <a:pt x="70004" y="24072"/>
                  <a:pt x="69780" y="24275"/>
                </a:cubicBezTo>
                <a:cubicBezTo>
                  <a:pt x="69995" y="23949"/>
                  <a:pt x="70216" y="23624"/>
                  <a:pt x="70449" y="23309"/>
                </a:cubicBezTo>
                <a:lnTo>
                  <a:pt x="70449" y="20722"/>
                </a:lnTo>
                <a:cubicBezTo>
                  <a:pt x="70442" y="20732"/>
                  <a:pt x="70436" y="20742"/>
                  <a:pt x="70429" y="20753"/>
                </a:cubicBezTo>
                <a:cubicBezTo>
                  <a:pt x="70355" y="20782"/>
                  <a:pt x="70281" y="20831"/>
                  <a:pt x="70216" y="20910"/>
                </a:cubicBezTo>
                <a:cubicBezTo>
                  <a:pt x="70077" y="21074"/>
                  <a:pt x="69948" y="21247"/>
                  <a:pt x="69817" y="21416"/>
                </a:cubicBezTo>
                <a:cubicBezTo>
                  <a:pt x="69937" y="21189"/>
                  <a:pt x="70056" y="20960"/>
                  <a:pt x="70175" y="20731"/>
                </a:cubicBezTo>
                <a:cubicBezTo>
                  <a:pt x="70204" y="20696"/>
                  <a:pt x="70231" y="20656"/>
                  <a:pt x="70256" y="20611"/>
                </a:cubicBezTo>
                <a:cubicBezTo>
                  <a:pt x="70321" y="20494"/>
                  <a:pt x="70386" y="20377"/>
                  <a:pt x="70449" y="20259"/>
                </a:cubicBezTo>
                <a:lnTo>
                  <a:pt x="70449" y="428"/>
                </a:lnTo>
                <a:cubicBezTo>
                  <a:pt x="70424" y="439"/>
                  <a:pt x="70401" y="451"/>
                  <a:pt x="70377" y="467"/>
                </a:cubicBezTo>
                <a:cubicBezTo>
                  <a:pt x="70405" y="355"/>
                  <a:pt x="70405" y="237"/>
                  <a:pt x="70383" y="121"/>
                </a:cubicBezTo>
                <a:lnTo>
                  <a:pt x="70383" y="121"/>
                </a:lnTo>
                <a:cubicBezTo>
                  <a:pt x="70405" y="132"/>
                  <a:pt x="70428" y="143"/>
                  <a:pt x="70449" y="156"/>
                </a:cubicBezTo>
                <a:lnTo>
                  <a:pt x="70449" y="0"/>
                </a:lnTo>
                <a:lnTo>
                  <a:pt x="30633" y="0"/>
                </a:lnTo>
                <a:cubicBezTo>
                  <a:pt x="30601" y="28"/>
                  <a:pt x="30569" y="57"/>
                  <a:pt x="30537" y="84"/>
                </a:cubicBezTo>
                <a:cubicBezTo>
                  <a:pt x="30542" y="57"/>
                  <a:pt x="30547" y="28"/>
                  <a:pt x="30552" y="0"/>
                </a:cubicBezTo>
                <a:lnTo>
                  <a:pt x="29534" y="0"/>
                </a:lnTo>
                <a:cubicBezTo>
                  <a:pt x="29492" y="243"/>
                  <a:pt x="29463" y="487"/>
                  <a:pt x="29442" y="736"/>
                </a:cubicBezTo>
                <a:cubicBezTo>
                  <a:pt x="29252" y="624"/>
                  <a:pt x="29062" y="513"/>
                  <a:pt x="28865" y="417"/>
                </a:cubicBezTo>
                <a:cubicBezTo>
                  <a:pt x="29051" y="282"/>
                  <a:pt x="29235" y="143"/>
                  <a:pt x="29415" y="0"/>
                </a:cubicBezTo>
                <a:lnTo>
                  <a:pt x="21360" y="0"/>
                </a:lnTo>
                <a:cubicBezTo>
                  <a:pt x="21072" y="247"/>
                  <a:pt x="20780" y="487"/>
                  <a:pt x="20483" y="720"/>
                </a:cubicBezTo>
                <a:cubicBezTo>
                  <a:pt x="20579" y="473"/>
                  <a:pt x="20690" y="231"/>
                  <a:pt x="208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4" name="Google Shape;144;p9"/>
          <p:cNvSpPr txBox="1">
            <a:spLocks noGrp="1"/>
          </p:cNvSpPr>
          <p:nvPr>
            <p:ph type="title"/>
          </p:nvPr>
        </p:nvSpPr>
        <p:spPr>
          <a:xfrm>
            <a:off x="3994146" y="2575966"/>
            <a:ext cx="6337309" cy="30963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1"/>
              </a:buClr>
              <a:buSzPts val="4200"/>
              <a:buNone/>
              <a:defRPr sz="4200">
                <a:solidFill>
                  <a:schemeClr val="dk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45" name="Google Shape;145;p9"/>
          <p:cNvSpPr txBox="1">
            <a:spLocks noGrp="1"/>
          </p:cNvSpPr>
          <p:nvPr>
            <p:ph type="subTitle" idx="1"/>
          </p:nvPr>
        </p:nvSpPr>
        <p:spPr>
          <a:xfrm>
            <a:off x="3994146" y="5855312"/>
            <a:ext cx="6337309" cy="2580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46"/>
        <p:cNvGrpSpPr/>
        <p:nvPr/>
      </p:nvGrpSpPr>
      <p:grpSpPr>
        <a:xfrm>
          <a:off x="0" y="0"/>
          <a:ext cx="0" cy="0"/>
          <a:chOff x="0" y="0"/>
          <a:chExt cx="0" cy="0"/>
        </a:xfrm>
      </p:grpSpPr>
      <p:grpSp>
        <p:nvGrpSpPr>
          <p:cNvPr id="147" name="Google Shape;147;p10"/>
          <p:cNvGrpSpPr/>
          <p:nvPr/>
        </p:nvGrpSpPr>
        <p:grpSpPr>
          <a:xfrm>
            <a:off x="-23875" y="53"/>
            <a:ext cx="14349685" cy="10744281"/>
            <a:chOff x="4178823" y="2981922"/>
            <a:chExt cx="1763432" cy="2494030"/>
          </a:xfrm>
        </p:grpSpPr>
        <p:sp>
          <p:nvSpPr>
            <p:cNvPr id="148" name="Google Shape;148;p10"/>
            <p:cNvSpPr/>
            <p:nvPr/>
          </p:nvSpPr>
          <p:spPr>
            <a:xfrm>
              <a:off x="5848025" y="3714300"/>
              <a:ext cx="94200" cy="320525"/>
            </a:xfrm>
            <a:custGeom>
              <a:avLst/>
              <a:gdLst/>
              <a:ahLst/>
              <a:cxnLst/>
              <a:rect l="l" t="t" r="r" b="b"/>
              <a:pathLst>
                <a:path w="3768" h="12821" extrusionOk="0">
                  <a:moveTo>
                    <a:pt x="3768" y="0"/>
                  </a:moveTo>
                  <a:cubicBezTo>
                    <a:pt x="2699" y="886"/>
                    <a:pt x="1779" y="1938"/>
                    <a:pt x="1116" y="3241"/>
                  </a:cubicBezTo>
                  <a:cubicBezTo>
                    <a:pt x="294" y="4852"/>
                    <a:pt x="1" y="6724"/>
                    <a:pt x="482" y="8482"/>
                  </a:cubicBezTo>
                  <a:cubicBezTo>
                    <a:pt x="944" y="10175"/>
                    <a:pt x="2141" y="11605"/>
                    <a:pt x="3525" y="12642"/>
                  </a:cubicBezTo>
                  <a:cubicBezTo>
                    <a:pt x="3604" y="12702"/>
                    <a:pt x="3687" y="12763"/>
                    <a:pt x="3768" y="12821"/>
                  </a:cubicBezTo>
                  <a:lnTo>
                    <a:pt x="37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49" name="Google Shape;149;p10"/>
            <p:cNvSpPr/>
            <p:nvPr/>
          </p:nvSpPr>
          <p:spPr>
            <a:xfrm>
              <a:off x="5824625" y="4104800"/>
              <a:ext cx="117600" cy="331950"/>
            </a:xfrm>
            <a:custGeom>
              <a:avLst/>
              <a:gdLst/>
              <a:ahLst/>
              <a:cxnLst/>
              <a:rect l="l" t="t" r="r" b="b"/>
              <a:pathLst>
                <a:path w="4704" h="13278" extrusionOk="0">
                  <a:moveTo>
                    <a:pt x="4232" y="8017"/>
                  </a:moveTo>
                  <a:cubicBezTo>
                    <a:pt x="4317" y="8660"/>
                    <a:pt x="4391" y="9303"/>
                    <a:pt x="4453" y="9950"/>
                  </a:cubicBezTo>
                  <a:cubicBezTo>
                    <a:pt x="4182" y="9561"/>
                    <a:pt x="3940" y="9144"/>
                    <a:pt x="3743" y="8691"/>
                  </a:cubicBezTo>
                  <a:cubicBezTo>
                    <a:pt x="3659" y="8498"/>
                    <a:pt x="3587" y="8302"/>
                    <a:pt x="3522" y="8104"/>
                  </a:cubicBezTo>
                  <a:lnTo>
                    <a:pt x="3522" y="8104"/>
                  </a:lnTo>
                  <a:cubicBezTo>
                    <a:pt x="3612" y="8135"/>
                    <a:pt x="3706" y="8152"/>
                    <a:pt x="3800" y="8152"/>
                  </a:cubicBezTo>
                  <a:cubicBezTo>
                    <a:pt x="3949" y="8152"/>
                    <a:pt x="4098" y="8110"/>
                    <a:pt x="4232" y="8017"/>
                  </a:cubicBezTo>
                  <a:close/>
                  <a:moveTo>
                    <a:pt x="4704" y="0"/>
                  </a:moveTo>
                  <a:cubicBezTo>
                    <a:pt x="3594" y="778"/>
                    <a:pt x="2637" y="1752"/>
                    <a:pt x="1959" y="2981"/>
                  </a:cubicBezTo>
                  <a:cubicBezTo>
                    <a:pt x="1" y="6528"/>
                    <a:pt x="1737" y="10803"/>
                    <a:pt x="4641" y="13226"/>
                  </a:cubicBezTo>
                  <a:cubicBezTo>
                    <a:pt x="4661" y="13243"/>
                    <a:pt x="4683" y="13261"/>
                    <a:pt x="4704" y="13277"/>
                  </a:cubicBezTo>
                  <a:lnTo>
                    <a:pt x="4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0" name="Google Shape;150;p10"/>
            <p:cNvSpPr/>
            <p:nvPr/>
          </p:nvSpPr>
          <p:spPr>
            <a:xfrm>
              <a:off x="5852075" y="4778675"/>
              <a:ext cx="90150" cy="273025"/>
            </a:xfrm>
            <a:custGeom>
              <a:avLst/>
              <a:gdLst/>
              <a:ahLst/>
              <a:cxnLst/>
              <a:rect l="l" t="t" r="r" b="b"/>
              <a:pathLst>
                <a:path w="3606" h="10921" extrusionOk="0">
                  <a:moveTo>
                    <a:pt x="3606" y="1"/>
                  </a:moveTo>
                  <a:cubicBezTo>
                    <a:pt x="2158" y="905"/>
                    <a:pt x="827" y="2052"/>
                    <a:pt x="483" y="3708"/>
                  </a:cubicBezTo>
                  <a:cubicBezTo>
                    <a:pt x="1" y="6028"/>
                    <a:pt x="1444" y="8401"/>
                    <a:pt x="2871" y="10102"/>
                  </a:cubicBezTo>
                  <a:cubicBezTo>
                    <a:pt x="3107" y="10384"/>
                    <a:pt x="3352" y="10657"/>
                    <a:pt x="3606" y="10920"/>
                  </a:cubicBezTo>
                  <a:lnTo>
                    <a:pt x="3606" y="4711"/>
                  </a:lnTo>
                  <a:cubicBezTo>
                    <a:pt x="3378" y="5029"/>
                    <a:pt x="3150" y="5348"/>
                    <a:pt x="2925" y="5667"/>
                  </a:cubicBezTo>
                  <a:cubicBezTo>
                    <a:pt x="2779" y="5480"/>
                    <a:pt x="2678" y="5293"/>
                    <a:pt x="2693" y="5122"/>
                  </a:cubicBezTo>
                  <a:cubicBezTo>
                    <a:pt x="2726" y="4743"/>
                    <a:pt x="3181" y="4365"/>
                    <a:pt x="3606" y="4062"/>
                  </a:cubicBezTo>
                  <a:lnTo>
                    <a:pt x="36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1" name="Google Shape;151;p10"/>
            <p:cNvSpPr/>
            <p:nvPr/>
          </p:nvSpPr>
          <p:spPr>
            <a:xfrm>
              <a:off x="5930300" y="3207825"/>
              <a:ext cx="11925" cy="47475"/>
            </a:xfrm>
            <a:custGeom>
              <a:avLst/>
              <a:gdLst/>
              <a:ahLst/>
              <a:cxnLst/>
              <a:rect l="l" t="t" r="r" b="b"/>
              <a:pathLst>
                <a:path w="477" h="1899" extrusionOk="0">
                  <a:moveTo>
                    <a:pt x="477" y="0"/>
                  </a:moveTo>
                  <a:cubicBezTo>
                    <a:pt x="369" y="292"/>
                    <a:pt x="263" y="585"/>
                    <a:pt x="162" y="879"/>
                  </a:cubicBezTo>
                  <a:cubicBezTo>
                    <a:pt x="1" y="1340"/>
                    <a:pt x="181" y="1711"/>
                    <a:pt x="477" y="1898"/>
                  </a:cubicBez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2" name="Google Shape;152;p10"/>
            <p:cNvSpPr/>
            <p:nvPr/>
          </p:nvSpPr>
          <p:spPr>
            <a:xfrm>
              <a:off x="5830075" y="3359575"/>
              <a:ext cx="112150" cy="293400"/>
            </a:xfrm>
            <a:custGeom>
              <a:avLst/>
              <a:gdLst/>
              <a:ahLst/>
              <a:cxnLst/>
              <a:rect l="l" t="t" r="r" b="b"/>
              <a:pathLst>
                <a:path w="4486" h="11736" extrusionOk="0">
                  <a:moveTo>
                    <a:pt x="4486" y="0"/>
                  </a:moveTo>
                  <a:cubicBezTo>
                    <a:pt x="3857" y="452"/>
                    <a:pt x="3264" y="953"/>
                    <a:pt x="2717" y="1502"/>
                  </a:cubicBezTo>
                  <a:cubicBezTo>
                    <a:pt x="1102" y="3124"/>
                    <a:pt x="0" y="5106"/>
                    <a:pt x="720" y="7425"/>
                  </a:cubicBezTo>
                  <a:cubicBezTo>
                    <a:pt x="1299" y="9291"/>
                    <a:pt x="2804" y="10800"/>
                    <a:pt x="4486" y="11735"/>
                  </a:cubicBezTo>
                  <a:lnTo>
                    <a:pt x="4486" y="3888"/>
                  </a:lnTo>
                  <a:cubicBezTo>
                    <a:pt x="4441" y="3483"/>
                    <a:pt x="4411" y="3078"/>
                    <a:pt x="4403" y="2669"/>
                  </a:cubicBezTo>
                  <a:cubicBezTo>
                    <a:pt x="4403" y="2607"/>
                    <a:pt x="4391" y="2548"/>
                    <a:pt x="4373" y="2490"/>
                  </a:cubicBezTo>
                  <a:cubicBezTo>
                    <a:pt x="4410" y="2455"/>
                    <a:pt x="4448" y="2419"/>
                    <a:pt x="4486" y="2385"/>
                  </a:cubicBezTo>
                  <a:lnTo>
                    <a:pt x="44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3" name="Google Shape;153;p10"/>
            <p:cNvSpPr/>
            <p:nvPr/>
          </p:nvSpPr>
          <p:spPr>
            <a:xfrm>
              <a:off x="5835725" y="4468400"/>
              <a:ext cx="106500" cy="302850"/>
            </a:xfrm>
            <a:custGeom>
              <a:avLst/>
              <a:gdLst/>
              <a:ahLst/>
              <a:cxnLst/>
              <a:rect l="l" t="t" r="r" b="b"/>
              <a:pathLst>
                <a:path w="4260" h="12114" extrusionOk="0">
                  <a:moveTo>
                    <a:pt x="4260" y="0"/>
                  </a:moveTo>
                  <a:cubicBezTo>
                    <a:pt x="3165" y="433"/>
                    <a:pt x="2171" y="1110"/>
                    <a:pt x="1464" y="2077"/>
                  </a:cubicBezTo>
                  <a:cubicBezTo>
                    <a:pt x="432" y="3486"/>
                    <a:pt x="0" y="5278"/>
                    <a:pt x="314" y="7004"/>
                  </a:cubicBezTo>
                  <a:cubicBezTo>
                    <a:pt x="643" y="8804"/>
                    <a:pt x="1652" y="10337"/>
                    <a:pt x="3133" y="11402"/>
                  </a:cubicBezTo>
                  <a:cubicBezTo>
                    <a:pt x="3493" y="11662"/>
                    <a:pt x="3873" y="11895"/>
                    <a:pt x="4260" y="12113"/>
                  </a:cubicBezTo>
                  <a:lnTo>
                    <a:pt x="4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4" name="Google Shape;154;p10"/>
            <p:cNvSpPr/>
            <p:nvPr/>
          </p:nvSpPr>
          <p:spPr>
            <a:xfrm>
              <a:off x="5732650" y="5089650"/>
              <a:ext cx="209575" cy="386300"/>
            </a:xfrm>
            <a:custGeom>
              <a:avLst/>
              <a:gdLst/>
              <a:ahLst/>
              <a:cxnLst/>
              <a:rect l="l" t="t" r="r" b="b"/>
              <a:pathLst>
                <a:path w="8383" h="15452" extrusionOk="0">
                  <a:moveTo>
                    <a:pt x="8383" y="0"/>
                  </a:moveTo>
                  <a:cubicBezTo>
                    <a:pt x="6897" y="770"/>
                    <a:pt x="5785" y="2159"/>
                    <a:pt x="5695" y="4002"/>
                  </a:cubicBezTo>
                  <a:cubicBezTo>
                    <a:pt x="5600" y="5931"/>
                    <a:pt x="6699" y="7333"/>
                    <a:pt x="8147" y="8379"/>
                  </a:cubicBezTo>
                  <a:cubicBezTo>
                    <a:pt x="7450" y="8412"/>
                    <a:pt x="6780" y="8555"/>
                    <a:pt x="6207" y="8992"/>
                  </a:cubicBezTo>
                  <a:cubicBezTo>
                    <a:pt x="5246" y="9725"/>
                    <a:pt x="4824" y="11043"/>
                    <a:pt x="4864" y="12276"/>
                  </a:cubicBezTo>
                  <a:cubicBezTo>
                    <a:pt x="4662" y="12233"/>
                    <a:pt x="4452" y="12210"/>
                    <a:pt x="4235" y="12210"/>
                  </a:cubicBezTo>
                  <a:cubicBezTo>
                    <a:pt x="4038" y="12210"/>
                    <a:pt x="3834" y="12229"/>
                    <a:pt x="3624" y="12269"/>
                  </a:cubicBezTo>
                  <a:cubicBezTo>
                    <a:pt x="2050" y="12570"/>
                    <a:pt x="678" y="13788"/>
                    <a:pt x="33" y="15371"/>
                  </a:cubicBezTo>
                  <a:cubicBezTo>
                    <a:pt x="22" y="15398"/>
                    <a:pt x="11" y="15425"/>
                    <a:pt x="0" y="15452"/>
                  </a:cubicBezTo>
                  <a:lnTo>
                    <a:pt x="8383" y="15452"/>
                  </a:lnTo>
                  <a:lnTo>
                    <a:pt x="8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5" name="Google Shape;155;p10"/>
            <p:cNvSpPr/>
            <p:nvPr/>
          </p:nvSpPr>
          <p:spPr>
            <a:xfrm>
              <a:off x="4390529" y="5375527"/>
              <a:ext cx="365746" cy="100425"/>
            </a:xfrm>
            <a:custGeom>
              <a:avLst/>
              <a:gdLst/>
              <a:ahLst/>
              <a:cxnLst/>
              <a:rect l="l" t="t" r="r" b="b"/>
              <a:pathLst>
                <a:path w="11588" h="4017" extrusionOk="0">
                  <a:moveTo>
                    <a:pt x="6191" y="1"/>
                  </a:moveTo>
                  <a:cubicBezTo>
                    <a:pt x="5508" y="1"/>
                    <a:pt x="4827" y="125"/>
                    <a:pt x="4200" y="368"/>
                  </a:cubicBezTo>
                  <a:cubicBezTo>
                    <a:pt x="2473" y="1037"/>
                    <a:pt x="1093" y="2408"/>
                    <a:pt x="1" y="4017"/>
                  </a:cubicBezTo>
                  <a:lnTo>
                    <a:pt x="11588" y="4017"/>
                  </a:lnTo>
                  <a:cubicBezTo>
                    <a:pt x="11126" y="2786"/>
                    <a:pt x="9653" y="1214"/>
                    <a:pt x="9070" y="831"/>
                  </a:cubicBezTo>
                  <a:cubicBezTo>
                    <a:pt x="8220" y="273"/>
                    <a:pt x="7203" y="1"/>
                    <a:pt x="6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6" name="Google Shape;156;p10"/>
            <p:cNvSpPr/>
            <p:nvPr/>
          </p:nvSpPr>
          <p:spPr>
            <a:xfrm>
              <a:off x="4356487" y="2981922"/>
              <a:ext cx="1585768" cy="355425"/>
            </a:xfrm>
            <a:custGeom>
              <a:avLst/>
              <a:gdLst/>
              <a:ahLst/>
              <a:cxnLst/>
              <a:rect l="l" t="t" r="r" b="b"/>
              <a:pathLst>
                <a:path w="62041" h="14217" extrusionOk="0">
                  <a:moveTo>
                    <a:pt x="0" y="1"/>
                  </a:moveTo>
                  <a:cubicBezTo>
                    <a:pt x="362" y="527"/>
                    <a:pt x="638" y="1112"/>
                    <a:pt x="998" y="1644"/>
                  </a:cubicBezTo>
                  <a:cubicBezTo>
                    <a:pt x="1377" y="2206"/>
                    <a:pt x="1853" y="2670"/>
                    <a:pt x="2400" y="3039"/>
                  </a:cubicBezTo>
                  <a:cubicBezTo>
                    <a:pt x="2895" y="3374"/>
                    <a:pt x="3440" y="3623"/>
                    <a:pt x="4006" y="3788"/>
                  </a:cubicBezTo>
                  <a:cubicBezTo>
                    <a:pt x="4453" y="3959"/>
                    <a:pt x="4897" y="4038"/>
                    <a:pt x="5334" y="4038"/>
                  </a:cubicBezTo>
                  <a:cubicBezTo>
                    <a:pt x="5556" y="4038"/>
                    <a:pt x="5777" y="4017"/>
                    <a:pt x="5996" y="3978"/>
                  </a:cubicBezTo>
                  <a:cubicBezTo>
                    <a:pt x="6053" y="3973"/>
                    <a:pt x="6111" y="3972"/>
                    <a:pt x="6168" y="3964"/>
                  </a:cubicBezTo>
                  <a:cubicBezTo>
                    <a:pt x="7316" y="3809"/>
                    <a:pt x="8301" y="3270"/>
                    <a:pt x="9121" y="2504"/>
                  </a:cubicBezTo>
                  <a:cubicBezTo>
                    <a:pt x="9649" y="2132"/>
                    <a:pt x="10131" y="1707"/>
                    <a:pt x="10569" y="1231"/>
                  </a:cubicBezTo>
                  <a:cubicBezTo>
                    <a:pt x="11350" y="3112"/>
                    <a:pt x="13251" y="4328"/>
                    <a:pt x="15169" y="4328"/>
                  </a:cubicBezTo>
                  <a:cubicBezTo>
                    <a:pt x="15256" y="4328"/>
                    <a:pt x="15342" y="4325"/>
                    <a:pt x="15429" y="4320"/>
                  </a:cubicBezTo>
                  <a:cubicBezTo>
                    <a:pt x="17126" y="4221"/>
                    <a:pt x="18659" y="3139"/>
                    <a:pt x="19620" y="1657"/>
                  </a:cubicBezTo>
                  <a:cubicBezTo>
                    <a:pt x="20319" y="3176"/>
                    <a:pt x="21376" y="4524"/>
                    <a:pt x="23062" y="4524"/>
                  </a:cubicBezTo>
                  <a:cubicBezTo>
                    <a:pt x="23149" y="4524"/>
                    <a:pt x="23237" y="4521"/>
                    <a:pt x="23327" y="4513"/>
                  </a:cubicBezTo>
                  <a:cubicBezTo>
                    <a:pt x="24759" y="4398"/>
                    <a:pt x="25618" y="3366"/>
                    <a:pt x="26157" y="2107"/>
                  </a:cubicBezTo>
                  <a:cubicBezTo>
                    <a:pt x="26816" y="2946"/>
                    <a:pt x="27552" y="3684"/>
                    <a:pt x="28519" y="4144"/>
                  </a:cubicBezTo>
                  <a:cubicBezTo>
                    <a:pt x="29303" y="4517"/>
                    <a:pt x="30187" y="4717"/>
                    <a:pt x="31060" y="4717"/>
                  </a:cubicBezTo>
                  <a:cubicBezTo>
                    <a:pt x="31452" y="4717"/>
                    <a:pt x="31843" y="4677"/>
                    <a:pt x="32222" y="4593"/>
                  </a:cubicBezTo>
                  <a:cubicBezTo>
                    <a:pt x="33631" y="4282"/>
                    <a:pt x="35172" y="3319"/>
                    <a:pt x="36114" y="1985"/>
                  </a:cubicBezTo>
                  <a:cubicBezTo>
                    <a:pt x="36512" y="2749"/>
                    <a:pt x="37081" y="3429"/>
                    <a:pt x="37668" y="4022"/>
                  </a:cubicBezTo>
                  <a:cubicBezTo>
                    <a:pt x="38570" y="4935"/>
                    <a:pt x="39654" y="5446"/>
                    <a:pt x="40829" y="5446"/>
                  </a:cubicBezTo>
                  <a:cubicBezTo>
                    <a:pt x="41182" y="5446"/>
                    <a:pt x="41544" y="5400"/>
                    <a:pt x="41912" y="5304"/>
                  </a:cubicBezTo>
                  <a:cubicBezTo>
                    <a:pt x="43377" y="4922"/>
                    <a:pt x="44641" y="3875"/>
                    <a:pt x="45623" y="2685"/>
                  </a:cubicBezTo>
                  <a:cubicBezTo>
                    <a:pt x="45742" y="2541"/>
                    <a:pt x="45852" y="2385"/>
                    <a:pt x="45963" y="2229"/>
                  </a:cubicBezTo>
                  <a:cubicBezTo>
                    <a:pt x="46390" y="3499"/>
                    <a:pt x="47367" y="4525"/>
                    <a:pt x="48649" y="4888"/>
                  </a:cubicBezTo>
                  <a:cubicBezTo>
                    <a:pt x="48965" y="4977"/>
                    <a:pt x="49285" y="5019"/>
                    <a:pt x="49602" y="5019"/>
                  </a:cubicBezTo>
                  <a:cubicBezTo>
                    <a:pt x="51232" y="5019"/>
                    <a:pt x="52795" y="3898"/>
                    <a:pt x="53405" y="2256"/>
                  </a:cubicBezTo>
                  <a:cubicBezTo>
                    <a:pt x="53503" y="1994"/>
                    <a:pt x="53577" y="1723"/>
                    <a:pt x="53644" y="1449"/>
                  </a:cubicBezTo>
                  <a:cubicBezTo>
                    <a:pt x="53647" y="1458"/>
                    <a:pt x="53649" y="1465"/>
                    <a:pt x="53652" y="1474"/>
                  </a:cubicBezTo>
                  <a:cubicBezTo>
                    <a:pt x="54222" y="3230"/>
                    <a:pt x="55631" y="4619"/>
                    <a:pt x="57418" y="4619"/>
                  </a:cubicBezTo>
                  <a:cubicBezTo>
                    <a:pt x="57453" y="4619"/>
                    <a:pt x="57488" y="4619"/>
                    <a:pt x="57523" y="4617"/>
                  </a:cubicBezTo>
                  <a:cubicBezTo>
                    <a:pt x="58024" y="4602"/>
                    <a:pt x="58504" y="4486"/>
                    <a:pt x="58961" y="4296"/>
                  </a:cubicBezTo>
                  <a:lnTo>
                    <a:pt x="58961" y="4296"/>
                  </a:lnTo>
                  <a:cubicBezTo>
                    <a:pt x="58917" y="4367"/>
                    <a:pt x="58874" y="4437"/>
                    <a:pt x="58833" y="4509"/>
                  </a:cubicBezTo>
                  <a:cubicBezTo>
                    <a:pt x="57074" y="7579"/>
                    <a:pt x="58096" y="11397"/>
                    <a:pt x="60786" y="13429"/>
                  </a:cubicBezTo>
                  <a:cubicBezTo>
                    <a:pt x="61179" y="13726"/>
                    <a:pt x="61601" y="13990"/>
                    <a:pt x="62041" y="14216"/>
                  </a:cubicBezTo>
                  <a:lnTo>
                    <a:pt x="62041" y="11251"/>
                  </a:lnTo>
                  <a:cubicBezTo>
                    <a:pt x="61638" y="10688"/>
                    <a:pt x="61378" y="10033"/>
                    <a:pt x="61353" y="9309"/>
                  </a:cubicBezTo>
                  <a:cubicBezTo>
                    <a:pt x="61321" y="8455"/>
                    <a:pt x="61594" y="7632"/>
                    <a:pt x="62041" y="6903"/>
                  </a:cubicBezTo>
                  <a:lnTo>
                    <a:pt x="62041" y="1"/>
                  </a:lnTo>
                  <a:lnTo>
                    <a:pt x="60369" y="1"/>
                  </a:lnTo>
                  <a:cubicBezTo>
                    <a:pt x="59830" y="434"/>
                    <a:pt x="59278" y="846"/>
                    <a:pt x="58718" y="1243"/>
                  </a:cubicBezTo>
                  <a:cubicBezTo>
                    <a:pt x="58818" y="1064"/>
                    <a:pt x="58921" y="888"/>
                    <a:pt x="59031" y="717"/>
                  </a:cubicBezTo>
                  <a:cubicBezTo>
                    <a:pt x="59283" y="483"/>
                    <a:pt x="59532" y="244"/>
                    <a:pt x="59776" y="1"/>
                  </a:cubicBezTo>
                  <a:lnTo>
                    <a:pt x="55376" y="1"/>
                  </a:lnTo>
                  <a:cubicBezTo>
                    <a:pt x="55311" y="186"/>
                    <a:pt x="55244" y="370"/>
                    <a:pt x="55177" y="555"/>
                  </a:cubicBezTo>
                  <a:cubicBezTo>
                    <a:pt x="55058" y="888"/>
                    <a:pt x="55267" y="1266"/>
                    <a:pt x="55550" y="1366"/>
                  </a:cubicBezTo>
                  <a:cubicBezTo>
                    <a:pt x="55495" y="1504"/>
                    <a:pt x="55436" y="1640"/>
                    <a:pt x="55385" y="1780"/>
                  </a:cubicBezTo>
                  <a:cubicBezTo>
                    <a:pt x="55225" y="1519"/>
                    <a:pt x="55091" y="1231"/>
                    <a:pt x="54992" y="924"/>
                  </a:cubicBezTo>
                  <a:cubicBezTo>
                    <a:pt x="54894" y="622"/>
                    <a:pt x="54834" y="313"/>
                    <a:pt x="54802" y="1"/>
                  </a:cubicBezTo>
                  <a:lnTo>
                    <a:pt x="42587" y="1"/>
                  </a:lnTo>
                  <a:cubicBezTo>
                    <a:pt x="42015" y="950"/>
                    <a:pt x="41273" y="1890"/>
                    <a:pt x="40244" y="2044"/>
                  </a:cubicBezTo>
                  <a:cubicBezTo>
                    <a:pt x="40599" y="1658"/>
                    <a:pt x="40951" y="1267"/>
                    <a:pt x="41297" y="873"/>
                  </a:cubicBezTo>
                  <a:cubicBezTo>
                    <a:pt x="41575" y="591"/>
                    <a:pt x="41845" y="300"/>
                    <a:pt x="42107" y="1"/>
                  </a:cubicBezTo>
                  <a:lnTo>
                    <a:pt x="37656" y="1"/>
                  </a:lnTo>
                  <a:cubicBezTo>
                    <a:pt x="37709" y="49"/>
                    <a:pt x="37771" y="85"/>
                    <a:pt x="37836" y="107"/>
                  </a:cubicBezTo>
                  <a:cubicBezTo>
                    <a:pt x="37822" y="139"/>
                    <a:pt x="37804" y="170"/>
                    <a:pt x="37791" y="204"/>
                  </a:cubicBezTo>
                  <a:cubicBezTo>
                    <a:pt x="37758" y="281"/>
                    <a:pt x="37749" y="358"/>
                    <a:pt x="37749" y="433"/>
                  </a:cubicBezTo>
                  <a:cubicBezTo>
                    <a:pt x="37654" y="303"/>
                    <a:pt x="37510" y="244"/>
                    <a:pt x="37362" y="244"/>
                  </a:cubicBezTo>
                  <a:cubicBezTo>
                    <a:pt x="37350" y="244"/>
                    <a:pt x="37338" y="244"/>
                    <a:pt x="37326" y="245"/>
                  </a:cubicBezTo>
                  <a:cubicBezTo>
                    <a:pt x="37280" y="164"/>
                    <a:pt x="37233" y="83"/>
                    <a:pt x="37192" y="1"/>
                  </a:cubicBezTo>
                  <a:lnTo>
                    <a:pt x="33352" y="1"/>
                  </a:lnTo>
                  <a:cubicBezTo>
                    <a:pt x="33334" y="24"/>
                    <a:pt x="33316" y="47"/>
                    <a:pt x="33298" y="69"/>
                  </a:cubicBezTo>
                  <a:cubicBezTo>
                    <a:pt x="32488" y="1058"/>
                    <a:pt x="31321" y="1809"/>
                    <a:pt x="30088" y="2049"/>
                  </a:cubicBezTo>
                  <a:cubicBezTo>
                    <a:pt x="30457" y="1699"/>
                    <a:pt x="30820" y="1342"/>
                    <a:pt x="31175" y="977"/>
                  </a:cubicBezTo>
                  <a:cubicBezTo>
                    <a:pt x="31240" y="1176"/>
                    <a:pt x="31436" y="1304"/>
                    <a:pt x="31642" y="1304"/>
                  </a:cubicBezTo>
                  <a:cubicBezTo>
                    <a:pt x="31769" y="1304"/>
                    <a:pt x="31901" y="1255"/>
                    <a:pt x="32007" y="1141"/>
                  </a:cubicBezTo>
                  <a:cubicBezTo>
                    <a:pt x="32357" y="768"/>
                    <a:pt x="32699" y="388"/>
                    <a:pt x="33034" y="1"/>
                  </a:cubicBezTo>
                  <a:lnTo>
                    <a:pt x="30726" y="1"/>
                  </a:lnTo>
                  <a:cubicBezTo>
                    <a:pt x="30671" y="58"/>
                    <a:pt x="30615" y="115"/>
                    <a:pt x="30561" y="172"/>
                  </a:cubicBezTo>
                  <a:cubicBezTo>
                    <a:pt x="30583" y="114"/>
                    <a:pt x="30606" y="57"/>
                    <a:pt x="30629" y="1"/>
                  </a:cubicBezTo>
                  <a:lnTo>
                    <a:pt x="28447" y="1"/>
                  </a:lnTo>
                  <a:cubicBezTo>
                    <a:pt x="28403" y="89"/>
                    <a:pt x="28362" y="178"/>
                    <a:pt x="28321" y="267"/>
                  </a:cubicBezTo>
                  <a:cubicBezTo>
                    <a:pt x="28160" y="622"/>
                    <a:pt x="28470" y="1028"/>
                    <a:pt x="28794" y="1028"/>
                  </a:cubicBezTo>
                  <a:cubicBezTo>
                    <a:pt x="28888" y="1028"/>
                    <a:pt x="28982" y="994"/>
                    <a:pt x="29067" y="916"/>
                  </a:cubicBezTo>
                  <a:cubicBezTo>
                    <a:pt x="29169" y="824"/>
                    <a:pt x="29262" y="721"/>
                    <a:pt x="29363" y="626"/>
                  </a:cubicBezTo>
                  <a:lnTo>
                    <a:pt x="29363" y="626"/>
                  </a:lnTo>
                  <a:cubicBezTo>
                    <a:pt x="29232" y="1026"/>
                    <a:pt x="29111" y="1432"/>
                    <a:pt x="29008" y="1846"/>
                  </a:cubicBezTo>
                  <a:cubicBezTo>
                    <a:pt x="28983" y="1944"/>
                    <a:pt x="28999" y="2038"/>
                    <a:pt x="29034" y="2121"/>
                  </a:cubicBezTo>
                  <a:cubicBezTo>
                    <a:pt x="28875" y="2112"/>
                    <a:pt x="28716" y="2097"/>
                    <a:pt x="28558" y="2067"/>
                  </a:cubicBezTo>
                  <a:cubicBezTo>
                    <a:pt x="28524" y="2061"/>
                    <a:pt x="28492" y="2051"/>
                    <a:pt x="28459" y="2043"/>
                  </a:cubicBezTo>
                  <a:cubicBezTo>
                    <a:pt x="28899" y="1744"/>
                    <a:pt x="28718" y="899"/>
                    <a:pt x="28093" y="899"/>
                  </a:cubicBezTo>
                  <a:cubicBezTo>
                    <a:pt x="28086" y="899"/>
                    <a:pt x="28079" y="899"/>
                    <a:pt x="28073" y="900"/>
                  </a:cubicBezTo>
                  <a:cubicBezTo>
                    <a:pt x="28050" y="900"/>
                    <a:pt x="28026" y="900"/>
                    <a:pt x="28003" y="900"/>
                  </a:cubicBezTo>
                  <a:cubicBezTo>
                    <a:pt x="27532" y="900"/>
                    <a:pt x="27073" y="777"/>
                    <a:pt x="26660" y="559"/>
                  </a:cubicBezTo>
                  <a:cubicBezTo>
                    <a:pt x="26706" y="371"/>
                    <a:pt x="26746" y="184"/>
                    <a:pt x="26783" y="1"/>
                  </a:cubicBezTo>
                  <a:lnTo>
                    <a:pt x="24532" y="1"/>
                  </a:lnTo>
                  <a:cubicBezTo>
                    <a:pt x="24594" y="115"/>
                    <a:pt x="24658" y="227"/>
                    <a:pt x="24725" y="338"/>
                  </a:cubicBezTo>
                  <a:cubicBezTo>
                    <a:pt x="24487" y="717"/>
                    <a:pt x="24230" y="1081"/>
                    <a:pt x="23943" y="1428"/>
                  </a:cubicBezTo>
                  <a:cubicBezTo>
                    <a:pt x="23805" y="1597"/>
                    <a:pt x="23654" y="1827"/>
                    <a:pt x="23480" y="1954"/>
                  </a:cubicBezTo>
                  <a:cubicBezTo>
                    <a:pt x="23416" y="2002"/>
                    <a:pt x="23418" y="2059"/>
                    <a:pt x="23404" y="2059"/>
                  </a:cubicBezTo>
                  <a:cubicBezTo>
                    <a:pt x="23395" y="2059"/>
                    <a:pt x="23379" y="2036"/>
                    <a:pt x="23335" y="1970"/>
                  </a:cubicBezTo>
                  <a:cubicBezTo>
                    <a:pt x="23232" y="1813"/>
                    <a:pt x="23266" y="1595"/>
                    <a:pt x="23344" y="1378"/>
                  </a:cubicBezTo>
                  <a:cubicBezTo>
                    <a:pt x="23471" y="1122"/>
                    <a:pt x="23586" y="875"/>
                    <a:pt x="23691" y="680"/>
                  </a:cubicBezTo>
                  <a:cubicBezTo>
                    <a:pt x="23828" y="420"/>
                    <a:pt x="23810" y="183"/>
                    <a:pt x="23706" y="1"/>
                  </a:cubicBezTo>
                  <a:lnTo>
                    <a:pt x="22363" y="1"/>
                  </a:lnTo>
                  <a:cubicBezTo>
                    <a:pt x="22355" y="12"/>
                    <a:pt x="22349" y="24"/>
                    <a:pt x="22342" y="37"/>
                  </a:cubicBezTo>
                  <a:cubicBezTo>
                    <a:pt x="22335" y="51"/>
                    <a:pt x="22327" y="65"/>
                    <a:pt x="22319" y="79"/>
                  </a:cubicBezTo>
                  <a:cubicBezTo>
                    <a:pt x="22319" y="53"/>
                    <a:pt x="22318" y="26"/>
                    <a:pt x="22318" y="1"/>
                  </a:cubicBezTo>
                  <a:lnTo>
                    <a:pt x="18141" y="1"/>
                  </a:lnTo>
                  <a:cubicBezTo>
                    <a:pt x="18102" y="89"/>
                    <a:pt x="18065" y="178"/>
                    <a:pt x="18028" y="267"/>
                  </a:cubicBezTo>
                  <a:cubicBezTo>
                    <a:pt x="17931" y="278"/>
                    <a:pt x="17835" y="294"/>
                    <a:pt x="17736" y="298"/>
                  </a:cubicBezTo>
                  <a:cubicBezTo>
                    <a:pt x="17687" y="300"/>
                    <a:pt x="17639" y="301"/>
                    <a:pt x="17592" y="301"/>
                  </a:cubicBezTo>
                  <a:cubicBezTo>
                    <a:pt x="17400" y="301"/>
                    <a:pt x="17213" y="284"/>
                    <a:pt x="17027" y="258"/>
                  </a:cubicBezTo>
                  <a:cubicBezTo>
                    <a:pt x="17120" y="172"/>
                    <a:pt x="17214" y="87"/>
                    <a:pt x="17306" y="1"/>
                  </a:cubicBezTo>
                  <a:lnTo>
                    <a:pt x="2841" y="1"/>
                  </a:lnTo>
                  <a:cubicBezTo>
                    <a:pt x="2777" y="277"/>
                    <a:pt x="2719" y="557"/>
                    <a:pt x="2671" y="839"/>
                  </a:cubicBezTo>
                  <a:cubicBezTo>
                    <a:pt x="2651" y="961"/>
                    <a:pt x="2667" y="1065"/>
                    <a:pt x="2706" y="1152"/>
                  </a:cubicBezTo>
                  <a:cubicBezTo>
                    <a:pt x="2431" y="792"/>
                    <a:pt x="2184" y="398"/>
                    <a:pt x="1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7" name="Google Shape;157;p10"/>
            <p:cNvSpPr/>
            <p:nvPr/>
          </p:nvSpPr>
          <p:spPr>
            <a:xfrm>
              <a:off x="4180950" y="3077925"/>
              <a:ext cx="8175" cy="63650"/>
            </a:xfrm>
            <a:custGeom>
              <a:avLst/>
              <a:gdLst/>
              <a:ahLst/>
              <a:cxnLst/>
              <a:rect l="l" t="t" r="r" b="b"/>
              <a:pathLst>
                <a:path w="327" h="2546" extrusionOk="0">
                  <a:moveTo>
                    <a:pt x="1" y="1"/>
                  </a:moveTo>
                  <a:lnTo>
                    <a:pt x="1" y="2546"/>
                  </a:lnTo>
                  <a:cubicBezTo>
                    <a:pt x="104" y="1917"/>
                    <a:pt x="200" y="1288"/>
                    <a:pt x="288" y="657"/>
                  </a:cubicBezTo>
                  <a:cubicBezTo>
                    <a:pt x="326" y="375"/>
                    <a:pt x="194" y="14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8" name="Google Shape;158;p10"/>
            <p:cNvSpPr/>
            <p:nvPr/>
          </p:nvSpPr>
          <p:spPr>
            <a:xfrm>
              <a:off x="5073750" y="2981925"/>
              <a:ext cx="21250" cy="5175"/>
            </a:xfrm>
            <a:custGeom>
              <a:avLst/>
              <a:gdLst/>
              <a:ahLst/>
              <a:cxnLst/>
              <a:rect l="l" t="t" r="r" b="b"/>
              <a:pathLst>
                <a:path w="850" h="207" extrusionOk="0">
                  <a:moveTo>
                    <a:pt x="1" y="1"/>
                  </a:moveTo>
                  <a:cubicBezTo>
                    <a:pt x="95" y="134"/>
                    <a:pt x="257" y="207"/>
                    <a:pt x="423" y="207"/>
                  </a:cubicBezTo>
                  <a:cubicBezTo>
                    <a:pt x="567" y="207"/>
                    <a:pt x="713" y="151"/>
                    <a:pt x="820" y="33"/>
                  </a:cubicBezTo>
                  <a:cubicBezTo>
                    <a:pt x="830" y="22"/>
                    <a:pt x="840" y="12"/>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59" name="Google Shape;159;p10"/>
            <p:cNvSpPr/>
            <p:nvPr/>
          </p:nvSpPr>
          <p:spPr>
            <a:xfrm>
              <a:off x="4770175" y="5379075"/>
              <a:ext cx="250075" cy="96875"/>
            </a:xfrm>
            <a:custGeom>
              <a:avLst/>
              <a:gdLst/>
              <a:ahLst/>
              <a:cxnLst/>
              <a:rect l="l" t="t" r="r" b="b"/>
              <a:pathLst>
                <a:path w="10003" h="3875" extrusionOk="0">
                  <a:moveTo>
                    <a:pt x="4882" y="1"/>
                  </a:moveTo>
                  <a:cubicBezTo>
                    <a:pt x="3037" y="1"/>
                    <a:pt x="1588" y="1142"/>
                    <a:pt x="605" y="2783"/>
                  </a:cubicBezTo>
                  <a:cubicBezTo>
                    <a:pt x="392" y="3139"/>
                    <a:pt x="191" y="3503"/>
                    <a:pt x="1" y="3875"/>
                  </a:cubicBezTo>
                  <a:lnTo>
                    <a:pt x="10002" y="3875"/>
                  </a:lnTo>
                  <a:cubicBezTo>
                    <a:pt x="9843" y="3473"/>
                    <a:pt x="9654" y="3086"/>
                    <a:pt x="9429" y="2715"/>
                  </a:cubicBezTo>
                  <a:cubicBezTo>
                    <a:pt x="8494" y="1171"/>
                    <a:pt x="6810" y="83"/>
                    <a:pt x="5083" y="5"/>
                  </a:cubicBezTo>
                  <a:cubicBezTo>
                    <a:pt x="5016" y="2"/>
                    <a:pt x="4949" y="1"/>
                    <a:pt x="4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0" name="Google Shape;160;p10"/>
            <p:cNvSpPr/>
            <p:nvPr/>
          </p:nvSpPr>
          <p:spPr>
            <a:xfrm>
              <a:off x="5074050" y="5386200"/>
              <a:ext cx="279525" cy="89750"/>
            </a:xfrm>
            <a:custGeom>
              <a:avLst/>
              <a:gdLst/>
              <a:ahLst/>
              <a:cxnLst/>
              <a:rect l="l" t="t" r="r" b="b"/>
              <a:pathLst>
                <a:path w="11181" h="3590" extrusionOk="0">
                  <a:moveTo>
                    <a:pt x="5674" y="1"/>
                  </a:moveTo>
                  <a:cubicBezTo>
                    <a:pt x="3420" y="1"/>
                    <a:pt x="1341" y="1520"/>
                    <a:pt x="0" y="3590"/>
                  </a:cubicBezTo>
                  <a:lnTo>
                    <a:pt x="2168" y="3590"/>
                  </a:lnTo>
                  <a:cubicBezTo>
                    <a:pt x="2492" y="3219"/>
                    <a:pt x="2858" y="2884"/>
                    <a:pt x="3272" y="2588"/>
                  </a:cubicBezTo>
                  <a:cubicBezTo>
                    <a:pt x="3353" y="2530"/>
                    <a:pt x="3438" y="2481"/>
                    <a:pt x="3521" y="2430"/>
                  </a:cubicBezTo>
                  <a:lnTo>
                    <a:pt x="3521" y="2430"/>
                  </a:lnTo>
                  <a:cubicBezTo>
                    <a:pt x="3128" y="2800"/>
                    <a:pt x="2748" y="3187"/>
                    <a:pt x="2387" y="3590"/>
                  </a:cubicBezTo>
                  <a:lnTo>
                    <a:pt x="8218" y="3590"/>
                  </a:lnTo>
                  <a:cubicBezTo>
                    <a:pt x="8242" y="3488"/>
                    <a:pt x="8267" y="3388"/>
                    <a:pt x="8291" y="3286"/>
                  </a:cubicBezTo>
                  <a:cubicBezTo>
                    <a:pt x="8334" y="3111"/>
                    <a:pt x="8325" y="2949"/>
                    <a:pt x="8283" y="2800"/>
                  </a:cubicBezTo>
                  <a:lnTo>
                    <a:pt x="8283" y="2800"/>
                  </a:lnTo>
                  <a:cubicBezTo>
                    <a:pt x="8578" y="3035"/>
                    <a:pt x="8852" y="3302"/>
                    <a:pt x="9106" y="3590"/>
                  </a:cubicBezTo>
                  <a:lnTo>
                    <a:pt x="11181" y="3590"/>
                  </a:lnTo>
                  <a:cubicBezTo>
                    <a:pt x="10371" y="2269"/>
                    <a:pt x="9315" y="1166"/>
                    <a:pt x="7872" y="497"/>
                  </a:cubicBezTo>
                  <a:lnTo>
                    <a:pt x="7872" y="498"/>
                  </a:lnTo>
                  <a:cubicBezTo>
                    <a:pt x="7134" y="156"/>
                    <a:pt x="6395" y="1"/>
                    <a:pt x="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1" name="Google Shape;161;p10"/>
            <p:cNvSpPr/>
            <p:nvPr/>
          </p:nvSpPr>
          <p:spPr>
            <a:xfrm>
              <a:off x="4178823" y="3871175"/>
              <a:ext cx="117594" cy="345300"/>
            </a:xfrm>
            <a:custGeom>
              <a:avLst/>
              <a:gdLst/>
              <a:ahLst/>
              <a:cxnLst/>
              <a:rect l="l" t="t" r="r" b="b"/>
              <a:pathLst>
                <a:path w="6599" h="13812" extrusionOk="0">
                  <a:moveTo>
                    <a:pt x="4376" y="7573"/>
                  </a:moveTo>
                  <a:cubicBezTo>
                    <a:pt x="4290" y="7888"/>
                    <a:pt x="4183" y="8197"/>
                    <a:pt x="4056" y="8490"/>
                  </a:cubicBezTo>
                  <a:cubicBezTo>
                    <a:pt x="4057" y="8293"/>
                    <a:pt x="4042" y="8098"/>
                    <a:pt x="4015" y="7907"/>
                  </a:cubicBezTo>
                  <a:cubicBezTo>
                    <a:pt x="4055" y="7801"/>
                    <a:pt x="4097" y="7694"/>
                    <a:pt x="4124" y="7585"/>
                  </a:cubicBezTo>
                  <a:lnTo>
                    <a:pt x="4125" y="7585"/>
                  </a:lnTo>
                  <a:cubicBezTo>
                    <a:pt x="4161" y="7591"/>
                    <a:pt x="4198" y="7594"/>
                    <a:pt x="4235" y="7594"/>
                  </a:cubicBezTo>
                  <a:cubicBezTo>
                    <a:pt x="4263" y="7594"/>
                    <a:pt x="4292" y="7592"/>
                    <a:pt x="4321" y="7587"/>
                  </a:cubicBezTo>
                  <a:cubicBezTo>
                    <a:pt x="4340" y="7583"/>
                    <a:pt x="4358" y="7577"/>
                    <a:pt x="4376" y="7573"/>
                  </a:cubicBezTo>
                  <a:close/>
                  <a:moveTo>
                    <a:pt x="86" y="1"/>
                  </a:moveTo>
                  <a:lnTo>
                    <a:pt x="86" y="1801"/>
                  </a:lnTo>
                  <a:cubicBezTo>
                    <a:pt x="131" y="1706"/>
                    <a:pt x="175" y="1611"/>
                    <a:pt x="220" y="1517"/>
                  </a:cubicBezTo>
                  <a:cubicBezTo>
                    <a:pt x="294" y="1529"/>
                    <a:pt x="369" y="1540"/>
                    <a:pt x="443" y="1553"/>
                  </a:cubicBezTo>
                  <a:cubicBezTo>
                    <a:pt x="420" y="1600"/>
                    <a:pt x="398" y="1648"/>
                    <a:pt x="389" y="1704"/>
                  </a:cubicBezTo>
                  <a:cubicBezTo>
                    <a:pt x="373" y="1799"/>
                    <a:pt x="356" y="1894"/>
                    <a:pt x="339" y="1989"/>
                  </a:cubicBezTo>
                  <a:cubicBezTo>
                    <a:pt x="288" y="1973"/>
                    <a:pt x="236" y="1964"/>
                    <a:pt x="183" y="1964"/>
                  </a:cubicBezTo>
                  <a:cubicBezTo>
                    <a:pt x="151" y="1964"/>
                    <a:pt x="118" y="1968"/>
                    <a:pt x="86" y="1975"/>
                  </a:cubicBezTo>
                  <a:lnTo>
                    <a:pt x="86" y="3931"/>
                  </a:lnTo>
                  <a:cubicBezTo>
                    <a:pt x="187" y="3714"/>
                    <a:pt x="289" y="3496"/>
                    <a:pt x="389" y="3279"/>
                  </a:cubicBezTo>
                  <a:cubicBezTo>
                    <a:pt x="420" y="3305"/>
                    <a:pt x="451" y="3333"/>
                    <a:pt x="487" y="3349"/>
                  </a:cubicBezTo>
                  <a:cubicBezTo>
                    <a:pt x="551" y="3374"/>
                    <a:pt x="617" y="3386"/>
                    <a:pt x="685" y="3388"/>
                  </a:cubicBezTo>
                  <a:cubicBezTo>
                    <a:pt x="483" y="3594"/>
                    <a:pt x="283" y="3802"/>
                    <a:pt x="86" y="4015"/>
                  </a:cubicBezTo>
                  <a:lnTo>
                    <a:pt x="86" y="8079"/>
                  </a:lnTo>
                  <a:cubicBezTo>
                    <a:pt x="199" y="7927"/>
                    <a:pt x="313" y="7776"/>
                    <a:pt x="429" y="7627"/>
                  </a:cubicBezTo>
                  <a:lnTo>
                    <a:pt x="429" y="7627"/>
                  </a:lnTo>
                  <a:cubicBezTo>
                    <a:pt x="315" y="7866"/>
                    <a:pt x="200" y="8106"/>
                    <a:pt x="86" y="8345"/>
                  </a:cubicBezTo>
                  <a:lnTo>
                    <a:pt x="86" y="11161"/>
                  </a:lnTo>
                  <a:cubicBezTo>
                    <a:pt x="250" y="10946"/>
                    <a:pt x="415" y="10732"/>
                    <a:pt x="580" y="10517"/>
                  </a:cubicBezTo>
                  <a:lnTo>
                    <a:pt x="580" y="10517"/>
                  </a:lnTo>
                  <a:cubicBezTo>
                    <a:pt x="441" y="10773"/>
                    <a:pt x="306" y="11031"/>
                    <a:pt x="160" y="11285"/>
                  </a:cubicBezTo>
                  <a:cubicBezTo>
                    <a:pt x="1" y="11564"/>
                    <a:pt x="132" y="11862"/>
                    <a:pt x="355" y="12033"/>
                  </a:cubicBezTo>
                  <a:cubicBezTo>
                    <a:pt x="265" y="12076"/>
                    <a:pt x="176" y="12115"/>
                    <a:pt x="86" y="12155"/>
                  </a:cubicBezTo>
                  <a:lnTo>
                    <a:pt x="86" y="13812"/>
                  </a:lnTo>
                  <a:cubicBezTo>
                    <a:pt x="1354" y="13690"/>
                    <a:pt x="2650" y="13200"/>
                    <a:pt x="3674" y="12704"/>
                  </a:cubicBezTo>
                  <a:cubicBezTo>
                    <a:pt x="4484" y="12311"/>
                    <a:pt x="5233" y="11809"/>
                    <a:pt x="5680" y="10959"/>
                  </a:cubicBezTo>
                  <a:cubicBezTo>
                    <a:pt x="6160" y="10049"/>
                    <a:pt x="6277" y="8913"/>
                    <a:pt x="6393" y="7891"/>
                  </a:cubicBezTo>
                  <a:cubicBezTo>
                    <a:pt x="6598" y="6054"/>
                    <a:pt x="6337" y="4330"/>
                    <a:pt x="5258" y="2956"/>
                  </a:cubicBezTo>
                  <a:cubicBezTo>
                    <a:pt x="4559" y="1691"/>
                    <a:pt x="3373" y="856"/>
                    <a:pt x="1996" y="434"/>
                  </a:cubicBezTo>
                  <a:cubicBezTo>
                    <a:pt x="1381" y="245"/>
                    <a:pt x="740" y="10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2" name="Google Shape;162;p10"/>
            <p:cNvSpPr/>
            <p:nvPr/>
          </p:nvSpPr>
          <p:spPr>
            <a:xfrm>
              <a:off x="4180950" y="4217124"/>
              <a:ext cx="209577" cy="1258825"/>
            </a:xfrm>
            <a:custGeom>
              <a:avLst/>
              <a:gdLst/>
              <a:ahLst/>
              <a:cxnLst/>
              <a:rect l="l" t="t" r="r" b="b"/>
              <a:pathLst>
                <a:path w="10771" h="50353" extrusionOk="0">
                  <a:moveTo>
                    <a:pt x="297" y="1652"/>
                  </a:moveTo>
                  <a:lnTo>
                    <a:pt x="297" y="1652"/>
                  </a:lnTo>
                  <a:cubicBezTo>
                    <a:pt x="429" y="1729"/>
                    <a:pt x="556" y="1814"/>
                    <a:pt x="685" y="1899"/>
                  </a:cubicBezTo>
                  <a:cubicBezTo>
                    <a:pt x="549" y="1910"/>
                    <a:pt x="414" y="1982"/>
                    <a:pt x="306" y="2143"/>
                  </a:cubicBezTo>
                  <a:cubicBezTo>
                    <a:pt x="231" y="2251"/>
                    <a:pt x="160" y="2362"/>
                    <a:pt x="87" y="2470"/>
                  </a:cubicBezTo>
                  <a:cubicBezTo>
                    <a:pt x="142" y="2312"/>
                    <a:pt x="203" y="2156"/>
                    <a:pt x="258" y="1998"/>
                  </a:cubicBezTo>
                  <a:cubicBezTo>
                    <a:pt x="300" y="1876"/>
                    <a:pt x="308" y="1760"/>
                    <a:pt x="297" y="1652"/>
                  </a:cubicBezTo>
                  <a:close/>
                  <a:moveTo>
                    <a:pt x="2794" y="9845"/>
                  </a:moveTo>
                  <a:cubicBezTo>
                    <a:pt x="2471" y="10510"/>
                    <a:pt x="2022" y="11106"/>
                    <a:pt x="1435" y="11575"/>
                  </a:cubicBezTo>
                  <a:cubicBezTo>
                    <a:pt x="1476" y="11509"/>
                    <a:pt x="1514" y="11444"/>
                    <a:pt x="1554" y="11377"/>
                  </a:cubicBezTo>
                  <a:cubicBezTo>
                    <a:pt x="1662" y="11347"/>
                    <a:pt x="1764" y="11282"/>
                    <a:pt x="1844" y="11162"/>
                  </a:cubicBezTo>
                  <a:cubicBezTo>
                    <a:pt x="2064" y="10830"/>
                    <a:pt x="2285" y="10499"/>
                    <a:pt x="2505" y="10167"/>
                  </a:cubicBezTo>
                  <a:cubicBezTo>
                    <a:pt x="2572" y="10066"/>
                    <a:pt x="2602" y="9958"/>
                    <a:pt x="2617" y="9849"/>
                  </a:cubicBezTo>
                  <a:cubicBezTo>
                    <a:pt x="2642" y="9852"/>
                    <a:pt x="2667" y="9854"/>
                    <a:pt x="2693" y="9854"/>
                  </a:cubicBezTo>
                  <a:cubicBezTo>
                    <a:pt x="2726" y="9854"/>
                    <a:pt x="2760" y="9851"/>
                    <a:pt x="2794" y="9845"/>
                  </a:cubicBezTo>
                  <a:close/>
                  <a:moveTo>
                    <a:pt x="1219" y="19924"/>
                  </a:moveTo>
                  <a:lnTo>
                    <a:pt x="1219" y="19924"/>
                  </a:lnTo>
                  <a:cubicBezTo>
                    <a:pt x="1112" y="20737"/>
                    <a:pt x="864" y="21502"/>
                    <a:pt x="519" y="22216"/>
                  </a:cubicBezTo>
                  <a:cubicBezTo>
                    <a:pt x="454" y="21875"/>
                    <a:pt x="501" y="21489"/>
                    <a:pt x="564" y="21116"/>
                  </a:cubicBezTo>
                  <a:cubicBezTo>
                    <a:pt x="788" y="20723"/>
                    <a:pt x="1007" y="20325"/>
                    <a:pt x="1219" y="19924"/>
                  </a:cubicBezTo>
                  <a:close/>
                  <a:moveTo>
                    <a:pt x="5729" y="48086"/>
                  </a:moveTo>
                  <a:cubicBezTo>
                    <a:pt x="6026" y="48086"/>
                    <a:pt x="6321" y="48113"/>
                    <a:pt x="6611" y="48166"/>
                  </a:cubicBezTo>
                  <a:cubicBezTo>
                    <a:pt x="6800" y="48233"/>
                    <a:pt x="6985" y="48317"/>
                    <a:pt x="7161" y="48439"/>
                  </a:cubicBezTo>
                  <a:cubicBezTo>
                    <a:pt x="7176" y="48448"/>
                    <a:pt x="7188" y="48461"/>
                    <a:pt x="7201" y="48470"/>
                  </a:cubicBezTo>
                  <a:cubicBezTo>
                    <a:pt x="7159" y="48463"/>
                    <a:pt x="7117" y="48460"/>
                    <a:pt x="7074" y="48460"/>
                  </a:cubicBezTo>
                  <a:cubicBezTo>
                    <a:pt x="6871" y="48460"/>
                    <a:pt x="6672" y="48541"/>
                    <a:pt x="6509" y="48721"/>
                  </a:cubicBezTo>
                  <a:cubicBezTo>
                    <a:pt x="6306" y="48537"/>
                    <a:pt x="6050" y="48457"/>
                    <a:pt x="5788" y="48457"/>
                  </a:cubicBezTo>
                  <a:cubicBezTo>
                    <a:pt x="5733" y="48457"/>
                    <a:pt x="5678" y="48460"/>
                    <a:pt x="5622" y="48467"/>
                  </a:cubicBezTo>
                  <a:cubicBezTo>
                    <a:pt x="5598" y="48330"/>
                    <a:pt x="5554" y="48206"/>
                    <a:pt x="5496" y="48092"/>
                  </a:cubicBezTo>
                  <a:cubicBezTo>
                    <a:pt x="5574" y="48088"/>
                    <a:pt x="5652" y="48086"/>
                    <a:pt x="5729" y="48086"/>
                  </a:cubicBezTo>
                  <a:close/>
                  <a:moveTo>
                    <a:pt x="1" y="1"/>
                  </a:moveTo>
                  <a:lnTo>
                    <a:pt x="1" y="50353"/>
                  </a:lnTo>
                  <a:lnTo>
                    <a:pt x="10684" y="50353"/>
                  </a:lnTo>
                  <a:cubicBezTo>
                    <a:pt x="10770" y="49499"/>
                    <a:pt x="10706" y="48658"/>
                    <a:pt x="10294" y="47932"/>
                  </a:cubicBezTo>
                  <a:cubicBezTo>
                    <a:pt x="9649" y="46797"/>
                    <a:pt x="8379" y="46369"/>
                    <a:pt x="7095" y="46369"/>
                  </a:cubicBezTo>
                  <a:cubicBezTo>
                    <a:pt x="6648" y="46369"/>
                    <a:pt x="6199" y="46421"/>
                    <a:pt x="5775" y="46513"/>
                  </a:cubicBezTo>
                  <a:cubicBezTo>
                    <a:pt x="4192" y="46857"/>
                    <a:pt x="2686" y="47606"/>
                    <a:pt x="1419" y="48678"/>
                  </a:cubicBezTo>
                  <a:cubicBezTo>
                    <a:pt x="3336" y="46785"/>
                    <a:pt x="5203" y="41050"/>
                    <a:pt x="2331" y="39182"/>
                  </a:cubicBezTo>
                  <a:cubicBezTo>
                    <a:pt x="1867" y="38881"/>
                    <a:pt x="1345" y="38719"/>
                    <a:pt x="832" y="38719"/>
                  </a:cubicBezTo>
                  <a:cubicBezTo>
                    <a:pt x="695" y="38719"/>
                    <a:pt x="559" y="38731"/>
                    <a:pt x="425" y="38754"/>
                  </a:cubicBezTo>
                  <a:cubicBezTo>
                    <a:pt x="334" y="38692"/>
                    <a:pt x="244" y="38627"/>
                    <a:pt x="146" y="38574"/>
                  </a:cubicBezTo>
                  <a:cubicBezTo>
                    <a:pt x="100" y="38550"/>
                    <a:pt x="54" y="38534"/>
                    <a:pt x="6" y="38512"/>
                  </a:cubicBezTo>
                  <a:cubicBezTo>
                    <a:pt x="81" y="38393"/>
                    <a:pt x="156" y="38274"/>
                    <a:pt x="226" y="38152"/>
                  </a:cubicBezTo>
                  <a:cubicBezTo>
                    <a:pt x="232" y="38147"/>
                    <a:pt x="239" y="38142"/>
                    <a:pt x="245" y="38137"/>
                  </a:cubicBezTo>
                  <a:cubicBezTo>
                    <a:pt x="544" y="38039"/>
                    <a:pt x="842" y="37939"/>
                    <a:pt x="1131" y="37809"/>
                  </a:cubicBezTo>
                  <a:cubicBezTo>
                    <a:pt x="1827" y="37498"/>
                    <a:pt x="2457" y="37062"/>
                    <a:pt x="3006" y="36509"/>
                  </a:cubicBezTo>
                  <a:cubicBezTo>
                    <a:pt x="4132" y="35377"/>
                    <a:pt x="4825" y="33795"/>
                    <a:pt x="4834" y="32132"/>
                  </a:cubicBezTo>
                  <a:cubicBezTo>
                    <a:pt x="4843" y="30500"/>
                    <a:pt x="4148" y="28873"/>
                    <a:pt x="2798" y="28049"/>
                  </a:cubicBezTo>
                  <a:cubicBezTo>
                    <a:pt x="2200" y="27683"/>
                    <a:pt x="1538" y="27510"/>
                    <a:pt x="876" y="27510"/>
                  </a:cubicBezTo>
                  <a:cubicBezTo>
                    <a:pt x="826" y="27510"/>
                    <a:pt x="775" y="27511"/>
                    <a:pt x="725" y="27513"/>
                  </a:cubicBezTo>
                  <a:cubicBezTo>
                    <a:pt x="563" y="27445"/>
                    <a:pt x="398" y="27380"/>
                    <a:pt x="231" y="27324"/>
                  </a:cubicBezTo>
                  <a:cubicBezTo>
                    <a:pt x="288" y="27259"/>
                    <a:pt x="339" y="27191"/>
                    <a:pt x="393" y="27126"/>
                  </a:cubicBezTo>
                  <a:cubicBezTo>
                    <a:pt x="1139" y="26922"/>
                    <a:pt x="1803" y="26409"/>
                    <a:pt x="2347" y="25744"/>
                  </a:cubicBezTo>
                  <a:cubicBezTo>
                    <a:pt x="2776" y="25499"/>
                    <a:pt x="3177" y="25203"/>
                    <a:pt x="3530" y="24882"/>
                  </a:cubicBezTo>
                  <a:cubicBezTo>
                    <a:pt x="4683" y="23831"/>
                    <a:pt x="5535" y="22401"/>
                    <a:pt x="5740" y="20775"/>
                  </a:cubicBezTo>
                  <a:cubicBezTo>
                    <a:pt x="5950" y="19123"/>
                    <a:pt x="5519" y="17378"/>
                    <a:pt x="4436" y="16156"/>
                  </a:cubicBezTo>
                  <a:cubicBezTo>
                    <a:pt x="4430" y="16148"/>
                    <a:pt x="4423" y="16142"/>
                    <a:pt x="4417" y="16135"/>
                  </a:cubicBezTo>
                  <a:cubicBezTo>
                    <a:pt x="3979" y="15181"/>
                    <a:pt x="3355" y="14325"/>
                    <a:pt x="2547" y="13751"/>
                  </a:cubicBezTo>
                  <a:cubicBezTo>
                    <a:pt x="2120" y="13447"/>
                    <a:pt x="1668" y="13269"/>
                    <a:pt x="1197" y="13168"/>
                  </a:cubicBezTo>
                  <a:cubicBezTo>
                    <a:pt x="2440" y="12512"/>
                    <a:pt x="3494" y="11445"/>
                    <a:pt x="4071" y="10060"/>
                  </a:cubicBezTo>
                  <a:cubicBezTo>
                    <a:pt x="5574" y="6446"/>
                    <a:pt x="3959" y="2157"/>
                    <a:pt x="757" y="359"/>
                  </a:cubicBezTo>
                  <a:cubicBezTo>
                    <a:pt x="511" y="222"/>
                    <a:pt x="258" y="10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3" name="Google Shape;163;p10"/>
            <p:cNvSpPr/>
            <p:nvPr/>
          </p:nvSpPr>
          <p:spPr>
            <a:xfrm>
              <a:off x="4180950" y="2981951"/>
              <a:ext cx="163689" cy="582550"/>
            </a:xfrm>
            <a:custGeom>
              <a:avLst/>
              <a:gdLst/>
              <a:ahLst/>
              <a:cxnLst/>
              <a:rect l="l" t="t" r="r" b="b"/>
              <a:pathLst>
                <a:path w="8238" h="23302" extrusionOk="0">
                  <a:moveTo>
                    <a:pt x="3739" y="43"/>
                  </a:moveTo>
                  <a:lnTo>
                    <a:pt x="3739" y="43"/>
                  </a:lnTo>
                  <a:cubicBezTo>
                    <a:pt x="3510" y="473"/>
                    <a:pt x="3281" y="901"/>
                    <a:pt x="3053" y="1331"/>
                  </a:cubicBezTo>
                  <a:cubicBezTo>
                    <a:pt x="3004" y="1423"/>
                    <a:pt x="2983" y="1512"/>
                    <a:pt x="2983" y="1597"/>
                  </a:cubicBezTo>
                  <a:cubicBezTo>
                    <a:pt x="2970" y="1610"/>
                    <a:pt x="2960" y="1624"/>
                    <a:pt x="2948" y="1635"/>
                  </a:cubicBezTo>
                  <a:cubicBezTo>
                    <a:pt x="2792" y="1788"/>
                    <a:pt x="2737" y="2001"/>
                    <a:pt x="2761" y="2194"/>
                  </a:cubicBezTo>
                  <a:cubicBezTo>
                    <a:pt x="2461" y="2115"/>
                    <a:pt x="2165" y="2012"/>
                    <a:pt x="1873" y="1903"/>
                  </a:cubicBezTo>
                  <a:cubicBezTo>
                    <a:pt x="1871" y="1832"/>
                    <a:pt x="1866" y="1761"/>
                    <a:pt x="1862" y="1691"/>
                  </a:cubicBezTo>
                  <a:cubicBezTo>
                    <a:pt x="2417" y="1175"/>
                    <a:pt x="2965" y="650"/>
                    <a:pt x="3503" y="114"/>
                  </a:cubicBezTo>
                  <a:cubicBezTo>
                    <a:pt x="3582" y="91"/>
                    <a:pt x="3661" y="66"/>
                    <a:pt x="3739" y="43"/>
                  </a:cubicBezTo>
                  <a:close/>
                  <a:moveTo>
                    <a:pt x="3032" y="4740"/>
                  </a:moveTo>
                  <a:cubicBezTo>
                    <a:pt x="3162" y="4878"/>
                    <a:pt x="3288" y="5022"/>
                    <a:pt x="3409" y="5172"/>
                  </a:cubicBezTo>
                  <a:cubicBezTo>
                    <a:pt x="3316" y="5234"/>
                    <a:pt x="3235" y="5329"/>
                    <a:pt x="3172" y="5459"/>
                  </a:cubicBezTo>
                  <a:cubicBezTo>
                    <a:pt x="3161" y="5437"/>
                    <a:pt x="3148" y="5414"/>
                    <a:pt x="3135" y="5393"/>
                  </a:cubicBezTo>
                  <a:cubicBezTo>
                    <a:pt x="3101" y="5175"/>
                    <a:pt x="3068" y="4957"/>
                    <a:pt x="3032" y="4740"/>
                  </a:cubicBezTo>
                  <a:close/>
                  <a:moveTo>
                    <a:pt x="4232" y="6574"/>
                  </a:moveTo>
                  <a:cubicBezTo>
                    <a:pt x="4314" y="6877"/>
                    <a:pt x="4319" y="7198"/>
                    <a:pt x="4183" y="7552"/>
                  </a:cubicBezTo>
                  <a:cubicBezTo>
                    <a:pt x="4102" y="7765"/>
                    <a:pt x="4000" y="7968"/>
                    <a:pt x="3888" y="8166"/>
                  </a:cubicBezTo>
                  <a:cubicBezTo>
                    <a:pt x="3818" y="8077"/>
                    <a:pt x="3723" y="8013"/>
                    <a:pt x="3617" y="7981"/>
                  </a:cubicBezTo>
                  <a:cubicBezTo>
                    <a:pt x="3620" y="7976"/>
                    <a:pt x="3622" y="7970"/>
                    <a:pt x="3624" y="7965"/>
                  </a:cubicBezTo>
                  <a:cubicBezTo>
                    <a:pt x="3859" y="7519"/>
                    <a:pt x="4058" y="7053"/>
                    <a:pt x="4232" y="6574"/>
                  </a:cubicBezTo>
                  <a:close/>
                  <a:moveTo>
                    <a:pt x="1106" y="9683"/>
                  </a:moveTo>
                  <a:cubicBezTo>
                    <a:pt x="1130" y="9767"/>
                    <a:pt x="1171" y="9839"/>
                    <a:pt x="1220" y="9905"/>
                  </a:cubicBezTo>
                  <a:cubicBezTo>
                    <a:pt x="961" y="10078"/>
                    <a:pt x="691" y="10234"/>
                    <a:pt x="415" y="10377"/>
                  </a:cubicBezTo>
                  <a:cubicBezTo>
                    <a:pt x="424" y="10368"/>
                    <a:pt x="434" y="10357"/>
                    <a:pt x="443" y="10348"/>
                  </a:cubicBezTo>
                  <a:cubicBezTo>
                    <a:pt x="551" y="10310"/>
                    <a:pt x="653" y="10245"/>
                    <a:pt x="740" y="10145"/>
                  </a:cubicBezTo>
                  <a:cubicBezTo>
                    <a:pt x="868" y="9996"/>
                    <a:pt x="983" y="9836"/>
                    <a:pt x="1106" y="9683"/>
                  </a:cubicBezTo>
                  <a:close/>
                  <a:moveTo>
                    <a:pt x="1266" y="14550"/>
                  </a:moveTo>
                  <a:cubicBezTo>
                    <a:pt x="1273" y="14551"/>
                    <a:pt x="1279" y="14552"/>
                    <a:pt x="1286" y="14554"/>
                  </a:cubicBezTo>
                  <a:cubicBezTo>
                    <a:pt x="1442" y="14588"/>
                    <a:pt x="1612" y="14628"/>
                    <a:pt x="1786" y="14672"/>
                  </a:cubicBezTo>
                  <a:cubicBezTo>
                    <a:pt x="1725" y="14725"/>
                    <a:pt x="1673" y="14790"/>
                    <a:pt x="1632" y="14870"/>
                  </a:cubicBezTo>
                  <a:cubicBezTo>
                    <a:pt x="1455" y="15217"/>
                    <a:pt x="1278" y="15563"/>
                    <a:pt x="1100" y="15909"/>
                  </a:cubicBezTo>
                  <a:cubicBezTo>
                    <a:pt x="1175" y="15604"/>
                    <a:pt x="1248" y="15298"/>
                    <a:pt x="1322" y="14993"/>
                  </a:cubicBezTo>
                  <a:cubicBezTo>
                    <a:pt x="1365" y="14812"/>
                    <a:pt x="1337" y="14664"/>
                    <a:pt x="1266" y="14550"/>
                  </a:cubicBezTo>
                  <a:close/>
                  <a:moveTo>
                    <a:pt x="2" y="1"/>
                  </a:moveTo>
                  <a:lnTo>
                    <a:pt x="2" y="2844"/>
                  </a:lnTo>
                  <a:cubicBezTo>
                    <a:pt x="185" y="2906"/>
                    <a:pt x="367" y="2974"/>
                    <a:pt x="546" y="3049"/>
                  </a:cubicBezTo>
                  <a:cubicBezTo>
                    <a:pt x="522" y="3823"/>
                    <a:pt x="446" y="4596"/>
                    <a:pt x="315" y="5365"/>
                  </a:cubicBezTo>
                  <a:cubicBezTo>
                    <a:pt x="258" y="5596"/>
                    <a:pt x="210" y="5832"/>
                    <a:pt x="181" y="6072"/>
                  </a:cubicBezTo>
                  <a:cubicBezTo>
                    <a:pt x="168" y="6182"/>
                    <a:pt x="174" y="6279"/>
                    <a:pt x="195" y="6367"/>
                  </a:cubicBezTo>
                  <a:cubicBezTo>
                    <a:pt x="183" y="6408"/>
                    <a:pt x="173" y="6450"/>
                    <a:pt x="162" y="6491"/>
                  </a:cubicBezTo>
                  <a:cubicBezTo>
                    <a:pt x="111" y="6623"/>
                    <a:pt x="57" y="6751"/>
                    <a:pt x="1" y="6880"/>
                  </a:cubicBezTo>
                  <a:lnTo>
                    <a:pt x="1" y="20854"/>
                  </a:lnTo>
                  <a:cubicBezTo>
                    <a:pt x="106" y="20652"/>
                    <a:pt x="210" y="20449"/>
                    <a:pt x="315" y="20247"/>
                  </a:cubicBezTo>
                  <a:lnTo>
                    <a:pt x="315" y="20247"/>
                  </a:lnTo>
                  <a:cubicBezTo>
                    <a:pt x="272" y="20649"/>
                    <a:pt x="636" y="20947"/>
                    <a:pt x="989" y="20947"/>
                  </a:cubicBezTo>
                  <a:cubicBezTo>
                    <a:pt x="1113" y="20947"/>
                    <a:pt x="1235" y="20910"/>
                    <a:pt x="1338" y="20828"/>
                  </a:cubicBezTo>
                  <a:cubicBezTo>
                    <a:pt x="1720" y="20525"/>
                    <a:pt x="2061" y="20181"/>
                    <a:pt x="2386" y="19823"/>
                  </a:cubicBezTo>
                  <a:cubicBezTo>
                    <a:pt x="2420" y="19866"/>
                    <a:pt x="2458" y="19904"/>
                    <a:pt x="2498" y="19941"/>
                  </a:cubicBezTo>
                  <a:cubicBezTo>
                    <a:pt x="2479" y="20006"/>
                    <a:pt x="2465" y="20073"/>
                    <a:pt x="2443" y="20138"/>
                  </a:cubicBezTo>
                  <a:cubicBezTo>
                    <a:pt x="2377" y="20337"/>
                    <a:pt x="2394" y="20520"/>
                    <a:pt x="2460" y="20675"/>
                  </a:cubicBezTo>
                  <a:cubicBezTo>
                    <a:pt x="2020" y="20905"/>
                    <a:pt x="1570" y="21103"/>
                    <a:pt x="1153" y="21281"/>
                  </a:cubicBezTo>
                  <a:cubicBezTo>
                    <a:pt x="779" y="21440"/>
                    <a:pt x="393" y="21592"/>
                    <a:pt x="2" y="21730"/>
                  </a:cubicBezTo>
                  <a:lnTo>
                    <a:pt x="2" y="23301"/>
                  </a:lnTo>
                  <a:cubicBezTo>
                    <a:pt x="66" y="23282"/>
                    <a:pt x="132" y="23261"/>
                    <a:pt x="196" y="23241"/>
                  </a:cubicBezTo>
                  <a:cubicBezTo>
                    <a:pt x="1895" y="22692"/>
                    <a:pt x="3764" y="21935"/>
                    <a:pt x="5065" y="20602"/>
                  </a:cubicBezTo>
                  <a:cubicBezTo>
                    <a:pt x="6261" y="19378"/>
                    <a:pt x="6916" y="17356"/>
                    <a:pt x="6094" y="15705"/>
                  </a:cubicBezTo>
                  <a:cubicBezTo>
                    <a:pt x="5249" y="14003"/>
                    <a:pt x="3231" y="13437"/>
                    <a:pt x="1606" y="13050"/>
                  </a:cubicBezTo>
                  <a:cubicBezTo>
                    <a:pt x="1288" y="12974"/>
                    <a:pt x="970" y="12915"/>
                    <a:pt x="652" y="12862"/>
                  </a:cubicBezTo>
                  <a:cubicBezTo>
                    <a:pt x="652" y="12832"/>
                    <a:pt x="658" y="12798"/>
                    <a:pt x="653" y="12771"/>
                  </a:cubicBezTo>
                  <a:cubicBezTo>
                    <a:pt x="1220" y="12526"/>
                    <a:pt x="1761" y="12216"/>
                    <a:pt x="2275" y="11859"/>
                  </a:cubicBezTo>
                  <a:cubicBezTo>
                    <a:pt x="3806" y="11490"/>
                    <a:pt x="5178" y="10640"/>
                    <a:pt x="5917" y="8998"/>
                  </a:cubicBezTo>
                  <a:cubicBezTo>
                    <a:pt x="6493" y="7717"/>
                    <a:pt x="6337" y="6296"/>
                    <a:pt x="5688" y="5083"/>
                  </a:cubicBezTo>
                  <a:cubicBezTo>
                    <a:pt x="5306" y="4371"/>
                    <a:pt x="4742" y="3814"/>
                    <a:pt x="4120" y="3336"/>
                  </a:cubicBezTo>
                  <a:lnTo>
                    <a:pt x="4120" y="3336"/>
                  </a:lnTo>
                  <a:cubicBezTo>
                    <a:pt x="4124" y="3336"/>
                    <a:pt x="4128" y="3336"/>
                    <a:pt x="4132" y="3336"/>
                  </a:cubicBezTo>
                  <a:cubicBezTo>
                    <a:pt x="4599" y="3336"/>
                    <a:pt x="5073" y="3259"/>
                    <a:pt x="5556" y="3072"/>
                  </a:cubicBezTo>
                  <a:cubicBezTo>
                    <a:pt x="6846" y="2573"/>
                    <a:pt x="7781" y="1358"/>
                    <a:pt x="8238" y="1"/>
                  </a:cubicBezTo>
                  <a:lnTo>
                    <a:pt x="7084" y="1"/>
                  </a:lnTo>
                  <a:cubicBezTo>
                    <a:pt x="6621" y="1193"/>
                    <a:pt x="5704" y="2164"/>
                    <a:pt x="4463" y="2336"/>
                  </a:cubicBezTo>
                  <a:cubicBezTo>
                    <a:pt x="4330" y="2356"/>
                    <a:pt x="4196" y="2363"/>
                    <a:pt x="4063" y="2366"/>
                  </a:cubicBezTo>
                  <a:cubicBezTo>
                    <a:pt x="5196" y="1800"/>
                    <a:pt x="6221" y="1007"/>
                    <a:pt x="7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4" name="Google Shape;164;p10"/>
            <p:cNvSpPr/>
            <p:nvPr/>
          </p:nvSpPr>
          <p:spPr>
            <a:xfrm>
              <a:off x="4181000" y="3571925"/>
              <a:ext cx="121675" cy="297125"/>
            </a:xfrm>
            <a:custGeom>
              <a:avLst/>
              <a:gdLst/>
              <a:ahLst/>
              <a:cxnLst/>
              <a:rect l="l" t="t" r="r" b="b"/>
              <a:pathLst>
                <a:path w="4867" h="11885" extrusionOk="0">
                  <a:moveTo>
                    <a:pt x="1023" y="2349"/>
                  </a:moveTo>
                  <a:cubicBezTo>
                    <a:pt x="1075" y="2396"/>
                    <a:pt x="1127" y="2444"/>
                    <a:pt x="1178" y="2493"/>
                  </a:cubicBezTo>
                  <a:cubicBezTo>
                    <a:pt x="1150" y="2529"/>
                    <a:pt x="1123" y="2569"/>
                    <a:pt x="1100" y="2618"/>
                  </a:cubicBezTo>
                  <a:cubicBezTo>
                    <a:pt x="818" y="3212"/>
                    <a:pt x="524" y="3801"/>
                    <a:pt x="226" y="4387"/>
                  </a:cubicBezTo>
                  <a:cubicBezTo>
                    <a:pt x="491" y="3707"/>
                    <a:pt x="754" y="3027"/>
                    <a:pt x="1023" y="2349"/>
                  </a:cubicBezTo>
                  <a:close/>
                  <a:moveTo>
                    <a:pt x="1933" y="3360"/>
                  </a:moveTo>
                  <a:cubicBezTo>
                    <a:pt x="2109" y="3608"/>
                    <a:pt x="2271" y="3870"/>
                    <a:pt x="2409" y="4157"/>
                  </a:cubicBezTo>
                  <a:cubicBezTo>
                    <a:pt x="2303" y="4049"/>
                    <a:pt x="2158" y="3979"/>
                    <a:pt x="2020" y="3979"/>
                  </a:cubicBezTo>
                  <a:cubicBezTo>
                    <a:pt x="1894" y="3979"/>
                    <a:pt x="1773" y="4038"/>
                    <a:pt x="1690" y="4179"/>
                  </a:cubicBezTo>
                  <a:cubicBezTo>
                    <a:pt x="1667" y="4219"/>
                    <a:pt x="1645" y="4260"/>
                    <a:pt x="1622" y="4300"/>
                  </a:cubicBezTo>
                  <a:lnTo>
                    <a:pt x="1621" y="4300"/>
                  </a:lnTo>
                  <a:lnTo>
                    <a:pt x="1618" y="4305"/>
                  </a:lnTo>
                  <a:cubicBezTo>
                    <a:pt x="1591" y="4353"/>
                    <a:pt x="1565" y="4400"/>
                    <a:pt x="1538" y="4446"/>
                  </a:cubicBezTo>
                  <a:cubicBezTo>
                    <a:pt x="1668" y="4084"/>
                    <a:pt x="1799" y="3721"/>
                    <a:pt x="1933" y="3360"/>
                  </a:cubicBezTo>
                  <a:close/>
                  <a:moveTo>
                    <a:pt x="2570" y="4544"/>
                  </a:moveTo>
                  <a:cubicBezTo>
                    <a:pt x="2660" y="4776"/>
                    <a:pt x="2742" y="5014"/>
                    <a:pt x="2805" y="5269"/>
                  </a:cubicBezTo>
                  <a:cubicBezTo>
                    <a:pt x="2711" y="5166"/>
                    <a:pt x="2582" y="5104"/>
                    <a:pt x="2456" y="5104"/>
                  </a:cubicBezTo>
                  <a:cubicBezTo>
                    <a:pt x="2414" y="5104"/>
                    <a:pt x="2373" y="5111"/>
                    <a:pt x="2333" y="5125"/>
                  </a:cubicBezTo>
                  <a:cubicBezTo>
                    <a:pt x="2397" y="4994"/>
                    <a:pt x="2454" y="4858"/>
                    <a:pt x="2519" y="4728"/>
                  </a:cubicBezTo>
                  <a:cubicBezTo>
                    <a:pt x="2552" y="4666"/>
                    <a:pt x="2566" y="4605"/>
                    <a:pt x="2570" y="4544"/>
                  </a:cubicBezTo>
                  <a:close/>
                  <a:moveTo>
                    <a:pt x="2900" y="5799"/>
                  </a:moveTo>
                  <a:lnTo>
                    <a:pt x="2900" y="5799"/>
                  </a:lnTo>
                  <a:cubicBezTo>
                    <a:pt x="3093" y="7417"/>
                    <a:pt x="2303" y="8827"/>
                    <a:pt x="1132" y="9877"/>
                  </a:cubicBezTo>
                  <a:cubicBezTo>
                    <a:pt x="1065" y="9938"/>
                    <a:pt x="996" y="9996"/>
                    <a:pt x="926" y="10055"/>
                  </a:cubicBezTo>
                  <a:cubicBezTo>
                    <a:pt x="1740" y="8728"/>
                    <a:pt x="2405" y="7303"/>
                    <a:pt x="2900" y="5799"/>
                  </a:cubicBezTo>
                  <a:close/>
                  <a:moveTo>
                    <a:pt x="0" y="1"/>
                  </a:moveTo>
                  <a:lnTo>
                    <a:pt x="0" y="1604"/>
                  </a:lnTo>
                  <a:cubicBezTo>
                    <a:pt x="21" y="1617"/>
                    <a:pt x="43" y="1630"/>
                    <a:pt x="64" y="1644"/>
                  </a:cubicBezTo>
                  <a:cubicBezTo>
                    <a:pt x="43" y="1683"/>
                    <a:pt x="21" y="1721"/>
                    <a:pt x="0" y="1760"/>
                  </a:cubicBezTo>
                  <a:lnTo>
                    <a:pt x="0" y="11885"/>
                  </a:lnTo>
                  <a:cubicBezTo>
                    <a:pt x="174" y="11788"/>
                    <a:pt x="346" y="11688"/>
                    <a:pt x="516" y="11580"/>
                  </a:cubicBezTo>
                  <a:cubicBezTo>
                    <a:pt x="1835" y="10742"/>
                    <a:pt x="3157" y="9585"/>
                    <a:pt x="3735" y="8018"/>
                  </a:cubicBezTo>
                  <a:cubicBezTo>
                    <a:pt x="4866" y="4942"/>
                    <a:pt x="2877" y="1735"/>
                    <a:pt x="422" y="240"/>
                  </a:cubicBezTo>
                  <a:cubicBezTo>
                    <a:pt x="283" y="156"/>
                    <a:pt x="142" y="7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5" name="Google Shape;165;p10"/>
            <p:cNvSpPr/>
            <p:nvPr/>
          </p:nvSpPr>
          <p:spPr>
            <a:xfrm>
              <a:off x="5405000" y="5365575"/>
              <a:ext cx="300925" cy="110375"/>
            </a:xfrm>
            <a:custGeom>
              <a:avLst/>
              <a:gdLst/>
              <a:ahLst/>
              <a:cxnLst/>
              <a:rect l="l" t="t" r="r" b="b"/>
              <a:pathLst>
                <a:path w="12037" h="4415" extrusionOk="0">
                  <a:moveTo>
                    <a:pt x="5381" y="1"/>
                  </a:moveTo>
                  <a:cubicBezTo>
                    <a:pt x="4759" y="1"/>
                    <a:pt x="4138" y="124"/>
                    <a:pt x="3545" y="402"/>
                  </a:cubicBezTo>
                  <a:cubicBezTo>
                    <a:pt x="1980" y="1137"/>
                    <a:pt x="878" y="2646"/>
                    <a:pt x="85" y="4240"/>
                  </a:cubicBezTo>
                  <a:cubicBezTo>
                    <a:pt x="57" y="4298"/>
                    <a:pt x="29" y="4356"/>
                    <a:pt x="0" y="4415"/>
                  </a:cubicBezTo>
                  <a:lnTo>
                    <a:pt x="9673" y="4415"/>
                  </a:lnTo>
                  <a:cubicBezTo>
                    <a:pt x="9552" y="4291"/>
                    <a:pt x="9431" y="4169"/>
                    <a:pt x="9310" y="4046"/>
                  </a:cubicBezTo>
                  <a:cubicBezTo>
                    <a:pt x="9346" y="3980"/>
                    <a:pt x="9378" y="3914"/>
                    <a:pt x="9403" y="3848"/>
                  </a:cubicBezTo>
                  <a:cubicBezTo>
                    <a:pt x="9578" y="4033"/>
                    <a:pt x="9745" y="4223"/>
                    <a:pt x="9905" y="4415"/>
                  </a:cubicBezTo>
                  <a:lnTo>
                    <a:pt x="12036" y="4415"/>
                  </a:lnTo>
                  <a:cubicBezTo>
                    <a:pt x="11089" y="3059"/>
                    <a:pt x="9932" y="1889"/>
                    <a:pt x="8605" y="1032"/>
                  </a:cubicBezTo>
                  <a:cubicBezTo>
                    <a:pt x="7632" y="405"/>
                    <a:pt x="6505" y="1"/>
                    <a:pt x="5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66" name="Google Shape;166;p10"/>
          <p:cNvSpPr txBox="1">
            <a:spLocks noGrp="1"/>
          </p:cNvSpPr>
          <p:nvPr>
            <p:ph type="title"/>
          </p:nvPr>
        </p:nvSpPr>
        <p:spPr>
          <a:xfrm>
            <a:off x="2076830" y="7475396"/>
            <a:ext cx="6337309" cy="1626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dk1"/>
              </a:buClr>
              <a:buSzPts val="4200"/>
              <a:buNone/>
              <a:defRPr sz="4200">
                <a:solidFill>
                  <a:schemeClr val="dk1"/>
                </a:solidFill>
              </a:defRPr>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7"/>
        <p:cNvGrpSpPr/>
        <p:nvPr/>
      </p:nvGrpSpPr>
      <p:grpSpPr>
        <a:xfrm>
          <a:off x="0" y="0"/>
          <a:ext cx="0" cy="0"/>
          <a:chOff x="0" y="0"/>
          <a:chExt cx="0" cy="0"/>
        </a:xfrm>
      </p:grpSpPr>
      <p:sp>
        <p:nvSpPr>
          <p:cNvPr id="168" name="Google Shape;168;p11"/>
          <p:cNvSpPr/>
          <p:nvPr/>
        </p:nvSpPr>
        <p:spPr>
          <a:xfrm>
            <a:off x="-108004" y="-13025"/>
            <a:ext cx="14616220" cy="10757278"/>
          </a:xfrm>
          <a:custGeom>
            <a:avLst/>
            <a:gdLst/>
            <a:ahLst/>
            <a:cxnLst/>
            <a:rect l="l" t="t" r="r" b="b"/>
            <a:pathLst>
              <a:path w="70450" h="99817" extrusionOk="0">
                <a:moveTo>
                  <a:pt x="16850" y="341"/>
                </a:moveTo>
                <a:lnTo>
                  <a:pt x="16850" y="341"/>
                </a:lnTo>
                <a:cubicBezTo>
                  <a:pt x="16802" y="426"/>
                  <a:pt x="16757" y="512"/>
                  <a:pt x="16705" y="595"/>
                </a:cubicBezTo>
                <a:cubicBezTo>
                  <a:pt x="16695" y="612"/>
                  <a:pt x="16690" y="628"/>
                  <a:pt x="16681" y="644"/>
                </a:cubicBezTo>
                <a:cubicBezTo>
                  <a:pt x="16519" y="536"/>
                  <a:pt x="16354" y="436"/>
                  <a:pt x="16185" y="346"/>
                </a:cubicBezTo>
                <a:lnTo>
                  <a:pt x="16185" y="346"/>
                </a:lnTo>
                <a:cubicBezTo>
                  <a:pt x="16277" y="349"/>
                  <a:pt x="16369" y="351"/>
                  <a:pt x="16461" y="351"/>
                </a:cubicBezTo>
                <a:cubicBezTo>
                  <a:pt x="16591" y="351"/>
                  <a:pt x="16720" y="348"/>
                  <a:pt x="16850" y="341"/>
                </a:cubicBezTo>
                <a:close/>
                <a:moveTo>
                  <a:pt x="42938" y="84"/>
                </a:moveTo>
                <a:lnTo>
                  <a:pt x="42938" y="84"/>
                </a:lnTo>
                <a:cubicBezTo>
                  <a:pt x="42836" y="325"/>
                  <a:pt x="42733" y="567"/>
                  <a:pt x="42631" y="809"/>
                </a:cubicBezTo>
                <a:cubicBezTo>
                  <a:pt x="42540" y="738"/>
                  <a:pt x="42445" y="678"/>
                  <a:pt x="42353" y="611"/>
                </a:cubicBezTo>
                <a:cubicBezTo>
                  <a:pt x="42547" y="435"/>
                  <a:pt x="42744" y="260"/>
                  <a:pt x="42938" y="84"/>
                </a:cubicBezTo>
                <a:close/>
                <a:moveTo>
                  <a:pt x="3404" y="477"/>
                </a:moveTo>
                <a:lnTo>
                  <a:pt x="3404" y="477"/>
                </a:lnTo>
                <a:cubicBezTo>
                  <a:pt x="3326" y="589"/>
                  <a:pt x="3247" y="701"/>
                  <a:pt x="3169" y="813"/>
                </a:cubicBezTo>
                <a:cubicBezTo>
                  <a:pt x="3076" y="741"/>
                  <a:pt x="2957" y="703"/>
                  <a:pt x="2834" y="698"/>
                </a:cubicBezTo>
                <a:cubicBezTo>
                  <a:pt x="2755" y="630"/>
                  <a:pt x="2683" y="553"/>
                  <a:pt x="2602" y="486"/>
                </a:cubicBezTo>
                <a:cubicBezTo>
                  <a:pt x="2869" y="486"/>
                  <a:pt x="3137" y="480"/>
                  <a:pt x="3404" y="477"/>
                </a:cubicBezTo>
                <a:close/>
                <a:moveTo>
                  <a:pt x="65967" y="738"/>
                </a:moveTo>
                <a:lnTo>
                  <a:pt x="65967" y="738"/>
                </a:lnTo>
                <a:cubicBezTo>
                  <a:pt x="65949" y="802"/>
                  <a:pt x="65927" y="864"/>
                  <a:pt x="65910" y="931"/>
                </a:cubicBezTo>
                <a:cubicBezTo>
                  <a:pt x="65895" y="994"/>
                  <a:pt x="65892" y="1056"/>
                  <a:pt x="65897" y="1116"/>
                </a:cubicBezTo>
                <a:cubicBezTo>
                  <a:pt x="65807" y="1103"/>
                  <a:pt x="65716" y="1093"/>
                  <a:pt x="65623" y="1088"/>
                </a:cubicBezTo>
                <a:cubicBezTo>
                  <a:pt x="65608" y="1087"/>
                  <a:pt x="65593" y="1087"/>
                  <a:pt x="65577" y="1087"/>
                </a:cubicBezTo>
                <a:cubicBezTo>
                  <a:pt x="65543" y="1087"/>
                  <a:pt x="65510" y="1088"/>
                  <a:pt x="65476" y="1088"/>
                </a:cubicBezTo>
                <a:cubicBezTo>
                  <a:pt x="65467" y="1088"/>
                  <a:pt x="65458" y="1088"/>
                  <a:pt x="65450" y="1088"/>
                </a:cubicBezTo>
                <a:cubicBezTo>
                  <a:pt x="65622" y="971"/>
                  <a:pt x="65794" y="855"/>
                  <a:pt x="65967" y="738"/>
                </a:cubicBezTo>
                <a:close/>
                <a:moveTo>
                  <a:pt x="17941" y="984"/>
                </a:moveTo>
                <a:lnTo>
                  <a:pt x="17941" y="984"/>
                </a:lnTo>
                <a:cubicBezTo>
                  <a:pt x="17882" y="1170"/>
                  <a:pt x="17817" y="1355"/>
                  <a:pt x="17760" y="1545"/>
                </a:cubicBezTo>
                <a:cubicBezTo>
                  <a:pt x="17697" y="1480"/>
                  <a:pt x="17637" y="1415"/>
                  <a:pt x="17572" y="1354"/>
                </a:cubicBezTo>
                <a:cubicBezTo>
                  <a:pt x="17694" y="1231"/>
                  <a:pt x="17819" y="1107"/>
                  <a:pt x="17941" y="984"/>
                </a:cubicBezTo>
                <a:close/>
                <a:moveTo>
                  <a:pt x="31103" y="980"/>
                </a:moveTo>
                <a:lnTo>
                  <a:pt x="31103" y="980"/>
                </a:lnTo>
                <a:cubicBezTo>
                  <a:pt x="30978" y="1201"/>
                  <a:pt x="30845" y="1420"/>
                  <a:pt x="30712" y="1636"/>
                </a:cubicBezTo>
                <a:cubicBezTo>
                  <a:pt x="30651" y="1584"/>
                  <a:pt x="30595" y="1527"/>
                  <a:pt x="30533" y="1476"/>
                </a:cubicBezTo>
                <a:cubicBezTo>
                  <a:pt x="30722" y="1312"/>
                  <a:pt x="30914" y="1146"/>
                  <a:pt x="31103" y="980"/>
                </a:cubicBezTo>
                <a:close/>
                <a:moveTo>
                  <a:pt x="67471" y="1301"/>
                </a:moveTo>
                <a:cubicBezTo>
                  <a:pt x="67425" y="1430"/>
                  <a:pt x="67379" y="1557"/>
                  <a:pt x="67333" y="1686"/>
                </a:cubicBezTo>
                <a:cubicBezTo>
                  <a:pt x="67244" y="1622"/>
                  <a:pt x="67151" y="1563"/>
                  <a:pt x="67056" y="1507"/>
                </a:cubicBezTo>
                <a:cubicBezTo>
                  <a:pt x="67195" y="1439"/>
                  <a:pt x="67333" y="1371"/>
                  <a:pt x="67471" y="1301"/>
                </a:cubicBezTo>
                <a:close/>
                <a:moveTo>
                  <a:pt x="6213" y="1444"/>
                </a:moveTo>
                <a:cubicBezTo>
                  <a:pt x="6219" y="1537"/>
                  <a:pt x="6239" y="1624"/>
                  <a:pt x="6277" y="1701"/>
                </a:cubicBezTo>
                <a:cubicBezTo>
                  <a:pt x="6057" y="1713"/>
                  <a:pt x="5840" y="1748"/>
                  <a:pt x="5624" y="1793"/>
                </a:cubicBezTo>
                <a:cubicBezTo>
                  <a:pt x="5813" y="1667"/>
                  <a:pt x="6008" y="1550"/>
                  <a:pt x="6213" y="1444"/>
                </a:cubicBezTo>
                <a:close/>
                <a:moveTo>
                  <a:pt x="7630" y="1443"/>
                </a:moveTo>
                <a:cubicBezTo>
                  <a:pt x="7625" y="1473"/>
                  <a:pt x="7621" y="1503"/>
                  <a:pt x="7616" y="1533"/>
                </a:cubicBezTo>
                <a:cubicBezTo>
                  <a:pt x="7599" y="1644"/>
                  <a:pt x="7617" y="1746"/>
                  <a:pt x="7656" y="1836"/>
                </a:cubicBezTo>
                <a:cubicBezTo>
                  <a:pt x="7514" y="1800"/>
                  <a:pt x="7370" y="1773"/>
                  <a:pt x="7225" y="1752"/>
                </a:cubicBezTo>
                <a:cubicBezTo>
                  <a:pt x="7364" y="1651"/>
                  <a:pt x="7499" y="1550"/>
                  <a:pt x="7630" y="1443"/>
                </a:cubicBezTo>
                <a:close/>
                <a:moveTo>
                  <a:pt x="62556" y="1031"/>
                </a:moveTo>
                <a:cubicBezTo>
                  <a:pt x="62524" y="1111"/>
                  <a:pt x="62498" y="1195"/>
                  <a:pt x="62465" y="1274"/>
                </a:cubicBezTo>
                <a:cubicBezTo>
                  <a:pt x="62380" y="1476"/>
                  <a:pt x="62420" y="1695"/>
                  <a:pt x="62527" y="1869"/>
                </a:cubicBezTo>
                <a:cubicBezTo>
                  <a:pt x="62422" y="1920"/>
                  <a:pt x="62318" y="1973"/>
                  <a:pt x="62214" y="2027"/>
                </a:cubicBezTo>
                <a:cubicBezTo>
                  <a:pt x="62210" y="1791"/>
                  <a:pt x="62179" y="1561"/>
                  <a:pt x="62127" y="1335"/>
                </a:cubicBezTo>
                <a:cubicBezTo>
                  <a:pt x="62167" y="1314"/>
                  <a:pt x="62208" y="1300"/>
                  <a:pt x="62249" y="1269"/>
                </a:cubicBezTo>
                <a:cubicBezTo>
                  <a:pt x="62350" y="1190"/>
                  <a:pt x="62453" y="1111"/>
                  <a:pt x="62556" y="1031"/>
                </a:cubicBezTo>
                <a:close/>
                <a:moveTo>
                  <a:pt x="43612" y="1291"/>
                </a:moveTo>
                <a:cubicBezTo>
                  <a:pt x="43632" y="1548"/>
                  <a:pt x="43819" y="1766"/>
                  <a:pt x="44054" y="1845"/>
                </a:cubicBezTo>
                <a:cubicBezTo>
                  <a:pt x="44010" y="1908"/>
                  <a:pt x="43965" y="1970"/>
                  <a:pt x="43924" y="2036"/>
                </a:cubicBezTo>
                <a:cubicBezTo>
                  <a:pt x="43776" y="1865"/>
                  <a:pt x="43616" y="1707"/>
                  <a:pt x="43456" y="1548"/>
                </a:cubicBezTo>
                <a:cubicBezTo>
                  <a:pt x="43509" y="1462"/>
                  <a:pt x="43560" y="1377"/>
                  <a:pt x="43612" y="1291"/>
                </a:cubicBezTo>
                <a:close/>
                <a:moveTo>
                  <a:pt x="19101" y="1821"/>
                </a:moveTo>
                <a:cubicBezTo>
                  <a:pt x="19094" y="1874"/>
                  <a:pt x="19081" y="1924"/>
                  <a:pt x="19076" y="1977"/>
                </a:cubicBezTo>
                <a:cubicBezTo>
                  <a:pt x="19065" y="2063"/>
                  <a:pt x="19077" y="2140"/>
                  <a:pt x="19099" y="2213"/>
                </a:cubicBezTo>
                <a:cubicBezTo>
                  <a:pt x="18957" y="2359"/>
                  <a:pt x="18815" y="2503"/>
                  <a:pt x="18682" y="2657"/>
                </a:cubicBezTo>
                <a:cubicBezTo>
                  <a:pt x="18609" y="2548"/>
                  <a:pt x="18528" y="2443"/>
                  <a:pt x="18448" y="2338"/>
                </a:cubicBezTo>
                <a:cubicBezTo>
                  <a:pt x="18488" y="2320"/>
                  <a:pt x="18528" y="2303"/>
                  <a:pt x="18566" y="2272"/>
                </a:cubicBezTo>
                <a:cubicBezTo>
                  <a:pt x="18749" y="2127"/>
                  <a:pt x="18926" y="1975"/>
                  <a:pt x="19101" y="1821"/>
                </a:cubicBezTo>
                <a:close/>
                <a:moveTo>
                  <a:pt x="9964" y="2807"/>
                </a:moveTo>
                <a:cubicBezTo>
                  <a:pt x="10159" y="2807"/>
                  <a:pt x="10355" y="2816"/>
                  <a:pt x="10552" y="2833"/>
                </a:cubicBezTo>
                <a:cubicBezTo>
                  <a:pt x="10441" y="3102"/>
                  <a:pt x="10355" y="3375"/>
                  <a:pt x="10290" y="3652"/>
                </a:cubicBezTo>
                <a:cubicBezTo>
                  <a:pt x="10080" y="3341"/>
                  <a:pt x="9834" y="3063"/>
                  <a:pt x="9555" y="2822"/>
                </a:cubicBezTo>
                <a:cubicBezTo>
                  <a:pt x="9691" y="2812"/>
                  <a:pt x="9827" y="2807"/>
                  <a:pt x="9964" y="2807"/>
                </a:cubicBezTo>
                <a:close/>
                <a:moveTo>
                  <a:pt x="69160" y="10050"/>
                </a:moveTo>
                <a:lnTo>
                  <a:pt x="69160" y="10050"/>
                </a:lnTo>
                <a:cubicBezTo>
                  <a:pt x="69147" y="10099"/>
                  <a:pt x="69136" y="10148"/>
                  <a:pt x="69123" y="10197"/>
                </a:cubicBezTo>
                <a:cubicBezTo>
                  <a:pt x="69034" y="10529"/>
                  <a:pt x="69187" y="10754"/>
                  <a:pt x="69413" y="10852"/>
                </a:cubicBezTo>
                <a:cubicBezTo>
                  <a:pt x="69411" y="10875"/>
                  <a:pt x="69409" y="10899"/>
                  <a:pt x="69408" y="10922"/>
                </a:cubicBezTo>
                <a:cubicBezTo>
                  <a:pt x="69381" y="10944"/>
                  <a:pt x="69353" y="10958"/>
                  <a:pt x="69327" y="10985"/>
                </a:cubicBezTo>
                <a:cubicBezTo>
                  <a:pt x="69274" y="11043"/>
                  <a:pt x="69217" y="11096"/>
                  <a:pt x="69163" y="11152"/>
                </a:cubicBezTo>
                <a:cubicBezTo>
                  <a:pt x="69102" y="10925"/>
                  <a:pt x="68923" y="10732"/>
                  <a:pt x="68718" y="10688"/>
                </a:cubicBezTo>
                <a:cubicBezTo>
                  <a:pt x="68865" y="10476"/>
                  <a:pt x="69012" y="10263"/>
                  <a:pt x="69160" y="10050"/>
                </a:cubicBezTo>
                <a:close/>
                <a:moveTo>
                  <a:pt x="3068" y="11381"/>
                </a:moveTo>
                <a:cubicBezTo>
                  <a:pt x="3122" y="11525"/>
                  <a:pt x="3175" y="11669"/>
                  <a:pt x="3229" y="11814"/>
                </a:cubicBezTo>
                <a:cubicBezTo>
                  <a:pt x="3017" y="11884"/>
                  <a:pt x="2804" y="11949"/>
                  <a:pt x="2589" y="12010"/>
                </a:cubicBezTo>
                <a:cubicBezTo>
                  <a:pt x="2748" y="11801"/>
                  <a:pt x="2909" y="11591"/>
                  <a:pt x="3068" y="11381"/>
                </a:cubicBezTo>
                <a:close/>
                <a:moveTo>
                  <a:pt x="68572" y="13124"/>
                </a:moveTo>
                <a:lnTo>
                  <a:pt x="68572" y="13124"/>
                </a:lnTo>
                <a:cubicBezTo>
                  <a:pt x="68472" y="13421"/>
                  <a:pt x="68372" y="13717"/>
                  <a:pt x="68271" y="14014"/>
                </a:cubicBezTo>
                <a:cubicBezTo>
                  <a:pt x="68127" y="13866"/>
                  <a:pt x="67976" y="13730"/>
                  <a:pt x="67816" y="13605"/>
                </a:cubicBezTo>
                <a:cubicBezTo>
                  <a:pt x="68078" y="13456"/>
                  <a:pt x="68328" y="13294"/>
                  <a:pt x="68572" y="13124"/>
                </a:cubicBezTo>
                <a:close/>
                <a:moveTo>
                  <a:pt x="69629" y="14206"/>
                </a:moveTo>
                <a:cubicBezTo>
                  <a:pt x="69520" y="14634"/>
                  <a:pt x="69411" y="15062"/>
                  <a:pt x="69304" y="15492"/>
                </a:cubicBezTo>
                <a:cubicBezTo>
                  <a:pt x="69204" y="15292"/>
                  <a:pt x="69094" y="15099"/>
                  <a:pt x="68976" y="14914"/>
                </a:cubicBezTo>
                <a:cubicBezTo>
                  <a:pt x="69035" y="14881"/>
                  <a:pt x="69093" y="14833"/>
                  <a:pt x="69146" y="14771"/>
                </a:cubicBezTo>
                <a:cubicBezTo>
                  <a:pt x="69307" y="14582"/>
                  <a:pt x="69469" y="14395"/>
                  <a:pt x="69629" y="14206"/>
                </a:cubicBezTo>
                <a:close/>
                <a:moveTo>
                  <a:pt x="67455" y="24477"/>
                </a:moveTo>
                <a:lnTo>
                  <a:pt x="67455" y="24477"/>
                </a:lnTo>
                <a:cubicBezTo>
                  <a:pt x="67266" y="24694"/>
                  <a:pt x="67079" y="24912"/>
                  <a:pt x="66886" y="25124"/>
                </a:cubicBezTo>
                <a:cubicBezTo>
                  <a:pt x="66840" y="25093"/>
                  <a:pt x="66794" y="25060"/>
                  <a:pt x="66746" y="25029"/>
                </a:cubicBezTo>
                <a:cubicBezTo>
                  <a:pt x="66993" y="24862"/>
                  <a:pt x="67230" y="24676"/>
                  <a:pt x="67455" y="24477"/>
                </a:cubicBezTo>
                <a:close/>
                <a:moveTo>
                  <a:pt x="69529" y="25925"/>
                </a:moveTo>
                <a:cubicBezTo>
                  <a:pt x="69313" y="26332"/>
                  <a:pt x="69080" y="26726"/>
                  <a:pt x="68835" y="27113"/>
                </a:cubicBezTo>
                <a:cubicBezTo>
                  <a:pt x="68759" y="26998"/>
                  <a:pt x="68682" y="26885"/>
                  <a:pt x="68599" y="26774"/>
                </a:cubicBezTo>
                <a:cubicBezTo>
                  <a:pt x="68908" y="26490"/>
                  <a:pt x="69219" y="26208"/>
                  <a:pt x="69529" y="25925"/>
                </a:cubicBezTo>
                <a:close/>
                <a:moveTo>
                  <a:pt x="70235" y="29460"/>
                </a:moveTo>
                <a:lnTo>
                  <a:pt x="70235" y="29460"/>
                </a:lnTo>
                <a:cubicBezTo>
                  <a:pt x="70144" y="29660"/>
                  <a:pt x="70051" y="29859"/>
                  <a:pt x="69959" y="30057"/>
                </a:cubicBezTo>
                <a:cubicBezTo>
                  <a:pt x="69941" y="29939"/>
                  <a:pt x="69919" y="29822"/>
                  <a:pt x="69894" y="29705"/>
                </a:cubicBezTo>
                <a:cubicBezTo>
                  <a:pt x="69952" y="29688"/>
                  <a:pt x="70006" y="29664"/>
                  <a:pt x="70055" y="29620"/>
                </a:cubicBezTo>
                <a:lnTo>
                  <a:pt x="70055" y="29621"/>
                </a:lnTo>
                <a:lnTo>
                  <a:pt x="70235" y="29460"/>
                </a:lnTo>
                <a:close/>
                <a:moveTo>
                  <a:pt x="69573" y="37021"/>
                </a:moveTo>
                <a:lnTo>
                  <a:pt x="69573" y="37021"/>
                </a:lnTo>
                <a:cubicBezTo>
                  <a:pt x="69325" y="37703"/>
                  <a:pt x="69055" y="38375"/>
                  <a:pt x="68768" y="39040"/>
                </a:cubicBezTo>
                <a:cubicBezTo>
                  <a:pt x="68608" y="38868"/>
                  <a:pt x="68441" y="38701"/>
                  <a:pt x="68269" y="38541"/>
                </a:cubicBezTo>
                <a:cubicBezTo>
                  <a:pt x="68702" y="38034"/>
                  <a:pt x="69138" y="37528"/>
                  <a:pt x="69573" y="37021"/>
                </a:cubicBezTo>
                <a:close/>
                <a:moveTo>
                  <a:pt x="69964" y="39463"/>
                </a:moveTo>
                <a:lnTo>
                  <a:pt x="69964" y="39463"/>
                </a:lnTo>
                <a:cubicBezTo>
                  <a:pt x="69885" y="39741"/>
                  <a:pt x="69806" y="40020"/>
                  <a:pt x="69727" y="40299"/>
                </a:cubicBezTo>
                <a:cubicBezTo>
                  <a:pt x="69672" y="40210"/>
                  <a:pt x="69614" y="40122"/>
                  <a:pt x="69555" y="40035"/>
                </a:cubicBezTo>
                <a:cubicBezTo>
                  <a:pt x="69691" y="39844"/>
                  <a:pt x="69827" y="39654"/>
                  <a:pt x="69964" y="39463"/>
                </a:cubicBezTo>
                <a:close/>
                <a:moveTo>
                  <a:pt x="2969" y="39702"/>
                </a:moveTo>
                <a:cubicBezTo>
                  <a:pt x="3043" y="39747"/>
                  <a:pt x="3115" y="39795"/>
                  <a:pt x="3189" y="39837"/>
                </a:cubicBezTo>
                <a:cubicBezTo>
                  <a:pt x="2944" y="40026"/>
                  <a:pt x="2715" y="40236"/>
                  <a:pt x="2494" y="40456"/>
                </a:cubicBezTo>
                <a:lnTo>
                  <a:pt x="2930" y="39782"/>
                </a:lnTo>
                <a:cubicBezTo>
                  <a:pt x="2926" y="39780"/>
                  <a:pt x="2923" y="39778"/>
                  <a:pt x="2921" y="39776"/>
                </a:cubicBezTo>
                <a:cubicBezTo>
                  <a:pt x="2936" y="39751"/>
                  <a:pt x="2954" y="39728"/>
                  <a:pt x="2969" y="39702"/>
                </a:cubicBezTo>
                <a:close/>
                <a:moveTo>
                  <a:pt x="68707" y="50580"/>
                </a:moveTo>
                <a:cubicBezTo>
                  <a:pt x="68845" y="50603"/>
                  <a:pt x="68985" y="50617"/>
                  <a:pt x="69124" y="50617"/>
                </a:cubicBezTo>
                <a:cubicBezTo>
                  <a:pt x="69171" y="50617"/>
                  <a:pt x="69218" y="50615"/>
                  <a:pt x="69264" y="50612"/>
                </a:cubicBezTo>
                <a:cubicBezTo>
                  <a:pt x="69286" y="50611"/>
                  <a:pt x="69307" y="50607"/>
                  <a:pt x="69327" y="50604"/>
                </a:cubicBezTo>
                <a:lnTo>
                  <a:pt x="69327" y="50604"/>
                </a:lnTo>
                <a:cubicBezTo>
                  <a:pt x="69319" y="50761"/>
                  <a:pt x="69376" y="50908"/>
                  <a:pt x="69465" y="51027"/>
                </a:cubicBezTo>
                <a:cubicBezTo>
                  <a:pt x="69427" y="51093"/>
                  <a:pt x="69395" y="51160"/>
                  <a:pt x="69354" y="51224"/>
                </a:cubicBezTo>
                <a:cubicBezTo>
                  <a:pt x="69094" y="51628"/>
                  <a:pt x="69404" y="52236"/>
                  <a:pt x="69790" y="52240"/>
                </a:cubicBezTo>
                <a:cubicBezTo>
                  <a:pt x="69749" y="52379"/>
                  <a:pt x="69707" y="52518"/>
                  <a:pt x="69665" y="52657"/>
                </a:cubicBezTo>
                <a:cubicBezTo>
                  <a:pt x="69332" y="51952"/>
                  <a:pt x="68885" y="51308"/>
                  <a:pt x="68365" y="50725"/>
                </a:cubicBezTo>
                <a:cubicBezTo>
                  <a:pt x="68471" y="50721"/>
                  <a:pt x="68574" y="50688"/>
                  <a:pt x="68664" y="50616"/>
                </a:cubicBezTo>
                <a:cubicBezTo>
                  <a:pt x="68678" y="50604"/>
                  <a:pt x="68693" y="50591"/>
                  <a:pt x="68707" y="50580"/>
                </a:cubicBezTo>
                <a:close/>
                <a:moveTo>
                  <a:pt x="1955" y="51021"/>
                </a:moveTo>
                <a:cubicBezTo>
                  <a:pt x="2128" y="51237"/>
                  <a:pt x="2314" y="51444"/>
                  <a:pt x="2510" y="51638"/>
                </a:cubicBezTo>
                <a:cubicBezTo>
                  <a:pt x="1340" y="52618"/>
                  <a:pt x="469" y="53984"/>
                  <a:pt x="22" y="55494"/>
                </a:cubicBezTo>
                <a:lnTo>
                  <a:pt x="22" y="55495"/>
                </a:lnTo>
                <a:cubicBezTo>
                  <a:pt x="19" y="55046"/>
                  <a:pt x="24" y="54596"/>
                  <a:pt x="37" y="54146"/>
                </a:cubicBezTo>
                <a:cubicBezTo>
                  <a:pt x="37" y="54145"/>
                  <a:pt x="37" y="54145"/>
                  <a:pt x="37" y="54143"/>
                </a:cubicBezTo>
                <a:cubicBezTo>
                  <a:pt x="73" y="53847"/>
                  <a:pt x="111" y="53550"/>
                  <a:pt x="148" y="53255"/>
                </a:cubicBezTo>
                <a:cubicBezTo>
                  <a:pt x="192" y="53271"/>
                  <a:pt x="238" y="53279"/>
                  <a:pt x="282" y="53279"/>
                </a:cubicBezTo>
                <a:cubicBezTo>
                  <a:pt x="418" y="53279"/>
                  <a:pt x="548" y="53200"/>
                  <a:pt x="613" y="53005"/>
                </a:cubicBezTo>
                <a:cubicBezTo>
                  <a:pt x="646" y="52910"/>
                  <a:pt x="678" y="52815"/>
                  <a:pt x="710" y="52721"/>
                </a:cubicBezTo>
                <a:cubicBezTo>
                  <a:pt x="748" y="52730"/>
                  <a:pt x="787" y="52735"/>
                  <a:pt x="826" y="52735"/>
                </a:cubicBezTo>
                <a:cubicBezTo>
                  <a:pt x="957" y="52735"/>
                  <a:pt x="1087" y="52680"/>
                  <a:pt x="1190" y="52561"/>
                </a:cubicBezTo>
                <a:cubicBezTo>
                  <a:pt x="1367" y="52561"/>
                  <a:pt x="1539" y="52477"/>
                  <a:pt x="1597" y="52273"/>
                </a:cubicBezTo>
                <a:cubicBezTo>
                  <a:pt x="1717" y="51855"/>
                  <a:pt x="1835" y="51439"/>
                  <a:pt x="1955" y="51021"/>
                </a:cubicBezTo>
                <a:close/>
                <a:moveTo>
                  <a:pt x="68049" y="61009"/>
                </a:moveTo>
                <a:cubicBezTo>
                  <a:pt x="68093" y="61195"/>
                  <a:pt x="68211" y="61363"/>
                  <a:pt x="68372" y="61471"/>
                </a:cubicBezTo>
                <a:cubicBezTo>
                  <a:pt x="68469" y="61722"/>
                  <a:pt x="68566" y="61974"/>
                  <a:pt x="68662" y="62226"/>
                </a:cubicBezTo>
                <a:cubicBezTo>
                  <a:pt x="68388" y="61836"/>
                  <a:pt x="68093" y="61469"/>
                  <a:pt x="67762" y="61144"/>
                </a:cubicBezTo>
                <a:cubicBezTo>
                  <a:pt x="67772" y="61139"/>
                  <a:pt x="67783" y="61137"/>
                  <a:pt x="67794" y="61132"/>
                </a:cubicBezTo>
                <a:cubicBezTo>
                  <a:pt x="67878" y="61087"/>
                  <a:pt x="67964" y="61051"/>
                  <a:pt x="68049" y="61009"/>
                </a:cubicBezTo>
                <a:close/>
                <a:moveTo>
                  <a:pt x="427" y="62108"/>
                </a:moveTo>
                <a:lnTo>
                  <a:pt x="427" y="62108"/>
                </a:lnTo>
                <a:cubicBezTo>
                  <a:pt x="715" y="62707"/>
                  <a:pt x="1065" y="63286"/>
                  <a:pt x="1492" y="63834"/>
                </a:cubicBezTo>
                <a:cubicBezTo>
                  <a:pt x="1568" y="63932"/>
                  <a:pt x="1679" y="63978"/>
                  <a:pt x="1787" y="63978"/>
                </a:cubicBezTo>
                <a:cubicBezTo>
                  <a:pt x="1982" y="63978"/>
                  <a:pt x="2170" y="63829"/>
                  <a:pt x="2135" y="63570"/>
                </a:cubicBezTo>
                <a:cubicBezTo>
                  <a:pt x="2131" y="63540"/>
                  <a:pt x="2123" y="63513"/>
                  <a:pt x="2119" y="63484"/>
                </a:cubicBezTo>
                <a:lnTo>
                  <a:pt x="2119" y="63484"/>
                </a:lnTo>
                <a:cubicBezTo>
                  <a:pt x="2404" y="63760"/>
                  <a:pt x="2702" y="64021"/>
                  <a:pt x="3023" y="64248"/>
                </a:cubicBezTo>
                <a:cubicBezTo>
                  <a:pt x="2744" y="64497"/>
                  <a:pt x="2486" y="64770"/>
                  <a:pt x="2239" y="65054"/>
                </a:cubicBezTo>
                <a:cubicBezTo>
                  <a:pt x="2254" y="64969"/>
                  <a:pt x="2278" y="64887"/>
                  <a:pt x="2290" y="64801"/>
                </a:cubicBezTo>
                <a:cubicBezTo>
                  <a:pt x="2343" y="64451"/>
                  <a:pt x="2104" y="64256"/>
                  <a:pt x="1852" y="64256"/>
                </a:cubicBezTo>
                <a:cubicBezTo>
                  <a:pt x="1685" y="64256"/>
                  <a:pt x="1511" y="64342"/>
                  <a:pt x="1413" y="64527"/>
                </a:cubicBezTo>
                <a:cubicBezTo>
                  <a:pt x="1382" y="64583"/>
                  <a:pt x="1346" y="64636"/>
                  <a:pt x="1314" y="64691"/>
                </a:cubicBezTo>
                <a:lnTo>
                  <a:pt x="1354" y="64254"/>
                </a:lnTo>
                <a:cubicBezTo>
                  <a:pt x="1379" y="63999"/>
                  <a:pt x="1244" y="63831"/>
                  <a:pt x="1074" y="63759"/>
                </a:cubicBezTo>
                <a:cubicBezTo>
                  <a:pt x="1048" y="63488"/>
                  <a:pt x="813" y="63314"/>
                  <a:pt x="568" y="63314"/>
                </a:cubicBezTo>
                <a:cubicBezTo>
                  <a:pt x="567" y="63185"/>
                  <a:pt x="565" y="63057"/>
                  <a:pt x="556" y="62927"/>
                </a:cubicBezTo>
                <a:cubicBezTo>
                  <a:pt x="548" y="62819"/>
                  <a:pt x="505" y="62478"/>
                  <a:pt x="427" y="62108"/>
                </a:cubicBezTo>
                <a:close/>
                <a:moveTo>
                  <a:pt x="69154" y="73674"/>
                </a:moveTo>
                <a:lnTo>
                  <a:pt x="69154" y="73674"/>
                </a:lnTo>
                <a:cubicBezTo>
                  <a:pt x="69152" y="73679"/>
                  <a:pt x="69151" y="73685"/>
                  <a:pt x="69150" y="73690"/>
                </a:cubicBezTo>
                <a:cubicBezTo>
                  <a:pt x="69070" y="73773"/>
                  <a:pt x="68992" y="73859"/>
                  <a:pt x="68912" y="73943"/>
                </a:cubicBezTo>
                <a:cubicBezTo>
                  <a:pt x="68629" y="74244"/>
                  <a:pt x="68786" y="74614"/>
                  <a:pt x="69064" y="74780"/>
                </a:cubicBezTo>
                <a:lnTo>
                  <a:pt x="69062" y="74780"/>
                </a:lnTo>
                <a:cubicBezTo>
                  <a:pt x="69074" y="74909"/>
                  <a:pt x="69093" y="75035"/>
                  <a:pt x="69118" y="75161"/>
                </a:cubicBezTo>
                <a:cubicBezTo>
                  <a:pt x="68802" y="74740"/>
                  <a:pt x="68448" y="74355"/>
                  <a:pt x="68051" y="74019"/>
                </a:cubicBezTo>
                <a:cubicBezTo>
                  <a:pt x="68422" y="73915"/>
                  <a:pt x="68790" y="73800"/>
                  <a:pt x="69154" y="73674"/>
                </a:cubicBezTo>
                <a:close/>
                <a:moveTo>
                  <a:pt x="513" y="74367"/>
                </a:moveTo>
                <a:cubicBezTo>
                  <a:pt x="615" y="74650"/>
                  <a:pt x="723" y="74929"/>
                  <a:pt x="849" y="75201"/>
                </a:cubicBezTo>
                <a:cubicBezTo>
                  <a:pt x="854" y="75286"/>
                  <a:pt x="850" y="75369"/>
                  <a:pt x="849" y="75454"/>
                </a:cubicBezTo>
                <a:cubicBezTo>
                  <a:pt x="779" y="75415"/>
                  <a:pt x="700" y="75395"/>
                  <a:pt x="623" y="75395"/>
                </a:cubicBezTo>
                <a:cubicBezTo>
                  <a:pt x="559" y="75395"/>
                  <a:pt x="496" y="75409"/>
                  <a:pt x="439" y="75436"/>
                </a:cubicBezTo>
                <a:cubicBezTo>
                  <a:pt x="464" y="75080"/>
                  <a:pt x="489" y="74724"/>
                  <a:pt x="513" y="74367"/>
                </a:cubicBezTo>
                <a:close/>
                <a:moveTo>
                  <a:pt x="69476" y="83062"/>
                </a:moveTo>
                <a:cubicBezTo>
                  <a:pt x="69517" y="83124"/>
                  <a:pt x="69566" y="83177"/>
                  <a:pt x="69624" y="83219"/>
                </a:cubicBezTo>
                <a:cubicBezTo>
                  <a:pt x="69175" y="83713"/>
                  <a:pt x="68712" y="84193"/>
                  <a:pt x="68233" y="84653"/>
                </a:cubicBezTo>
                <a:cubicBezTo>
                  <a:pt x="68221" y="84647"/>
                  <a:pt x="68211" y="84638"/>
                  <a:pt x="68199" y="84631"/>
                </a:cubicBezTo>
                <a:cubicBezTo>
                  <a:pt x="68694" y="84181"/>
                  <a:pt x="69124" y="83647"/>
                  <a:pt x="69476" y="83062"/>
                </a:cubicBezTo>
                <a:close/>
                <a:moveTo>
                  <a:pt x="571" y="85026"/>
                </a:moveTo>
                <a:cubicBezTo>
                  <a:pt x="608" y="85124"/>
                  <a:pt x="643" y="85223"/>
                  <a:pt x="682" y="85321"/>
                </a:cubicBezTo>
                <a:cubicBezTo>
                  <a:pt x="602" y="85485"/>
                  <a:pt x="522" y="85648"/>
                  <a:pt x="445" y="85816"/>
                </a:cubicBezTo>
                <a:cubicBezTo>
                  <a:pt x="485" y="85552"/>
                  <a:pt x="529" y="85290"/>
                  <a:pt x="571" y="85026"/>
                </a:cubicBezTo>
                <a:close/>
                <a:moveTo>
                  <a:pt x="70068" y="85272"/>
                </a:moveTo>
                <a:lnTo>
                  <a:pt x="70068" y="85272"/>
                </a:lnTo>
                <a:cubicBezTo>
                  <a:pt x="69983" y="85404"/>
                  <a:pt x="69897" y="85537"/>
                  <a:pt x="69811" y="85669"/>
                </a:cubicBezTo>
                <a:cubicBezTo>
                  <a:pt x="69740" y="85778"/>
                  <a:pt x="69714" y="85892"/>
                  <a:pt x="69713" y="85998"/>
                </a:cubicBezTo>
                <a:cubicBezTo>
                  <a:pt x="69596" y="85848"/>
                  <a:pt x="69472" y="85703"/>
                  <a:pt x="69343" y="85564"/>
                </a:cubicBezTo>
                <a:cubicBezTo>
                  <a:pt x="69593" y="85489"/>
                  <a:pt x="69835" y="85390"/>
                  <a:pt x="70068" y="85272"/>
                </a:cubicBezTo>
                <a:close/>
                <a:moveTo>
                  <a:pt x="1057" y="86528"/>
                </a:moveTo>
                <a:cubicBezTo>
                  <a:pt x="1071" y="86662"/>
                  <a:pt x="1111" y="86774"/>
                  <a:pt x="1165" y="86875"/>
                </a:cubicBezTo>
                <a:cubicBezTo>
                  <a:pt x="1035" y="87112"/>
                  <a:pt x="905" y="87350"/>
                  <a:pt x="775" y="87587"/>
                </a:cubicBezTo>
                <a:cubicBezTo>
                  <a:pt x="800" y="87458"/>
                  <a:pt x="826" y="87328"/>
                  <a:pt x="850" y="87199"/>
                </a:cubicBezTo>
                <a:cubicBezTo>
                  <a:pt x="920" y="86976"/>
                  <a:pt x="983" y="86749"/>
                  <a:pt x="1057" y="86528"/>
                </a:cubicBezTo>
                <a:close/>
                <a:moveTo>
                  <a:pt x="1653" y="87291"/>
                </a:moveTo>
                <a:cubicBezTo>
                  <a:pt x="1701" y="87309"/>
                  <a:pt x="1746" y="87331"/>
                  <a:pt x="1797" y="87342"/>
                </a:cubicBezTo>
                <a:cubicBezTo>
                  <a:pt x="1593" y="87657"/>
                  <a:pt x="1406" y="87981"/>
                  <a:pt x="1231" y="88284"/>
                </a:cubicBezTo>
                <a:cubicBezTo>
                  <a:pt x="921" y="88820"/>
                  <a:pt x="627" y="89389"/>
                  <a:pt x="396" y="89982"/>
                </a:cubicBezTo>
                <a:lnTo>
                  <a:pt x="396" y="89982"/>
                </a:lnTo>
                <a:cubicBezTo>
                  <a:pt x="418" y="89811"/>
                  <a:pt x="442" y="89642"/>
                  <a:pt x="467" y="89473"/>
                </a:cubicBezTo>
                <a:cubicBezTo>
                  <a:pt x="887" y="88763"/>
                  <a:pt x="1269" y="88025"/>
                  <a:pt x="1653" y="87291"/>
                </a:cubicBezTo>
                <a:close/>
                <a:moveTo>
                  <a:pt x="65836" y="93887"/>
                </a:moveTo>
                <a:cubicBezTo>
                  <a:pt x="66000" y="93942"/>
                  <a:pt x="66167" y="93979"/>
                  <a:pt x="66335" y="94008"/>
                </a:cubicBezTo>
                <a:cubicBezTo>
                  <a:pt x="66125" y="94183"/>
                  <a:pt x="65931" y="94369"/>
                  <a:pt x="65743" y="94562"/>
                </a:cubicBezTo>
                <a:cubicBezTo>
                  <a:pt x="65788" y="94341"/>
                  <a:pt x="65823" y="94116"/>
                  <a:pt x="65836" y="93887"/>
                </a:cubicBezTo>
                <a:close/>
                <a:moveTo>
                  <a:pt x="720" y="94680"/>
                </a:moveTo>
                <a:lnTo>
                  <a:pt x="720" y="94680"/>
                </a:lnTo>
                <a:cubicBezTo>
                  <a:pt x="841" y="94846"/>
                  <a:pt x="972" y="95003"/>
                  <a:pt x="1118" y="95145"/>
                </a:cubicBezTo>
                <a:cubicBezTo>
                  <a:pt x="1034" y="95075"/>
                  <a:pt x="931" y="95039"/>
                  <a:pt x="830" y="95039"/>
                </a:cubicBezTo>
                <a:cubicBezTo>
                  <a:pt x="781" y="95039"/>
                  <a:pt x="732" y="95047"/>
                  <a:pt x="687" y="95065"/>
                </a:cubicBezTo>
                <a:cubicBezTo>
                  <a:pt x="700" y="94981"/>
                  <a:pt x="709" y="94898"/>
                  <a:pt x="723" y="94815"/>
                </a:cubicBezTo>
                <a:cubicBezTo>
                  <a:pt x="732" y="94765"/>
                  <a:pt x="725" y="94723"/>
                  <a:pt x="720" y="94680"/>
                </a:cubicBezTo>
                <a:close/>
                <a:moveTo>
                  <a:pt x="55032" y="95340"/>
                </a:moveTo>
                <a:cubicBezTo>
                  <a:pt x="55090" y="95430"/>
                  <a:pt x="55153" y="95518"/>
                  <a:pt x="55213" y="95606"/>
                </a:cubicBezTo>
                <a:cubicBezTo>
                  <a:pt x="55065" y="95636"/>
                  <a:pt x="54929" y="95698"/>
                  <a:pt x="54799" y="95779"/>
                </a:cubicBezTo>
                <a:cubicBezTo>
                  <a:pt x="54880" y="95635"/>
                  <a:pt x="54961" y="95490"/>
                  <a:pt x="55032" y="95340"/>
                </a:cubicBezTo>
                <a:close/>
                <a:moveTo>
                  <a:pt x="6506" y="95370"/>
                </a:moveTo>
                <a:lnTo>
                  <a:pt x="6506" y="95370"/>
                </a:lnTo>
                <a:cubicBezTo>
                  <a:pt x="6485" y="95775"/>
                  <a:pt x="6506" y="96176"/>
                  <a:pt x="6578" y="96563"/>
                </a:cubicBezTo>
                <a:cubicBezTo>
                  <a:pt x="6473" y="96431"/>
                  <a:pt x="6377" y="96290"/>
                  <a:pt x="6290" y="96144"/>
                </a:cubicBezTo>
                <a:cubicBezTo>
                  <a:pt x="6363" y="95915"/>
                  <a:pt x="6429" y="95682"/>
                  <a:pt x="6482" y="95445"/>
                </a:cubicBezTo>
                <a:cubicBezTo>
                  <a:pt x="6485" y="95425"/>
                  <a:pt x="6482" y="95404"/>
                  <a:pt x="6482" y="95384"/>
                </a:cubicBezTo>
                <a:cubicBezTo>
                  <a:pt x="6489" y="95379"/>
                  <a:pt x="6498" y="95375"/>
                  <a:pt x="6506" y="95370"/>
                </a:cubicBezTo>
                <a:close/>
                <a:moveTo>
                  <a:pt x="1196" y="95227"/>
                </a:moveTo>
                <a:cubicBezTo>
                  <a:pt x="1283" y="95308"/>
                  <a:pt x="1380" y="95379"/>
                  <a:pt x="1475" y="95451"/>
                </a:cubicBezTo>
                <a:cubicBezTo>
                  <a:pt x="1456" y="95496"/>
                  <a:pt x="1433" y="95537"/>
                  <a:pt x="1424" y="95593"/>
                </a:cubicBezTo>
                <a:cubicBezTo>
                  <a:pt x="1355" y="95992"/>
                  <a:pt x="1281" y="96388"/>
                  <a:pt x="1205" y="96784"/>
                </a:cubicBezTo>
                <a:cubicBezTo>
                  <a:pt x="1232" y="96371"/>
                  <a:pt x="1259" y="95959"/>
                  <a:pt x="1286" y="95546"/>
                </a:cubicBezTo>
                <a:cubicBezTo>
                  <a:pt x="1295" y="95415"/>
                  <a:pt x="1256" y="95309"/>
                  <a:pt x="1196" y="95227"/>
                </a:cubicBezTo>
                <a:close/>
                <a:moveTo>
                  <a:pt x="45371" y="96469"/>
                </a:moveTo>
                <a:cubicBezTo>
                  <a:pt x="45437" y="96557"/>
                  <a:pt x="45510" y="96636"/>
                  <a:pt x="45581" y="96720"/>
                </a:cubicBezTo>
                <a:cubicBezTo>
                  <a:pt x="45534" y="96739"/>
                  <a:pt x="45488" y="96760"/>
                  <a:pt x="45443" y="96796"/>
                </a:cubicBezTo>
                <a:cubicBezTo>
                  <a:pt x="45410" y="96823"/>
                  <a:pt x="45376" y="96850"/>
                  <a:pt x="45343" y="96877"/>
                </a:cubicBezTo>
                <a:cubicBezTo>
                  <a:pt x="45291" y="96809"/>
                  <a:pt x="45226" y="96752"/>
                  <a:pt x="45150" y="96715"/>
                </a:cubicBezTo>
                <a:cubicBezTo>
                  <a:pt x="45223" y="96632"/>
                  <a:pt x="45302" y="96555"/>
                  <a:pt x="45371" y="96469"/>
                </a:cubicBezTo>
                <a:close/>
                <a:moveTo>
                  <a:pt x="34968" y="96438"/>
                </a:moveTo>
                <a:cubicBezTo>
                  <a:pt x="35114" y="96618"/>
                  <a:pt x="35269" y="96789"/>
                  <a:pt x="35430" y="96953"/>
                </a:cubicBezTo>
                <a:cubicBezTo>
                  <a:pt x="35416" y="96969"/>
                  <a:pt x="35400" y="96982"/>
                  <a:pt x="35388" y="97002"/>
                </a:cubicBezTo>
                <a:cubicBezTo>
                  <a:pt x="35318" y="97098"/>
                  <a:pt x="35245" y="97191"/>
                  <a:pt x="35174" y="97286"/>
                </a:cubicBezTo>
                <a:cubicBezTo>
                  <a:pt x="35159" y="97029"/>
                  <a:pt x="35010" y="96806"/>
                  <a:pt x="34811" y="96703"/>
                </a:cubicBezTo>
                <a:cubicBezTo>
                  <a:pt x="34864" y="96616"/>
                  <a:pt x="34919" y="96528"/>
                  <a:pt x="34968" y="96438"/>
                </a:cubicBezTo>
                <a:close/>
                <a:moveTo>
                  <a:pt x="56450" y="97040"/>
                </a:moveTo>
                <a:lnTo>
                  <a:pt x="56450" y="97040"/>
                </a:lnTo>
                <a:cubicBezTo>
                  <a:pt x="56563" y="97146"/>
                  <a:pt x="56678" y="97246"/>
                  <a:pt x="56795" y="97344"/>
                </a:cubicBezTo>
                <a:cubicBezTo>
                  <a:pt x="56480" y="97605"/>
                  <a:pt x="56170" y="97872"/>
                  <a:pt x="55874" y="98155"/>
                </a:cubicBezTo>
                <a:lnTo>
                  <a:pt x="55875" y="98155"/>
                </a:lnTo>
                <a:cubicBezTo>
                  <a:pt x="55841" y="98183"/>
                  <a:pt x="55805" y="98210"/>
                  <a:pt x="55771" y="98239"/>
                </a:cubicBezTo>
                <a:cubicBezTo>
                  <a:pt x="55690" y="98271"/>
                  <a:pt x="55612" y="98308"/>
                  <a:pt x="55533" y="98342"/>
                </a:cubicBezTo>
                <a:cubicBezTo>
                  <a:pt x="55788" y="98009"/>
                  <a:pt x="56049" y="97682"/>
                  <a:pt x="56324" y="97367"/>
                </a:cubicBezTo>
                <a:cubicBezTo>
                  <a:pt x="56417" y="97261"/>
                  <a:pt x="56451" y="97148"/>
                  <a:pt x="56450" y="97040"/>
                </a:cubicBezTo>
                <a:close/>
                <a:moveTo>
                  <a:pt x="58703" y="85"/>
                </a:moveTo>
                <a:cubicBezTo>
                  <a:pt x="59354" y="85"/>
                  <a:pt x="59998" y="322"/>
                  <a:pt x="60423" y="877"/>
                </a:cubicBezTo>
                <a:cubicBezTo>
                  <a:pt x="60896" y="1496"/>
                  <a:pt x="61039" y="2338"/>
                  <a:pt x="60679" y="3049"/>
                </a:cubicBezTo>
                <a:cubicBezTo>
                  <a:pt x="60428" y="3546"/>
                  <a:pt x="60856" y="3982"/>
                  <a:pt x="61288" y="3982"/>
                </a:cubicBezTo>
                <a:cubicBezTo>
                  <a:pt x="61405" y="3982"/>
                  <a:pt x="61523" y="3949"/>
                  <a:pt x="61628" y="3877"/>
                </a:cubicBezTo>
                <a:cubicBezTo>
                  <a:pt x="62670" y="3159"/>
                  <a:pt x="64029" y="2473"/>
                  <a:pt x="65301" y="2473"/>
                </a:cubicBezTo>
                <a:cubicBezTo>
                  <a:pt x="65343" y="2473"/>
                  <a:pt x="65385" y="2474"/>
                  <a:pt x="65427" y="2476"/>
                </a:cubicBezTo>
                <a:cubicBezTo>
                  <a:pt x="66849" y="2528"/>
                  <a:pt x="67561" y="3762"/>
                  <a:pt x="67720" y="5156"/>
                </a:cubicBezTo>
                <a:cubicBezTo>
                  <a:pt x="68051" y="8081"/>
                  <a:pt x="66810" y="11101"/>
                  <a:pt x="64676" y="12925"/>
                </a:cubicBezTo>
                <a:cubicBezTo>
                  <a:pt x="64229" y="13306"/>
                  <a:pt x="64438" y="14141"/>
                  <a:pt x="65019" y="14141"/>
                </a:cubicBezTo>
                <a:cubicBezTo>
                  <a:pt x="65048" y="14141"/>
                  <a:pt x="65079" y="14139"/>
                  <a:pt x="65110" y="14135"/>
                </a:cubicBezTo>
                <a:cubicBezTo>
                  <a:pt x="65240" y="14116"/>
                  <a:pt x="65367" y="14108"/>
                  <a:pt x="65490" y="14108"/>
                </a:cubicBezTo>
                <a:cubicBezTo>
                  <a:pt x="67720" y="14108"/>
                  <a:pt x="68984" y="16982"/>
                  <a:pt x="68796" y="19105"/>
                </a:cubicBezTo>
                <a:cubicBezTo>
                  <a:pt x="68590" y="21448"/>
                  <a:pt x="67168" y="23604"/>
                  <a:pt x="65092" y="24437"/>
                </a:cubicBezTo>
                <a:cubicBezTo>
                  <a:pt x="64624" y="24626"/>
                  <a:pt x="64534" y="25480"/>
                  <a:pt x="65061" y="25667"/>
                </a:cubicBezTo>
                <a:cubicBezTo>
                  <a:pt x="67246" y="26438"/>
                  <a:pt x="68877" y="28724"/>
                  <a:pt x="68814" y="31225"/>
                </a:cubicBezTo>
                <a:cubicBezTo>
                  <a:pt x="68752" y="33675"/>
                  <a:pt x="66988" y="35972"/>
                  <a:pt x="64767" y="36541"/>
                </a:cubicBezTo>
                <a:cubicBezTo>
                  <a:pt x="64256" y="36673"/>
                  <a:pt x="63935" y="37561"/>
                  <a:pt x="64584" y="37790"/>
                </a:cubicBezTo>
                <a:cubicBezTo>
                  <a:pt x="66956" y="38627"/>
                  <a:pt x="69268" y="40664"/>
                  <a:pt x="69529" y="43483"/>
                </a:cubicBezTo>
                <a:cubicBezTo>
                  <a:pt x="69742" y="45795"/>
                  <a:pt x="67949" y="48313"/>
                  <a:pt x="65747" y="48313"/>
                </a:cubicBezTo>
                <a:cubicBezTo>
                  <a:pt x="65529" y="48313"/>
                  <a:pt x="65308" y="48288"/>
                  <a:pt x="65085" y="48237"/>
                </a:cubicBezTo>
                <a:cubicBezTo>
                  <a:pt x="65035" y="48225"/>
                  <a:pt x="64987" y="48220"/>
                  <a:pt x="64942" y="48220"/>
                </a:cubicBezTo>
                <a:cubicBezTo>
                  <a:pt x="64335" y="48220"/>
                  <a:pt x="64178" y="49203"/>
                  <a:pt x="64736" y="49515"/>
                </a:cubicBezTo>
                <a:cubicBezTo>
                  <a:pt x="66722" y="50622"/>
                  <a:pt x="68868" y="52554"/>
                  <a:pt x="69138" y="55094"/>
                </a:cubicBezTo>
                <a:cubicBezTo>
                  <a:pt x="69364" y="57223"/>
                  <a:pt x="67990" y="59674"/>
                  <a:pt x="65848" y="59726"/>
                </a:cubicBezTo>
                <a:cubicBezTo>
                  <a:pt x="65766" y="59729"/>
                  <a:pt x="65698" y="59749"/>
                  <a:pt x="65640" y="59781"/>
                </a:cubicBezTo>
                <a:cubicBezTo>
                  <a:pt x="65629" y="59777"/>
                  <a:pt x="65616" y="59771"/>
                  <a:pt x="65604" y="59767"/>
                </a:cubicBezTo>
                <a:cubicBezTo>
                  <a:pt x="65536" y="59743"/>
                  <a:pt x="65470" y="59733"/>
                  <a:pt x="65408" y="59733"/>
                </a:cubicBezTo>
                <a:cubicBezTo>
                  <a:pt x="64899" y="59733"/>
                  <a:pt x="64651" y="60472"/>
                  <a:pt x="65181" y="60783"/>
                </a:cubicBezTo>
                <a:cubicBezTo>
                  <a:pt x="67361" y="62064"/>
                  <a:pt x="68963" y="64168"/>
                  <a:pt x="69196" y="66890"/>
                </a:cubicBezTo>
                <a:cubicBezTo>
                  <a:pt x="69408" y="69384"/>
                  <a:pt x="68053" y="72517"/>
                  <a:pt x="65437" y="72678"/>
                </a:cubicBezTo>
                <a:cubicBezTo>
                  <a:pt x="64802" y="72716"/>
                  <a:pt x="64885" y="73634"/>
                  <a:pt x="65416" y="73786"/>
                </a:cubicBezTo>
                <a:cubicBezTo>
                  <a:pt x="67398" y="74355"/>
                  <a:pt x="69010" y="76240"/>
                  <a:pt x="69312" y="78422"/>
                </a:cubicBezTo>
                <a:cubicBezTo>
                  <a:pt x="69620" y="80654"/>
                  <a:pt x="68642" y="82917"/>
                  <a:pt x="66895" y="84154"/>
                </a:cubicBezTo>
                <a:cubicBezTo>
                  <a:pt x="66311" y="84254"/>
                  <a:pt x="66028" y="85134"/>
                  <a:pt x="66697" y="85472"/>
                </a:cubicBezTo>
                <a:cubicBezTo>
                  <a:pt x="68442" y="86357"/>
                  <a:pt x="69946" y="87952"/>
                  <a:pt x="69575" y="90198"/>
                </a:cubicBezTo>
                <a:lnTo>
                  <a:pt x="69577" y="90198"/>
                </a:lnTo>
                <a:cubicBezTo>
                  <a:pt x="69343" y="91611"/>
                  <a:pt x="68150" y="92728"/>
                  <a:pt x="66891" y="92728"/>
                </a:cubicBezTo>
                <a:cubicBezTo>
                  <a:pt x="66428" y="92728"/>
                  <a:pt x="65956" y="92577"/>
                  <a:pt x="65521" y="92234"/>
                </a:cubicBezTo>
                <a:cubicBezTo>
                  <a:pt x="65412" y="92148"/>
                  <a:pt x="65273" y="92108"/>
                  <a:pt x="65134" y="92108"/>
                </a:cubicBezTo>
                <a:cubicBezTo>
                  <a:pt x="64769" y="92108"/>
                  <a:pt x="64392" y="92382"/>
                  <a:pt x="64490" y="92831"/>
                </a:cubicBezTo>
                <a:cubicBezTo>
                  <a:pt x="65013" y="95192"/>
                  <a:pt x="63045" y="97422"/>
                  <a:pt x="60888" y="97576"/>
                </a:cubicBezTo>
                <a:cubicBezTo>
                  <a:pt x="60792" y="97583"/>
                  <a:pt x="60696" y="97587"/>
                  <a:pt x="60600" y="97587"/>
                </a:cubicBezTo>
                <a:cubicBezTo>
                  <a:pt x="58370" y="97587"/>
                  <a:pt x="56412" y="95753"/>
                  <a:pt x="55456" y="93705"/>
                </a:cubicBezTo>
                <a:cubicBezTo>
                  <a:pt x="55335" y="93446"/>
                  <a:pt x="55121" y="93321"/>
                  <a:pt x="54911" y="93321"/>
                </a:cubicBezTo>
                <a:cubicBezTo>
                  <a:pt x="54660" y="93321"/>
                  <a:pt x="54414" y="93499"/>
                  <a:pt x="54335" y="93837"/>
                </a:cubicBezTo>
                <a:cubicBezTo>
                  <a:pt x="53915" y="95626"/>
                  <a:pt x="52502" y="97108"/>
                  <a:pt x="50820" y="97520"/>
                </a:cubicBezTo>
                <a:cubicBezTo>
                  <a:pt x="50496" y="97599"/>
                  <a:pt x="50167" y="97638"/>
                  <a:pt x="49839" y="97638"/>
                </a:cubicBezTo>
                <a:cubicBezTo>
                  <a:pt x="48381" y="97638"/>
                  <a:pt x="46946" y="96881"/>
                  <a:pt x="46047" y="95644"/>
                </a:cubicBezTo>
                <a:cubicBezTo>
                  <a:pt x="45988" y="95561"/>
                  <a:pt x="45919" y="95509"/>
                  <a:pt x="45846" y="95474"/>
                </a:cubicBezTo>
                <a:cubicBezTo>
                  <a:pt x="45802" y="95116"/>
                  <a:pt x="45501" y="94823"/>
                  <a:pt x="45185" y="94823"/>
                </a:cubicBezTo>
                <a:cubicBezTo>
                  <a:pt x="45022" y="94823"/>
                  <a:pt x="44854" y="94901"/>
                  <a:pt x="44716" y="95091"/>
                </a:cubicBezTo>
                <a:cubicBezTo>
                  <a:pt x="43734" y="96440"/>
                  <a:pt x="42332" y="97393"/>
                  <a:pt x="40755" y="97596"/>
                </a:cubicBezTo>
                <a:cubicBezTo>
                  <a:pt x="40703" y="97579"/>
                  <a:pt x="40649" y="97571"/>
                  <a:pt x="40596" y="97571"/>
                </a:cubicBezTo>
                <a:cubicBezTo>
                  <a:pt x="40523" y="97571"/>
                  <a:pt x="40451" y="97587"/>
                  <a:pt x="40385" y="97623"/>
                </a:cubicBezTo>
                <a:cubicBezTo>
                  <a:pt x="40265" y="97629"/>
                  <a:pt x="40145" y="97639"/>
                  <a:pt x="40023" y="97639"/>
                </a:cubicBezTo>
                <a:cubicBezTo>
                  <a:pt x="40000" y="97639"/>
                  <a:pt x="39976" y="97639"/>
                  <a:pt x="39953" y="97638"/>
                </a:cubicBezTo>
                <a:cubicBezTo>
                  <a:pt x="38077" y="97570"/>
                  <a:pt x="36360" y="96445"/>
                  <a:pt x="35353" y="94770"/>
                </a:cubicBezTo>
                <a:cubicBezTo>
                  <a:pt x="35244" y="94588"/>
                  <a:pt x="35046" y="94498"/>
                  <a:pt x="34848" y="94498"/>
                </a:cubicBezTo>
                <a:cubicBezTo>
                  <a:pt x="34608" y="94498"/>
                  <a:pt x="34367" y="94630"/>
                  <a:pt x="34283" y="94887"/>
                </a:cubicBezTo>
                <a:cubicBezTo>
                  <a:pt x="33667" y="96784"/>
                  <a:pt x="32061" y="98217"/>
                  <a:pt x="30169" y="98385"/>
                </a:cubicBezTo>
                <a:cubicBezTo>
                  <a:pt x="30159" y="98385"/>
                  <a:pt x="30148" y="98385"/>
                  <a:pt x="30137" y="98387"/>
                </a:cubicBezTo>
                <a:cubicBezTo>
                  <a:pt x="30061" y="98347"/>
                  <a:pt x="29978" y="98325"/>
                  <a:pt x="29893" y="98325"/>
                </a:cubicBezTo>
                <a:cubicBezTo>
                  <a:pt x="29808" y="98325"/>
                  <a:pt x="29721" y="98346"/>
                  <a:pt x="29636" y="98396"/>
                </a:cubicBezTo>
                <a:cubicBezTo>
                  <a:pt x="27943" y="98336"/>
                  <a:pt x="26383" y="97291"/>
                  <a:pt x="25532" y="95714"/>
                </a:cubicBezTo>
                <a:cubicBezTo>
                  <a:pt x="25490" y="95335"/>
                  <a:pt x="25152" y="95026"/>
                  <a:pt x="24792" y="95026"/>
                </a:cubicBezTo>
                <a:cubicBezTo>
                  <a:pt x="24610" y="95026"/>
                  <a:pt x="24423" y="95104"/>
                  <a:pt x="24265" y="95291"/>
                </a:cubicBezTo>
                <a:cubicBezTo>
                  <a:pt x="22957" y="96839"/>
                  <a:pt x="21147" y="98184"/>
                  <a:pt x="19127" y="98184"/>
                </a:cubicBezTo>
                <a:cubicBezTo>
                  <a:pt x="19089" y="98184"/>
                  <a:pt x="19052" y="98183"/>
                  <a:pt x="19014" y="98182"/>
                </a:cubicBezTo>
                <a:cubicBezTo>
                  <a:pt x="17167" y="98135"/>
                  <a:pt x="15394" y="96867"/>
                  <a:pt x="14892" y="94929"/>
                </a:cubicBezTo>
                <a:cubicBezTo>
                  <a:pt x="14819" y="94644"/>
                  <a:pt x="14593" y="94515"/>
                  <a:pt x="14357" y="94515"/>
                </a:cubicBezTo>
                <a:cubicBezTo>
                  <a:pt x="14114" y="94515"/>
                  <a:pt x="13860" y="94653"/>
                  <a:pt x="13753" y="94896"/>
                </a:cubicBezTo>
                <a:cubicBezTo>
                  <a:pt x="13129" y="96321"/>
                  <a:pt x="11954" y="97475"/>
                  <a:pt x="10538" y="97868"/>
                </a:cubicBezTo>
                <a:cubicBezTo>
                  <a:pt x="10126" y="97866"/>
                  <a:pt x="9719" y="97812"/>
                  <a:pt x="9338" y="97705"/>
                </a:cubicBezTo>
                <a:cubicBezTo>
                  <a:pt x="8376" y="97435"/>
                  <a:pt x="7825" y="96761"/>
                  <a:pt x="7685" y="95705"/>
                </a:cubicBezTo>
                <a:cubicBezTo>
                  <a:pt x="7627" y="95273"/>
                  <a:pt x="7608" y="94833"/>
                  <a:pt x="7606" y="94394"/>
                </a:cubicBezTo>
                <a:cubicBezTo>
                  <a:pt x="7624" y="94318"/>
                  <a:pt x="7636" y="94240"/>
                  <a:pt x="7657" y="94165"/>
                </a:cubicBezTo>
                <a:cubicBezTo>
                  <a:pt x="7692" y="94032"/>
                  <a:pt x="7669" y="93918"/>
                  <a:pt x="7612" y="93828"/>
                </a:cubicBezTo>
                <a:cubicBezTo>
                  <a:pt x="7627" y="93371"/>
                  <a:pt x="7658" y="92915"/>
                  <a:pt x="7702" y="92467"/>
                </a:cubicBezTo>
                <a:cubicBezTo>
                  <a:pt x="7737" y="92108"/>
                  <a:pt x="7484" y="91889"/>
                  <a:pt x="7222" y="91889"/>
                </a:cubicBezTo>
                <a:cubicBezTo>
                  <a:pt x="7055" y="91889"/>
                  <a:pt x="6885" y="91979"/>
                  <a:pt x="6785" y="92180"/>
                </a:cubicBezTo>
                <a:cubicBezTo>
                  <a:pt x="6447" y="92866"/>
                  <a:pt x="5941" y="93384"/>
                  <a:pt x="5361" y="93807"/>
                </a:cubicBezTo>
                <a:cubicBezTo>
                  <a:pt x="5332" y="93821"/>
                  <a:pt x="5302" y="93830"/>
                  <a:pt x="5274" y="93848"/>
                </a:cubicBezTo>
                <a:cubicBezTo>
                  <a:pt x="5154" y="93928"/>
                  <a:pt x="5044" y="94013"/>
                  <a:pt x="4934" y="94099"/>
                </a:cubicBezTo>
                <a:cubicBezTo>
                  <a:pt x="4569" y="94325"/>
                  <a:pt x="4183" y="94523"/>
                  <a:pt x="3794" y="94701"/>
                </a:cubicBezTo>
                <a:cubicBezTo>
                  <a:pt x="3669" y="94724"/>
                  <a:pt x="3543" y="94736"/>
                  <a:pt x="3417" y="94736"/>
                </a:cubicBezTo>
                <a:cubicBezTo>
                  <a:pt x="3183" y="94736"/>
                  <a:pt x="2948" y="94695"/>
                  <a:pt x="2725" y="94610"/>
                </a:cubicBezTo>
                <a:cubicBezTo>
                  <a:pt x="1753" y="94234"/>
                  <a:pt x="1220" y="93239"/>
                  <a:pt x="1229" y="92160"/>
                </a:cubicBezTo>
                <a:cubicBezTo>
                  <a:pt x="1238" y="91014"/>
                  <a:pt x="1764" y="89950"/>
                  <a:pt x="2312" y="88999"/>
                </a:cubicBezTo>
                <a:cubicBezTo>
                  <a:pt x="2747" y="88246"/>
                  <a:pt x="3318" y="86968"/>
                  <a:pt x="4255" y="86908"/>
                </a:cubicBezTo>
                <a:cubicBezTo>
                  <a:pt x="4942" y="86863"/>
                  <a:pt x="4949" y="85733"/>
                  <a:pt x="4280" y="85628"/>
                </a:cubicBezTo>
                <a:cubicBezTo>
                  <a:pt x="4102" y="85601"/>
                  <a:pt x="3931" y="85552"/>
                  <a:pt x="3764" y="85495"/>
                </a:cubicBezTo>
                <a:cubicBezTo>
                  <a:pt x="1262" y="83134"/>
                  <a:pt x="1602" y="78860"/>
                  <a:pt x="4468" y="77014"/>
                </a:cubicBezTo>
                <a:cubicBezTo>
                  <a:pt x="4740" y="76838"/>
                  <a:pt x="4769" y="76311"/>
                  <a:pt x="4495" y="76118"/>
                </a:cubicBezTo>
                <a:cubicBezTo>
                  <a:pt x="2913" y="74999"/>
                  <a:pt x="1803" y="73314"/>
                  <a:pt x="1245" y="71437"/>
                </a:cubicBezTo>
                <a:cubicBezTo>
                  <a:pt x="1226" y="70970"/>
                  <a:pt x="1245" y="70499"/>
                  <a:pt x="1312" y="70030"/>
                </a:cubicBezTo>
                <a:cubicBezTo>
                  <a:pt x="1622" y="67841"/>
                  <a:pt x="2851" y="65919"/>
                  <a:pt x="4580" y="64729"/>
                </a:cubicBezTo>
                <a:cubicBezTo>
                  <a:pt x="5004" y="64438"/>
                  <a:pt x="4889" y="63749"/>
                  <a:pt x="4466" y="63538"/>
                </a:cubicBezTo>
                <a:cubicBezTo>
                  <a:pt x="2506" y="62559"/>
                  <a:pt x="1133" y="60453"/>
                  <a:pt x="995" y="58133"/>
                </a:cubicBezTo>
                <a:cubicBezTo>
                  <a:pt x="853" y="55747"/>
                  <a:pt x="2104" y="53468"/>
                  <a:pt x="3993" y="52261"/>
                </a:cubicBezTo>
                <a:cubicBezTo>
                  <a:pt x="4345" y="52035"/>
                  <a:pt x="4356" y="51391"/>
                  <a:pt x="4027" y="51140"/>
                </a:cubicBezTo>
                <a:cubicBezTo>
                  <a:pt x="2311" y="49831"/>
                  <a:pt x="1273" y="47578"/>
                  <a:pt x="1530" y="45308"/>
                </a:cubicBezTo>
                <a:cubicBezTo>
                  <a:pt x="1771" y="43186"/>
                  <a:pt x="3081" y="41277"/>
                  <a:pt x="4895" y="40384"/>
                </a:cubicBezTo>
                <a:cubicBezTo>
                  <a:pt x="5352" y="40159"/>
                  <a:pt x="5522" y="39273"/>
                  <a:pt x="4927" y="39079"/>
                </a:cubicBezTo>
                <a:cubicBezTo>
                  <a:pt x="2320" y="38227"/>
                  <a:pt x="319" y="35492"/>
                  <a:pt x="442" y="32519"/>
                </a:cubicBezTo>
                <a:cubicBezTo>
                  <a:pt x="565" y="29599"/>
                  <a:pt x="2590" y="27040"/>
                  <a:pt x="5220" y="26341"/>
                </a:cubicBezTo>
                <a:cubicBezTo>
                  <a:pt x="5575" y="26245"/>
                  <a:pt x="5674" y="25803"/>
                  <a:pt x="5554" y="25469"/>
                </a:cubicBezTo>
                <a:cubicBezTo>
                  <a:pt x="5624" y="25130"/>
                  <a:pt x="5513" y="24759"/>
                  <a:pt x="5126" y="24574"/>
                </a:cubicBezTo>
                <a:cubicBezTo>
                  <a:pt x="2958" y="23698"/>
                  <a:pt x="1394" y="21398"/>
                  <a:pt x="1525" y="18873"/>
                </a:cubicBezTo>
                <a:cubicBezTo>
                  <a:pt x="1659" y="16321"/>
                  <a:pt x="3503" y="13565"/>
                  <a:pt x="6044" y="13435"/>
                </a:cubicBezTo>
                <a:cubicBezTo>
                  <a:pt x="6668" y="13403"/>
                  <a:pt x="6837" y="12345"/>
                  <a:pt x="6236" y="12120"/>
                </a:cubicBezTo>
                <a:cubicBezTo>
                  <a:pt x="5466" y="11830"/>
                  <a:pt x="4821" y="11298"/>
                  <a:pt x="4333" y="10628"/>
                </a:cubicBezTo>
                <a:cubicBezTo>
                  <a:pt x="3705" y="9169"/>
                  <a:pt x="3234" y="7433"/>
                  <a:pt x="3520" y="5912"/>
                </a:cubicBezTo>
                <a:cubicBezTo>
                  <a:pt x="3575" y="5671"/>
                  <a:pt x="3643" y="5435"/>
                  <a:pt x="3720" y="5201"/>
                </a:cubicBezTo>
                <a:cubicBezTo>
                  <a:pt x="3884" y="4769"/>
                  <a:pt x="4118" y="4362"/>
                  <a:pt x="4452" y="3997"/>
                </a:cubicBezTo>
                <a:cubicBezTo>
                  <a:pt x="5027" y="3370"/>
                  <a:pt x="5855" y="3040"/>
                  <a:pt x="6677" y="3040"/>
                </a:cubicBezTo>
                <a:cubicBezTo>
                  <a:pt x="7008" y="3040"/>
                  <a:pt x="7339" y="3094"/>
                  <a:pt x="7651" y="3204"/>
                </a:cubicBezTo>
                <a:cubicBezTo>
                  <a:pt x="8841" y="3623"/>
                  <a:pt x="9567" y="4707"/>
                  <a:pt x="10102" y="5857"/>
                </a:cubicBezTo>
                <a:cubicBezTo>
                  <a:pt x="10198" y="6064"/>
                  <a:pt x="10361" y="6154"/>
                  <a:pt x="10520" y="6154"/>
                </a:cubicBezTo>
                <a:cubicBezTo>
                  <a:pt x="10762" y="6154"/>
                  <a:pt x="10996" y="5945"/>
                  <a:pt x="10972" y="5628"/>
                </a:cubicBezTo>
                <a:cubicBezTo>
                  <a:pt x="10978" y="5628"/>
                  <a:pt x="10983" y="5626"/>
                  <a:pt x="10988" y="5626"/>
                </a:cubicBezTo>
                <a:cubicBezTo>
                  <a:pt x="10967" y="5386"/>
                  <a:pt x="10924" y="5157"/>
                  <a:pt x="10868" y="4936"/>
                </a:cubicBezTo>
                <a:cubicBezTo>
                  <a:pt x="10779" y="3768"/>
                  <a:pt x="11341" y="2563"/>
                  <a:pt x="12144" y="1692"/>
                </a:cubicBezTo>
                <a:cubicBezTo>
                  <a:pt x="12654" y="1371"/>
                  <a:pt x="13244" y="1184"/>
                  <a:pt x="13847" y="1184"/>
                </a:cubicBezTo>
                <a:cubicBezTo>
                  <a:pt x="13855" y="1184"/>
                  <a:pt x="13863" y="1184"/>
                  <a:pt x="13871" y="1184"/>
                </a:cubicBezTo>
                <a:cubicBezTo>
                  <a:pt x="15702" y="1202"/>
                  <a:pt x="17217" y="2667"/>
                  <a:pt x="18076" y="4282"/>
                </a:cubicBezTo>
                <a:cubicBezTo>
                  <a:pt x="18182" y="4482"/>
                  <a:pt x="18393" y="4577"/>
                  <a:pt x="18605" y="4577"/>
                </a:cubicBezTo>
                <a:cubicBezTo>
                  <a:pt x="18810" y="4577"/>
                  <a:pt x="19017" y="4488"/>
                  <a:pt x="19134" y="4319"/>
                </a:cubicBezTo>
                <a:cubicBezTo>
                  <a:pt x="20444" y="2418"/>
                  <a:pt x="22448" y="1177"/>
                  <a:pt x="24654" y="977"/>
                </a:cubicBezTo>
                <a:cubicBezTo>
                  <a:pt x="24852" y="960"/>
                  <a:pt x="25051" y="951"/>
                  <a:pt x="25249" y="951"/>
                </a:cubicBezTo>
                <a:cubicBezTo>
                  <a:pt x="27286" y="951"/>
                  <a:pt x="29328" y="1876"/>
                  <a:pt x="30717" y="3475"/>
                </a:cubicBezTo>
                <a:cubicBezTo>
                  <a:pt x="30867" y="3648"/>
                  <a:pt x="31075" y="3758"/>
                  <a:pt x="31279" y="3758"/>
                </a:cubicBezTo>
                <a:cubicBezTo>
                  <a:pt x="31446" y="3758"/>
                  <a:pt x="31611" y="3685"/>
                  <a:pt x="31738" y="3511"/>
                </a:cubicBezTo>
                <a:cubicBezTo>
                  <a:pt x="33132" y="1618"/>
                  <a:pt x="35296" y="433"/>
                  <a:pt x="37560" y="433"/>
                </a:cubicBezTo>
                <a:cubicBezTo>
                  <a:pt x="37592" y="433"/>
                  <a:pt x="37625" y="433"/>
                  <a:pt x="37657" y="433"/>
                </a:cubicBezTo>
                <a:cubicBezTo>
                  <a:pt x="39943" y="468"/>
                  <a:pt x="42146" y="1667"/>
                  <a:pt x="43504" y="3634"/>
                </a:cubicBezTo>
                <a:cubicBezTo>
                  <a:pt x="43634" y="3824"/>
                  <a:pt x="43828" y="3915"/>
                  <a:pt x="44021" y="3915"/>
                </a:cubicBezTo>
                <a:cubicBezTo>
                  <a:pt x="44260" y="3915"/>
                  <a:pt x="44498" y="3775"/>
                  <a:pt x="44612" y="3512"/>
                </a:cubicBezTo>
                <a:cubicBezTo>
                  <a:pt x="45355" y="1811"/>
                  <a:pt x="47034" y="593"/>
                  <a:pt x="48802" y="593"/>
                </a:cubicBezTo>
                <a:cubicBezTo>
                  <a:pt x="48893" y="593"/>
                  <a:pt x="48985" y="597"/>
                  <a:pt x="49076" y="603"/>
                </a:cubicBezTo>
                <a:cubicBezTo>
                  <a:pt x="50963" y="737"/>
                  <a:pt x="52608" y="2112"/>
                  <a:pt x="53229" y="4012"/>
                </a:cubicBezTo>
                <a:cubicBezTo>
                  <a:pt x="53322" y="4300"/>
                  <a:pt x="53559" y="4436"/>
                  <a:pt x="53800" y="4436"/>
                </a:cubicBezTo>
                <a:cubicBezTo>
                  <a:pt x="54040" y="4436"/>
                  <a:pt x="54285" y="4302"/>
                  <a:pt x="54399" y="4046"/>
                </a:cubicBezTo>
                <a:cubicBezTo>
                  <a:pt x="55178" y="2298"/>
                  <a:pt x="56395" y="355"/>
                  <a:pt x="58351" y="108"/>
                </a:cubicBezTo>
                <a:cubicBezTo>
                  <a:pt x="58468" y="93"/>
                  <a:pt x="58585" y="85"/>
                  <a:pt x="58703" y="85"/>
                </a:cubicBezTo>
                <a:close/>
                <a:moveTo>
                  <a:pt x="25511" y="97418"/>
                </a:moveTo>
                <a:cubicBezTo>
                  <a:pt x="25583" y="97506"/>
                  <a:pt x="25654" y="97592"/>
                  <a:pt x="25728" y="97674"/>
                </a:cubicBezTo>
                <a:cubicBezTo>
                  <a:pt x="25458" y="97935"/>
                  <a:pt x="25196" y="98207"/>
                  <a:pt x="24932" y="98474"/>
                </a:cubicBezTo>
                <a:cubicBezTo>
                  <a:pt x="25124" y="98122"/>
                  <a:pt x="25315" y="97769"/>
                  <a:pt x="25511" y="97418"/>
                </a:cubicBezTo>
                <a:close/>
                <a:moveTo>
                  <a:pt x="5907" y="97079"/>
                </a:moveTo>
                <a:cubicBezTo>
                  <a:pt x="5963" y="97161"/>
                  <a:pt x="6021" y="97245"/>
                  <a:pt x="6083" y="97323"/>
                </a:cubicBezTo>
                <a:cubicBezTo>
                  <a:pt x="5922" y="97363"/>
                  <a:pt x="5783" y="97470"/>
                  <a:pt x="5724" y="97678"/>
                </a:cubicBezTo>
                <a:cubicBezTo>
                  <a:pt x="5641" y="97976"/>
                  <a:pt x="5557" y="98276"/>
                  <a:pt x="5473" y="98574"/>
                </a:cubicBezTo>
                <a:cubicBezTo>
                  <a:pt x="5441" y="98363"/>
                  <a:pt x="5410" y="98154"/>
                  <a:pt x="5379" y="97943"/>
                </a:cubicBezTo>
                <a:cubicBezTo>
                  <a:pt x="5578" y="97669"/>
                  <a:pt x="5755" y="97382"/>
                  <a:pt x="5907" y="97079"/>
                </a:cubicBezTo>
                <a:close/>
                <a:moveTo>
                  <a:pt x="36383" y="97763"/>
                </a:moveTo>
                <a:cubicBezTo>
                  <a:pt x="36467" y="97823"/>
                  <a:pt x="36549" y="97885"/>
                  <a:pt x="36635" y="97942"/>
                </a:cubicBezTo>
                <a:cubicBezTo>
                  <a:pt x="36433" y="98224"/>
                  <a:pt x="36219" y="98492"/>
                  <a:pt x="35990" y="98743"/>
                </a:cubicBezTo>
                <a:lnTo>
                  <a:pt x="35990" y="98743"/>
                </a:lnTo>
                <a:cubicBezTo>
                  <a:pt x="36104" y="98412"/>
                  <a:pt x="36233" y="98085"/>
                  <a:pt x="36383" y="97763"/>
                </a:cubicBezTo>
                <a:close/>
                <a:moveTo>
                  <a:pt x="6910" y="98154"/>
                </a:moveTo>
                <a:cubicBezTo>
                  <a:pt x="6978" y="98209"/>
                  <a:pt x="7046" y="98263"/>
                  <a:pt x="7117" y="98313"/>
                </a:cubicBezTo>
                <a:cubicBezTo>
                  <a:pt x="7089" y="98492"/>
                  <a:pt x="7056" y="98671"/>
                  <a:pt x="7018" y="98844"/>
                </a:cubicBezTo>
                <a:cubicBezTo>
                  <a:pt x="6974" y="98617"/>
                  <a:pt x="6938" y="98387"/>
                  <a:pt x="6910" y="98154"/>
                </a:cubicBezTo>
                <a:close/>
                <a:moveTo>
                  <a:pt x="14758" y="97457"/>
                </a:moveTo>
                <a:cubicBezTo>
                  <a:pt x="14838" y="97560"/>
                  <a:pt x="14920" y="97659"/>
                  <a:pt x="15007" y="97755"/>
                </a:cubicBezTo>
                <a:cubicBezTo>
                  <a:pt x="14645" y="98204"/>
                  <a:pt x="14280" y="98650"/>
                  <a:pt x="13914" y="99097"/>
                </a:cubicBezTo>
                <a:cubicBezTo>
                  <a:pt x="14182" y="98542"/>
                  <a:pt x="14464" y="97997"/>
                  <a:pt x="14758" y="97457"/>
                </a:cubicBezTo>
                <a:close/>
                <a:moveTo>
                  <a:pt x="49414" y="98799"/>
                </a:moveTo>
                <a:cubicBezTo>
                  <a:pt x="49548" y="98812"/>
                  <a:pt x="49683" y="98821"/>
                  <a:pt x="49817" y="98825"/>
                </a:cubicBezTo>
                <a:cubicBezTo>
                  <a:pt x="49785" y="98857"/>
                  <a:pt x="49754" y="98891"/>
                  <a:pt x="49723" y="98924"/>
                </a:cubicBezTo>
                <a:cubicBezTo>
                  <a:pt x="49512" y="99026"/>
                  <a:pt x="49299" y="99118"/>
                  <a:pt x="49085" y="99214"/>
                </a:cubicBezTo>
                <a:cubicBezTo>
                  <a:pt x="49196" y="99076"/>
                  <a:pt x="49305" y="98937"/>
                  <a:pt x="49414" y="98799"/>
                </a:cubicBezTo>
                <a:close/>
                <a:moveTo>
                  <a:pt x="65980" y="98169"/>
                </a:moveTo>
                <a:cubicBezTo>
                  <a:pt x="65914" y="98281"/>
                  <a:pt x="65850" y="98394"/>
                  <a:pt x="65785" y="98506"/>
                </a:cubicBezTo>
                <a:cubicBezTo>
                  <a:pt x="65668" y="98709"/>
                  <a:pt x="65685" y="98922"/>
                  <a:pt x="65776" y="99099"/>
                </a:cubicBezTo>
                <a:cubicBezTo>
                  <a:pt x="65438" y="99163"/>
                  <a:pt x="65099" y="99221"/>
                  <a:pt x="64760" y="99280"/>
                </a:cubicBezTo>
                <a:cubicBezTo>
                  <a:pt x="65088" y="98932"/>
                  <a:pt x="65401" y="98568"/>
                  <a:pt x="65697" y="98191"/>
                </a:cubicBezTo>
                <a:cubicBezTo>
                  <a:pt x="65731" y="98197"/>
                  <a:pt x="65765" y="98201"/>
                  <a:pt x="65800" y="98201"/>
                </a:cubicBezTo>
                <a:cubicBezTo>
                  <a:pt x="65859" y="98201"/>
                  <a:pt x="65919" y="98191"/>
                  <a:pt x="65980" y="98169"/>
                </a:cubicBezTo>
                <a:close/>
                <a:moveTo>
                  <a:pt x="26573" y="98456"/>
                </a:moveTo>
                <a:cubicBezTo>
                  <a:pt x="26724" y="98572"/>
                  <a:pt x="26878" y="98677"/>
                  <a:pt x="27037" y="98778"/>
                </a:cubicBezTo>
                <a:cubicBezTo>
                  <a:pt x="26711" y="99043"/>
                  <a:pt x="26387" y="99310"/>
                  <a:pt x="26056" y="99567"/>
                </a:cubicBezTo>
                <a:cubicBezTo>
                  <a:pt x="26218" y="99192"/>
                  <a:pt x="26391" y="98823"/>
                  <a:pt x="26573" y="98456"/>
                </a:cubicBezTo>
                <a:close/>
                <a:moveTo>
                  <a:pt x="44713" y="98891"/>
                </a:moveTo>
                <a:lnTo>
                  <a:pt x="44713" y="98891"/>
                </a:lnTo>
                <a:cubicBezTo>
                  <a:pt x="44688" y="98942"/>
                  <a:pt x="44665" y="98994"/>
                  <a:pt x="44641" y="99044"/>
                </a:cubicBezTo>
                <a:cubicBezTo>
                  <a:pt x="44369" y="99295"/>
                  <a:pt x="44090" y="99534"/>
                  <a:pt x="43800" y="99756"/>
                </a:cubicBezTo>
                <a:cubicBezTo>
                  <a:pt x="43892" y="99565"/>
                  <a:pt x="43994" y="99378"/>
                  <a:pt x="44099" y="99196"/>
                </a:cubicBezTo>
                <a:cubicBezTo>
                  <a:pt x="44171" y="99111"/>
                  <a:pt x="44238" y="99021"/>
                  <a:pt x="44309" y="98934"/>
                </a:cubicBezTo>
                <a:cubicBezTo>
                  <a:pt x="44359" y="98951"/>
                  <a:pt x="44411" y="98959"/>
                  <a:pt x="44464" y="98959"/>
                </a:cubicBezTo>
                <a:cubicBezTo>
                  <a:pt x="44546" y="98959"/>
                  <a:pt x="44631" y="98938"/>
                  <a:pt x="44713" y="98891"/>
                </a:cubicBezTo>
                <a:close/>
                <a:moveTo>
                  <a:pt x="0" y="0"/>
                </a:moveTo>
                <a:lnTo>
                  <a:pt x="0" y="13424"/>
                </a:lnTo>
                <a:cubicBezTo>
                  <a:pt x="448" y="12585"/>
                  <a:pt x="944" y="11771"/>
                  <a:pt x="1489" y="11002"/>
                </a:cubicBezTo>
                <a:lnTo>
                  <a:pt x="1489" y="11002"/>
                </a:lnTo>
                <a:cubicBezTo>
                  <a:pt x="1087" y="11873"/>
                  <a:pt x="648" y="12724"/>
                  <a:pt x="179" y="13565"/>
                </a:cubicBezTo>
                <a:cubicBezTo>
                  <a:pt x="100" y="13705"/>
                  <a:pt x="107" y="13840"/>
                  <a:pt x="157" y="13956"/>
                </a:cubicBezTo>
                <a:cubicBezTo>
                  <a:pt x="104" y="14011"/>
                  <a:pt x="51" y="14065"/>
                  <a:pt x="0" y="14122"/>
                </a:cubicBezTo>
                <a:lnTo>
                  <a:pt x="0" y="36392"/>
                </a:lnTo>
                <a:cubicBezTo>
                  <a:pt x="266" y="36931"/>
                  <a:pt x="588" y="37439"/>
                  <a:pt x="957" y="37905"/>
                </a:cubicBezTo>
                <a:cubicBezTo>
                  <a:pt x="822" y="37955"/>
                  <a:pt x="689" y="38009"/>
                  <a:pt x="562" y="38073"/>
                </a:cubicBezTo>
                <a:cubicBezTo>
                  <a:pt x="484" y="38033"/>
                  <a:pt x="399" y="38013"/>
                  <a:pt x="314" y="38013"/>
                </a:cubicBezTo>
                <a:cubicBezTo>
                  <a:pt x="277" y="38013"/>
                  <a:pt x="241" y="38016"/>
                  <a:pt x="204" y="38024"/>
                </a:cubicBezTo>
                <a:cubicBezTo>
                  <a:pt x="172" y="37631"/>
                  <a:pt x="140" y="37237"/>
                  <a:pt x="107" y="36844"/>
                </a:cubicBezTo>
                <a:cubicBezTo>
                  <a:pt x="98" y="36724"/>
                  <a:pt x="59" y="36622"/>
                  <a:pt x="0" y="36543"/>
                </a:cubicBezTo>
                <a:lnTo>
                  <a:pt x="0" y="76597"/>
                </a:lnTo>
                <a:cubicBezTo>
                  <a:pt x="40" y="76592"/>
                  <a:pt x="80" y="76583"/>
                  <a:pt x="117" y="76569"/>
                </a:cubicBezTo>
                <a:lnTo>
                  <a:pt x="117" y="76569"/>
                </a:lnTo>
                <a:cubicBezTo>
                  <a:pt x="82" y="76874"/>
                  <a:pt x="46" y="77180"/>
                  <a:pt x="10" y="77486"/>
                </a:cubicBezTo>
                <a:cubicBezTo>
                  <a:pt x="8" y="77509"/>
                  <a:pt x="4" y="77534"/>
                  <a:pt x="0" y="77558"/>
                </a:cubicBezTo>
                <a:lnTo>
                  <a:pt x="0" y="94114"/>
                </a:lnTo>
                <a:cubicBezTo>
                  <a:pt x="10" y="93978"/>
                  <a:pt x="19" y="93842"/>
                  <a:pt x="30" y="93704"/>
                </a:cubicBezTo>
                <a:cubicBezTo>
                  <a:pt x="37" y="93587"/>
                  <a:pt x="48" y="93469"/>
                  <a:pt x="57" y="93352"/>
                </a:cubicBezTo>
                <a:cubicBezTo>
                  <a:pt x="104" y="93466"/>
                  <a:pt x="152" y="93581"/>
                  <a:pt x="206" y="93691"/>
                </a:cubicBezTo>
                <a:cubicBezTo>
                  <a:pt x="292" y="93933"/>
                  <a:pt x="390" y="94168"/>
                  <a:pt x="518" y="94383"/>
                </a:cubicBezTo>
                <a:cubicBezTo>
                  <a:pt x="460" y="94354"/>
                  <a:pt x="395" y="94339"/>
                  <a:pt x="330" y="94339"/>
                </a:cubicBezTo>
                <a:cubicBezTo>
                  <a:pt x="204" y="94339"/>
                  <a:pt x="78" y="94396"/>
                  <a:pt x="0" y="94514"/>
                </a:cubicBezTo>
                <a:lnTo>
                  <a:pt x="0" y="99817"/>
                </a:lnTo>
                <a:lnTo>
                  <a:pt x="8546" y="99817"/>
                </a:lnTo>
                <a:cubicBezTo>
                  <a:pt x="8530" y="99633"/>
                  <a:pt x="8514" y="99450"/>
                  <a:pt x="8494" y="99266"/>
                </a:cubicBezTo>
                <a:lnTo>
                  <a:pt x="8494" y="99266"/>
                </a:lnTo>
                <a:cubicBezTo>
                  <a:pt x="8902" y="99505"/>
                  <a:pt x="9342" y="99678"/>
                  <a:pt x="9797" y="99797"/>
                </a:cubicBezTo>
                <a:cubicBezTo>
                  <a:pt x="9789" y="99804"/>
                  <a:pt x="9780" y="99810"/>
                  <a:pt x="9773" y="99817"/>
                </a:cubicBezTo>
                <a:lnTo>
                  <a:pt x="15003" y="99817"/>
                </a:lnTo>
                <a:cubicBezTo>
                  <a:pt x="15237" y="99350"/>
                  <a:pt x="15485" y="98891"/>
                  <a:pt x="15738" y="98434"/>
                </a:cubicBezTo>
                <a:cubicBezTo>
                  <a:pt x="15850" y="98522"/>
                  <a:pt x="15965" y="98607"/>
                  <a:pt x="16083" y="98685"/>
                </a:cubicBezTo>
                <a:cubicBezTo>
                  <a:pt x="15741" y="99077"/>
                  <a:pt x="15386" y="99453"/>
                  <a:pt x="15022" y="99817"/>
                </a:cubicBezTo>
                <a:lnTo>
                  <a:pt x="16888" y="99817"/>
                </a:lnTo>
                <a:cubicBezTo>
                  <a:pt x="16943" y="99614"/>
                  <a:pt x="16992" y="99409"/>
                  <a:pt x="17036" y="99202"/>
                </a:cubicBezTo>
                <a:cubicBezTo>
                  <a:pt x="17201" y="99274"/>
                  <a:pt x="17367" y="99342"/>
                  <a:pt x="17536" y="99397"/>
                </a:cubicBezTo>
                <a:cubicBezTo>
                  <a:pt x="17396" y="99540"/>
                  <a:pt x="17253" y="99680"/>
                  <a:pt x="17107" y="99817"/>
                </a:cubicBezTo>
                <a:lnTo>
                  <a:pt x="18902" y="99817"/>
                </a:lnTo>
                <a:cubicBezTo>
                  <a:pt x="18921" y="99764"/>
                  <a:pt x="18941" y="99711"/>
                  <a:pt x="18959" y="99659"/>
                </a:cubicBezTo>
                <a:cubicBezTo>
                  <a:pt x="19040" y="99662"/>
                  <a:pt x="19122" y="99664"/>
                  <a:pt x="19204" y="99664"/>
                </a:cubicBezTo>
                <a:cubicBezTo>
                  <a:pt x="19317" y="99664"/>
                  <a:pt x="19431" y="99661"/>
                  <a:pt x="19544" y="99655"/>
                </a:cubicBezTo>
                <a:lnTo>
                  <a:pt x="19544" y="99655"/>
                </a:lnTo>
                <a:cubicBezTo>
                  <a:pt x="19488" y="99709"/>
                  <a:pt x="19434" y="99761"/>
                  <a:pt x="19379" y="99817"/>
                </a:cubicBezTo>
                <a:lnTo>
                  <a:pt x="20821" y="99817"/>
                </a:lnTo>
                <a:cubicBezTo>
                  <a:pt x="20895" y="99678"/>
                  <a:pt x="20970" y="99540"/>
                  <a:pt x="21046" y="99403"/>
                </a:cubicBezTo>
                <a:cubicBezTo>
                  <a:pt x="21142" y="99374"/>
                  <a:pt x="21239" y="99342"/>
                  <a:pt x="21334" y="99310"/>
                </a:cubicBezTo>
                <a:lnTo>
                  <a:pt x="21334" y="99310"/>
                </a:lnTo>
                <a:cubicBezTo>
                  <a:pt x="21176" y="99481"/>
                  <a:pt x="21018" y="99651"/>
                  <a:pt x="20854" y="99817"/>
                </a:cubicBezTo>
                <a:lnTo>
                  <a:pt x="38340" y="99817"/>
                </a:lnTo>
                <a:cubicBezTo>
                  <a:pt x="38463" y="99547"/>
                  <a:pt x="38596" y="99284"/>
                  <a:pt x="38744" y="99030"/>
                </a:cubicBezTo>
                <a:cubicBezTo>
                  <a:pt x="38778" y="98974"/>
                  <a:pt x="38798" y="98918"/>
                  <a:pt x="38814" y="98861"/>
                </a:cubicBezTo>
                <a:cubicBezTo>
                  <a:pt x="39013" y="98905"/>
                  <a:pt x="39214" y="98941"/>
                  <a:pt x="39415" y="98965"/>
                </a:cubicBezTo>
                <a:cubicBezTo>
                  <a:pt x="39183" y="99265"/>
                  <a:pt x="38934" y="99549"/>
                  <a:pt x="38671" y="99817"/>
                </a:cubicBezTo>
                <a:lnTo>
                  <a:pt x="40406" y="99817"/>
                </a:lnTo>
                <a:cubicBezTo>
                  <a:pt x="40506" y="99529"/>
                  <a:pt x="40628" y="99250"/>
                  <a:pt x="40773" y="98981"/>
                </a:cubicBezTo>
                <a:cubicBezTo>
                  <a:pt x="41167" y="98941"/>
                  <a:pt x="41555" y="98859"/>
                  <a:pt x="41939" y="98748"/>
                </a:cubicBezTo>
                <a:lnTo>
                  <a:pt x="41939" y="98748"/>
                </a:lnTo>
                <a:cubicBezTo>
                  <a:pt x="41879" y="98844"/>
                  <a:pt x="41822" y="98941"/>
                  <a:pt x="41766" y="99040"/>
                </a:cubicBezTo>
                <a:cubicBezTo>
                  <a:pt x="41465" y="99334"/>
                  <a:pt x="41137" y="99594"/>
                  <a:pt x="40786" y="99817"/>
                </a:cubicBezTo>
                <a:lnTo>
                  <a:pt x="55630" y="99817"/>
                </a:lnTo>
                <a:cubicBezTo>
                  <a:pt x="55736" y="99698"/>
                  <a:pt x="55844" y="99581"/>
                  <a:pt x="55954" y="99466"/>
                </a:cubicBezTo>
                <a:cubicBezTo>
                  <a:pt x="56019" y="99439"/>
                  <a:pt x="56082" y="99409"/>
                  <a:pt x="56148" y="99382"/>
                </a:cubicBezTo>
                <a:lnTo>
                  <a:pt x="56148" y="99382"/>
                </a:lnTo>
                <a:cubicBezTo>
                  <a:pt x="56079" y="99457"/>
                  <a:pt x="56010" y="99531"/>
                  <a:pt x="55938" y="99602"/>
                </a:cubicBezTo>
                <a:cubicBezTo>
                  <a:pt x="55873" y="99666"/>
                  <a:pt x="55825" y="99740"/>
                  <a:pt x="55792" y="99817"/>
                </a:cubicBezTo>
                <a:lnTo>
                  <a:pt x="70450" y="99817"/>
                </a:lnTo>
                <a:lnTo>
                  <a:pt x="70450" y="92030"/>
                </a:lnTo>
                <a:cubicBezTo>
                  <a:pt x="70279" y="92202"/>
                  <a:pt x="70108" y="92372"/>
                  <a:pt x="69934" y="92540"/>
                </a:cubicBezTo>
                <a:cubicBezTo>
                  <a:pt x="70130" y="92299"/>
                  <a:pt x="70305" y="92032"/>
                  <a:pt x="70450" y="91744"/>
                </a:cubicBezTo>
                <a:lnTo>
                  <a:pt x="70450" y="86868"/>
                </a:lnTo>
                <a:cubicBezTo>
                  <a:pt x="70419" y="86926"/>
                  <a:pt x="70388" y="86985"/>
                  <a:pt x="70359" y="87044"/>
                </a:cubicBezTo>
                <a:cubicBezTo>
                  <a:pt x="70272" y="86866"/>
                  <a:pt x="70181" y="86691"/>
                  <a:pt x="70078" y="86523"/>
                </a:cubicBezTo>
                <a:lnTo>
                  <a:pt x="70078" y="86523"/>
                </a:lnTo>
                <a:cubicBezTo>
                  <a:pt x="70124" y="86537"/>
                  <a:pt x="70173" y="86545"/>
                  <a:pt x="70223" y="86545"/>
                </a:cubicBezTo>
                <a:cubicBezTo>
                  <a:pt x="70296" y="86545"/>
                  <a:pt x="70372" y="86528"/>
                  <a:pt x="70449" y="86490"/>
                </a:cubicBezTo>
                <a:lnTo>
                  <a:pt x="70449" y="45955"/>
                </a:lnTo>
                <a:cubicBezTo>
                  <a:pt x="70400" y="46013"/>
                  <a:pt x="70351" y="46070"/>
                  <a:pt x="70303" y="46129"/>
                </a:cubicBezTo>
                <a:cubicBezTo>
                  <a:pt x="70356" y="45999"/>
                  <a:pt x="70405" y="45866"/>
                  <a:pt x="70449" y="45734"/>
                </a:cubicBezTo>
                <a:lnTo>
                  <a:pt x="70449" y="32387"/>
                </a:lnTo>
                <a:cubicBezTo>
                  <a:pt x="70157" y="32830"/>
                  <a:pt x="69853" y="33263"/>
                  <a:pt x="69538" y="33689"/>
                </a:cubicBezTo>
                <a:cubicBezTo>
                  <a:pt x="69676" y="33348"/>
                  <a:pt x="69786" y="32993"/>
                  <a:pt x="69869" y="32629"/>
                </a:cubicBezTo>
                <a:cubicBezTo>
                  <a:pt x="70065" y="32467"/>
                  <a:pt x="70258" y="32300"/>
                  <a:pt x="70449" y="32130"/>
                </a:cubicBezTo>
                <a:lnTo>
                  <a:pt x="70449" y="23663"/>
                </a:lnTo>
                <a:cubicBezTo>
                  <a:pt x="70225" y="23865"/>
                  <a:pt x="70004" y="24072"/>
                  <a:pt x="69780" y="24275"/>
                </a:cubicBezTo>
                <a:cubicBezTo>
                  <a:pt x="69995" y="23949"/>
                  <a:pt x="70216" y="23624"/>
                  <a:pt x="70449" y="23309"/>
                </a:cubicBezTo>
                <a:lnTo>
                  <a:pt x="70449" y="20722"/>
                </a:lnTo>
                <a:cubicBezTo>
                  <a:pt x="70442" y="20732"/>
                  <a:pt x="70436" y="20742"/>
                  <a:pt x="70429" y="20753"/>
                </a:cubicBezTo>
                <a:cubicBezTo>
                  <a:pt x="70355" y="20782"/>
                  <a:pt x="70281" y="20831"/>
                  <a:pt x="70216" y="20910"/>
                </a:cubicBezTo>
                <a:cubicBezTo>
                  <a:pt x="70077" y="21074"/>
                  <a:pt x="69948" y="21247"/>
                  <a:pt x="69817" y="21416"/>
                </a:cubicBezTo>
                <a:cubicBezTo>
                  <a:pt x="69937" y="21189"/>
                  <a:pt x="70056" y="20960"/>
                  <a:pt x="70175" y="20731"/>
                </a:cubicBezTo>
                <a:cubicBezTo>
                  <a:pt x="70204" y="20696"/>
                  <a:pt x="70231" y="20656"/>
                  <a:pt x="70256" y="20611"/>
                </a:cubicBezTo>
                <a:cubicBezTo>
                  <a:pt x="70321" y="20494"/>
                  <a:pt x="70386" y="20377"/>
                  <a:pt x="70449" y="20259"/>
                </a:cubicBezTo>
                <a:lnTo>
                  <a:pt x="70449" y="428"/>
                </a:lnTo>
                <a:cubicBezTo>
                  <a:pt x="70424" y="439"/>
                  <a:pt x="70401" y="451"/>
                  <a:pt x="70377" y="467"/>
                </a:cubicBezTo>
                <a:cubicBezTo>
                  <a:pt x="70405" y="355"/>
                  <a:pt x="70405" y="237"/>
                  <a:pt x="70383" y="121"/>
                </a:cubicBezTo>
                <a:lnTo>
                  <a:pt x="70383" y="121"/>
                </a:lnTo>
                <a:cubicBezTo>
                  <a:pt x="70405" y="132"/>
                  <a:pt x="70428" y="143"/>
                  <a:pt x="70449" y="156"/>
                </a:cubicBezTo>
                <a:lnTo>
                  <a:pt x="70449" y="0"/>
                </a:lnTo>
                <a:lnTo>
                  <a:pt x="30633" y="0"/>
                </a:lnTo>
                <a:cubicBezTo>
                  <a:pt x="30601" y="28"/>
                  <a:pt x="30569" y="57"/>
                  <a:pt x="30537" y="84"/>
                </a:cubicBezTo>
                <a:cubicBezTo>
                  <a:pt x="30542" y="57"/>
                  <a:pt x="30547" y="28"/>
                  <a:pt x="30552" y="0"/>
                </a:cubicBezTo>
                <a:lnTo>
                  <a:pt x="29534" y="0"/>
                </a:lnTo>
                <a:cubicBezTo>
                  <a:pt x="29492" y="243"/>
                  <a:pt x="29463" y="487"/>
                  <a:pt x="29442" y="736"/>
                </a:cubicBezTo>
                <a:cubicBezTo>
                  <a:pt x="29252" y="624"/>
                  <a:pt x="29062" y="513"/>
                  <a:pt x="28865" y="417"/>
                </a:cubicBezTo>
                <a:cubicBezTo>
                  <a:pt x="29051" y="282"/>
                  <a:pt x="29235" y="143"/>
                  <a:pt x="29415" y="0"/>
                </a:cubicBezTo>
                <a:lnTo>
                  <a:pt x="21360" y="0"/>
                </a:lnTo>
                <a:cubicBezTo>
                  <a:pt x="21072" y="247"/>
                  <a:pt x="20780" y="487"/>
                  <a:pt x="20483" y="720"/>
                </a:cubicBezTo>
                <a:cubicBezTo>
                  <a:pt x="20579" y="473"/>
                  <a:pt x="20690" y="231"/>
                  <a:pt x="208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69" name="Google Shape;169;p11"/>
          <p:cNvSpPr txBox="1">
            <a:spLocks noGrp="1"/>
          </p:cNvSpPr>
          <p:nvPr>
            <p:ph type="title" hasCustomPrompt="1"/>
          </p:nvPr>
        </p:nvSpPr>
        <p:spPr>
          <a:xfrm>
            <a:off x="2369370" y="3246300"/>
            <a:ext cx="9586861" cy="20991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70" name="Google Shape;170;p11"/>
          <p:cNvSpPr txBox="1">
            <a:spLocks noGrp="1"/>
          </p:cNvSpPr>
          <p:nvPr>
            <p:ph type="subTitle" idx="1"/>
          </p:nvPr>
        </p:nvSpPr>
        <p:spPr>
          <a:xfrm>
            <a:off x="3994146" y="5855307"/>
            <a:ext cx="6337309" cy="10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100"/>
              <a:buNone/>
              <a:defRPr sz="2100">
                <a:solidFill>
                  <a:schemeClr val="dk1"/>
                </a:solidFill>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72"/>
        <p:cNvGrpSpPr/>
        <p:nvPr/>
      </p:nvGrpSpPr>
      <p:grpSpPr>
        <a:xfrm>
          <a:off x="0" y="0"/>
          <a:ext cx="0" cy="0"/>
          <a:chOff x="0" y="0"/>
          <a:chExt cx="0" cy="0"/>
        </a:xfrm>
      </p:grpSpPr>
      <p:grpSp>
        <p:nvGrpSpPr>
          <p:cNvPr id="173" name="Google Shape;173;p13"/>
          <p:cNvGrpSpPr/>
          <p:nvPr/>
        </p:nvGrpSpPr>
        <p:grpSpPr>
          <a:xfrm>
            <a:off x="-23875" y="53"/>
            <a:ext cx="14349685" cy="10744281"/>
            <a:chOff x="4178823" y="2981922"/>
            <a:chExt cx="1763432" cy="2494030"/>
          </a:xfrm>
        </p:grpSpPr>
        <p:sp>
          <p:nvSpPr>
            <p:cNvPr id="174" name="Google Shape;174;p13"/>
            <p:cNvSpPr/>
            <p:nvPr/>
          </p:nvSpPr>
          <p:spPr>
            <a:xfrm>
              <a:off x="5848025" y="3714300"/>
              <a:ext cx="94200" cy="320525"/>
            </a:xfrm>
            <a:custGeom>
              <a:avLst/>
              <a:gdLst/>
              <a:ahLst/>
              <a:cxnLst/>
              <a:rect l="l" t="t" r="r" b="b"/>
              <a:pathLst>
                <a:path w="3768" h="12821" extrusionOk="0">
                  <a:moveTo>
                    <a:pt x="3768" y="0"/>
                  </a:moveTo>
                  <a:cubicBezTo>
                    <a:pt x="2699" y="886"/>
                    <a:pt x="1779" y="1938"/>
                    <a:pt x="1116" y="3241"/>
                  </a:cubicBezTo>
                  <a:cubicBezTo>
                    <a:pt x="294" y="4852"/>
                    <a:pt x="1" y="6724"/>
                    <a:pt x="482" y="8482"/>
                  </a:cubicBezTo>
                  <a:cubicBezTo>
                    <a:pt x="944" y="10175"/>
                    <a:pt x="2141" y="11605"/>
                    <a:pt x="3525" y="12642"/>
                  </a:cubicBezTo>
                  <a:cubicBezTo>
                    <a:pt x="3604" y="12702"/>
                    <a:pt x="3687" y="12763"/>
                    <a:pt x="3768" y="12821"/>
                  </a:cubicBezTo>
                  <a:lnTo>
                    <a:pt x="37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5" name="Google Shape;175;p13"/>
            <p:cNvSpPr/>
            <p:nvPr/>
          </p:nvSpPr>
          <p:spPr>
            <a:xfrm>
              <a:off x="5824625" y="4104800"/>
              <a:ext cx="117600" cy="331950"/>
            </a:xfrm>
            <a:custGeom>
              <a:avLst/>
              <a:gdLst/>
              <a:ahLst/>
              <a:cxnLst/>
              <a:rect l="l" t="t" r="r" b="b"/>
              <a:pathLst>
                <a:path w="4704" h="13278" extrusionOk="0">
                  <a:moveTo>
                    <a:pt x="4232" y="8017"/>
                  </a:moveTo>
                  <a:cubicBezTo>
                    <a:pt x="4317" y="8660"/>
                    <a:pt x="4391" y="9303"/>
                    <a:pt x="4453" y="9950"/>
                  </a:cubicBezTo>
                  <a:cubicBezTo>
                    <a:pt x="4182" y="9561"/>
                    <a:pt x="3940" y="9144"/>
                    <a:pt x="3743" y="8691"/>
                  </a:cubicBezTo>
                  <a:cubicBezTo>
                    <a:pt x="3659" y="8498"/>
                    <a:pt x="3587" y="8302"/>
                    <a:pt x="3522" y="8104"/>
                  </a:cubicBezTo>
                  <a:lnTo>
                    <a:pt x="3522" y="8104"/>
                  </a:lnTo>
                  <a:cubicBezTo>
                    <a:pt x="3612" y="8135"/>
                    <a:pt x="3706" y="8152"/>
                    <a:pt x="3800" y="8152"/>
                  </a:cubicBezTo>
                  <a:cubicBezTo>
                    <a:pt x="3949" y="8152"/>
                    <a:pt x="4098" y="8110"/>
                    <a:pt x="4232" y="8017"/>
                  </a:cubicBezTo>
                  <a:close/>
                  <a:moveTo>
                    <a:pt x="4704" y="0"/>
                  </a:moveTo>
                  <a:cubicBezTo>
                    <a:pt x="3594" y="778"/>
                    <a:pt x="2637" y="1752"/>
                    <a:pt x="1959" y="2981"/>
                  </a:cubicBezTo>
                  <a:cubicBezTo>
                    <a:pt x="1" y="6528"/>
                    <a:pt x="1737" y="10803"/>
                    <a:pt x="4641" y="13226"/>
                  </a:cubicBezTo>
                  <a:cubicBezTo>
                    <a:pt x="4661" y="13243"/>
                    <a:pt x="4683" y="13261"/>
                    <a:pt x="4704" y="13277"/>
                  </a:cubicBezTo>
                  <a:lnTo>
                    <a:pt x="470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6" name="Google Shape;176;p13"/>
            <p:cNvSpPr/>
            <p:nvPr/>
          </p:nvSpPr>
          <p:spPr>
            <a:xfrm>
              <a:off x="5852075" y="4778675"/>
              <a:ext cx="90150" cy="273025"/>
            </a:xfrm>
            <a:custGeom>
              <a:avLst/>
              <a:gdLst/>
              <a:ahLst/>
              <a:cxnLst/>
              <a:rect l="l" t="t" r="r" b="b"/>
              <a:pathLst>
                <a:path w="3606" h="10921" extrusionOk="0">
                  <a:moveTo>
                    <a:pt x="3606" y="1"/>
                  </a:moveTo>
                  <a:cubicBezTo>
                    <a:pt x="2158" y="905"/>
                    <a:pt x="827" y="2052"/>
                    <a:pt x="483" y="3708"/>
                  </a:cubicBezTo>
                  <a:cubicBezTo>
                    <a:pt x="1" y="6028"/>
                    <a:pt x="1444" y="8401"/>
                    <a:pt x="2871" y="10102"/>
                  </a:cubicBezTo>
                  <a:cubicBezTo>
                    <a:pt x="3107" y="10384"/>
                    <a:pt x="3352" y="10657"/>
                    <a:pt x="3606" y="10920"/>
                  </a:cubicBezTo>
                  <a:lnTo>
                    <a:pt x="3606" y="4711"/>
                  </a:lnTo>
                  <a:cubicBezTo>
                    <a:pt x="3378" y="5029"/>
                    <a:pt x="3150" y="5348"/>
                    <a:pt x="2925" y="5667"/>
                  </a:cubicBezTo>
                  <a:cubicBezTo>
                    <a:pt x="2779" y="5480"/>
                    <a:pt x="2678" y="5293"/>
                    <a:pt x="2693" y="5122"/>
                  </a:cubicBezTo>
                  <a:cubicBezTo>
                    <a:pt x="2726" y="4743"/>
                    <a:pt x="3181" y="4365"/>
                    <a:pt x="3606" y="4062"/>
                  </a:cubicBezTo>
                  <a:lnTo>
                    <a:pt x="360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7" name="Google Shape;177;p13"/>
            <p:cNvSpPr/>
            <p:nvPr/>
          </p:nvSpPr>
          <p:spPr>
            <a:xfrm>
              <a:off x="5930300" y="3207825"/>
              <a:ext cx="11925" cy="47475"/>
            </a:xfrm>
            <a:custGeom>
              <a:avLst/>
              <a:gdLst/>
              <a:ahLst/>
              <a:cxnLst/>
              <a:rect l="l" t="t" r="r" b="b"/>
              <a:pathLst>
                <a:path w="477" h="1899" extrusionOk="0">
                  <a:moveTo>
                    <a:pt x="477" y="0"/>
                  </a:moveTo>
                  <a:cubicBezTo>
                    <a:pt x="369" y="292"/>
                    <a:pt x="263" y="585"/>
                    <a:pt x="162" y="879"/>
                  </a:cubicBezTo>
                  <a:cubicBezTo>
                    <a:pt x="1" y="1340"/>
                    <a:pt x="181" y="1711"/>
                    <a:pt x="477" y="1898"/>
                  </a:cubicBezTo>
                  <a:lnTo>
                    <a:pt x="4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8" name="Google Shape;178;p13"/>
            <p:cNvSpPr/>
            <p:nvPr/>
          </p:nvSpPr>
          <p:spPr>
            <a:xfrm>
              <a:off x="5830075" y="3359575"/>
              <a:ext cx="112150" cy="293400"/>
            </a:xfrm>
            <a:custGeom>
              <a:avLst/>
              <a:gdLst/>
              <a:ahLst/>
              <a:cxnLst/>
              <a:rect l="l" t="t" r="r" b="b"/>
              <a:pathLst>
                <a:path w="4486" h="11736" extrusionOk="0">
                  <a:moveTo>
                    <a:pt x="4486" y="0"/>
                  </a:moveTo>
                  <a:cubicBezTo>
                    <a:pt x="3857" y="452"/>
                    <a:pt x="3264" y="953"/>
                    <a:pt x="2717" y="1502"/>
                  </a:cubicBezTo>
                  <a:cubicBezTo>
                    <a:pt x="1102" y="3124"/>
                    <a:pt x="0" y="5106"/>
                    <a:pt x="720" y="7425"/>
                  </a:cubicBezTo>
                  <a:cubicBezTo>
                    <a:pt x="1299" y="9291"/>
                    <a:pt x="2804" y="10800"/>
                    <a:pt x="4486" y="11735"/>
                  </a:cubicBezTo>
                  <a:lnTo>
                    <a:pt x="4486" y="3888"/>
                  </a:lnTo>
                  <a:cubicBezTo>
                    <a:pt x="4441" y="3483"/>
                    <a:pt x="4411" y="3078"/>
                    <a:pt x="4403" y="2669"/>
                  </a:cubicBezTo>
                  <a:cubicBezTo>
                    <a:pt x="4403" y="2607"/>
                    <a:pt x="4391" y="2548"/>
                    <a:pt x="4373" y="2490"/>
                  </a:cubicBezTo>
                  <a:cubicBezTo>
                    <a:pt x="4410" y="2455"/>
                    <a:pt x="4448" y="2419"/>
                    <a:pt x="4486" y="2385"/>
                  </a:cubicBezTo>
                  <a:lnTo>
                    <a:pt x="44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79" name="Google Shape;179;p13"/>
            <p:cNvSpPr/>
            <p:nvPr/>
          </p:nvSpPr>
          <p:spPr>
            <a:xfrm>
              <a:off x="5835725" y="4468400"/>
              <a:ext cx="106500" cy="302850"/>
            </a:xfrm>
            <a:custGeom>
              <a:avLst/>
              <a:gdLst/>
              <a:ahLst/>
              <a:cxnLst/>
              <a:rect l="l" t="t" r="r" b="b"/>
              <a:pathLst>
                <a:path w="4260" h="12114" extrusionOk="0">
                  <a:moveTo>
                    <a:pt x="4260" y="0"/>
                  </a:moveTo>
                  <a:cubicBezTo>
                    <a:pt x="3165" y="433"/>
                    <a:pt x="2171" y="1110"/>
                    <a:pt x="1464" y="2077"/>
                  </a:cubicBezTo>
                  <a:cubicBezTo>
                    <a:pt x="432" y="3486"/>
                    <a:pt x="0" y="5278"/>
                    <a:pt x="314" y="7004"/>
                  </a:cubicBezTo>
                  <a:cubicBezTo>
                    <a:pt x="643" y="8804"/>
                    <a:pt x="1652" y="10337"/>
                    <a:pt x="3133" y="11402"/>
                  </a:cubicBezTo>
                  <a:cubicBezTo>
                    <a:pt x="3493" y="11662"/>
                    <a:pt x="3873" y="11895"/>
                    <a:pt x="4260" y="12113"/>
                  </a:cubicBezTo>
                  <a:lnTo>
                    <a:pt x="426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0" name="Google Shape;180;p13"/>
            <p:cNvSpPr/>
            <p:nvPr/>
          </p:nvSpPr>
          <p:spPr>
            <a:xfrm>
              <a:off x="5732650" y="5089650"/>
              <a:ext cx="209575" cy="386300"/>
            </a:xfrm>
            <a:custGeom>
              <a:avLst/>
              <a:gdLst/>
              <a:ahLst/>
              <a:cxnLst/>
              <a:rect l="l" t="t" r="r" b="b"/>
              <a:pathLst>
                <a:path w="8383" h="15452" extrusionOk="0">
                  <a:moveTo>
                    <a:pt x="8383" y="0"/>
                  </a:moveTo>
                  <a:cubicBezTo>
                    <a:pt x="6897" y="770"/>
                    <a:pt x="5785" y="2159"/>
                    <a:pt x="5695" y="4002"/>
                  </a:cubicBezTo>
                  <a:cubicBezTo>
                    <a:pt x="5600" y="5931"/>
                    <a:pt x="6699" y="7333"/>
                    <a:pt x="8147" y="8379"/>
                  </a:cubicBezTo>
                  <a:cubicBezTo>
                    <a:pt x="7450" y="8412"/>
                    <a:pt x="6780" y="8555"/>
                    <a:pt x="6207" y="8992"/>
                  </a:cubicBezTo>
                  <a:cubicBezTo>
                    <a:pt x="5246" y="9725"/>
                    <a:pt x="4824" y="11043"/>
                    <a:pt x="4864" y="12276"/>
                  </a:cubicBezTo>
                  <a:cubicBezTo>
                    <a:pt x="4662" y="12233"/>
                    <a:pt x="4452" y="12210"/>
                    <a:pt x="4235" y="12210"/>
                  </a:cubicBezTo>
                  <a:cubicBezTo>
                    <a:pt x="4038" y="12210"/>
                    <a:pt x="3834" y="12229"/>
                    <a:pt x="3624" y="12269"/>
                  </a:cubicBezTo>
                  <a:cubicBezTo>
                    <a:pt x="2050" y="12570"/>
                    <a:pt x="678" y="13788"/>
                    <a:pt x="33" y="15371"/>
                  </a:cubicBezTo>
                  <a:cubicBezTo>
                    <a:pt x="22" y="15398"/>
                    <a:pt x="11" y="15425"/>
                    <a:pt x="0" y="15452"/>
                  </a:cubicBezTo>
                  <a:lnTo>
                    <a:pt x="8383" y="15452"/>
                  </a:lnTo>
                  <a:lnTo>
                    <a:pt x="838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1" name="Google Shape;181;p13"/>
            <p:cNvSpPr/>
            <p:nvPr/>
          </p:nvSpPr>
          <p:spPr>
            <a:xfrm>
              <a:off x="4390529" y="5375527"/>
              <a:ext cx="365746" cy="100425"/>
            </a:xfrm>
            <a:custGeom>
              <a:avLst/>
              <a:gdLst/>
              <a:ahLst/>
              <a:cxnLst/>
              <a:rect l="l" t="t" r="r" b="b"/>
              <a:pathLst>
                <a:path w="11588" h="4017" extrusionOk="0">
                  <a:moveTo>
                    <a:pt x="6191" y="1"/>
                  </a:moveTo>
                  <a:cubicBezTo>
                    <a:pt x="5508" y="1"/>
                    <a:pt x="4827" y="125"/>
                    <a:pt x="4200" y="368"/>
                  </a:cubicBezTo>
                  <a:cubicBezTo>
                    <a:pt x="2473" y="1037"/>
                    <a:pt x="1093" y="2408"/>
                    <a:pt x="1" y="4017"/>
                  </a:cubicBezTo>
                  <a:lnTo>
                    <a:pt x="11588" y="4017"/>
                  </a:lnTo>
                  <a:cubicBezTo>
                    <a:pt x="11126" y="2786"/>
                    <a:pt x="9653" y="1214"/>
                    <a:pt x="9070" y="831"/>
                  </a:cubicBezTo>
                  <a:cubicBezTo>
                    <a:pt x="8220" y="273"/>
                    <a:pt x="7203" y="1"/>
                    <a:pt x="61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2" name="Google Shape;182;p13"/>
            <p:cNvSpPr/>
            <p:nvPr/>
          </p:nvSpPr>
          <p:spPr>
            <a:xfrm>
              <a:off x="4356487" y="2981922"/>
              <a:ext cx="1585768" cy="355425"/>
            </a:xfrm>
            <a:custGeom>
              <a:avLst/>
              <a:gdLst/>
              <a:ahLst/>
              <a:cxnLst/>
              <a:rect l="l" t="t" r="r" b="b"/>
              <a:pathLst>
                <a:path w="62041" h="14217" extrusionOk="0">
                  <a:moveTo>
                    <a:pt x="0" y="1"/>
                  </a:moveTo>
                  <a:cubicBezTo>
                    <a:pt x="362" y="527"/>
                    <a:pt x="638" y="1112"/>
                    <a:pt x="998" y="1644"/>
                  </a:cubicBezTo>
                  <a:cubicBezTo>
                    <a:pt x="1377" y="2206"/>
                    <a:pt x="1853" y="2670"/>
                    <a:pt x="2400" y="3039"/>
                  </a:cubicBezTo>
                  <a:cubicBezTo>
                    <a:pt x="2895" y="3374"/>
                    <a:pt x="3440" y="3623"/>
                    <a:pt x="4006" y="3788"/>
                  </a:cubicBezTo>
                  <a:cubicBezTo>
                    <a:pt x="4453" y="3959"/>
                    <a:pt x="4897" y="4038"/>
                    <a:pt x="5334" y="4038"/>
                  </a:cubicBezTo>
                  <a:cubicBezTo>
                    <a:pt x="5556" y="4038"/>
                    <a:pt x="5777" y="4017"/>
                    <a:pt x="5996" y="3978"/>
                  </a:cubicBezTo>
                  <a:cubicBezTo>
                    <a:pt x="6053" y="3973"/>
                    <a:pt x="6111" y="3972"/>
                    <a:pt x="6168" y="3964"/>
                  </a:cubicBezTo>
                  <a:cubicBezTo>
                    <a:pt x="7316" y="3809"/>
                    <a:pt x="8301" y="3270"/>
                    <a:pt x="9121" y="2504"/>
                  </a:cubicBezTo>
                  <a:cubicBezTo>
                    <a:pt x="9649" y="2132"/>
                    <a:pt x="10131" y="1707"/>
                    <a:pt x="10569" y="1231"/>
                  </a:cubicBezTo>
                  <a:cubicBezTo>
                    <a:pt x="11350" y="3112"/>
                    <a:pt x="13251" y="4328"/>
                    <a:pt x="15169" y="4328"/>
                  </a:cubicBezTo>
                  <a:cubicBezTo>
                    <a:pt x="15256" y="4328"/>
                    <a:pt x="15342" y="4325"/>
                    <a:pt x="15429" y="4320"/>
                  </a:cubicBezTo>
                  <a:cubicBezTo>
                    <a:pt x="17126" y="4221"/>
                    <a:pt x="18659" y="3139"/>
                    <a:pt x="19620" y="1657"/>
                  </a:cubicBezTo>
                  <a:cubicBezTo>
                    <a:pt x="20319" y="3176"/>
                    <a:pt x="21376" y="4524"/>
                    <a:pt x="23062" y="4524"/>
                  </a:cubicBezTo>
                  <a:cubicBezTo>
                    <a:pt x="23149" y="4524"/>
                    <a:pt x="23237" y="4521"/>
                    <a:pt x="23327" y="4513"/>
                  </a:cubicBezTo>
                  <a:cubicBezTo>
                    <a:pt x="24759" y="4398"/>
                    <a:pt x="25618" y="3366"/>
                    <a:pt x="26157" y="2107"/>
                  </a:cubicBezTo>
                  <a:cubicBezTo>
                    <a:pt x="26816" y="2946"/>
                    <a:pt x="27552" y="3684"/>
                    <a:pt x="28519" y="4144"/>
                  </a:cubicBezTo>
                  <a:cubicBezTo>
                    <a:pt x="29303" y="4517"/>
                    <a:pt x="30187" y="4717"/>
                    <a:pt x="31060" y="4717"/>
                  </a:cubicBezTo>
                  <a:cubicBezTo>
                    <a:pt x="31452" y="4717"/>
                    <a:pt x="31843" y="4677"/>
                    <a:pt x="32222" y="4593"/>
                  </a:cubicBezTo>
                  <a:cubicBezTo>
                    <a:pt x="33631" y="4282"/>
                    <a:pt x="35172" y="3319"/>
                    <a:pt x="36114" y="1985"/>
                  </a:cubicBezTo>
                  <a:cubicBezTo>
                    <a:pt x="36512" y="2749"/>
                    <a:pt x="37081" y="3429"/>
                    <a:pt x="37668" y="4022"/>
                  </a:cubicBezTo>
                  <a:cubicBezTo>
                    <a:pt x="38570" y="4935"/>
                    <a:pt x="39654" y="5446"/>
                    <a:pt x="40829" y="5446"/>
                  </a:cubicBezTo>
                  <a:cubicBezTo>
                    <a:pt x="41182" y="5446"/>
                    <a:pt x="41544" y="5400"/>
                    <a:pt x="41912" y="5304"/>
                  </a:cubicBezTo>
                  <a:cubicBezTo>
                    <a:pt x="43377" y="4922"/>
                    <a:pt x="44641" y="3875"/>
                    <a:pt x="45623" y="2685"/>
                  </a:cubicBezTo>
                  <a:cubicBezTo>
                    <a:pt x="45742" y="2541"/>
                    <a:pt x="45852" y="2385"/>
                    <a:pt x="45963" y="2229"/>
                  </a:cubicBezTo>
                  <a:cubicBezTo>
                    <a:pt x="46390" y="3499"/>
                    <a:pt x="47367" y="4525"/>
                    <a:pt x="48649" y="4888"/>
                  </a:cubicBezTo>
                  <a:cubicBezTo>
                    <a:pt x="48965" y="4977"/>
                    <a:pt x="49285" y="5019"/>
                    <a:pt x="49602" y="5019"/>
                  </a:cubicBezTo>
                  <a:cubicBezTo>
                    <a:pt x="51232" y="5019"/>
                    <a:pt x="52795" y="3898"/>
                    <a:pt x="53405" y="2256"/>
                  </a:cubicBezTo>
                  <a:cubicBezTo>
                    <a:pt x="53503" y="1994"/>
                    <a:pt x="53577" y="1723"/>
                    <a:pt x="53644" y="1449"/>
                  </a:cubicBezTo>
                  <a:cubicBezTo>
                    <a:pt x="53647" y="1458"/>
                    <a:pt x="53649" y="1465"/>
                    <a:pt x="53652" y="1474"/>
                  </a:cubicBezTo>
                  <a:cubicBezTo>
                    <a:pt x="54222" y="3230"/>
                    <a:pt x="55631" y="4619"/>
                    <a:pt x="57418" y="4619"/>
                  </a:cubicBezTo>
                  <a:cubicBezTo>
                    <a:pt x="57453" y="4619"/>
                    <a:pt x="57488" y="4619"/>
                    <a:pt x="57523" y="4617"/>
                  </a:cubicBezTo>
                  <a:cubicBezTo>
                    <a:pt x="58024" y="4602"/>
                    <a:pt x="58504" y="4486"/>
                    <a:pt x="58961" y="4296"/>
                  </a:cubicBezTo>
                  <a:lnTo>
                    <a:pt x="58961" y="4296"/>
                  </a:lnTo>
                  <a:cubicBezTo>
                    <a:pt x="58917" y="4367"/>
                    <a:pt x="58874" y="4437"/>
                    <a:pt x="58833" y="4509"/>
                  </a:cubicBezTo>
                  <a:cubicBezTo>
                    <a:pt x="57074" y="7579"/>
                    <a:pt x="58096" y="11397"/>
                    <a:pt x="60786" y="13429"/>
                  </a:cubicBezTo>
                  <a:cubicBezTo>
                    <a:pt x="61179" y="13726"/>
                    <a:pt x="61601" y="13990"/>
                    <a:pt x="62041" y="14216"/>
                  </a:cubicBezTo>
                  <a:lnTo>
                    <a:pt x="62041" y="11251"/>
                  </a:lnTo>
                  <a:cubicBezTo>
                    <a:pt x="61638" y="10688"/>
                    <a:pt x="61378" y="10033"/>
                    <a:pt x="61353" y="9309"/>
                  </a:cubicBezTo>
                  <a:cubicBezTo>
                    <a:pt x="61321" y="8455"/>
                    <a:pt x="61594" y="7632"/>
                    <a:pt x="62041" y="6903"/>
                  </a:cubicBezTo>
                  <a:lnTo>
                    <a:pt x="62041" y="1"/>
                  </a:lnTo>
                  <a:lnTo>
                    <a:pt x="60369" y="1"/>
                  </a:lnTo>
                  <a:cubicBezTo>
                    <a:pt x="59830" y="434"/>
                    <a:pt x="59278" y="846"/>
                    <a:pt x="58718" y="1243"/>
                  </a:cubicBezTo>
                  <a:cubicBezTo>
                    <a:pt x="58818" y="1064"/>
                    <a:pt x="58921" y="888"/>
                    <a:pt x="59031" y="717"/>
                  </a:cubicBezTo>
                  <a:cubicBezTo>
                    <a:pt x="59283" y="483"/>
                    <a:pt x="59532" y="244"/>
                    <a:pt x="59776" y="1"/>
                  </a:cubicBezTo>
                  <a:lnTo>
                    <a:pt x="55376" y="1"/>
                  </a:lnTo>
                  <a:cubicBezTo>
                    <a:pt x="55311" y="186"/>
                    <a:pt x="55244" y="370"/>
                    <a:pt x="55177" y="555"/>
                  </a:cubicBezTo>
                  <a:cubicBezTo>
                    <a:pt x="55058" y="888"/>
                    <a:pt x="55267" y="1266"/>
                    <a:pt x="55550" y="1366"/>
                  </a:cubicBezTo>
                  <a:cubicBezTo>
                    <a:pt x="55495" y="1504"/>
                    <a:pt x="55436" y="1640"/>
                    <a:pt x="55385" y="1780"/>
                  </a:cubicBezTo>
                  <a:cubicBezTo>
                    <a:pt x="55225" y="1519"/>
                    <a:pt x="55091" y="1231"/>
                    <a:pt x="54992" y="924"/>
                  </a:cubicBezTo>
                  <a:cubicBezTo>
                    <a:pt x="54894" y="622"/>
                    <a:pt x="54834" y="313"/>
                    <a:pt x="54802" y="1"/>
                  </a:cubicBezTo>
                  <a:lnTo>
                    <a:pt x="42587" y="1"/>
                  </a:lnTo>
                  <a:cubicBezTo>
                    <a:pt x="42015" y="950"/>
                    <a:pt x="41273" y="1890"/>
                    <a:pt x="40244" y="2044"/>
                  </a:cubicBezTo>
                  <a:cubicBezTo>
                    <a:pt x="40599" y="1658"/>
                    <a:pt x="40951" y="1267"/>
                    <a:pt x="41297" y="873"/>
                  </a:cubicBezTo>
                  <a:cubicBezTo>
                    <a:pt x="41575" y="591"/>
                    <a:pt x="41845" y="300"/>
                    <a:pt x="42107" y="1"/>
                  </a:cubicBezTo>
                  <a:lnTo>
                    <a:pt x="37656" y="1"/>
                  </a:lnTo>
                  <a:cubicBezTo>
                    <a:pt x="37709" y="49"/>
                    <a:pt x="37771" y="85"/>
                    <a:pt x="37836" y="107"/>
                  </a:cubicBezTo>
                  <a:cubicBezTo>
                    <a:pt x="37822" y="139"/>
                    <a:pt x="37804" y="170"/>
                    <a:pt x="37791" y="204"/>
                  </a:cubicBezTo>
                  <a:cubicBezTo>
                    <a:pt x="37758" y="281"/>
                    <a:pt x="37749" y="358"/>
                    <a:pt x="37749" y="433"/>
                  </a:cubicBezTo>
                  <a:cubicBezTo>
                    <a:pt x="37654" y="303"/>
                    <a:pt x="37510" y="244"/>
                    <a:pt x="37362" y="244"/>
                  </a:cubicBezTo>
                  <a:cubicBezTo>
                    <a:pt x="37350" y="244"/>
                    <a:pt x="37338" y="244"/>
                    <a:pt x="37326" y="245"/>
                  </a:cubicBezTo>
                  <a:cubicBezTo>
                    <a:pt x="37280" y="164"/>
                    <a:pt x="37233" y="83"/>
                    <a:pt x="37192" y="1"/>
                  </a:cubicBezTo>
                  <a:lnTo>
                    <a:pt x="33352" y="1"/>
                  </a:lnTo>
                  <a:cubicBezTo>
                    <a:pt x="33334" y="24"/>
                    <a:pt x="33316" y="47"/>
                    <a:pt x="33298" y="69"/>
                  </a:cubicBezTo>
                  <a:cubicBezTo>
                    <a:pt x="32488" y="1058"/>
                    <a:pt x="31321" y="1809"/>
                    <a:pt x="30088" y="2049"/>
                  </a:cubicBezTo>
                  <a:cubicBezTo>
                    <a:pt x="30457" y="1699"/>
                    <a:pt x="30820" y="1342"/>
                    <a:pt x="31175" y="977"/>
                  </a:cubicBezTo>
                  <a:cubicBezTo>
                    <a:pt x="31240" y="1176"/>
                    <a:pt x="31436" y="1304"/>
                    <a:pt x="31642" y="1304"/>
                  </a:cubicBezTo>
                  <a:cubicBezTo>
                    <a:pt x="31769" y="1304"/>
                    <a:pt x="31901" y="1255"/>
                    <a:pt x="32007" y="1141"/>
                  </a:cubicBezTo>
                  <a:cubicBezTo>
                    <a:pt x="32357" y="768"/>
                    <a:pt x="32699" y="388"/>
                    <a:pt x="33034" y="1"/>
                  </a:cubicBezTo>
                  <a:lnTo>
                    <a:pt x="30726" y="1"/>
                  </a:lnTo>
                  <a:cubicBezTo>
                    <a:pt x="30671" y="58"/>
                    <a:pt x="30615" y="115"/>
                    <a:pt x="30561" y="172"/>
                  </a:cubicBezTo>
                  <a:cubicBezTo>
                    <a:pt x="30583" y="114"/>
                    <a:pt x="30606" y="57"/>
                    <a:pt x="30629" y="1"/>
                  </a:cubicBezTo>
                  <a:lnTo>
                    <a:pt x="28447" y="1"/>
                  </a:lnTo>
                  <a:cubicBezTo>
                    <a:pt x="28403" y="89"/>
                    <a:pt x="28362" y="178"/>
                    <a:pt x="28321" y="267"/>
                  </a:cubicBezTo>
                  <a:cubicBezTo>
                    <a:pt x="28160" y="622"/>
                    <a:pt x="28470" y="1028"/>
                    <a:pt x="28794" y="1028"/>
                  </a:cubicBezTo>
                  <a:cubicBezTo>
                    <a:pt x="28888" y="1028"/>
                    <a:pt x="28982" y="994"/>
                    <a:pt x="29067" y="916"/>
                  </a:cubicBezTo>
                  <a:cubicBezTo>
                    <a:pt x="29169" y="824"/>
                    <a:pt x="29262" y="721"/>
                    <a:pt x="29363" y="626"/>
                  </a:cubicBezTo>
                  <a:lnTo>
                    <a:pt x="29363" y="626"/>
                  </a:lnTo>
                  <a:cubicBezTo>
                    <a:pt x="29232" y="1026"/>
                    <a:pt x="29111" y="1432"/>
                    <a:pt x="29008" y="1846"/>
                  </a:cubicBezTo>
                  <a:cubicBezTo>
                    <a:pt x="28983" y="1944"/>
                    <a:pt x="28999" y="2038"/>
                    <a:pt x="29034" y="2121"/>
                  </a:cubicBezTo>
                  <a:cubicBezTo>
                    <a:pt x="28875" y="2112"/>
                    <a:pt x="28716" y="2097"/>
                    <a:pt x="28558" y="2067"/>
                  </a:cubicBezTo>
                  <a:cubicBezTo>
                    <a:pt x="28524" y="2061"/>
                    <a:pt x="28492" y="2051"/>
                    <a:pt x="28459" y="2043"/>
                  </a:cubicBezTo>
                  <a:cubicBezTo>
                    <a:pt x="28899" y="1744"/>
                    <a:pt x="28718" y="899"/>
                    <a:pt x="28093" y="899"/>
                  </a:cubicBezTo>
                  <a:cubicBezTo>
                    <a:pt x="28086" y="899"/>
                    <a:pt x="28079" y="899"/>
                    <a:pt x="28073" y="900"/>
                  </a:cubicBezTo>
                  <a:cubicBezTo>
                    <a:pt x="28050" y="900"/>
                    <a:pt x="28026" y="900"/>
                    <a:pt x="28003" y="900"/>
                  </a:cubicBezTo>
                  <a:cubicBezTo>
                    <a:pt x="27532" y="900"/>
                    <a:pt x="27073" y="777"/>
                    <a:pt x="26660" y="559"/>
                  </a:cubicBezTo>
                  <a:cubicBezTo>
                    <a:pt x="26706" y="371"/>
                    <a:pt x="26746" y="184"/>
                    <a:pt x="26783" y="1"/>
                  </a:cubicBezTo>
                  <a:lnTo>
                    <a:pt x="24532" y="1"/>
                  </a:lnTo>
                  <a:cubicBezTo>
                    <a:pt x="24594" y="115"/>
                    <a:pt x="24658" y="227"/>
                    <a:pt x="24725" y="338"/>
                  </a:cubicBezTo>
                  <a:cubicBezTo>
                    <a:pt x="24487" y="717"/>
                    <a:pt x="24230" y="1081"/>
                    <a:pt x="23943" y="1428"/>
                  </a:cubicBezTo>
                  <a:cubicBezTo>
                    <a:pt x="23805" y="1597"/>
                    <a:pt x="23654" y="1827"/>
                    <a:pt x="23480" y="1954"/>
                  </a:cubicBezTo>
                  <a:cubicBezTo>
                    <a:pt x="23416" y="2002"/>
                    <a:pt x="23418" y="2059"/>
                    <a:pt x="23404" y="2059"/>
                  </a:cubicBezTo>
                  <a:cubicBezTo>
                    <a:pt x="23395" y="2059"/>
                    <a:pt x="23379" y="2036"/>
                    <a:pt x="23335" y="1970"/>
                  </a:cubicBezTo>
                  <a:cubicBezTo>
                    <a:pt x="23232" y="1813"/>
                    <a:pt x="23266" y="1595"/>
                    <a:pt x="23344" y="1378"/>
                  </a:cubicBezTo>
                  <a:cubicBezTo>
                    <a:pt x="23471" y="1122"/>
                    <a:pt x="23586" y="875"/>
                    <a:pt x="23691" y="680"/>
                  </a:cubicBezTo>
                  <a:cubicBezTo>
                    <a:pt x="23828" y="420"/>
                    <a:pt x="23810" y="183"/>
                    <a:pt x="23706" y="1"/>
                  </a:cubicBezTo>
                  <a:lnTo>
                    <a:pt x="22363" y="1"/>
                  </a:lnTo>
                  <a:cubicBezTo>
                    <a:pt x="22355" y="12"/>
                    <a:pt x="22349" y="24"/>
                    <a:pt x="22342" y="37"/>
                  </a:cubicBezTo>
                  <a:cubicBezTo>
                    <a:pt x="22335" y="51"/>
                    <a:pt x="22327" y="65"/>
                    <a:pt x="22319" y="79"/>
                  </a:cubicBezTo>
                  <a:cubicBezTo>
                    <a:pt x="22319" y="53"/>
                    <a:pt x="22318" y="26"/>
                    <a:pt x="22318" y="1"/>
                  </a:cubicBezTo>
                  <a:lnTo>
                    <a:pt x="18141" y="1"/>
                  </a:lnTo>
                  <a:cubicBezTo>
                    <a:pt x="18102" y="89"/>
                    <a:pt x="18065" y="178"/>
                    <a:pt x="18028" y="267"/>
                  </a:cubicBezTo>
                  <a:cubicBezTo>
                    <a:pt x="17931" y="278"/>
                    <a:pt x="17835" y="294"/>
                    <a:pt x="17736" y="298"/>
                  </a:cubicBezTo>
                  <a:cubicBezTo>
                    <a:pt x="17687" y="300"/>
                    <a:pt x="17639" y="301"/>
                    <a:pt x="17592" y="301"/>
                  </a:cubicBezTo>
                  <a:cubicBezTo>
                    <a:pt x="17400" y="301"/>
                    <a:pt x="17213" y="284"/>
                    <a:pt x="17027" y="258"/>
                  </a:cubicBezTo>
                  <a:cubicBezTo>
                    <a:pt x="17120" y="172"/>
                    <a:pt x="17214" y="87"/>
                    <a:pt x="17306" y="1"/>
                  </a:cubicBezTo>
                  <a:lnTo>
                    <a:pt x="2841" y="1"/>
                  </a:lnTo>
                  <a:cubicBezTo>
                    <a:pt x="2777" y="277"/>
                    <a:pt x="2719" y="557"/>
                    <a:pt x="2671" y="839"/>
                  </a:cubicBezTo>
                  <a:cubicBezTo>
                    <a:pt x="2651" y="961"/>
                    <a:pt x="2667" y="1065"/>
                    <a:pt x="2706" y="1152"/>
                  </a:cubicBezTo>
                  <a:cubicBezTo>
                    <a:pt x="2431" y="792"/>
                    <a:pt x="2184" y="398"/>
                    <a:pt x="19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3" name="Google Shape;183;p13"/>
            <p:cNvSpPr/>
            <p:nvPr/>
          </p:nvSpPr>
          <p:spPr>
            <a:xfrm>
              <a:off x="4180950" y="3077925"/>
              <a:ext cx="8175" cy="63650"/>
            </a:xfrm>
            <a:custGeom>
              <a:avLst/>
              <a:gdLst/>
              <a:ahLst/>
              <a:cxnLst/>
              <a:rect l="l" t="t" r="r" b="b"/>
              <a:pathLst>
                <a:path w="327" h="2546" extrusionOk="0">
                  <a:moveTo>
                    <a:pt x="1" y="1"/>
                  </a:moveTo>
                  <a:lnTo>
                    <a:pt x="1" y="2546"/>
                  </a:lnTo>
                  <a:cubicBezTo>
                    <a:pt x="104" y="1917"/>
                    <a:pt x="200" y="1288"/>
                    <a:pt x="288" y="657"/>
                  </a:cubicBezTo>
                  <a:cubicBezTo>
                    <a:pt x="326" y="375"/>
                    <a:pt x="194" y="142"/>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4" name="Google Shape;184;p13"/>
            <p:cNvSpPr/>
            <p:nvPr/>
          </p:nvSpPr>
          <p:spPr>
            <a:xfrm>
              <a:off x="5073750" y="2981925"/>
              <a:ext cx="21250" cy="5175"/>
            </a:xfrm>
            <a:custGeom>
              <a:avLst/>
              <a:gdLst/>
              <a:ahLst/>
              <a:cxnLst/>
              <a:rect l="l" t="t" r="r" b="b"/>
              <a:pathLst>
                <a:path w="850" h="207" extrusionOk="0">
                  <a:moveTo>
                    <a:pt x="1" y="1"/>
                  </a:moveTo>
                  <a:cubicBezTo>
                    <a:pt x="95" y="134"/>
                    <a:pt x="257" y="207"/>
                    <a:pt x="423" y="207"/>
                  </a:cubicBezTo>
                  <a:cubicBezTo>
                    <a:pt x="567" y="207"/>
                    <a:pt x="713" y="151"/>
                    <a:pt x="820" y="33"/>
                  </a:cubicBezTo>
                  <a:cubicBezTo>
                    <a:pt x="830" y="22"/>
                    <a:pt x="840" y="12"/>
                    <a:pt x="8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5" name="Google Shape;185;p13"/>
            <p:cNvSpPr/>
            <p:nvPr/>
          </p:nvSpPr>
          <p:spPr>
            <a:xfrm>
              <a:off x="4770175" y="5379075"/>
              <a:ext cx="250075" cy="96875"/>
            </a:xfrm>
            <a:custGeom>
              <a:avLst/>
              <a:gdLst/>
              <a:ahLst/>
              <a:cxnLst/>
              <a:rect l="l" t="t" r="r" b="b"/>
              <a:pathLst>
                <a:path w="10003" h="3875" extrusionOk="0">
                  <a:moveTo>
                    <a:pt x="4882" y="1"/>
                  </a:moveTo>
                  <a:cubicBezTo>
                    <a:pt x="3037" y="1"/>
                    <a:pt x="1588" y="1142"/>
                    <a:pt x="605" y="2783"/>
                  </a:cubicBezTo>
                  <a:cubicBezTo>
                    <a:pt x="392" y="3139"/>
                    <a:pt x="191" y="3503"/>
                    <a:pt x="1" y="3875"/>
                  </a:cubicBezTo>
                  <a:lnTo>
                    <a:pt x="10002" y="3875"/>
                  </a:lnTo>
                  <a:cubicBezTo>
                    <a:pt x="9843" y="3473"/>
                    <a:pt x="9654" y="3086"/>
                    <a:pt x="9429" y="2715"/>
                  </a:cubicBezTo>
                  <a:cubicBezTo>
                    <a:pt x="8494" y="1171"/>
                    <a:pt x="6810" y="83"/>
                    <a:pt x="5083" y="5"/>
                  </a:cubicBezTo>
                  <a:cubicBezTo>
                    <a:pt x="5016" y="2"/>
                    <a:pt x="4949" y="1"/>
                    <a:pt x="488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6" name="Google Shape;186;p13"/>
            <p:cNvSpPr/>
            <p:nvPr/>
          </p:nvSpPr>
          <p:spPr>
            <a:xfrm>
              <a:off x="5074050" y="5386200"/>
              <a:ext cx="279525" cy="89750"/>
            </a:xfrm>
            <a:custGeom>
              <a:avLst/>
              <a:gdLst/>
              <a:ahLst/>
              <a:cxnLst/>
              <a:rect l="l" t="t" r="r" b="b"/>
              <a:pathLst>
                <a:path w="11181" h="3590" extrusionOk="0">
                  <a:moveTo>
                    <a:pt x="5674" y="1"/>
                  </a:moveTo>
                  <a:cubicBezTo>
                    <a:pt x="3420" y="1"/>
                    <a:pt x="1341" y="1520"/>
                    <a:pt x="0" y="3590"/>
                  </a:cubicBezTo>
                  <a:lnTo>
                    <a:pt x="2168" y="3590"/>
                  </a:lnTo>
                  <a:cubicBezTo>
                    <a:pt x="2492" y="3219"/>
                    <a:pt x="2858" y="2884"/>
                    <a:pt x="3272" y="2588"/>
                  </a:cubicBezTo>
                  <a:cubicBezTo>
                    <a:pt x="3353" y="2530"/>
                    <a:pt x="3438" y="2481"/>
                    <a:pt x="3521" y="2430"/>
                  </a:cubicBezTo>
                  <a:lnTo>
                    <a:pt x="3521" y="2430"/>
                  </a:lnTo>
                  <a:cubicBezTo>
                    <a:pt x="3128" y="2800"/>
                    <a:pt x="2748" y="3187"/>
                    <a:pt x="2387" y="3590"/>
                  </a:cubicBezTo>
                  <a:lnTo>
                    <a:pt x="8218" y="3590"/>
                  </a:lnTo>
                  <a:cubicBezTo>
                    <a:pt x="8242" y="3488"/>
                    <a:pt x="8267" y="3388"/>
                    <a:pt x="8291" y="3286"/>
                  </a:cubicBezTo>
                  <a:cubicBezTo>
                    <a:pt x="8334" y="3111"/>
                    <a:pt x="8325" y="2949"/>
                    <a:pt x="8283" y="2800"/>
                  </a:cubicBezTo>
                  <a:lnTo>
                    <a:pt x="8283" y="2800"/>
                  </a:lnTo>
                  <a:cubicBezTo>
                    <a:pt x="8578" y="3035"/>
                    <a:pt x="8852" y="3302"/>
                    <a:pt x="9106" y="3590"/>
                  </a:cubicBezTo>
                  <a:lnTo>
                    <a:pt x="11181" y="3590"/>
                  </a:lnTo>
                  <a:cubicBezTo>
                    <a:pt x="10371" y="2269"/>
                    <a:pt x="9315" y="1166"/>
                    <a:pt x="7872" y="497"/>
                  </a:cubicBezTo>
                  <a:lnTo>
                    <a:pt x="7872" y="498"/>
                  </a:lnTo>
                  <a:cubicBezTo>
                    <a:pt x="7134" y="156"/>
                    <a:pt x="6395" y="1"/>
                    <a:pt x="56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7" name="Google Shape;187;p13"/>
            <p:cNvSpPr/>
            <p:nvPr/>
          </p:nvSpPr>
          <p:spPr>
            <a:xfrm>
              <a:off x="4178823" y="3871175"/>
              <a:ext cx="117594" cy="345300"/>
            </a:xfrm>
            <a:custGeom>
              <a:avLst/>
              <a:gdLst/>
              <a:ahLst/>
              <a:cxnLst/>
              <a:rect l="l" t="t" r="r" b="b"/>
              <a:pathLst>
                <a:path w="6599" h="13812" extrusionOk="0">
                  <a:moveTo>
                    <a:pt x="4376" y="7573"/>
                  </a:moveTo>
                  <a:cubicBezTo>
                    <a:pt x="4290" y="7888"/>
                    <a:pt x="4183" y="8197"/>
                    <a:pt x="4056" y="8490"/>
                  </a:cubicBezTo>
                  <a:cubicBezTo>
                    <a:pt x="4057" y="8293"/>
                    <a:pt x="4042" y="8098"/>
                    <a:pt x="4015" y="7907"/>
                  </a:cubicBezTo>
                  <a:cubicBezTo>
                    <a:pt x="4055" y="7801"/>
                    <a:pt x="4097" y="7694"/>
                    <a:pt x="4124" y="7585"/>
                  </a:cubicBezTo>
                  <a:lnTo>
                    <a:pt x="4125" y="7585"/>
                  </a:lnTo>
                  <a:cubicBezTo>
                    <a:pt x="4161" y="7591"/>
                    <a:pt x="4198" y="7594"/>
                    <a:pt x="4235" y="7594"/>
                  </a:cubicBezTo>
                  <a:cubicBezTo>
                    <a:pt x="4263" y="7594"/>
                    <a:pt x="4292" y="7592"/>
                    <a:pt x="4321" y="7587"/>
                  </a:cubicBezTo>
                  <a:cubicBezTo>
                    <a:pt x="4340" y="7583"/>
                    <a:pt x="4358" y="7577"/>
                    <a:pt x="4376" y="7573"/>
                  </a:cubicBezTo>
                  <a:close/>
                  <a:moveTo>
                    <a:pt x="86" y="1"/>
                  </a:moveTo>
                  <a:lnTo>
                    <a:pt x="86" y="1801"/>
                  </a:lnTo>
                  <a:cubicBezTo>
                    <a:pt x="131" y="1706"/>
                    <a:pt x="175" y="1611"/>
                    <a:pt x="220" y="1517"/>
                  </a:cubicBezTo>
                  <a:cubicBezTo>
                    <a:pt x="294" y="1529"/>
                    <a:pt x="369" y="1540"/>
                    <a:pt x="443" y="1553"/>
                  </a:cubicBezTo>
                  <a:cubicBezTo>
                    <a:pt x="420" y="1600"/>
                    <a:pt x="398" y="1648"/>
                    <a:pt x="389" y="1704"/>
                  </a:cubicBezTo>
                  <a:cubicBezTo>
                    <a:pt x="373" y="1799"/>
                    <a:pt x="356" y="1894"/>
                    <a:pt x="339" y="1989"/>
                  </a:cubicBezTo>
                  <a:cubicBezTo>
                    <a:pt x="288" y="1973"/>
                    <a:pt x="236" y="1964"/>
                    <a:pt x="183" y="1964"/>
                  </a:cubicBezTo>
                  <a:cubicBezTo>
                    <a:pt x="151" y="1964"/>
                    <a:pt x="118" y="1968"/>
                    <a:pt x="86" y="1975"/>
                  </a:cubicBezTo>
                  <a:lnTo>
                    <a:pt x="86" y="3931"/>
                  </a:lnTo>
                  <a:cubicBezTo>
                    <a:pt x="187" y="3714"/>
                    <a:pt x="289" y="3496"/>
                    <a:pt x="389" y="3279"/>
                  </a:cubicBezTo>
                  <a:cubicBezTo>
                    <a:pt x="420" y="3305"/>
                    <a:pt x="451" y="3333"/>
                    <a:pt x="487" y="3349"/>
                  </a:cubicBezTo>
                  <a:cubicBezTo>
                    <a:pt x="551" y="3374"/>
                    <a:pt x="617" y="3386"/>
                    <a:pt x="685" y="3388"/>
                  </a:cubicBezTo>
                  <a:cubicBezTo>
                    <a:pt x="483" y="3594"/>
                    <a:pt x="283" y="3802"/>
                    <a:pt x="86" y="4015"/>
                  </a:cubicBezTo>
                  <a:lnTo>
                    <a:pt x="86" y="8079"/>
                  </a:lnTo>
                  <a:cubicBezTo>
                    <a:pt x="199" y="7927"/>
                    <a:pt x="313" y="7776"/>
                    <a:pt x="429" y="7627"/>
                  </a:cubicBezTo>
                  <a:lnTo>
                    <a:pt x="429" y="7627"/>
                  </a:lnTo>
                  <a:cubicBezTo>
                    <a:pt x="315" y="7866"/>
                    <a:pt x="200" y="8106"/>
                    <a:pt x="86" y="8345"/>
                  </a:cubicBezTo>
                  <a:lnTo>
                    <a:pt x="86" y="11161"/>
                  </a:lnTo>
                  <a:cubicBezTo>
                    <a:pt x="250" y="10946"/>
                    <a:pt x="415" y="10732"/>
                    <a:pt x="580" y="10517"/>
                  </a:cubicBezTo>
                  <a:lnTo>
                    <a:pt x="580" y="10517"/>
                  </a:lnTo>
                  <a:cubicBezTo>
                    <a:pt x="441" y="10773"/>
                    <a:pt x="306" y="11031"/>
                    <a:pt x="160" y="11285"/>
                  </a:cubicBezTo>
                  <a:cubicBezTo>
                    <a:pt x="1" y="11564"/>
                    <a:pt x="132" y="11862"/>
                    <a:pt x="355" y="12033"/>
                  </a:cubicBezTo>
                  <a:cubicBezTo>
                    <a:pt x="265" y="12076"/>
                    <a:pt x="176" y="12115"/>
                    <a:pt x="86" y="12155"/>
                  </a:cubicBezTo>
                  <a:lnTo>
                    <a:pt x="86" y="13812"/>
                  </a:lnTo>
                  <a:cubicBezTo>
                    <a:pt x="1354" y="13690"/>
                    <a:pt x="2650" y="13200"/>
                    <a:pt x="3674" y="12704"/>
                  </a:cubicBezTo>
                  <a:cubicBezTo>
                    <a:pt x="4484" y="12311"/>
                    <a:pt x="5233" y="11809"/>
                    <a:pt x="5680" y="10959"/>
                  </a:cubicBezTo>
                  <a:cubicBezTo>
                    <a:pt x="6160" y="10049"/>
                    <a:pt x="6277" y="8913"/>
                    <a:pt x="6393" y="7891"/>
                  </a:cubicBezTo>
                  <a:cubicBezTo>
                    <a:pt x="6598" y="6054"/>
                    <a:pt x="6337" y="4330"/>
                    <a:pt x="5258" y="2956"/>
                  </a:cubicBezTo>
                  <a:cubicBezTo>
                    <a:pt x="4559" y="1691"/>
                    <a:pt x="3373" y="856"/>
                    <a:pt x="1996" y="434"/>
                  </a:cubicBezTo>
                  <a:cubicBezTo>
                    <a:pt x="1381" y="245"/>
                    <a:pt x="740" y="101"/>
                    <a:pt x="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8" name="Google Shape;188;p13"/>
            <p:cNvSpPr/>
            <p:nvPr/>
          </p:nvSpPr>
          <p:spPr>
            <a:xfrm>
              <a:off x="4180950" y="4217124"/>
              <a:ext cx="209577" cy="1258825"/>
            </a:xfrm>
            <a:custGeom>
              <a:avLst/>
              <a:gdLst/>
              <a:ahLst/>
              <a:cxnLst/>
              <a:rect l="l" t="t" r="r" b="b"/>
              <a:pathLst>
                <a:path w="10771" h="50353" extrusionOk="0">
                  <a:moveTo>
                    <a:pt x="297" y="1652"/>
                  </a:moveTo>
                  <a:lnTo>
                    <a:pt x="297" y="1652"/>
                  </a:lnTo>
                  <a:cubicBezTo>
                    <a:pt x="429" y="1729"/>
                    <a:pt x="556" y="1814"/>
                    <a:pt x="685" y="1899"/>
                  </a:cubicBezTo>
                  <a:cubicBezTo>
                    <a:pt x="549" y="1910"/>
                    <a:pt x="414" y="1982"/>
                    <a:pt x="306" y="2143"/>
                  </a:cubicBezTo>
                  <a:cubicBezTo>
                    <a:pt x="231" y="2251"/>
                    <a:pt x="160" y="2362"/>
                    <a:pt x="87" y="2470"/>
                  </a:cubicBezTo>
                  <a:cubicBezTo>
                    <a:pt x="142" y="2312"/>
                    <a:pt x="203" y="2156"/>
                    <a:pt x="258" y="1998"/>
                  </a:cubicBezTo>
                  <a:cubicBezTo>
                    <a:pt x="300" y="1876"/>
                    <a:pt x="308" y="1760"/>
                    <a:pt x="297" y="1652"/>
                  </a:cubicBezTo>
                  <a:close/>
                  <a:moveTo>
                    <a:pt x="2794" y="9845"/>
                  </a:moveTo>
                  <a:cubicBezTo>
                    <a:pt x="2471" y="10510"/>
                    <a:pt x="2022" y="11106"/>
                    <a:pt x="1435" y="11575"/>
                  </a:cubicBezTo>
                  <a:cubicBezTo>
                    <a:pt x="1476" y="11509"/>
                    <a:pt x="1514" y="11444"/>
                    <a:pt x="1554" y="11377"/>
                  </a:cubicBezTo>
                  <a:cubicBezTo>
                    <a:pt x="1662" y="11347"/>
                    <a:pt x="1764" y="11282"/>
                    <a:pt x="1844" y="11162"/>
                  </a:cubicBezTo>
                  <a:cubicBezTo>
                    <a:pt x="2064" y="10830"/>
                    <a:pt x="2285" y="10499"/>
                    <a:pt x="2505" y="10167"/>
                  </a:cubicBezTo>
                  <a:cubicBezTo>
                    <a:pt x="2572" y="10066"/>
                    <a:pt x="2602" y="9958"/>
                    <a:pt x="2617" y="9849"/>
                  </a:cubicBezTo>
                  <a:cubicBezTo>
                    <a:pt x="2642" y="9852"/>
                    <a:pt x="2667" y="9854"/>
                    <a:pt x="2693" y="9854"/>
                  </a:cubicBezTo>
                  <a:cubicBezTo>
                    <a:pt x="2726" y="9854"/>
                    <a:pt x="2760" y="9851"/>
                    <a:pt x="2794" y="9845"/>
                  </a:cubicBezTo>
                  <a:close/>
                  <a:moveTo>
                    <a:pt x="1219" y="19924"/>
                  </a:moveTo>
                  <a:lnTo>
                    <a:pt x="1219" y="19924"/>
                  </a:lnTo>
                  <a:cubicBezTo>
                    <a:pt x="1112" y="20737"/>
                    <a:pt x="864" y="21502"/>
                    <a:pt x="519" y="22216"/>
                  </a:cubicBezTo>
                  <a:cubicBezTo>
                    <a:pt x="454" y="21875"/>
                    <a:pt x="501" y="21489"/>
                    <a:pt x="564" y="21116"/>
                  </a:cubicBezTo>
                  <a:cubicBezTo>
                    <a:pt x="788" y="20723"/>
                    <a:pt x="1007" y="20325"/>
                    <a:pt x="1219" y="19924"/>
                  </a:cubicBezTo>
                  <a:close/>
                  <a:moveTo>
                    <a:pt x="5729" y="48086"/>
                  </a:moveTo>
                  <a:cubicBezTo>
                    <a:pt x="6026" y="48086"/>
                    <a:pt x="6321" y="48113"/>
                    <a:pt x="6611" y="48166"/>
                  </a:cubicBezTo>
                  <a:cubicBezTo>
                    <a:pt x="6800" y="48233"/>
                    <a:pt x="6985" y="48317"/>
                    <a:pt x="7161" y="48439"/>
                  </a:cubicBezTo>
                  <a:cubicBezTo>
                    <a:pt x="7176" y="48448"/>
                    <a:pt x="7188" y="48461"/>
                    <a:pt x="7201" y="48470"/>
                  </a:cubicBezTo>
                  <a:cubicBezTo>
                    <a:pt x="7159" y="48463"/>
                    <a:pt x="7117" y="48460"/>
                    <a:pt x="7074" y="48460"/>
                  </a:cubicBezTo>
                  <a:cubicBezTo>
                    <a:pt x="6871" y="48460"/>
                    <a:pt x="6672" y="48541"/>
                    <a:pt x="6509" y="48721"/>
                  </a:cubicBezTo>
                  <a:cubicBezTo>
                    <a:pt x="6306" y="48537"/>
                    <a:pt x="6050" y="48457"/>
                    <a:pt x="5788" y="48457"/>
                  </a:cubicBezTo>
                  <a:cubicBezTo>
                    <a:pt x="5733" y="48457"/>
                    <a:pt x="5678" y="48460"/>
                    <a:pt x="5622" y="48467"/>
                  </a:cubicBezTo>
                  <a:cubicBezTo>
                    <a:pt x="5598" y="48330"/>
                    <a:pt x="5554" y="48206"/>
                    <a:pt x="5496" y="48092"/>
                  </a:cubicBezTo>
                  <a:cubicBezTo>
                    <a:pt x="5574" y="48088"/>
                    <a:pt x="5652" y="48086"/>
                    <a:pt x="5729" y="48086"/>
                  </a:cubicBezTo>
                  <a:close/>
                  <a:moveTo>
                    <a:pt x="1" y="1"/>
                  </a:moveTo>
                  <a:lnTo>
                    <a:pt x="1" y="50353"/>
                  </a:lnTo>
                  <a:lnTo>
                    <a:pt x="10684" y="50353"/>
                  </a:lnTo>
                  <a:cubicBezTo>
                    <a:pt x="10770" y="49499"/>
                    <a:pt x="10706" y="48658"/>
                    <a:pt x="10294" y="47932"/>
                  </a:cubicBezTo>
                  <a:cubicBezTo>
                    <a:pt x="9649" y="46797"/>
                    <a:pt x="8379" y="46369"/>
                    <a:pt x="7095" y="46369"/>
                  </a:cubicBezTo>
                  <a:cubicBezTo>
                    <a:pt x="6648" y="46369"/>
                    <a:pt x="6199" y="46421"/>
                    <a:pt x="5775" y="46513"/>
                  </a:cubicBezTo>
                  <a:cubicBezTo>
                    <a:pt x="4192" y="46857"/>
                    <a:pt x="2686" y="47606"/>
                    <a:pt x="1419" y="48678"/>
                  </a:cubicBezTo>
                  <a:cubicBezTo>
                    <a:pt x="3336" y="46785"/>
                    <a:pt x="5203" y="41050"/>
                    <a:pt x="2331" y="39182"/>
                  </a:cubicBezTo>
                  <a:cubicBezTo>
                    <a:pt x="1867" y="38881"/>
                    <a:pt x="1345" y="38719"/>
                    <a:pt x="832" y="38719"/>
                  </a:cubicBezTo>
                  <a:cubicBezTo>
                    <a:pt x="695" y="38719"/>
                    <a:pt x="559" y="38731"/>
                    <a:pt x="425" y="38754"/>
                  </a:cubicBezTo>
                  <a:cubicBezTo>
                    <a:pt x="334" y="38692"/>
                    <a:pt x="244" y="38627"/>
                    <a:pt x="146" y="38574"/>
                  </a:cubicBezTo>
                  <a:cubicBezTo>
                    <a:pt x="100" y="38550"/>
                    <a:pt x="54" y="38534"/>
                    <a:pt x="6" y="38512"/>
                  </a:cubicBezTo>
                  <a:cubicBezTo>
                    <a:pt x="81" y="38393"/>
                    <a:pt x="156" y="38274"/>
                    <a:pt x="226" y="38152"/>
                  </a:cubicBezTo>
                  <a:cubicBezTo>
                    <a:pt x="232" y="38147"/>
                    <a:pt x="239" y="38142"/>
                    <a:pt x="245" y="38137"/>
                  </a:cubicBezTo>
                  <a:cubicBezTo>
                    <a:pt x="544" y="38039"/>
                    <a:pt x="842" y="37939"/>
                    <a:pt x="1131" y="37809"/>
                  </a:cubicBezTo>
                  <a:cubicBezTo>
                    <a:pt x="1827" y="37498"/>
                    <a:pt x="2457" y="37062"/>
                    <a:pt x="3006" y="36509"/>
                  </a:cubicBezTo>
                  <a:cubicBezTo>
                    <a:pt x="4132" y="35377"/>
                    <a:pt x="4825" y="33795"/>
                    <a:pt x="4834" y="32132"/>
                  </a:cubicBezTo>
                  <a:cubicBezTo>
                    <a:pt x="4843" y="30500"/>
                    <a:pt x="4148" y="28873"/>
                    <a:pt x="2798" y="28049"/>
                  </a:cubicBezTo>
                  <a:cubicBezTo>
                    <a:pt x="2200" y="27683"/>
                    <a:pt x="1538" y="27510"/>
                    <a:pt x="876" y="27510"/>
                  </a:cubicBezTo>
                  <a:cubicBezTo>
                    <a:pt x="826" y="27510"/>
                    <a:pt x="775" y="27511"/>
                    <a:pt x="725" y="27513"/>
                  </a:cubicBezTo>
                  <a:cubicBezTo>
                    <a:pt x="563" y="27445"/>
                    <a:pt x="398" y="27380"/>
                    <a:pt x="231" y="27324"/>
                  </a:cubicBezTo>
                  <a:cubicBezTo>
                    <a:pt x="288" y="27259"/>
                    <a:pt x="339" y="27191"/>
                    <a:pt x="393" y="27126"/>
                  </a:cubicBezTo>
                  <a:cubicBezTo>
                    <a:pt x="1139" y="26922"/>
                    <a:pt x="1803" y="26409"/>
                    <a:pt x="2347" y="25744"/>
                  </a:cubicBezTo>
                  <a:cubicBezTo>
                    <a:pt x="2776" y="25499"/>
                    <a:pt x="3177" y="25203"/>
                    <a:pt x="3530" y="24882"/>
                  </a:cubicBezTo>
                  <a:cubicBezTo>
                    <a:pt x="4683" y="23831"/>
                    <a:pt x="5535" y="22401"/>
                    <a:pt x="5740" y="20775"/>
                  </a:cubicBezTo>
                  <a:cubicBezTo>
                    <a:pt x="5950" y="19123"/>
                    <a:pt x="5519" y="17378"/>
                    <a:pt x="4436" y="16156"/>
                  </a:cubicBezTo>
                  <a:cubicBezTo>
                    <a:pt x="4430" y="16148"/>
                    <a:pt x="4423" y="16142"/>
                    <a:pt x="4417" y="16135"/>
                  </a:cubicBezTo>
                  <a:cubicBezTo>
                    <a:pt x="3979" y="15181"/>
                    <a:pt x="3355" y="14325"/>
                    <a:pt x="2547" y="13751"/>
                  </a:cubicBezTo>
                  <a:cubicBezTo>
                    <a:pt x="2120" y="13447"/>
                    <a:pt x="1668" y="13269"/>
                    <a:pt x="1197" y="13168"/>
                  </a:cubicBezTo>
                  <a:cubicBezTo>
                    <a:pt x="2440" y="12512"/>
                    <a:pt x="3494" y="11445"/>
                    <a:pt x="4071" y="10060"/>
                  </a:cubicBezTo>
                  <a:cubicBezTo>
                    <a:pt x="5574" y="6446"/>
                    <a:pt x="3959" y="2157"/>
                    <a:pt x="757" y="359"/>
                  </a:cubicBezTo>
                  <a:cubicBezTo>
                    <a:pt x="511" y="222"/>
                    <a:pt x="258" y="106"/>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89" name="Google Shape;189;p13"/>
            <p:cNvSpPr/>
            <p:nvPr/>
          </p:nvSpPr>
          <p:spPr>
            <a:xfrm>
              <a:off x="4180950" y="2981951"/>
              <a:ext cx="163689" cy="582550"/>
            </a:xfrm>
            <a:custGeom>
              <a:avLst/>
              <a:gdLst/>
              <a:ahLst/>
              <a:cxnLst/>
              <a:rect l="l" t="t" r="r" b="b"/>
              <a:pathLst>
                <a:path w="8238" h="23302" extrusionOk="0">
                  <a:moveTo>
                    <a:pt x="3739" y="43"/>
                  </a:moveTo>
                  <a:lnTo>
                    <a:pt x="3739" y="43"/>
                  </a:lnTo>
                  <a:cubicBezTo>
                    <a:pt x="3510" y="473"/>
                    <a:pt x="3281" y="901"/>
                    <a:pt x="3053" y="1331"/>
                  </a:cubicBezTo>
                  <a:cubicBezTo>
                    <a:pt x="3004" y="1423"/>
                    <a:pt x="2983" y="1512"/>
                    <a:pt x="2983" y="1597"/>
                  </a:cubicBezTo>
                  <a:cubicBezTo>
                    <a:pt x="2970" y="1610"/>
                    <a:pt x="2960" y="1624"/>
                    <a:pt x="2948" y="1635"/>
                  </a:cubicBezTo>
                  <a:cubicBezTo>
                    <a:pt x="2792" y="1788"/>
                    <a:pt x="2737" y="2001"/>
                    <a:pt x="2761" y="2194"/>
                  </a:cubicBezTo>
                  <a:cubicBezTo>
                    <a:pt x="2461" y="2115"/>
                    <a:pt x="2165" y="2012"/>
                    <a:pt x="1873" y="1903"/>
                  </a:cubicBezTo>
                  <a:cubicBezTo>
                    <a:pt x="1871" y="1832"/>
                    <a:pt x="1866" y="1761"/>
                    <a:pt x="1862" y="1691"/>
                  </a:cubicBezTo>
                  <a:cubicBezTo>
                    <a:pt x="2417" y="1175"/>
                    <a:pt x="2965" y="650"/>
                    <a:pt x="3503" y="114"/>
                  </a:cubicBezTo>
                  <a:cubicBezTo>
                    <a:pt x="3582" y="91"/>
                    <a:pt x="3661" y="66"/>
                    <a:pt x="3739" y="43"/>
                  </a:cubicBezTo>
                  <a:close/>
                  <a:moveTo>
                    <a:pt x="3032" y="4740"/>
                  </a:moveTo>
                  <a:cubicBezTo>
                    <a:pt x="3162" y="4878"/>
                    <a:pt x="3288" y="5022"/>
                    <a:pt x="3409" y="5172"/>
                  </a:cubicBezTo>
                  <a:cubicBezTo>
                    <a:pt x="3316" y="5234"/>
                    <a:pt x="3235" y="5329"/>
                    <a:pt x="3172" y="5459"/>
                  </a:cubicBezTo>
                  <a:cubicBezTo>
                    <a:pt x="3161" y="5437"/>
                    <a:pt x="3148" y="5414"/>
                    <a:pt x="3135" y="5393"/>
                  </a:cubicBezTo>
                  <a:cubicBezTo>
                    <a:pt x="3101" y="5175"/>
                    <a:pt x="3068" y="4957"/>
                    <a:pt x="3032" y="4740"/>
                  </a:cubicBezTo>
                  <a:close/>
                  <a:moveTo>
                    <a:pt x="4232" y="6574"/>
                  </a:moveTo>
                  <a:cubicBezTo>
                    <a:pt x="4314" y="6877"/>
                    <a:pt x="4319" y="7198"/>
                    <a:pt x="4183" y="7552"/>
                  </a:cubicBezTo>
                  <a:cubicBezTo>
                    <a:pt x="4102" y="7765"/>
                    <a:pt x="4000" y="7968"/>
                    <a:pt x="3888" y="8166"/>
                  </a:cubicBezTo>
                  <a:cubicBezTo>
                    <a:pt x="3818" y="8077"/>
                    <a:pt x="3723" y="8013"/>
                    <a:pt x="3617" y="7981"/>
                  </a:cubicBezTo>
                  <a:cubicBezTo>
                    <a:pt x="3620" y="7976"/>
                    <a:pt x="3622" y="7970"/>
                    <a:pt x="3624" y="7965"/>
                  </a:cubicBezTo>
                  <a:cubicBezTo>
                    <a:pt x="3859" y="7519"/>
                    <a:pt x="4058" y="7053"/>
                    <a:pt x="4232" y="6574"/>
                  </a:cubicBezTo>
                  <a:close/>
                  <a:moveTo>
                    <a:pt x="1106" y="9683"/>
                  </a:moveTo>
                  <a:cubicBezTo>
                    <a:pt x="1130" y="9767"/>
                    <a:pt x="1171" y="9839"/>
                    <a:pt x="1220" y="9905"/>
                  </a:cubicBezTo>
                  <a:cubicBezTo>
                    <a:pt x="961" y="10078"/>
                    <a:pt x="691" y="10234"/>
                    <a:pt x="415" y="10377"/>
                  </a:cubicBezTo>
                  <a:cubicBezTo>
                    <a:pt x="424" y="10368"/>
                    <a:pt x="434" y="10357"/>
                    <a:pt x="443" y="10348"/>
                  </a:cubicBezTo>
                  <a:cubicBezTo>
                    <a:pt x="551" y="10310"/>
                    <a:pt x="653" y="10245"/>
                    <a:pt x="740" y="10145"/>
                  </a:cubicBezTo>
                  <a:cubicBezTo>
                    <a:pt x="868" y="9996"/>
                    <a:pt x="983" y="9836"/>
                    <a:pt x="1106" y="9683"/>
                  </a:cubicBezTo>
                  <a:close/>
                  <a:moveTo>
                    <a:pt x="1266" y="14550"/>
                  </a:moveTo>
                  <a:cubicBezTo>
                    <a:pt x="1273" y="14551"/>
                    <a:pt x="1279" y="14552"/>
                    <a:pt x="1286" y="14554"/>
                  </a:cubicBezTo>
                  <a:cubicBezTo>
                    <a:pt x="1442" y="14588"/>
                    <a:pt x="1612" y="14628"/>
                    <a:pt x="1786" y="14672"/>
                  </a:cubicBezTo>
                  <a:cubicBezTo>
                    <a:pt x="1725" y="14725"/>
                    <a:pt x="1673" y="14790"/>
                    <a:pt x="1632" y="14870"/>
                  </a:cubicBezTo>
                  <a:cubicBezTo>
                    <a:pt x="1455" y="15217"/>
                    <a:pt x="1278" y="15563"/>
                    <a:pt x="1100" y="15909"/>
                  </a:cubicBezTo>
                  <a:cubicBezTo>
                    <a:pt x="1175" y="15604"/>
                    <a:pt x="1248" y="15298"/>
                    <a:pt x="1322" y="14993"/>
                  </a:cubicBezTo>
                  <a:cubicBezTo>
                    <a:pt x="1365" y="14812"/>
                    <a:pt x="1337" y="14664"/>
                    <a:pt x="1266" y="14550"/>
                  </a:cubicBezTo>
                  <a:close/>
                  <a:moveTo>
                    <a:pt x="2" y="1"/>
                  </a:moveTo>
                  <a:lnTo>
                    <a:pt x="2" y="2844"/>
                  </a:lnTo>
                  <a:cubicBezTo>
                    <a:pt x="185" y="2906"/>
                    <a:pt x="367" y="2974"/>
                    <a:pt x="546" y="3049"/>
                  </a:cubicBezTo>
                  <a:cubicBezTo>
                    <a:pt x="522" y="3823"/>
                    <a:pt x="446" y="4596"/>
                    <a:pt x="315" y="5365"/>
                  </a:cubicBezTo>
                  <a:cubicBezTo>
                    <a:pt x="258" y="5596"/>
                    <a:pt x="210" y="5832"/>
                    <a:pt x="181" y="6072"/>
                  </a:cubicBezTo>
                  <a:cubicBezTo>
                    <a:pt x="168" y="6182"/>
                    <a:pt x="174" y="6279"/>
                    <a:pt x="195" y="6367"/>
                  </a:cubicBezTo>
                  <a:cubicBezTo>
                    <a:pt x="183" y="6408"/>
                    <a:pt x="173" y="6450"/>
                    <a:pt x="162" y="6491"/>
                  </a:cubicBezTo>
                  <a:cubicBezTo>
                    <a:pt x="111" y="6623"/>
                    <a:pt x="57" y="6751"/>
                    <a:pt x="1" y="6880"/>
                  </a:cubicBezTo>
                  <a:lnTo>
                    <a:pt x="1" y="20854"/>
                  </a:lnTo>
                  <a:cubicBezTo>
                    <a:pt x="106" y="20652"/>
                    <a:pt x="210" y="20449"/>
                    <a:pt x="315" y="20247"/>
                  </a:cubicBezTo>
                  <a:lnTo>
                    <a:pt x="315" y="20247"/>
                  </a:lnTo>
                  <a:cubicBezTo>
                    <a:pt x="272" y="20649"/>
                    <a:pt x="636" y="20947"/>
                    <a:pt x="989" y="20947"/>
                  </a:cubicBezTo>
                  <a:cubicBezTo>
                    <a:pt x="1113" y="20947"/>
                    <a:pt x="1235" y="20910"/>
                    <a:pt x="1338" y="20828"/>
                  </a:cubicBezTo>
                  <a:cubicBezTo>
                    <a:pt x="1720" y="20525"/>
                    <a:pt x="2061" y="20181"/>
                    <a:pt x="2386" y="19823"/>
                  </a:cubicBezTo>
                  <a:cubicBezTo>
                    <a:pt x="2420" y="19866"/>
                    <a:pt x="2458" y="19904"/>
                    <a:pt x="2498" y="19941"/>
                  </a:cubicBezTo>
                  <a:cubicBezTo>
                    <a:pt x="2479" y="20006"/>
                    <a:pt x="2465" y="20073"/>
                    <a:pt x="2443" y="20138"/>
                  </a:cubicBezTo>
                  <a:cubicBezTo>
                    <a:pt x="2377" y="20337"/>
                    <a:pt x="2394" y="20520"/>
                    <a:pt x="2460" y="20675"/>
                  </a:cubicBezTo>
                  <a:cubicBezTo>
                    <a:pt x="2020" y="20905"/>
                    <a:pt x="1570" y="21103"/>
                    <a:pt x="1153" y="21281"/>
                  </a:cubicBezTo>
                  <a:cubicBezTo>
                    <a:pt x="779" y="21440"/>
                    <a:pt x="393" y="21592"/>
                    <a:pt x="2" y="21730"/>
                  </a:cubicBezTo>
                  <a:lnTo>
                    <a:pt x="2" y="23301"/>
                  </a:lnTo>
                  <a:cubicBezTo>
                    <a:pt x="66" y="23282"/>
                    <a:pt x="132" y="23261"/>
                    <a:pt x="196" y="23241"/>
                  </a:cubicBezTo>
                  <a:cubicBezTo>
                    <a:pt x="1895" y="22692"/>
                    <a:pt x="3764" y="21935"/>
                    <a:pt x="5065" y="20602"/>
                  </a:cubicBezTo>
                  <a:cubicBezTo>
                    <a:pt x="6261" y="19378"/>
                    <a:pt x="6916" y="17356"/>
                    <a:pt x="6094" y="15705"/>
                  </a:cubicBezTo>
                  <a:cubicBezTo>
                    <a:pt x="5249" y="14003"/>
                    <a:pt x="3231" y="13437"/>
                    <a:pt x="1606" y="13050"/>
                  </a:cubicBezTo>
                  <a:cubicBezTo>
                    <a:pt x="1288" y="12974"/>
                    <a:pt x="970" y="12915"/>
                    <a:pt x="652" y="12862"/>
                  </a:cubicBezTo>
                  <a:cubicBezTo>
                    <a:pt x="652" y="12832"/>
                    <a:pt x="658" y="12798"/>
                    <a:pt x="653" y="12771"/>
                  </a:cubicBezTo>
                  <a:cubicBezTo>
                    <a:pt x="1220" y="12526"/>
                    <a:pt x="1761" y="12216"/>
                    <a:pt x="2275" y="11859"/>
                  </a:cubicBezTo>
                  <a:cubicBezTo>
                    <a:pt x="3806" y="11490"/>
                    <a:pt x="5178" y="10640"/>
                    <a:pt x="5917" y="8998"/>
                  </a:cubicBezTo>
                  <a:cubicBezTo>
                    <a:pt x="6493" y="7717"/>
                    <a:pt x="6337" y="6296"/>
                    <a:pt x="5688" y="5083"/>
                  </a:cubicBezTo>
                  <a:cubicBezTo>
                    <a:pt x="5306" y="4371"/>
                    <a:pt x="4742" y="3814"/>
                    <a:pt x="4120" y="3336"/>
                  </a:cubicBezTo>
                  <a:lnTo>
                    <a:pt x="4120" y="3336"/>
                  </a:lnTo>
                  <a:cubicBezTo>
                    <a:pt x="4124" y="3336"/>
                    <a:pt x="4128" y="3336"/>
                    <a:pt x="4132" y="3336"/>
                  </a:cubicBezTo>
                  <a:cubicBezTo>
                    <a:pt x="4599" y="3336"/>
                    <a:pt x="5073" y="3259"/>
                    <a:pt x="5556" y="3072"/>
                  </a:cubicBezTo>
                  <a:cubicBezTo>
                    <a:pt x="6846" y="2573"/>
                    <a:pt x="7781" y="1358"/>
                    <a:pt x="8238" y="1"/>
                  </a:cubicBezTo>
                  <a:lnTo>
                    <a:pt x="7084" y="1"/>
                  </a:lnTo>
                  <a:cubicBezTo>
                    <a:pt x="6621" y="1193"/>
                    <a:pt x="5704" y="2164"/>
                    <a:pt x="4463" y="2336"/>
                  </a:cubicBezTo>
                  <a:cubicBezTo>
                    <a:pt x="4330" y="2356"/>
                    <a:pt x="4196" y="2363"/>
                    <a:pt x="4063" y="2366"/>
                  </a:cubicBezTo>
                  <a:cubicBezTo>
                    <a:pt x="5196" y="1800"/>
                    <a:pt x="6221" y="1007"/>
                    <a:pt x="70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0" name="Google Shape;190;p13"/>
            <p:cNvSpPr/>
            <p:nvPr/>
          </p:nvSpPr>
          <p:spPr>
            <a:xfrm>
              <a:off x="4181000" y="3571925"/>
              <a:ext cx="121675" cy="297125"/>
            </a:xfrm>
            <a:custGeom>
              <a:avLst/>
              <a:gdLst/>
              <a:ahLst/>
              <a:cxnLst/>
              <a:rect l="l" t="t" r="r" b="b"/>
              <a:pathLst>
                <a:path w="4867" h="11885" extrusionOk="0">
                  <a:moveTo>
                    <a:pt x="1023" y="2349"/>
                  </a:moveTo>
                  <a:cubicBezTo>
                    <a:pt x="1075" y="2396"/>
                    <a:pt x="1127" y="2444"/>
                    <a:pt x="1178" y="2493"/>
                  </a:cubicBezTo>
                  <a:cubicBezTo>
                    <a:pt x="1150" y="2529"/>
                    <a:pt x="1123" y="2569"/>
                    <a:pt x="1100" y="2618"/>
                  </a:cubicBezTo>
                  <a:cubicBezTo>
                    <a:pt x="818" y="3212"/>
                    <a:pt x="524" y="3801"/>
                    <a:pt x="226" y="4387"/>
                  </a:cubicBezTo>
                  <a:cubicBezTo>
                    <a:pt x="491" y="3707"/>
                    <a:pt x="754" y="3027"/>
                    <a:pt x="1023" y="2349"/>
                  </a:cubicBezTo>
                  <a:close/>
                  <a:moveTo>
                    <a:pt x="1933" y="3360"/>
                  </a:moveTo>
                  <a:cubicBezTo>
                    <a:pt x="2109" y="3608"/>
                    <a:pt x="2271" y="3870"/>
                    <a:pt x="2409" y="4157"/>
                  </a:cubicBezTo>
                  <a:cubicBezTo>
                    <a:pt x="2303" y="4049"/>
                    <a:pt x="2158" y="3979"/>
                    <a:pt x="2020" y="3979"/>
                  </a:cubicBezTo>
                  <a:cubicBezTo>
                    <a:pt x="1894" y="3979"/>
                    <a:pt x="1773" y="4038"/>
                    <a:pt x="1690" y="4179"/>
                  </a:cubicBezTo>
                  <a:cubicBezTo>
                    <a:pt x="1667" y="4219"/>
                    <a:pt x="1645" y="4260"/>
                    <a:pt x="1622" y="4300"/>
                  </a:cubicBezTo>
                  <a:lnTo>
                    <a:pt x="1621" y="4300"/>
                  </a:lnTo>
                  <a:lnTo>
                    <a:pt x="1618" y="4305"/>
                  </a:lnTo>
                  <a:cubicBezTo>
                    <a:pt x="1591" y="4353"/>
                    <a:pt x="1565" y="4400"/>
                    <a:pt x="1538" y="4446"/>
                  </a:cubicBezTo>
                  <a:cubicBezTo>
                    <a:pt x="1668" y="4084"/>
                    <a:pt x="1799" y="3721"/>
                    <a:pt x="1933" y="3360"/>
                  </a:cubicBezTo>
                  <a:close/>
                  <a:moveTo>
                    <a:pt x="2570" y="4544"/>
                  </a:moveTo>
                  <a:cubicBezTo>
                    <a:pt x="2660" y="4776"/>
                    <a:pt x="2742" y="5014"/>
                    <a:pt x="2805" y="5269"/>
                  </a:cubicBezTo>
                  <a:cubicBezTo>
                    <a:pt x="2711" y="5166"/>
                    <a:pt x="2582" y="5104"/>
                    <a:pt x="2456" y="5104"/>
                  </a:cubicBezTo>
                  <a:cubicBezTo>
                    <a:pt x="2414" y="5104"/>
                    <a:pt x="2373" y="5111"/>
                    <a:pt x="2333" y="5125"/>
                  </a:cubicBezTo>
                  <a:cubicBezTo>
                    <a:pt x="2397" y="4994"/>
                    <a:pt x="2454" y="4858"/>
                    <a:pt x="2519" y="4728"/>
                  </a:cubicBezTo>
                  <a:cubicBezTo>
                    <a:pt x="2552" y="4666"/>
                    <a:pt x="2566" y="4605"/>
                    <a:pt x="2570" y="4544"/>
                  </a:cubicBezTo>
                  <a:close/>
                  <a:moveTo>
                    <a:pt x="2900" y="5799"/>
                  </a:moveTo>
                  <a:lnTo>
                    <a:pt x="2900" y="5799"/>
                  </a:lnTo>
                  <a:cubicBezTo>
                    <a:pt x="3093" y="7417"/>
                    <a:pt x="2303" y="8827"/>
                    <a:pt x="1132" y="9877"/>
                  </a:cubicBezTo>
                  <a:cubicBezTo>
                    <a:pt x="1065" y="9938"/>
                    <a:pt x="996" y="9996"/>
                    <a:pt x="926" y="10055"/>
                  </a:cubicBezTo>
                  <a:cubicBezTo>
                    <a:pt x="1740" y="8728"/>
                    <a:pt x="2405" y="7303"/>
                    <a:pt x="2900" y="5799"/>
                  </a:cubicBezTo>
                  <a:close/>
                  <a:moveTo>
                    <a:pt x="0" y="1"/>
                  </a:moveTo>
                  <a:lnTo>
                    <a:pt x="0" y="1604"/>
                  </a:lnTo>
                  <a:cubicBezTo>
                    <a:pt x="21" y="1617"/>
                    <a:pt x="43" y="1630"/>
                    <a:pt x="64" y="1644"/>
                  </a:cubicBezTo>
                  <a:cubicBezTo>
                    <a:pt x="43" y="1683"/>
                    <a:pt x="21" y="1721"/>
                    <a:pt x="0" y="1760"/>
                  </a:cubicBezTo>
                  <a:lnTo>
                    <a:pt x="0" y="11885"/>
                  </a:lnTo>
                  <a:cubicBezTo>
                    <a:pt x="174" y="11788"/>
                    <a:pt x="346" y="11688"/>
                    <a:pt x="516" y="11580"/>
                  </a:cubicBezTo>
                  <a:cubicBezTo>
                    <a:pt x="1835" y="10742"/>
                    <a:pt x="3157" y="9585"/>
                    <a:pt x="3735" y="8018"/>
                  </a:cubicBezTo>
                  <a:cubicBezTo>
                    <a:pt x="4866" y="4942"/>
                    <a:pt x="2877" y="1735"/>
                    <a:pt x="422" y="240"/>
                  </a:cubicBezTo>
                  <a:cubicBezTo>
                    <a:pt x="283" y="156"/>
                    <a:pt x="142" y="76"/>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13"/>
            <p:cNvSpPr/>
            <p:nvPr/>
          </p:nvSpPr>
          <p:spPr>
            <a:xfrm>
              <a:off x="5405000" y="5365575"/>
              <a:ext cx="300925" cy="110375"/>
            </a:xfrm>
            <a:custGeom>
              <a:avLst/>
              <a:gdLst/>
              <a:ahLst/>
              <a:cxnLst/>
              <a:rect l="l" t="t" r="r" b="b"/>
              <a:pathLst>
                <a:path w="12037" h="4415" extrusionOk="0">
                  <a:moveTo>
                    <a:pt x="5381" y="1"/>
                  </a:moveTo>
                  <a:cubicBezTo>
                    <a:pt x="4759" y="1"/>
                    <a:pt x="4138" y="124"/>
                    <a:pt x="3545" y="402"/>
                  </a:cubicBezTo>
                  <a:cubicBezTo>
                    <a:pt x="1980" y="1137"/>
                    <a:pt x="878" y="2646"/>
                    <a:pt x="85" y="4240"/>
                  </a:cubicBezTo>
                  <a:cubicBezTo>
                    <a:pt x="57" y="4298"/>
                    <a:pt x="29" y="4356"/>
                    <a:pt x="0" y="4415"/>
                  </a:cubicBezTo>
                  <a:lnTo>
                    <a:pt x="9673" y="4415"/>
                  </a:lnTo>
                  <a:cubicBezTo>
                    <a:pt x="9552" y="4291"/>
                    <a:pt x="9431" y="4169"/>
                    <a:pt x="9310" y="4046"/>
                  </a:cubicBezTo>
                  <a:cubicBezTo>
                    <a:pt x="9346" y="3980"/>
                    <a:pt x="9378" y="3914"/>
                    <a:pt x="9403" y="3848"/>
                  </a:cubicBezTo>
                  <a:cubicBezTo>
                    <a:pt x="9578" y="4033"/>
                    <a:pt x="9745" y="4223"/>
                    <a:pt x="9905" y="4415"/>
                  </a:cubicBezTo>
                  <a:lnTo>
                    <a:pt x="12036" y="4415"/>
                  </a:lnTo>
                  <a:cubicBezTo>
                    <a:pt x="11089" y="3059"/>
                    <a:pt x="9932" y="1889"/>
                    <a:pt x="8605" y="1032"/>
                  </a:cubicBezTo>
                  <a:cubicBezTo>
                    <a:pt x="7632" y="405"/>
                    <a:pt x="6505" y="1"/>
                    <a:pt x="53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grpSp>
      <p:sp>
        <p:nvSpPr>
          <p:cNvPr id="192" name="Google Shape;192;p13"/>
          <p:cNvSpPr txBox="1">
            <a:spLocks noGrp="1"/>
          </p:cNvSpPr>
          <p:nvPr>
            <p:ph type="title"/>
          </p:nvPr>
        </p:nvSpPr>
        <p:spPr>
          <a:xfrm>
            <a:off x="1128665" y="1124700"/>
            <a:ext cx="12102642" cy="785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28665" y="1124700"/>
            <a:ext cx="12103212" cy="1001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4000"/>
              <a:buFont typeface="Londrina Solid" panose="00000500000000000000"/>
              <a:buNone/>
              <a:defRPr sz="4000">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lvl="1">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2pPr>
            <a:lvl3pPr lvl="2">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3pPr>
            <a:lvl4pPr lvl="3">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4pPr>
            <a:lvl5pPr lvl="4">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5pPr>
            <a:lvl6pPr lvl="5">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6pPr>
            <a:lvl7pPr lvl="6">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7pPr>
            <a:lvl8pPr lvl="7">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8pPr>
            <a:lvl9pPr lvl="8">
              <a:spcBef>
                <a:spcPts val="0"/>
              </a:spcBef>
              <a:spcAft>
                <a:spcPts val="0"/>
              </a:spcAft>
              <a:buClr>
                <a:schemeClr val="dk1"/>
              </a:buClr>
              <a:buSzPts val="2800"/>
              <a:buFont typeface="Gochi Hand"/>
              <a:buNone/>
              <a:defRPr sz="2800">
                <a:solidFill>
                  <a:schemeClr val="dk1"/>
                </a:solidFill>
                <a:latin typeface="Gochi Hand"/>
                <a:ea typeface="Gochi Hand"/>
                <a:cs typeface="Gochi Hand"/>
                <a:sym typeface="Gochi Hand"/>
              </a:defRPr>
            </a:lvl9pPr>
          </a:lstStyle>
          <a:p/>
        </p:txBody>
      </p:sp>
      <p:sp>
        <p:nvSpPr>
          <p:cNvPr id="7" name="Google Shape;7;p1"/>
          <p:cNvSpPr txBox="1">
            <a:spLocks noGrp="1"/>
          </p:cNvSpPr>
          <p:nvPr>
            <p:ph type="body" idx="1"/>
          </p:nvPr>
        </p:nvSpPr>
        <p:spPr>
          <a:xfrm>
            <a:off x="1128665" y="2407385"/>
            <a:ext cx="12103212" cy="713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Montserrat Medium" panose="00000600000000000000"/>
              <a:buChar char="●"/>
              <a:defRPr sz="1800">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1pPr>
            <a:lvl2pPr marL="914400" lvl="1"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2pPr>
            <a:lvl3pPr marL="1371600" lvl="2"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3pPr>
            <a:lvl4pPr marL="1828800" lvl="3"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4pPr>
            <a:lvl5pPr marL="2286000" lvl="4"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5pPr>
            <a:lvl6pPr marL="2743200" lvl="5"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6pPr>
            <a:lvl7pPr marL="3200400" lvl="6"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7pPr>
            <a:lvl8pPr marL="3657600" lvl="7" indent="-317500">
              <a:lnSpc>
                <a:spcPct val="115000"/>
              </a:lnSpc>
              <a:spcBef>
                <a:spcPts val="1600"/>
              </a:spcBef>
              <a:spcAft>
                <a:spcPts val="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8pPr>
            <a:lvl9pPr marL="4114800" lvl="8" indent="-317500">
              <a:lnSpc>
                <a:spcPct val="115000"/>
              </a:lnSpc>
              <a:spcBef>
                <a:spcPts val="1600"/>
              </a:spcBef>
              <a:spcAft>
                <a:spcPts val="1600"/>
              </a:spcAft>
              <a:buClr>
                <a:schemeClr val="dk1"/>
              </a:buClr>
              <a:buSzPts val="1400"/>
              <a:buFont typeface="Montserrat Medium" panose="00000600000000000000"/>
              <a:buChar char="■"/>
              <a:defRPr>
                <a:solidFill>
                  <a:schemeClr val="dk1"/>
                </a:solidFill>
                <a:latin typeface="Montserrat Medium" panose="00000600000000000000"/>
                <a:ea typeface="Montserrat Medium" panose="00000600000000000000"/>
                <a:cs typeface="Montserrat Medium" panose="00000600000000000000"/>
                <a:sym typeface="Montserrat Medium" panose="00000600000000000000"/>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 Target="slide1.xml"/><Relationship Id="rId1" Type="http://schemas.openxmlformats.org/officeDocument/2006/relationships/slide" Target="slide11.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 Target="slide1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9.xml"/><Relationship Id="rId2" Type="http://schemas.openxmlformats.org/officeDocument/2006/relationships/image" Target="../media/image8.jpeg"/><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hyperlink" Target="https://www.bing.com/videos/riverview/relatedvideo?q=short%20videos%20about%20responsibility%20for%20kids&amp;mid=6270BA8A763FF991BAF16270BA8A763FF991BAF1&amp;ajaxhist=0" TargetMode="Externa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image" Target="../media/image9.jpeg"/><Relationship Id="rId1" Type="http://schemas.openxmlformats.org/officeDocument/2006/relationships/image" Target="../media/image6.wmf"/></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6.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4.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4.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w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1"/>
          <p:cNvSpPr txBox="1">
            <a:spLocks noGrp="1"/>
          </p:cNvSpPr>
          <p:nvPr>
            <p:ph type="ctrTitle"/>
          </p:nvPr>
        </p:nvSpPr>
        <p:spPr>
          <a:xfrm>
            <a:off x="2172970" y="2592705"/>
            <a:ext cx="9288780" cy="5125085"/>
          </a:xfrm>
          <a:prstGeom prst="rect">
            <a:avLst/>
          </a:prstGeom>
        </p:spPr>
        <p:txBody>
          <a:bodyPr spcFirstLastPara="1" wrap="square" lIns="91425" tIns="91425" rIns="91425" bIns="91425" anchor="b" anchorCtr="0">
            <a:noAutofit/>
          </a:bodyPr>
          <a:lstStyle/>
          <a:p>
            <a:r>
              <a:rPr lang="en-US" sz="20800" dirty="0"/>
              <a:t>Writing</a:t>
            </a:r>
            <a:endParaRPr sz="20800" dirty="0"/>
          </a:p>
          <a:p>
            <a:pPr>
              <a:spcBef>
                <a:spcPts val="1000"/>
              </a:spcBef>
              <a:spcAft>
                <a:spcPts val="1000"/>
              </a:spcAft>
            </a:pPr>
            <a:r>
              <a:rPr lang="en-US" sz="8800" dirty="0">
                <a:highlight>
                  <a:schemeClr val="accent2"/>
                </a:highlight>
              </a:rPr>
              <a:t>A friendly letter </a:t>
            </a:r>
            <a:br>
              <a:rPr lang="en-US" sz="7200" dirty="0">
                <a:highlight>
                  <a:srgbClr val="87D8CA"/>
                </a:highlight>
              </a:rPr>
            </a:br>
            <a:endParaRPr lang="en-US" sz="7200" dirty="0">
              <a:highlight>
                <a:srgbClr val="87D8CA"/>
              </a:highlight>
            </a:endParaRPr>
          </a:p>
        </p:txBody>
      </p:sp>
      <p:grpSp>
        <p:nvGrpSpPr>
          <p:cNvPr id="395" name="Google Shape;395;p31"/>
          <p:cNvGrpSpPr/>
          <p:nvPr/>
        </p:nvGrpSpPr>
        <p:grpSpPr>
          <a:xfrm rot="1800078">
            <a:off x="8363720" y="1251020"/>
            <a:ext cx="3713348" cy="1699680"/>
            <a:chOff x="2488191" y="5596569"/>
            <a:chExt cx="1266367" cy="579671"/>
          </a:xfrm>
        </p:grpSpPr>
        <p:sp>
          <p:nvSpPr>
            <p:cNvPr id="396" name="Google Shape;396;p31"/>
            <p:cNvSpPr/>
            <p:nvPr/>
          </p:nvSpPr>
          <p:spPr>
            <a:xfrm>
              <a:off x="2624125" y="5672723"/>
              <a:ext cx="1130432" cy="503517"/>
            </a:xfrm>
            <a:custGeom>
              <a:avLst/>
              <a:gdLst/>
              <a:ahLst/>
              <a:cxnLst/>
              <a:rect l="l" t="t" r="r" b="b"/>
              <a:pathLst>
                <a:path w="17772" h="7916" extrusionOk="0">
                  <a:moveTo>
                    <a:pt x="7298" y="1725"/>
                  </a:moveTo>
                  <a:cubicBezTo>
                    <a:pt x="7825" y="1725"/>
                    <a:pt x="7773" y="2477"/>
                    <a:pt x="7709" y="2841"/>
                  </a:cubicBezTo>
                  <a:cubicBezTo>
                    <a:pt x="7624" y="3314"/>
                    <a:pt x="7384" y="3746"/>
                    <a:pt x="7049" y="4086"/>
                  </a:cubicBezTo>
                  <a:cubicBezTo>
                    <a:pt x="6843" y="3736"/>
                    <a:pt x="6710" y="3348"/>
                    <a:pt x="6680" y="2927"/>
                  </a:cubicBezTo>
                  <a:cubicBezTo>
                    <a:pt x="6654" y="2556"/>
                    <a:pt x="6701" y="1799"/>
                    <a:pt x="7215" y="1731"/>
                  </a:cubicBezTo>
                  <a:cubicBezTo>
                    <a:pt x="7244" y="1727"/>
                    <a:pt x="7272" y="1725"/>
                    <a:pt x="7298" y="1725"/>
                  </a:cubicBezTo>
                  <a:close/>
                  <a:moveTo>
                    <a:pt x="7390" y="0"/>
                  </a:moveTo>
                  <a:cubicBezTo>
                    <a:pt x="7366" y="0"/>
                    <a:pt x="7343" y="1"/>
                    <a:pt x="7319" y="2"/>
                  </a:cubicBezTo>
                  <a:cubicBezTo>
                    <a:pt x="5904" y="46"/>
                    <a:pt x="5023" y="1266"/>
                    <a:pt x="4966" y="2595"/>
                  </a:cubicBezTo>
                  <a:cubicBezTo>
                    <a:pt x="4931" y="3381"/>
                    <a:pt x="5147" y="4142"/>
                    <a:pt x="5522" y="4821"/>
                  </a:cubicBezTo>
                  <a:cubicBezTo>
                    <a:pt x="5407" y="4836"/>
                    <a:pt x="5294" y="4843"/>
                    <a:pt x="5182" y="4843"/>
                  </a:cubicBezTo>
                  <a:cubicBezTo>
                    <a:pt x="3516" y="4843"/>
                    <a:pt x="2164" y="3286"/>
                    <a:pt x="1827" y="1671"/>
                  </a:cubicBezTo>
                  <a:cubicBezTo>
                    <a:pt x="1725" y="1181"/>
                    <a:pt x="1311" y="953"/>
                    <a:pt x="915" y="953"/>
                  </a:cubicBezTo>
                  <a:cubicBezTo>
                    <a:pt x="446" y="953"/>
                    <a:pt x="0" y="1273"/>
                    <a:pt x="123" y="1860"/>
                  </a:cubicBezTo>
                  <a:cubicBezTo>
                    <a:pt x="641" y="4347"/>
                    <a:pt x="2732" y="6560"/>
                    <a:pt x="5209" y="6560"/>
                  </a:cubicBezTo>
                  <a:cubicBezTo>
                    <a:pt x="5698" y="6560"/>
                    <a:pt x="6202" y="6474"/>
                    <a:pt x="6713" y="6286"/>
                  </a:cubicBezTo>
                  <a:cubicBezTo>
                    <a:pt x="6754" y="6321"/>
                    <a:pt x="6795" y="6359"/>
                    <a:pt x="6838" y="6393"/>
                  </a:cubicBezTo>
                  <a:cubicBezTo>
                    <a:pt x="8211" y="7524"/>
                    <a:pt x="9796" y="7916"/>
                    <a:pt x="11433" y="7916"/>
                  </a:cubicBezTo>
                  <a:cubicBezTo>
                    <a:pt x="13231" y="7916"/>
                    <a:pt x="15091" y="7443"/>
                    <a:pt x="16799" y="6958"/>
                  </a:cubicBezTo>
                  <a:cubicBezTo>
                    <a:pt x="17772" y="6681"/>
                    <a:pt x="17333" y="5320"/>
                    <a:pt x="16443" y="5320"/>
                  </a:cubicBezTo>
                  <a:cubicBezTo>
                    <a:pt x="16361" y="5320"/>
                    <a:pt x="16274" y="5331"/>
                    <a:pt x="16185" y="5357"/>
                  </a:cubicBezTo>
                  <a:cubicBezTo>
                    <a:pt x="14705" y="5777"/>
                    <a:pt x="13108" y="6249"/>
                    <a:pt x="11534" y="6249"/>
                  </a:cubicBezTo>
                  <a:cubicBezTo>
                    <a:pt x="10990" y="6249"/>
                    <a:pt x="10449" y="6192"/>
                    <a:pt x="9916" y="6058"/>
                  </a:cubicBezTo>
                  <a:cubicBezTo>
                    <a:pt x="9358" y="5918"/>
                    <a:pt x="8769" y="5664"/>
                    <a:pt x="8248" y="5314"/>
                  </a:cubicBezTo>
                  <a:cubicBezTo>
                    <a:pt x="8968" y="4590"/>
                    <a:pt x="9422" y="3604"/>
                    <a:pt x="9444" y="2576"/>
                  </a:cubicBezTo>
                  <a:cubicBezTo>
                    <a:pt x="9471" y="1325"/>
                    <a:pt x="8779" y="0"/>
                    <a:pt x="7390"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397" name="Google Shape;397;p31"/>
            <p:cNvSpPr/>
            <p:nvPr/>
          </p:nvSpPr>
          <p:spPr>
            <a:xfrm rot="-2483167">
              <a:off x="2512975" y="5624540"/>
              <a:ext cx="131730" cy="124733"/>
            </a:xfrm>
            <a:custGeom>
              <a:avLst/>
              <a:gdLst/>
              <a:ahLst/>
              <a:cxnLst/>
              <a:rect l="l" t="t" r="r" b="b"/>
              <a:pathLst>
                <a:path w="2071" h="1961" extrusionOk="0">
                  <a:moveTo>
                    <a:pt x="1632" y="1"/>
                  </a:moveTo>
                  <a:cubicBezTo>
                    <a:pt x="1617" y="1"/>
                    <a:pt x="1603" y="2"/>
                    <a:pt x="1588" y="6"/>
                  </a:cubicBezTo>
                  <a:cubicBezTo>
                    <a:pt x="1525" y="21"/>
                    <a:pt x="1474" y="66"/>
                    <a:pt x="1432" y="114"/>
                  </a:cubicBezTo>
                  <a:cubicBezTo>
                    <a:pt x="1264" y="304"/>
                    <a:pt x="1179" y="555"/>
                    <a:pt x="1131" y="803"/>
                  </a:cubicBezTo>
                  <a:cubicBezTo>
                    <a:pt x="1078" y="1068"/>
                    <a:pt x="1061" y="1340"/>
                    <a:pt x="1079" y="1610"/>
                  </a:cubicBezTo>
                  <a:cubicBezTo>
                    <a:pt x="931" y="1244"/>
                    <a:pt x="782" y="876"/>
                    <a:pt x="583" y="534"/>
                  </a:cubicBezTo>
                  <a:cubicBezTo>
                    <a:pt x="503" y="400"/>
                    <a:pt x="412" y="264"/>
                    <a:pt x="275" y="189"/>
                  </a:cubicBezTo>
                  <a:cubicBezTo>
                    <a:pt x="245" y="173"/>
                    <a:pt x="211" y="160"/>
                    <a:pt x="176" y="160"/>
                  </a:cubicBezTo>
                  <a:cubicBezTo>
                    <a:pt x="170" y="160"/>
                    <a:pt x="164" y="160"/>
                    <a:pt x="158" y="161"/>
                  </a:cubicBezTo>
                  <a:cubicBezTo>
                    <a:pt x="57" y="177"/>
                    <a:pt x="22" y="305"/>
                    <a:pt x="19" y="407"/>
                  </a:cubicBezTo>
                  <a:cubicBezTo>
                    <a:pt x="0" y="979"/>
                    <a:pt x="255" y="1555"/>
                    <a:pt x="693" y="1925"/>
                  </a:cubicBezTo>
                  <a:cubicBezTo>
                    <a:pt x="700" y="1931"/>
                    <a:pt x="708" y="1939"/>
                    <a:pt x="709" y="1947"/>
                  </a:cubicBezTo>
                  <a:lnTo>
                    <a:pt x="709" y="1947"/>
                  </a:lnTo>
                  <a:lnTo>
                    <a:pt x="1502" y="1934"/>
                  </a:lnTo>
                  <a:cubicBezTo>
                    <a:pt x="1901" y="1521"/>
                    <a:pt x="2070" y="898"/>
                    <a:pt x="1934" y="339"/>
                  </a:cubicBezTo>
                  <a:cubicBezTo>
                    <a:pt x="1913" y="253"/>
                    <a:pt x="1884" y="165"/>
                    <a:pt x="1825" y="98"/>
                  </a:cubicBezTo>
                  <a:cubicBezTo>
                    <a:pt x="1777" y="41"/>
                    <a:pt x="1705" y="1"/>
                    <a:pt x="1632" y="1"/>
                  </a:cubicBezTo>
                  <a:close/>
                  <a:moveTo>
                    <a:pt x="709" y="1947"/>
                  </a:moveTo>
                  <a:lnTo>
                    <a:pt x="692" y="1948"/>
                  </a:lnTo>
                  <a:cubicBezTo>
                    <a:pt x="684" y="1951"/>
                    <a:pt x="693" y="1960"/>
                    <a:pt x="701" y="1960"/>
                  </a:cubicBezTo>
                  <a:cubicBezTo>
                    <a:pt x="704" y="1960"/>
                    <a:pt x="706" y="1959"/>
                    <a:pt x="708" y="1956"/>
                  </a:cubicBezTo>
                  <a:cubicBezTo>
                    <a:pt x="709" y="1953"/>
                    <a:pt x="709" y="1950"/>
                    <a:pt x="709" y="1947"/>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398" name="Google Shape;398;p31"/>
            <p:cNvSpPr/>
            <p:nvPr/>
          </p:nvSpPr>
          <p:spPr>
            <a:xfrm>
              <a:off x="2564652" y="5673549"/>
              <a:ext cx="214548" cy="184144"/>
            </a:xfrm>
            <a:custGeom>
              <a:avLst/>
              <a:gdLst/>
              <a:ahLst/>
              <a:cxnLst/>
              <a:rect l="l" t="t" r="r" b="b"/>
              <a:pathLst>
                <a:path w="3373" h="2895" extrusionOk="0">
                  <a:moveTo>
                    <a:pt x="1721" y="1"/>
                  </a:moveTo>
                  <a:cubicBezTo>
                    <a:pt x="1341" y="1"/>
                    <a:pt x="963" y="127"/>
                    <a:pt x="690" y="383"/>
                  </a:cubicBezTo>
                  <a:cubicBezTo>
                    <a:pt x="1" y="1031"/>
                    <a:pt x="158" y="2188"/>
                    <a:pt x="952" y="2677"/>
                  </a:cubicBezTo>
                  <a:cubicBezTo>
                    <a:pt x="1196" y="2828"/>
                    <a:pt x="1447" y="2895"/>
                    <a:pt x="1688" y="2895"/>
                  </a:cubicBezTo>
                  <a:cubicBezTo>
                    <a:pt x="2602" y="2895"/>
                    <a:pt x="3373" y="1933"/>
                    <a:pt x="3108" y="931"/>
                  </a:cubicBezTo>
                  <a:cubicBezTo>
                    <a:pt x="3080" y="824"/>
                    <a:pt x="3035" y="725"/>
                    <a:pt x="2977" y="634"/>
                  </a:cubicBezTo>
                  <a:cubicBezTo>
                    <a:pt x="2709" y="214"/>
                    <a:pt x="2214" y="1"/>
                    <a:pt x="172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399" name="Google Shape;399;p31"/>
            <p:cNvSpPr/>
            <p:nvPr/>
          </p:nvSpPr>
          <p:spPr>
            <a:xfrm rot="-2483167">
              <a:off x="2631529" y="5751022"/>
              <a:ext cx="29450" cy="21118"/>
            </a:xfrm>
            <a:custGeom>
              <a:avLst/>
              <a:gdLst/>
              <a:ahLst/>
              <a:cxnLst/>
              <a:rect l="l" t="t" r="r" b="b"/>
              <a:pathLst>
                <a:path w="463" h="332" extrusionOk="0">
                  <a:moveTo>
                    <a:pt x="214" y="1"/>
                  </a:moveTo>
                  <a:cubicBezTo>
                    <a:pt x="0" y="1"/>
                    <a:pt x="38" y="332"/>
                    <a:pt x="250" y="332"/>
                  </a:cubicBezTo>
                  <a:cubicBezTo>
                    <a:pt x="463" y="332"/>
                    <a:pt x="426" y="1"/>
                    <a:pt x="21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00" name="Google Shape;400;p31"/>
            <p:cNvSpPr/>
            <p:nvPr/>
          </p:nvSpPr>
          <p:spPr>
            <a:xfrm rot="-2483167">
              <a:off x="2658048" y="5725975"/>
              <a:ext cx="28305" cy="20227"/>
            </a:xfrm>
            <a:custGeom>
              <a:avLst/>
              <a:gdLst/>
              <a:ahLst/>
              <a:cxnLst/>
              <a:rect l="l" t="t" r="r" b="b"/>
              <a:pathLst>
                <a:path w="445" h="318" extrusionOk="0">
                  <a:moveTo>
                    <a:pt x="206" y="1"/>
                  </a:moveTo>
                  <a:cubicBezTo>
                    <a:pt x="0" y="1"/>
                    <a:pt x="37" y="317"/>
                    <a:pt x="241" y="317"/>
                  </a:cubicBezTo>
                  <a:cubicBezTo>
                    <a:pt x="444" y="317"/>
                    <a:pt x="409" y="1"/>
                    <a:pt x="20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01" name="Google Shape;401;p31"/>
            <p:cNvSpPr/>
            <p:nvPr/>
          </p:nvSpPr>
          <p:spPr>
            <a:xfrm rot="-2483167">
              <a:off x="2648022" y="5757366"/>
              <a:ext cx="78173" cy="37655"/>
            </a:xfrm>
            <a:custGeom>
              <a:avLst/>
              <a:gdLst/>
              <a:ahLst/>
              <a:cxnLst/>
              <a:rect l="l" t="t" r="r" b="b"/>
              <a:pathLst>
                <a:path w="1229" h="592" extrusionOk="0">
                  <a:moveTo>
                    <a:pt x="1040" y="1"/>
                  </a:moveTo>
                  <a:cubicBezTo>
                    <a:pt x="979" y="1"/>
                    <a:pt x="929" y="37"/>
                    <a:pt x="893" y="94"/>
                  </a:cubicBezTo>
                  <a:cubicBezTo>
                    <a:pt x="898" y="86"/>
                    <a:pt x="900" y="83"/>
                    <a:pt x="900" y="83"/>
                  </a:cubicBezTo>
                  <a:lnTo>
                    <a:pt x="900" y="83"/>
                  </a:lnTo>
                  <a:cubicBezTo>
                    <a:pt x="899" y="83"/>
                    <a:pt x="884" y="105"/>
                    <a:pt x="878" y="112"/>
                  </a:cubicBezTo>
                  <a:cubicBezTo>
                    <a:pt x="867" y="127"/>
                    <a:pt x="853" y="142"/>
                    <a:pt x="840" y="157"/>
                  </a:cubicBezTo>
                  <a:cubicBezTo>
                    <a:pt x="839" y="158"/>
                    <a:pt x="833" y="163"/>
                    <a:pt x="829" y="166"/>
                  </a:cubicBezTo>
                  <a:cubicBezTo>
                    <a:pt x="826" y="169"/>
                    <a:pt x="823" y="171"/>
                    <a:pt x="822" y="172"/>
                  </a:cubicBezTo>
                  <a:cubicBezTo>
                    <a:pt x="806" y="185"/>
                    <a:pt x="791" y="196"/>
                    <a:pt x="775" y="208"/>
                  </a:cubicBezTo>
                  <a:cubicBezTo>
                    <a:pt x="768" y="213"/>
                    <a:pt x="759" y="217"/>
                    <a:pt x="752" y="221"/>
                  </a:cubicBezTo>
                  <a:cubicBezTo>
                    <a:pt x="750" y="223"/>
                    <a:pt x="751" y="222"/>
                    <a:pt x="750" y="223"/>
                  </a:cubicBezTo>
                  <a:cubicBezTo>
                    <a:pt x="733" y="231"/>
                    <a:pt x="717" y="239"/>
                    <a:pt x="700" y="245"/>
                  </a:cubicBezTo>
                  <a:cubicBezTo>
                    <a:pt x="684" y="251"/>
                    <a:pt x="668" y="256"/>
                    <a:pt x="651" y="262"/>
                  </a:cubicBezTo>
                  <a:cubicBezTo>
                    <a:pt x="641" y="263"/>
                    <a:pt x="630" y="266"/>
                    <a:pt x="620" y="267"/>
                  </a:cubicBezTo>
                  <a:cubicBezTo>
                    <a:pt x="602" y="269"/>
                    <a:pt x="583" y="270"/>
                    <a:pt x="566" y="272"/>
                  </a:cubicBezTo>
                  <a:lnTo>
                    <a:pt x="558" y="272"/>
                  </a:lnTo>
                  <a:cubicBezTo>
                    <a:pt x="552" y="272"/>
                    <a:pt x="546" y="272"/>
                    <a:pt x="540" y="271"/>
                  </a:cubicBezTo>
                  <a:cubicBezTo>
                    <a:pt x="520" y="270"/>
                    <a:pt x="500" y="267"/>
                    <a:pt x="480" y="263"/>
                  </a:cubicBezTo>
                  <a:cubicBezTo>
                    <a:pt x="471" y="262"/>
                    <a:pt x="463" y="260"/>
                    <a:pt x="453" y="258"/>
                  </a:cubicBezTo>
                  <a:cubicBezTo>
                    <a:pt x="452" y="257"/>
                    <a:pt x="445" y="255"/>
                    <a:pt x="440" y="253"/>
                  </a:cubicBezTo>
                  <a:cubicBezTo>
                    <a:pt x="432" y="250"/>
                    <a:pt x="424" y="247"/>
                    <a:pt x="424" y="247"/>
                  </a:cubicBezTo>
                  <a:cubicBezTo>
                    <a:pt x="416" y="244"/>
                    <a:pt x="407" y="241"/>
                    <a:pt x="399" y="238"/>
                  </a:cubicBezTo>
                  <a:cubicBezTo>
                    <a:pt x="382" y="231"/>
                    <a:pt x="367" y="222"/>
                    <a:pt x="351" y="214"/>
                  </a:cubicBezTo>
                  <a:cubicBezTo>
                    <a:pt x="348" y="213"/>
                    <a:pt x="349" y="213"/>
                    <a:pt x="348" y="212"/>
                  </a:cubicBezTo>
                  <a:cubicBezTo>
                    <a:pt x="340" y="207"/>
                    <a:pt x="332" y="201"/>
                    <a:pt x="325" y="196"/>
                  </a:cubicBezTo>
                  <a:cubicBezTo>
                    <a:pt x="308" y="184"/>
                    <a:pt x="293" y="171"/>
                    <a:pt x="278" y="158"/>
                  </a:cubicBezTo>
                  <a:cubicBezTo>
                    <a:pt x="252" y="133"/>
                    <a:pt x="215" y="122"/>
                    <a:pt x="179" y="122"/>
                  </a:cubicBezTo>
                  <a:cubicBezTo>
                    <a:pt x="131" y="122"/>
                    <a:pt x="83" y="142"/>
                    <a:pt x="54" y="180"/>
                  </a:cubicBezTo>
                  <a:cubicBezTo>
                    <a:pt x="0" y="251"/>
                    <a:pt x="9" y="344"/>
                    <a:pt x="76" y="405"/>
                  </a:cubicBezTo>
                  <a:cubicBezTo>
                    <a:pt x="206" y="522"/>
                    <a:pt x="384" y="591"/>
                    <a:pt x="561" y="591"/>
                  </a:cubicBezTo>
                  <a:cubicBezTo>
                    <a:pt x="597" y="591"/>
                    <a:pt x="633" y="588"/>
                    <a:pt x="668" y="583"/>
                  </a:cubicBezTo>
                  <a:cubicBezTo>
                    <a:pt x="890" y="545"/>
                    <a:pt x="1068" y="414"/>
                    <a:pt x="1184" y="224"/>
                  </a:cubicBezTo>
                  <a:cubicBezTo>
                    <a:pt x="1228" y="152"/>
                    <a:pt x="1176" y="42"/>
                    <a:pt x="1103" y="14"/>
                  </a:cubicBezTo>
                  <a:lnTo>
                    <a:pt x="1104" y="14"/>
                  </a:lnTo>
                  <a:cubicBezTo>
                    <a:pt x="1082" y="5"/>
                    <a:pt x="1060" y="1"/>
                    <a:pt x="1040"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02" name="Google Shape;402;p31"/>
            <p:cNvSpPr/>
            <p:nvPr/>
          </p:nvSpPr>
          <p:spPr>
            <a:xfrm>
              <a:off x="3040437" y="6021228"/>
              <a:ext cx="88351" cy="54766"/>
            </a:xfrm>
            <a:custGeom>
              <a:avLst/>
              <a:gdLst/>
              <a:ahLst/>
              <a:cxnLst/>
              <a:rect l="l" t="t" r="r" b="b"/>
              <a:pathLst>
                <a:path w="1389" h="861" fill="none" extrusionOk="0">
                  <a:moveTo>
                    <a:pt x="0" y="860"/>
                  </a:moveTo>
                  <a:cubicBezTo>
                    <a:pt x="515" y="673"/>
                    <a:pt x="991" y="378"/>
                    <a:pt x="1389"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3" name="Google Shape;403;p31"/>
            <p:cNvSpPr/>
            <p:nvPr/>
          </p:nvSpPr>
          <p:spPr>
            <a:xfrm>
              <a:off x="3006852" y="5933450"/>
              <a:ext cx="65897" cy="48914"/>
            </a:xfrm>
            <a:custGeom>
              <a:avLst/>
              <a:gdLst/>
              <a:ahLst/>
              <a:cxnLst/>
              <a:rect l="l" t="t" r="r" b="b"/>
              <a:pathLst>
                <a:path w="1036" h="769" fill="none" extrusionOk="0">
                  <a:moveTo>
                    <a:pt x="1035" y="1"/>
                  </a:moveTo>
                  <a:cubicBezTo>
                    <a:pt x="713" y="286"/>
                    <a:pt x="367" y="543"/>
                    <a:pt x="1" y="7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4" name="Google Shape;404;p31"/>
            <p:cNvSpPr/>
            <p:nvPr/>
          </p:nvSpPr>
          <p:spPr>
            <a:xfrm>
              <a:off x="3054494" y="5712223"/>
              <a:ext cx="8841" cy="26524"/>
            </a:xfrm>
            <a:custGeom>
              <a:avLst/>
              <a:gdLst/>
              <a:ahLst/>
              <a:cxnLst/>
              <a:rect l="l" t="t" r="r" b="b"/>
              <a:pathLst>
                <a:path w="139" h="417" fill="none" extrusionOk="0">
                  <a:moveTo>
                    <a:pt x="1" y="0"/>
                  </a:moveTo>
                  <a:cubicBezTo>
                    <a:pt x="25" y="145"/>
                    <a:pt x="71" y="287"/>
                    <a:pt x="138" y="4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5" name="Google Shape;405;p31"/>
            <p:cNvSpPr/>
            <p:nvPr/>
          </p:nvSpPr>
          <p:spPr>
            <a:xfrm>
              <a:off x="3097874" y="5715721"/>
              <a:ext cx="2417" cy="21245"/>
            </a:xfrm>
            <a:custGeom>
              <a:avLst/>
              <a:gdLst/>
              <a:ahLst/>
              <a:cxnLst/>
              <a:rect l="l" t="t" r="r" b="b"/>
              <a:pathLst>
                <a:path w="38" h="334" fill="none" extrusionOk="0">
                  <a:moveTo>
                    <a:pt x="38" y="1"/>
                  </a:moveTo>
                  <a:cubicBezTo>
                    <a:pt x="9" y="108"/>
                    <a:pt x="0" y="222"/>
                    <a:pt x="14" y="33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6" name="Google Shape;406;p31"/>
            <p:cNvSpPr/>
            <p:nvPr/>
          </p:nvSpPr>
          <p:spPr>
            <a:xfrm>
              <a:off x="3135784" y="5733277"/>
              <a:ext cx="20990" cy="28496"/>
            </a:xfrm>
            <a:custGeom>
              <a:avLst/>
              <a:gdLst/>
              <a:ahLst/>
              <a:cxnLst/>
              <a:rect l="l" t="t" r="r" b="b"/>
              <a:pathLst>
                <a:path w="330" h="448" fill="none" extrusionOk="0">
                  <a:moveTo>
                    <a:pt x="329" y="1"/>
                  </a:moveTo>
                  <a:cubicBezTo>
                    <a:pt x="243" y="165"/>
                    <a:pt x="131" y="316"/>
                    <a:pt x="0" y="44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7" name="Google Shape;407;p31"/>
            <p:cNvSpPr/>
            <p:nvPr/>
          </p:nvSpPr>
          <p:spPr>
            <a:xfrm>
              <a:off x="2749050" y="5952341"/>
              <a:ext cx="24871" cy="31740"/>
            </a:xfrm>
            <a:custGeom>
              <a:avLst/>
              <a:gdLst/>
              <a:ahLst/>
              <a:cxnLst/>
              <a:rect l="l" t="t" r="r" b="b"/>
              <a:pathLst>
                <a:path w="391" h="499" fill="none" extrusionOk="0">
                  <a:moveTo>
                    <a:pt x="1" y="0"/>
                  </a:moveTo>
                  <a:cubicBezTo>
                    <a:pt x="104" y="185"/>
                    <a:pt x="235" y="354"/>
                    <a:pt x="390" y="49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8" name="Google Shape;408;p31"/>
            <p:cNvSpPr/>
            <p:nvPr/>
          </p:nvSpPr>
          <p:spPr>
            <a:xfrm>
              <a:off x="2796820" y="6005135"/>
              <a:ext cx="51140" cy="24998"/>
            </a:xfrm>
            <a:custGeom>
              <a:avLst/>
              <a:gdLst/>
              <a:ahLst/>
              <a:cxnLst/>
              <a:rect l="l" t="t" r="r" b="b"/>
              <a:pathLst>
                <a:path w="804" h="393" fill="none" extrusionOk="0">
                  <a:moveTo>
                    <a:pt x="1" y="1"/>
                  </a:moveTo>
                  <a:cubicBezTo>
                    <a:pt x="231" y="195"/>
                    <a:pt x="509" y="332"/>
                    <a:pt x="804" y="39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09" name="Google Shape;409;p31"/>
            <p:cNvSpPr/>
            <p:nvPr/>
          </p:nvSpPr>
          <p:spPr>
            <a:xfrm>
              <a:off x="3296330" y="6120965"/>
              <a:ext cx="38864" cy="2608"/>
            </a:xfrm>
            <a:custGeom>
              <a:avLst/>
              <a:gdLst/>
              <a:ahLst/>
              <a:cxnLst/>
              <a:rect l="l" t="t" r="r" b="b"/>
              <a:pathLst>
                <a:path w="611" h="41" fill="none" extrusionOk="0">
                  <a:moveTo>
                    <a:pt x="0" y="12"/>
                  </a:moveTo>
                  <a:cubicBezTo>
                    <a:pt x="204" y="1"/>
                    <a:pt x="409" y="10"/>
                    <a:pt x="610" y="4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10" name="Google Shape;410;p31"/>
            <p:cNvSpPr/>
            <p:nvPr/>
          </p:nvSpPr>
          <p:spPr>
            <a:xfrm>
              <a:off x="3308670" y="6137693"/>
              <a:ext cx="75947" cy="5852"/>
            </a:xfrm>
            <a:custGeom>
              <a:avLst/>
              <a:gdLst/>
              <a:ahLst/>
              <a:cxnLst/>
              <a:rect l="l" t="t" r="r" b="b"/>
              <a:pathLst>
                <a:path w="1194" h="92" fill="none" extrusionOk="0">
                  <a:moveTo>
                    <a:pt x="1" y="0"/>
                  </a:moveTo>
                  <a:cubicBezTo>
                    <a:pt x="391" y="83"/>
                    <a:pt x="799" y="92"/>
                    <a:pt x="1194" y="2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11" name="Google Shape;411;p31"/>
            <p:cNvSpPr/>
            <p:nvPr/>
          </p:nvSpPr>
          <p:spPr>
            <a:xfrm>
              <a:off x="3575249" y="6081337"/>
              <a:ext cx="31867" cy="8905"/>
            </a:xfrm>
            <a:custGeom>
              <a:avLst/>
              <a:gdLst/>
              <a:ahLst/>
              <a:cxnLst/>
              <a:rect l="l" t="t" r="r" b="b"/>
              <a:pathLst>
                <a:path w="501" h="140" fill="none" extrusionOk="0">
                  <a:moveTo>
                    <a:pt x="501" y="1"/>
                  </a:moveTo>
                  <a:lnTo>
                    <a:pt x="1" y="1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412" name="Google Shape;412;p31"/>
          <p:cNvGrpSpPr/>
          <p:nvPr/>
        </p:nvGrpSpPr>
        <p:grpSpPr>
          <a:xfrm flipH="1">
            <a:off x="1785724" y="8349250"/>
            <a:ext cx="3610465" cy="2490205"/>
            <a:chOff x="2574164" y="6947024"/>
            <a:chExt cx="1200008" cy="827668"/>
          </a:xfrm>
        </p:grpSpPr>
        <p:sp>
          <p:nvSpPr>
            <p:cNvPr id="413" name="Google Shape;413;p31"/>
            <p:cNvSpPr/>
            <p:nvPr/>
          </p:nvSpPr>
          <p:spPr>
            <a:xfrm>
              <a:off x="2875500" y="6970056"/>
              <a:ext cx="278658" cy="180137"/>
            </a:xfrm>
            <a:custGeom>
              <a:avLst/>
              <a:gdLst/>
              <a:ahLst/>
              <a:cxnLst/>
              <a:rect l="l" t="t" r="r" b="b"/>
              <a:pathLst>
                <a:path w="13418" h="8674" extrusionOk="0">
                  <a:moveTo>
                    <a:pt x="9757" y="1"/>
                  </a:moveTo>
                  <a:cubicBezTo>
                    <a:pt x="9667" y="1"/>
                    <a:pt x="9576" y="4"/>
                    <a:pt x="9485" y="11"/>
                  </a:cubicBezTo>
                  <a:cubicBezTo>
                    <a:pt x="9014" y="49"/>
                    <a:pt x="8545" y="178"/>
                    <a:pt x="8117" y="374"/>
                  </a:cubicBezTo>
                  <a:cubicBezTo>
                    <a:pt x="6575" y="1082"/>
                    <a:pt x="5188" y="2619"/>
                    <a:pt x="4046" y="3827"/>
                  </a:cubicBezTo>
                  <a:cubicBezTo>
                    <a:pt x="3680" y="4215"/>
                    <a:pt x="0" y="8481"/>
                    <a:pt x="1656" y="8669"/>
                  </a:cubicBezTo>
                  <a:cubicBezTo>
                    <a:pt x="1683" y="8672"/>
                    <a:pt x="1709" y="8674"/>
                    <a:pt x="1735" y="8674"/>
                  </a:cubicBezTo>
                  <a:cubicBezTo>
                    <a:pt x="2064" y="8674"/>
                    <a:pt x="2360" y="8442"/>
                    <a:pt x="2616" y="8224"/>
                  </a:cubicBezTo>
                  <a:cubicBezTo>
                    <a:pt x="4566" y="6563"/>
                    <a:pt x="6517" y="4901"/>
                    <a:pt x="8468" y="3240"/>
                  </a:cubicBezTo>
                  <a:cubicBezTo>
                    <a:pt x="8963" y="4571"/>
                    <a:pt x="9304" y="5916"/>
                    <a:pt x="10395" y="6893"/>
                  </a:cubicBezTo>
                  <a:cubicBezTo>
                    <a:pt x="10746" y="7208"/>
                    <a:pt x="11206" y="7432"/>
                    <a:pt x="11671" y="7432"/>
                  </a:cubicBezTo>
                  <a:cubicBezTo>
                    <a:pt x="11760" y="7432"/>
                    <a:pt x="11849" y="7424"/>
                    <a:pt x="11938" y="7406"/>
                  </a:cubicBezTo>
                  <a:cubicBezTo>
                    <a:pt x="12621" y="7275"/>
                    <a:pt x="13111" y="6628"/>
                    <a:pt x="13265" y="5948"/>
                  </a:cubicBezTo>
                  <a:cubicBezTo>
                    <a:pt x="13417" y="5269"/>
                    <a:pt x="13296" y="4562"/>
                    <a:pt x="13153" y="3881"/>
                  </a:cubicBezTo>
                  <a:cubicBezTo>
                    <a:pt x="12862" y="2497"/>
                    <a:pt x="12367" y="981"/>
                    <a:pt x="11116" y="320"/>
                  </a:cubicBezTo>
                  <a:cubicBezTo>
                    <a:pt x="10697" y="99"/>
                    <a:pt x="10230" y="1"/>
                    <a:pt x="9757"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414" name="Google Shape;414;p31"/>
            <p:cNvSpPr/>
            <p:nvPr/>
          </p:nvSpPr>
          <p:spPr>
            <a:xfrm>
              <a:off x="2574164" y="6947024"/>
              <a:ext cx="313693" cy="196108"/>
            </a:xfrm>
            <a:custGeom>
              <a:avLst/>
              <a:gdLst/>
              <a:ahLst/>
              <a:cxnLst/>
              <a:rect l="l" t="t" r="r" b="b"/>
              <a:pathLst>
                <a:path w="15105" h="9443" extrusionOk="0">
                  <a:moveTo>
                    <a:pt x="5444" y="1"/>
                  </a:moveTo>
                  <a:cubicBezTo>
                    <a:pt x="5238" y="1"/>
                    <a:pt x="5028" y="23"/>
                    <a:pt x="4814" y="71"/>
                  </a:cubicBezTo>
                  <a:cubicBezTo>
                    <a:pt x="3847" y="287"/>
                    <a:pt x="3071" y="1003"/>
                    <a:pt x="2431" y="1759"/>
                  </a:cubicBezTo>
                  <a:cubicBezTo>
                    <a:pt x="1020" y="3428"/>
                    <a:pt x="1" y="5754"/>
                    <a:pt x="829" y="7776"/>
                  </a:cubicBezTo>
                  <a:cubicBezTo>
                    <a:pt x="978" y="8140"/>
                    <a:pt x="1196" y="8493"/>
                    <a:pt x="1532" y="8698"/>
                  </a:cubicBezTo>
                  <a:cubicBezTo>
                    <a:pt x="1894" y="8918"/>
                    <a:pt x="2235" y="9015"/>
                    <a:pt x="2554" y="9015"/>
                  </a:cubicBezTo>
                  <a:cubicBezTo>
                    <a:pt x="4685" y="9015"/>
                    <a:pt x="5881" y="4677"/>
                    <a:pt x="6152" y="3400"/>
                  </a:cubicBezTo>
                  <a:cubicBezTo>
                    <a:pt x="7401" y="5410"/>
                    <a:pt x="8996" y="7202"/>
                    <a:pt x="10845" y="8676"/>
                  </a:cubicBezTo>
                  <a:cubicBezTo>
                    <a:pt x="11321" y="9055"/>
                    <a:pt x="11856" y="9428"/>
                    <a:pt x="12464" y="9442"/>
                  </a:cubicBezTo>
                  <a:cubicBezTo>
                    <a:pt x="12479" y="9442"/>
                    <a:pt x="12494" y="9443"/>
                    <a:pt x="12508" y="9443"/>
                  </a:cubicBezTo>
                  <a:cubicBezTo>
                    <a:pt x="15105" y="9443"/>
                    <a:pt x="10430" y="4105"/>
                    <a:pt x="9824" y="3222"/>
                  </a:cubicBezTo>
                  <a:cubicBezTo>
                    <a:pt x="8758" y="1670"/>
                    <a:pt x="7226" y="1"/>
                    <a:pt x="5444" y="1"/>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415" name="Google Shape;415;p31"/>
            <p:cNvSpPr/>
            <p:nvPr/>
          </p:nvSpPr>
          <p:spPr>
            <a:xfrm>
              <a:off x="2674824" y="7068743"/>
              <a:ext cx="1099348" cy="705950"/>
            </a:xfrm>
            <a:custGeom>
              <a:avLst/>
              <a:gdLst/>
              <a:ahLst/>
              <a:cxnLst/>
              <a:rect l="l" t="t" r="r" b="b"/>
              <a:pathLst>
                <a:path w="52936" h="33993" extrusionOk="0">
                  <a:moveTo>
                    <a:pt x="9177" y="1"/>
                  </a:moveTo>
                  <a:cubicBezTo>
                    <a:pt x="8995" y="1"/>
                    <a:pt x="8813" y="8"/>
                    <a:pt x="8633" y="21"/>
                  </a:cubicBezTo>
                  <a:cubicBezTo>
                    <a:pt x="8141" y="58"/>
                    <a:pt x="7655" y="146"/>
                    <a:pt x="7183" y="292"/>
                  </a:cubicBezTo>
                  <a:cubicBezTo>
                    <a:pt x="6853" y="392"/>
                    <a:pt x="6529" y="520"/>
                    <a:pt x="6214" y="677"/>
                  </a:cubicBezTo>
                  <a:cubicBezTo>
                    <a:pt x="5655" y="955"/>
                    <a:pt x="5156" y="1299"/>
                    <a:pt x="4709" y="1697"/>
                  </a:cubicBezTo>
                  <a:cubicBezTo>
                    <a:pt x="2307" y="3837"/>
                    <a:pt x="1417" y="7527"/>
                    <a:pt x="925" y="10846"/>
                  </a:cubicBezTo>
                  <a:cubicBezTo>
                    <a:pt x="722" y="12216"/>
                    <a:pt x="539" y="13602"/>
                    <a:pt x="402" y="14992"/>
                  </a:cubicBezTo>
                  <a:cubicBezTo>
                    <a:pt x="309" y="15933"/>
                    <a:pt x="237" y="16876"/>
                    <a:pt x="191" y="17819"/>
                  </a:cubicBezTo>
                  <a:cubicBezTo>
                    <a:pt x="1" y="21737"/>
                    <a:pt x="286" y="25645"/>
                    <a:pt x="1554" y="29336"/>
                  </a:cubicBezTo>
                  <a:cubicBezTo>
                    <a:pt x="1572" y="29390"/>
                    <a:pt x="1591" y="29445"/>
                    <a:pt x="1611" y="29500"/>
                  </a:cubicBezTo>
                  <a:cubicBezTo>
                    <a:pt x="2046" y="30692"/>
                    <a:pt x="2789" y="31949"/>
                    <a:pt x="3835" y="32474"/>
                  </a:cubicBezTo>
                  <a:cubicBezTo>
                    <a:pt x="4156" y="32635"/>
                    <a:pt x="4504" y="32727"/>
                    <a:pt x="4881" y="32727"/>
                  </a:cubicBezTo>
                  <a:cubicBezTo>
                    <a:pt x="4924" y="32727"/>
                    <a:pt x="4967" y="32726"/>
                    <a:pt x="5011" y="32723"/>
                  </a:cubicBezTo>
                  <a:cubicBezTo>
                    <a:pt x="6832" y="32622"/>
                    <a:pt x="7737" y="30518"/>
                    <a:pt x="8233" y="28764"/>
                  </a:cubicBezTo>
                  <a:cubicBezTo>
                    <a:pt x="8331" y="31602"/>
                    <a:pt x="10130" y="32867"/>
                    <a:pt x="12062" y="32867"/>
                  </a:cubicBezTo>
                  <a:cubicBezTo>
                    <a:pt x="14322" y="32867"/>
                    <a:pt x="16763" y="31138"/>
                    <a:pt x="16878" y="28174"/>
                  </a:cubicBezTo>
                  <a:cubicBezTo>
                    <a:pt x="16887" y="29358"/>
                    <a:pt x="16902" y="30579"/>
                    <a:pt x="17371" y="31666"/>
                  </a:cubicBezTo>
                  <a:cubicBezTo>
                    <a:pt x="17830" y="32727"/>
                    <a:pt x="18837" y="33637"/>
                    <a:pt x="19985" y="33637"/>
                  </a:cubicBezTo>
                  <a:cubicBezTo>
                    <a:pt x="20014" y="33637"/>
                    <a:pt x="20042" y="33636"/>
                    <a:pt x="20071" y="33635"/>
                  </a:cubicBezTo>
                  <a:cubicBezTo>
                    <a:pt x="22031" y="33556"/>
                    <a:pt x="22915" y="31188"/>
                    <a:pt x="23307" y="29265"/>
                  </a:cubicBezTo>
                  <a:cubicBezTo>
                    <a:pt x="23585" y="30741"/>
                    <a:pt x="24190" y="32227"/>
                    <a:pt x="25361" y="33169"/>
                  </a:cubicBezTo>
                  <a:cubicBezTo>
                    <a:pt x="25421" y="33216"/>
                    <a:pt x="25482" y="33263"/>
                    <a:pt x="25545" y="33306"/>
                  </a:cubicBezTo>
                  <a:cubicBezTo>
                    <a:pt x="26168" y="33744"/>
                    <a:pt x="26940" y="33992"/>
                    <a:pt x="27693" y="33992"/>
                  </a:cubicBezTo>
                  <a:cubicBezTo>
                    <a:pt x="28059" y="33992"/>
                    <a:pt x="28421" y="33933"/>
                    <a:pt x="28759" y="33809"/>
                  </a:cubicBezTo>
                  <a:cubicBezTo>
                    <a:pt x="29030" y="33708"/>
                    <a:pt x="29287" y="33564"/>
                    <a:pt x="29516" y="33374"/>
                  </a:cubicBezTo>
                  <a:cubicBezTo>
                    <a:pt x="30618" y="32463"/>
                    <a:pt x="30799" y="30870"/>
                    <a:pt x="30899" y="29444"/>
                  </a:cubicBezTo>
                  <a:cubicBezTo>
                    <a:pt x="31507" y="31342"/>
                    <a:pt x="32585" y="33610"/>
                    <a:pt x="34578" y="33630"/>
                  </a:cubicBezTo>
                  <a:cubicBezTo>
                    <a:pt x="34586" y="33630"/>
                    <a:pt x="34594" y="33630"/>
                    <a:pt x="34602" y="33630"/>
                  </a:cubicBezTo>
                  <a:cubicBezTo>
                    <a:pt x="35689" y="33630"/>
                    <a:pt x="36669" y="32875"/>
                    <a:pt x="37230" y="31943"/>
                  </a:cubicBezTo>
                  <a:cubicBezTo>
                    <a:pt x="37796" y="31004"/>
                    <a:pt x="38014" y="29901"/>
                    <a:pt x="38210" y="28822"/>
                  </a:cubicBezTo>
                  <a:cubicBezTo>
                    <a:pt x="38420" y="29908"/>
                    <a:pt x="38639" y="31020"/>
                    <a:pt x="39222" y="31958"/>
                  </a:cubicBezTo>
                  <a:cubicBezTo>
                    <a:pt x="39773" y="32845"/>
                    <a:pt x="40726" y="33556"/>
                    <a:pt x="41758" y="33556"/>
                  </a:cubicBezTo>
                  <a:cubicBezTo>
                    <a:pt x="41819" y="33556"/>
                    <a:pt x="41880" y="33553"/>
                    <a:pt x="41941" y="33548"/>
                  </a:cubicBezTo>
                  <a:cubicBezTo>
                    <a:pt x="43921" y="33387"/>
                    <a:pt x="44733" y="30979"/>
                    <a:pt x="45071" y="29017"/>
                  </a:cubicBezTo>
                  <a:lnTo>
                    <a:pt x="45071" y="29017"/>
                  </a:lnTo>
                  <a:cubicBezTo>
                    <a:pt x="44685" y="31349"/>
                    <a:pt x="46808" y="32806"/>
                    <a:pt x="48891" y="32806"/>
                  </a:cubicBezTo>
                  <a:cubicBezTo>
                    <a:pt x="50078" y="32806"/>
                    <a:pt x="51251" y="32333"/>
                    <a:pt x="51940" y="31280"/>
                  </a:cubicBezTo>
                  <a:cubicBezTo>
                    <a:pt x="52732" y="30069"/>
                    <a:pt x="52917" y="28563"/>
                    <a:pt x="52934" y="27117"/>
                  </a:cubicBezTo>
                  <a:cubicBezTo>
                    <a:pt x="52936" y="27000"/>
                    <a:pt x="52936" y="26882"/>
                    <a:pt x="52936" y="26766"/>
                  </a:cubicBezTo>
                  <a:cubicBezTo>
                    <a:pt x="52929" y="25822"/>
                    <a:pt x="52854" y="24873"/>
                    <a:pt x="52705" y="23935"/>
                  </a:cubicBezTo>
                  <a:cubicBezTo>
                    <a:pt x="52222" y="20869"/>
                    <a:pt x="50973" y="17922"/>
                    <a:pt x="48895" y="15692"/>
                  </a:cubicBezTo>
                  <a:cubicBezTo>
                    <a:pt x="48530" y="15301"/>
                    <a:pt x="48140" y="14932"/>
                    <a:pt x="47726" y="14588"/>
                  </a:cubicBezTo>
                  <a:cubicBezTo>
                    <a:pt x="47399" y="14318"/>
                    <a:pt x="47055" y="14077"/>
                    <a:pt x="46697" y="13862"/>
                  </a:cubicBezTo>
                  <a:cubicBezTo>
                    <a:pt x="44024" y="12261"/>
                    <a:pt x="40556" y="12131"/>
                    <a:pt x="37367" y="12131"/>
                  </a:cubicBezTo>
                  <a:cubicBezTo>
                    <a:pt x="36754" y="12131"/>
                    <a:pt x="36151" y="12136"/>
                    <a:pt x="35566" y="12136"/>
                  </a:cubicBezTo>
                  <a:cubicBezTo>
                    <a:pt x="35473" y="12136"/>
                    <a:pt x="35381" y="12136"/>
                    <a:pt x="35289" y="12136"/>
                  </a:cubicBezTo>
                  <a:cubicBezTo>
                    <a:pt x="35234" y="12136"/>
                    <a:pt x="35179" y="12135"/>
                    <a:pt x="35124" y="12135"/>
                  </a:cubicBezTo>
                  <a:cubicBezTo>
                    <a:pt x="34860" y="12135"/>
                    <a:pt x="34596" y="12138"/>
                    <a:pt x="34332" y="12142"/>
                  </a:cubicBezTo>
                  <a:cubicBezTo>
                    <a:pt x="32930" y="12164"/>
                    <a:pt x="31532" y="12241"/>
                    <a:pt x="30135" y="12348"/>
                  </a:cubicBezTo>
                  <a:cubicBezTo>
                    <a:pt x="26763" y="12603"/>
                    <a:pt x="23399" y="13024"/>
                    <a:pt x="20025" y="13231"/>
                  </a:cubicBezTo>
                  <a:cubicBezTo>
                    <a:pt x="19442" y="9641"/>
                    <a:pt x="18439" y="5963"/>
                    <a:pt x="16028" y="3242"/>
                  </a:cubicBezTo>
                  <a:cubicBezTo>
                    <a:pt x="15528" y="2678"/>
                    <a:pt x="14952" y="2167"/>
                    <a:pt x="14327" y="1728"/>
                  </a:cubicBezTo>
                  <a:cubicBezTo>
                    <a:pt x="13726" y="1305"/>
                    <a:pt x="13076" y="947"/>
                    <a:pt x="12401" y="669"/>
                  </a:cubicBezTo>
                  <a:cubicBezTo>
                    <a:pt x="11363" y="241"/>
                    <a:pt x="10263" y="1"/>
                    <a:pt x="9177"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416" name="Google Shape;416;p31"/>
            <p:cNvSpPr/>
            <p:nvPr/>
          </p:nvSpPr>
          <p:spPr>
            <a:xfrm>
              <a:off x="2783085" y="7228756"/>
              <a:ext cx="203065" cy="55158"/>
            </a:xfrm>
            <a:custGeom>
              <a:avLst/>
              <a:gdLst/>
              <a:ahLst/>
              <a:cxnLst/>
              <a:rect l="l" t="t" r="r" b="b"/>
              <a:pathLst>
                <a:path w="9778" h="2656" extrusionOk="0">
                  <a:moveTo>
                    <a:pt x="519" y="1"/>
                  </a:moveTo>
                  <a:cubicBezTo>
                    <a:pt x="261" y="1"/>
                    <a:pt x="0" y="332"/>
                    <a:pt x="213" y="561"/>
                  </a:cubicBezTo>
                  <a:cubicBezTo>
                    <a:pt x="1384" y="1820"/>
                    <a:pt x="2998" y="2563"/>
                    <a:pt x="4716" y="2647"/>
                  </a:cubicBezTo>
                  <a:cubicBezTo>
                    <a:pt x="4832" y="2653"/>
                    <a:pt x="4951" y="2656"/>
                    <a:pt x="5071" y="2656"/>
                  </a:cubicBezTo>
                  <a:cubicBezTo>
                    <a:pt x="6628" y="2656"/>
                    <a:pt x="8444" y="2163"/>
                    <a:pt x="9470" y="965"/>
                  </a:cubicBezTo>
                  <a:cubicBezTo>
                    <a:pt x="9777" y="606"/>
                    <a:pt x="9446" y="142"/>
                    <a:pt x="9060" y="142"/>
                  </a:cubicBezTo>
                  <a:cubicBezTo>
                    <a:pt x="8967" y="142"/>
                    <a:pt x="8871" y="169"/>
                    <a:pt x="8780" y="230"/>
                  </a:cubicBezTo>
                  <a:cubicBezTo>
                    <a:pt x="8171" y="642"/>
                    <a:pt x="7623" y="1055"/>
                    <a:pt x="6922" y="1306"/>
                  </a:cubicBezTo>
                  <a:cubicBezTo>
                    <a:pt x="6244" y="1548"/>
                    <a:pt x="5512" y="1664"/>
                    <a:pt x="4792" y="1664"/>
                  </a:cubicBezTo>
                  <a:cubicBezTo>
                    <a:pt x="4773" y="1664"/>
                    <a:pt x="4754" y="1664"/>
                    <a:pt x="4736" y="1664"/>
                  </a:cubicBezTo>
                  <a:cubicBezTo>
                    <a:pt x="3255" y="1654"/>
                    <a:pt x="1791" y="1117"/>
                    <a:pt x="722" y="85"/>
                  </a:cubicBezTo>
                  <a:cubicBezTo>
                    <a:pt x="661" y="26"/>
                    <a:pt x="590" y="1"/>
                    <a:pt x="51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17" name="Google Shape;417;p31"/>
            <p:cNvSpPr/>
            <p:nvPr/>
          </p:nvSpPr>
          <p:spPr>
            <a:xfrm>
              <a:off x="2826821" y="7148531"/>
              <a:ext cx="35492" cy="43196"/>
            </a:xfrm>
            <a:custGeom>
              <a:avLst/>
              <a:gdLst/>
              <a:ahLst/>
              <a:cxnLst/>
              <a:rect l="l" t="t" r="r" b="b"/>
              <a:pathLst>
                <a:path w="1709" h="2080" extrusionOk="0">
                  <a:moveTo>
                    <a:pt x="831" y="1"/>
                  </a:moveTo>
                  <a:cubicBezTo>
                    <a:pt x="817" y="1"/>
                    <a:pt x="803" y="1"/>
                    <a:pt x="789" y="3"/>
                  </a:cubicBezTo>
                  <a:cubicBezTo>
                    <a:pt x="762" y="11"/>
                    <a:pt x="733" y="17"/>
                    <a:pt x="706" y="23"/>
                  </a:cubicBezTo>
                  <a:cubicBezTo>
                    <a:pt x="675" y="31"/>
                    <a:pt x="644" y="38"/>
                    <a:pt x="613" y="47"/>
                  </a:cubicBezTo>
                  <a:cubicBezTo>
                    <a:pt x="608" y="48"/>
                    <a:pt x="604" y="50"/>
                    <a:pt x="599" y="53"/>
                  </a:cubicBezTo>
                  <a:cubicBezTo>
                    <a:pt x="541" y="79"/>
                    <a:pt x="480" y="107"/>
                    <a:pt x="429" y="147"/>
                  </a:cubicBezTo>
                  <a:cubicBezTo>
                    <a:pt x="387" y="178"/>
                    <a:pt x="334" y="231"/>
                    <a:pt x="298" y="269"/>
                  </a:cubicBezTo>
                  <a:cubicBezTo>
                    <a:pt x="293" y="274"/>
                    <a:pt x="288" y="279"/>
                    <a:pt x="284" y="284"/>
                  </a:cubicBezTo>
                  <a:cubicBezTo>
                    <a:pt x="279" y="290"/>
                    <a:pt x="275" y="295"/>
                    <a:pt x="272" y="301"/>
                  </a:cubicBezTo>
                  <a:cubicBezTo>
                    <a:pt x="242" y="346"/>
                    <a:pt x="202" y="406"/>
                    <a:pt x="177" y="455"/>
                  </a:cubicBezTo>
                  <a:cubicBezTo>
                    <a:pt x="160" y="487"/>
                    <a:pt x="154" y="523"/>
                    <a:pt x="143" y="559"/>
                  </a:cubicBezTo>
                  <a:cubicBezTo>
                    <a:pt x="134" y="589"/>
                    <a:pt x="127" y="616"/>
                    <a:pt x="122" y="645"/>
                  </a:cubicBezTo>
                  <a:cubicBezTo>
                    <a:pt x="72" y="747"/>
                    <a:pt x="35" y="857"/>
                    <a:pt x="15" y="979"/>
                  </a:cubicBezTo>
                  <a:cubicBezTo>
                    <a:pt x="12" y="999"/>
                    <a:pt x="10" y="1020"/>
                    <a:pt x="10" y="1041"/>
                  </a:cubicBezTo>
                  <a:cubicBezTo>
                    <a:pt x="6" y="1123"/>
                    <a:pt x="0" y="1209"/>
                    <a:pt x="6" y="1291"/>
                  </a:cubicBezTo>
                  <a:cubicBezTo>
                    <a:pt x="15" y="1395"/>
                    <a:pt x="42" y="1498"/>
                    <a:pt x="78" y="1595"/>
                  </a:cubicBezTo>
                  <a:cubicBezTo>
                    <a:pt x="125" y="1719"/>
                    <a:pt x="200" y="1822"/>
                    <a:pt x="301" y="1906"/>
                  </a:cubicBezTo>
                  <a:cubicBezTo>
                    <a:pt x="381" y="1975"/>
                    <a:pt x="470" y="2020"/>
                    <a:pt x="571" y="2041"/>
                  </a:cubicBezTo>
                  <a:cubicBezTo>
                    <a:pt x="637" y="2067"/>
                    <a:pt x="705" y="2080"/>
                    <a:pt x="776" y="2080"/>
                  </a:cubicBezTo>
                  <a:cubicBezTo>
                    <a:pt x="804" y="2080"/>
                    <a:pt x="833" y="2078"/>
                    <a:pt x="862" y="2073"/>
                  </a:cubicBezTo>
                  <a:cubicBezTo>
                    <a:pt x="992" y="2057"/>
                    <a:pt x="1110" y="2013"/>
                    <a:pt x="1217" y="1936"/>
                  </a:cubicBezTo>
                  <a:cubicBezTo>
                    <a:pt x="1281" y="1882"/>
                    <a:pt x="1345" y="1824"/>
                    <a:pt x="1402" y="1763"/>
                  </a:cubicBezTo>
                  <a:cubicBezTo>
                    <a:pt x="1419" y="1745"/>
                    <a:pt x="1435" y="1725"/>
                    <a:pt x="1450" y="1704"/>
                  </a:cubicBezTo>
                  <a:cubicBezTo>
                    <a:pt x="1498" y="1634"/>
                    <a:pt x="1544" y="1560"/>
                    <a:pt x="1584" y="1485"/>
                  </a:cubicBezTo>
                  <a:cubicBezTo>
                    <a:pt x="1596" y="1463"/>
                    <a:pt x="1606" y="1440"/>
                    <a:pt x="1615" y="1415"/>
                  </a:cubicBezTo>
                  <a:cubicBezTo>
                    <a:pt x="1645" y="1335"/>
                    <a:pt x="1667" y="1254"/>
                    <a:pt x="1687" y="1172"/>
                  </a:cubicBezTo>
                  <a:cubicBezTo>
                    <a:pt x="1693" y="1147"/>
                    <a:pt x="1698" y="1121"/>
                    <a:pt x="1701" y="1096"/>
                  </a:cubicBezTo>
                  <a:cubicBezTo>
                    <a:pt x="1708" y="1015"/>
                    <a:pt x="1708" y="932"/>
                    <a:pt x="1707" y="850"/>
                  </a:cubicBezTo>
                  <a:cubicBezTo>
                    <a:pt x="1707" y="827"/>
                    <a:pt x="1704" y="803"/>
                    <a:pt x="1701" y="778"/>
                  </a:cubicBezTo>
                  <a:cubicBezTo>
                    <a:pt x="1676" y="620"/>
                    <a:pt x="1629" y="463"/>
                    <a:pt x="1527" y="334"/>
                  </a:cubicBezTo>
                  <a:cubicBezTo>
                    <a:pt x="1506" y="307"/>
                    <a:pt x="1477" y="281"/>
                    <a:pt x="1456" y="259"/>
                  </a:cubicBezTo>
                  <a:cubicBezTo>
                    <a:pt x="1449" y="250"/>
                    <a:pt x="1412" y="208"/>
                    <a:pt x="1388" y="187"/>
                  </a:cubicBezTo>
                  <a:cubicBezTo>
                    <a:pt x="1382" y="179"/>
                    <a:pt x="1373" y="173"/>
                    <a:pt x="1366" y="167"/>
                  </a:cubicBezTo>
                  <a:cubicBezTo>
                    <a:pt x="1312" y="126"/>
                    <a:pt x="1253" y="90"/>
                    <a:pt x="1191" y="60"/>
                  </a:cubicBezTo>
                  <a:cubicBezTo>
                    <a:pt x="1188" y="60"/>
                    <a:pt x="1186" y="59"/>
                    <a:pt x="1182" y="58"/>
                  </a:cubicBezTo>
                  <a:cubicBezTo>
                    <a:pt x="1124" y="40"/>
                    <a:pt x="1066" y="24"/>
                    <a:pt x="1007" y="7"/>
                  </a:cubicBezTo>
                  <a:cubicBezTo>
                    <a:pt x="988" y="4"/>
                    <a:pt x="970" y="3"/>
                    <a:pt x="951" y="3"/>
                  </a:cubicBezTo>
                  <a:cubicBezTo>
                    <a:pt x="936" y="3"/>
                    <a:pt x="921" y="3"/>
                    <a:pt x="903" y="3"/>
                  </a:cubicBezTo>
                  <a:cubicBezTo>
                    <a:pt x="878" y="2"/>
                    <a:pt x="854" y="1"/>
                    <a:pt x="831"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18" name="Google Shape;418;p31"/>
            <p:cNvSpPr/>
            <p:nvPr/>
          </p:nvSpPr>
          <p:spPr>
            <a:xfrm>
              <a:off x="2871368" y="7149694"/>
              <a:ext cx="33124" cy="38794"/>
            </a:xfrm>
            <a:custGeom>
              <a:avLst/>
              <a:gdLst/>
              <a:ahLst/>
              <a:cxnLst/>
              <a:rect l="l" t="t" r="r" b="b"/>
              <a:pathLst>
                <a:path w="1595" h="1868" extrusionOk="0">
                  <a:moveTo>
                    <a:pt x="823" y="0"/>
                  </a:moveTo>
                  <a:cubicBezTo>
                    <a:pt x="768" y="0"/>
                    <a:pt x="731" y="11"/>
                    <a:pt x="657" y="29"/>
                  </a:cubicBezTo>
                  <a:cubicBezTo>
                    <a:pt x="593" y="37"/>
                    <a:pt x="534" y="59"/>
                    <a:pt x="482" y="96"/>
                  </a:cubicBezTo>
                  <a:cubicBezTo>
                    <a:pt x="452" y="110"/>
                    <a:pt x="424" y="126"/>
                    <a:pt x="395" y="142"/>
                  </a:cubicBezTo>
                  <a:cubicBezTo>
                    <a:pt x="286" y="221"/>
                    <a:pt x="204" y="322"/>
                    <a:pt x="150" y="445"/>
                  </a:cubicBezTo>
                  <a:cubicBezTo>
                    <a:pt x="114" y="525"/>
                    <a:pt x="99" y="607"/>
                    <a:pt x="93" y="691"/>
                  </a:cubicBezTo>
                  <a:cubicBezTo>
                    <a:pt x="90" y="739"/>
                    <a:pt x="88" y="783"/>
                    <a:pt x="86" y="829"/>
                  </a:cubicBezTo>
                  <a:cubicBezTo>
                    <a:pt x="85" y="842"/>
                    <a:pt x="83" y="855"/>
                    <a:pt x="80" y="869"/>
                  </a:cubicBezTo>
                  <a:cubicBezTo>
                    <a:pt x="65" y="907"/>
                    <a:pt x="52" y="948"/>
                    <a:pt x="46" y="997"/>
                  </a:cubicBezTo>
                  <a:cubicBezTo>
                    <a:pt x="43" y="1021"/>
                    <a:pt x="41" y="1046"/>
                    <a:pt x="36" y="1071"/>
                  </a:cubicBezTo>
                  <a:cubicBezTo>
                    <a:pt x="1" y="1310"/>
                    <a:pt x="94" y="1556"/>
                    <a:pt x="281" y="1710"/>
                  </a:cubicBezTo>
                  <a:cubicBezTo>
                    <a:pt x="405" y="1811"/>
                    <a:pt x="568" y="1868"/>
                    <a:pt x="729" y="1868"/>
                  </a:cubicBezTo>
                  <a:cubicBezTo>
                    <a:pt x="811" y="1868"/>
                    <a:pt x="893" y="1853"/>
                    <a:pt x="970" y="1821"/>
                  </a:cubicBezTo>
                  <a:cubicBezTo>
                    <a:pt x="1039" y="1792"/>
                    <a:pt x="1118" y="1746"/>
                    <a:pt x="1174" y="1714"/>
                  </a:cubicBezTo>
                  <a:cubicBezTo>
                    <a:pt x="1211" y="1692"/>
                    <a:pt x="1228" y="1670"/>
                    <a:pt x="1265" y="1635"/>
                  </a:cubicBezTo>
                  <a:cubicBezTo>
                    <a:pt x="1307" y="1596"/>
                    <a:pt x="1326" y="1585"/>
                    <a:pt x="1349" y="1547"/>
                  </a:cubicBezTo>
                  <a:cubicBezTo>
                    <a:pt x="1402" y="1469"/>
                    <a:pt x="1469" y="1372"/>
                    <a:pt x="1504" y="1277"/>
                  </a:cubicBezTo>
                  <a:cubicBezTo>
                    <a:pt x="1534" y="1198"/>
                    <a:pt x="1555" y="1117"/>
                    <a:pt x="1576" y="1035"/>
                  </a:cubicBezTo>
                  <a:cubicBezTo>
                    <a:pt x="1582" y="1015"/>
                    <a:pt x="1586" y="993"/>
                    <a:pt x="1589" y="972"/>
                  </a:cubicBezTo>
                  <a:cubicBezTo>
                    <a:pt x="1590" y="966"/>
                    <a:pt x="1591" y="959"/>
                    <a:pt x="1591" y="953"/>
                  </a:cubicBezTo>
                  <a:cubicBezTo>
                    <a:pt x="1592" y="889"/>
                    <a:pt x="1594" y="823"/>
                    <a:pt x="1595" y="757"/>
                  </a:cubicBezTo>
                  <a:cubicBezTo>
                    <a:pt x="1592" y="745"/>
                    <a:pt x="1590" y="732"/>
                    <a:pt x="1587" y="720"/>
                  </a:cubicBezTo>
                  <a:lnTo>
                    <a:pt x="1587" y="721"/>
                  </a:lnTo>
                  <a:cubicBezTo>
                    <a:pt x="1571" y="641"/>
                    <a:pt x="1553" y="559"/>
                    <a:pt x="1528" y="481"/>
                  </a:cubicBezTo>
                  <a:cubicBezTo>
                    <a:pt x="1445" y="234"/>
                    <a:pt x="1195" y="46"/>
                    <a:pt x="942" y="10"/>
                  </a:cubicBezTo>
                  <a:cubicBezTo>
                    <a:pt x="890" y="3"/>
                    <a:pt x="854" y="0"/>
                    <a:pt x="82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19" name="Google Shape;419;p31"/>
            <p:cNvSpPr/>
            <p:nvPr/>
          </p:nvSpPr>
          <p:spPr>
            <a:xfrm>
              <a:off x="3266636" y="7320902"/>
              <a:ext cx="121178" cy="93080"/>
            </a:xfrm>
            <a:custGeom>
              <a:avLst/>
              <a:gdLst/>
              <a:ahLst/>
              <a:cxnLst/>
              <a:rect l="l" t="t" r="r" b="b"/>
              <a:pathLst>
                <a:path w="5835" h="4482" extrusionOk="0">
                  <a:moveTo>
                    <a:pt x="5835" y="0"/>
                  </a:moveTo>
                  <a:lnTo>
                    <a:pt x="5835" y="0"/>
                  </a:lnTo>
                  <a:cubicBezTo>
                    <a:pt x="4433" y="22"/>
                    <a:pt x="3035" y="99"/>
                    <a:pt x="1638" y="206"/>
                  </a:cubicBezTo>
                  <a:cubicBezTo>
                    <a:pt x="1313" y="685"/>
                    <a:pt x="1007" y="1175"/>
                    <a:pt x="737" y="1686"/>
                  </a:cubicBezTo>
                  <a:cubicBezTo>
                    <a:pt x="0" y="3071"/>
                    <a:pt x="1397" y="4482"/>
                    <a:pt x="2697" y="4482"/>
                  </a:cubicBezTo>
                  <a:cubicBezTo>
                    <a:pt x="3210" y="4482"/>
                    <a:pt x="3708" y="4262"/>
                    <a:pt x="4055" y="3735"/>
                  </a:cubicBezTo>
                  <a:cubicBezTo>
                    <a:pt x="4819" y="2573"/>
                    <a:pt x="5355" y="1299"/>
                    <a:pt x="583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0" name="Google Shape;420;p31"/>
            <p:cNvSpPr/>
            <p:nvPr/>
          </p:nvSpPr>
          <p:spPr>
            <a:xfrm>
              <a:off x="2928956" y="7469639"/>
              <a:ext cx="225265" cy="75988"/>
            </a:xfrm>
            <a:custGeom>
              <a:avLst/>
              <a:gdLst/>
              <a:ahLst/>
              <a:cxnLst/>
              <a:rect l="l" t="t" r="r" b="b"/>
              <a:pathLst>
                <a:path w="10847" h="3659" extrusionOk="0">
                  <a:moveTo>
                    <a:pt x="5920" y="0"/>
                  </a:moveTo>
                  <a:cubicBezTo>
                    <a:pt x="4676" y="0"/>
                    <a:pt x="3405" y="118"/>
                    <a:pt x="2380" y="218"/>
                  </a:cubicBezTo>
                  <a:cubicBezTo>
                    <a:pt x="1443" y="309"/>
                    <a:pt x="184" y="619"/>
                    <a:pt x="75" y="1744"/>
                  </a:cubicBezTo>
                  <a:cubicBezTo>
                    <a:pt x="0" y="2509"/>
                    <a:pt x="793" y="3473"/>
                    <a:pt x="1556" y="3473"/>
                  </a:cubicBezTo>
                  <a:cubicBezTo>
                    <a:pt x="1560" y="3473"/>
                    <a:pt x="1564" y="3473"/>
                    <a:pt x="1568" y="3473"/>
                  </a:cubicBezTo>
                  <a:cubicBezTo>
                    <a:pt x="1630" y="3472"/>
                    <a:pt x="1692" y="3472"/>
                    <a:pt x="1754" y="3472"/>
                  </a:cubicBezTo>
                  <a:cubicBezTo>
                    <a:pt x="3135" y="3472"/>
                    <a:pt x="4679" y="3659"/>
                    <a:pt x="6173" y="3659"/>
                  </a:cubicBezTo>
                  <a:cubicBezTo>
                    <a:pt x="7339" y="3659"/>
                    <a:pt x="8474" y="3545"/>
                    <a:pt x="9478" y="3139"/>
                  </a:cubicBezTo>
                  <a:cubicBezTo>
                    <a:pt x="10847" y="2586"/>
                    <a:pt x="10394" y="1284"/>
                    <a:pt x="9500" y="647"/>
                  </a:cubicBezTo>
                  <a:cubicBezTo>
                    <a:pt x="9321" y="521"/>
                    <a:pt x="9127" y="420"/>
                    <a:pt x="8924" y="357"/>
                  </a:cubicBezTo>
                  <a:cubicBezTo>
                    <a:pt x="8063" y="89"/>
                    <a:pt x="7002" y="0"/>
                    <a:pt x="592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1" name="Google Shape;421;p31"/>
            <p:cNvSpPr/>
            <p:nvPr/>
          </p:nvSpPr>
          <p:spPr>
            <a:xfrm>
              <a:off x="3370930" y="7491133"/>
              <a:ext cx="117087" cy="114948"/>
            </a:xfrm>
            <a:custGeom>
              <a:avLst/>
              <a:gdLst/>
              <a:ahLst/>
              <a:cxnLst/>
              <a:rect l="l" t="t" r="r" b="b"/>
              <a:pathLst>
                <a:path w="5638" h="5535" extrusionOk="0">
                  <a:moveTo>
                    <a:pt x="3820" y="0"/>
                  </a:moveTo>
                  <a:cubicBezTo>
                    <a:pt x="3497" y="0"/>
                    <a:pt x="3166" y="131"/>
                    <a:pt x="2889" y="442"/>
                  </a:cubicBezTo>
                  <a:cubicBezTo>
                    <a:pt x="2426" y="962"/>
                    <a:pt x="1899" y="1406"/>
                    <a:pt x="1381" y="1869"/>
                  </a:cubicBezTo>
                  <a:cubicBezTo>
                    <a:pt x="1082" y="2135"/>
                    <a:pt x="734" y="2388"/>
                    <a:pt x="491" y="2707"/>
                  </a:cubicBezTo>
                  <a:cubicBezTo>
                    <a:pt x="125" y="3185"/>
                    <a:pt x="25" y="3660"/>
                    <a:pt x="14" y="4250"/>
                  </a:cubicBezTo>
                  <a:cubicBezTo>
                    <a:pt x="0" y="4938"/>
                    <a:pt x="768" y="5534"/>
                    <a:pt x="1428" y="5534"/>
                  </a:cubicBezTo>
                  <a:cubicBezTo>
                    <a:pt x="1486" y="5534"/>
                    <a:pt x="1543" y="5530"/>
                    <a:pt x="1599" y="5520"/>
                  </a:cubicBezTo>
                  <a:cubicBezTo>
                    <a:pt x="3272" y="5235"/>
                    <a:pt x="3880" y="3245"/>
                    <a:pt x="4857" y="2060"/>
                  </a:cubicBezTo>
                  <a:cubicBezTo>
                    <a:pt x="5637" y="1112"/>
                    <a:pt x="4765" y="0"/>
                    <a:pt x="382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2" name="Google Shape;422;p31"/>
            <p:cNvSpPr/>
            <p:nvPr/>
          </p:nvSpPr>
          <p:spPr>
            <a:xfrm>
              <a:off x="3205060" y="7622321"/>
              <a:ext cx="82758" cy="152371"/>
            </a:xfrm>
            <a:custGeom>
              <a:avLst/>
              <a:gdLst/>
              <a:ahLst/>
              <a:cxnLst/>
              <a:rect l="l" t="t" r="r" b="b"/>
              <a:pathLst>
                <a:path w="3985" h="7337" extrusionOk="0">
                  <a:moveTo>
                    <a:pt x="2655" y="1"/>
                  </a:moveTo>
                  <a:cubicBezTo>
                    <a:pt x="2580" y="1"/>
                    <a:pt x="2504" y="10"/>
                    <a:pt x="2429" y="30"/>
                  </a:cubicBezTo>
                  <a:cubicBezTo>
                    <a:pt x="1995" y="148"/>
                    <a:pt x="1713" y="574"/>
                    <a:pt x="1574" y="1002"/>
                  </a:cubicBezTo>
                  <a:cubicBezTo>
                    <a:pt x="1013" y="2729"/>
                    <a:pt x="0" y="4735"/>
                    <a:pt x="13" y="6650"/>
                  </a:cubicBezTo>
                  <a:cubicBezTo>
                    <a:pt x="636" y="7088"/>
                    <a:pt x="1408" y="7336"/>
                    <a:pt x="2161" y="7336"/>
                  </a:cubicBezTo>
                  <a:cubicBezTo>
                    <a:pt x="2527" y="7336"/>
                    <a:pt x="2889" y="7277"/>
                    <a:pt x="3227" y="7153"/>
                  </a:cubicBezTo>
                  <a:cubicBezTo>
                    <a:pt x="3481" y="6330"/>
                    <a:pt x="3596" y="5324"/>
                    <a:pt x="3677" y="4392"/>
                  </a:cubicBezTo>
                  <a:cubicBezTo>
                    <a:pt x="3736" y="3708"/>
                    <a:pt x="3779" y="3063"/>
                    <a:pt x="3844" y="2560"/>
                  </a:cubicBezTo>
                  <a:cubicBezTo>
                    <a:pt x="3920" y="1989"/>
                    <a:pt x="3984" y="1389"/>
                    <a:pt x="3774" y="853"/>
                  </a:cubicBezTo>
                  <a:cubicBezTo>
                    <a:pt x="3592" y="390"/>
                    <a:pt x="3135" y="1"/>
                    <a:pt x="2655"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3" name="Google Shape;423;p31"/>
            <p:cNvSpPr/>
            <p:nvPr/>
          </p:nvSpPr>
          <p:spPr>
            <a:xfrm>
              <a:off x="3645435" y="7557485"/>
              <a:ext cx="128738" cy="67121"/>
            </a:xfrm>
            <a:custGeom>
              <a:avLst/>
              <a:gdLst/>
              <a:ahLst/>
              <a:cxnLst/>
              <a:rect l="l" t="t" r="r" b="b"/>
              <a:pathLst>
                <a:path w="6199" h="3232" extrusionOk="0">
                  <a:moveTo>
                    <a:pt x="2111" y="0"/>
                  </a:moveTo>
                  <a:cubicBezTo>
                    <a:pt x="1848" y="0"/>
                    <a:pt x="1590" y="36"/>
                    <a:pt x="1345" y="136"/>
                  </a:cubicBezTo>
                  <a:cubicBezTo>
                    <a:pt x="1" y="685"/>
                    <a:pt x="762" y="2881"/>
                    <a:pt x="2037" y="2893"/>
                  </a:cubicBezTo>
                  <a:cubicBezTo>
                    <a:pt x="2623" y="2899"/>
                    <a:pt x="4470" y="3187"/>
                    <a:pt x="6199" y="3232"/>
                  </a:cubicBezTo>
                  <a:cubicBezTo>
                    <a:pt x="6192" y="2288"/>
                    <a:pt x="6117" y="1339"/>
                    <a:pt x="5969" y="401"/>
                  </a:cubicBezTo>
                  <a:cubicBezTo>
                    <a:pt x="5061" y="381"/>
                    <a:pt x="4156" y="295"/>
                    <a:pt x="3261" y="141"/>
                  </a:cubicBezTo>
                  <a:cubicBezTo>
                    <a:pt x="2884" y="76"/>
                    <a:pt x="2492" y="0"/>
                    <a:pt x="2111"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4" name="Google Shape;424;p31"/>
            <p:cNvSpPr/>
            <p:nvPr/>
          </p:nvSpPr>
          <p:spPr>
            <a:xfrm>
              <a:off x="3607991" y="7356622"/>
              <a:ext cx="82260" cy="97815"/>
            </a:xfrm>
            <a:custGeom>
              <a:avLst/>
              <a:gdLst/>
              <a:ahLst/>
              <a:cxnLst/>
              <a:rect l="l" t="t" r="r" b="b"/>
              <a:pathLst>
                <a:path w="3961" h="4710" extrusionOk="0">
                  <a:moveTo>
                    <a:pt x="1763" y="0"/>
                  </a:moveTo>
                  <a:cubicBezTo>
                    <a:pt x="986" y="1138"/>
                    <a:pt x="0" y="2307"/>
                    <a:pt x="200" y="3748"/>
                  </a:cubicBezTo>
                  <a:cubicBezTo>
                    <a:pt x="274" y="4285"/>
                    <a:pt x="748" y="4710"/>
                    <a:pt x="1273" y="4710"/>
                  </a:cubicBezTo>
                  <a:cubicBezTo>
                    <a:pt x="1398" y="4710"/>
                    <a:pt x="1526" y="4686"/>
                    <a:pt x="1652" y="4633"/>
                  </a:cubicBezTo>
                  <a:cubicBezTo>
                    <a:pt x="2899" y="4115"/>
                    <a:pt x="3386" y="2972"/>
                    <a:pt x="3961" y="1830"/>
                  </a:cubicBezTo>
                  <a:cubicBezTo>
                    <a:pt x="3597" y="1439"/>
                    <a:pt x="3208" y="1070"/>
                    <a:pt x="2792" y="726"/>
                  </a:cubicBezTo>
                  <a:cubicBezTo>
                    <a:pt x="2465" y="456"/>
                    <a:pt x="2121" y="215"/>
                    <a:pt x="176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5" name="Google Shape;425;p31"/>
            <p:cNvSpPr/>
            <p:nvPr/>
          </p:nvSpPr>
          <p:spPr>
            <a:xfrm>
              <a:off x="2678770" y="7373983"/>
              <a:ext cx="127928" cy="66269"/>
            </a:xfrm>
            <a:custGeom>
              <a:avLst/>
              <a:gdLst/>
              <a:ahLst/>
              <a:cxnLst/>
              <a:rect l="l" t="t" r="r" b="b"/>
              <a:pathLst>
                <a:path w="6160" h="3191" extrusionOk="0">
                  <a:moveTo>
                    <a:pt x="3202" y="1"/>
                  </a:moveTo>
                  <a:cubicBezTo>
                    <a:pt x="2472" y="1"/>
                    <a:pt x="1727" y="126"/>
                    <a:pt x="1012" y="206"/>
                  </a:cubicBezTo>
                  <a:cubicBezTo>
                    <a:pt x="747" y="236"/>
                    <a:pt x="481" y="263"/>
                    <a:pt x="213" y="293"/>
                  </a:cubicBezTo>
                  <a:cubicBezTo>
                    <a:pt x="119" y="1235"/>
                    <a:pt x="47" y="2178"/>
                    <a:pt x="1" y="3121"/>
                  </a:cubicBezTo>
                  <a:cubicBezTo>
                    <a:pt x="611" y="3171"/>
                    <a:pt x="1230" y="3190"/>
                    <a:pt x="1839" y="3190"/>
                  </a:cubicBezTo>
                  <a:cubicBezTo>
                    <a:pt x="2763" y="3190"/>
                    <a:pt x="3661" y="3146"/>
                    <a:pt x="4460" y="3096"/>
                  </a:cubicBezTo>
                  <a:cubicBezTo>
                    <a:pt x="5933" y="3005"/>
                    <a:pt x="6159" y="898"/>
                    <a:pt x="4890" y="324"/>
                  </a:cubicBezTo>
                  <a:cubicBezTo>
                    <a:pt x="4352" y="80"/>
                    <a:pt x="3782" y="1"/>
                    <a:pt x="3202"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6" name="Google Shape;426;p31"/>
            <p:cNvSpPr/>
            <p:nvPr/>
          </p:nvSpPr>
          <p:spPr>
            <a:xfrm>
              <a:off x="2708260" y="7578356"/>
              <a:ext cx="110857" cy="164790"/>
            </a:xfrm>
            <a:custGeom>
              <a:avLst/>
              <a:gdLst/>
              <a:ahLst/>
              <a:cxnLst/>
              <a:rect l="l" t="t" r="r" b="b"/>
              <a:pathLst>
                <a:path w="5338" h="7935" extrusionOk="0">
                  <a:moveTo>
                    <a:pt x="3355" y="0"/>
                  </a:moveTo>
                  <a:cubicBezTo>
                    <a:pt x="2980" y="0"/>
                    <a:pt x="2628" y="208"/>
                    <a:pt x="2385" y="727"/>
                  </a:cubicBezTo>
                  <a:cubicBezTo>
                    <a:pt x="1693" y="2206"/>
                    <a:pt x="896" y="3589"/>
                    <a:pt x="3" y="4957"/>
                  </a:cubicBezTo>
                  <a:cubicBezTo>
                    <a:pt x="2" y="4958"/>
                    <a:pt x="2" y="4959"/>
                    <a:pt x="1" y="4961"/>
                  </a:cubicBezTo>
                  <a:cubicBezTo>
                    <a:pt x="436" y="6153"/>
                    <a:pt x="1179" y="7410"/>
                    <a:pt x="2225" y="7935"/>
                  </a:cubicBezTo>
                  <a:cubicBezTo>
                    <a:pt x="3179" y="6625"/>
                    <a:pt x="3929" y="4922"/>
                    <a:pt x="4539" y="3939"/>
                  </a:cubicBezTo>
                  <a:cubicBezTo>
                    <a:pt x="4873" y="3401"/>
                    <a:pt x="5215" y="2838"/>
                    <a:pt x="5264" y="2209"/>
                  </a:cubicBezTo>
                  <a:cubicBezTo>
                    <a:pt x="5338" y="1257"/>
                    <a:pt x="4277" y="0"/>
                    <a:pt x="335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427" name="Google Shape;427;p31"/>
            <p:cNvSpPr/>
            <p:nvPr/>
          </p:nvSpPr>
          <p:spPr>
            <a:xfrm>
              <a:off x="3039834" y="7303042"/>
              <a:ext cx="3780" cy="56093"/>
            </a:xfrm>
            <a:custGeom>
              <a:avLst/>
              <a:gdLst/>
              <a:ahLst/>
              <a:cxnLst/>
              <a:rect l="l" t="t" r="r" b="b"/>
              <a:pathLst>
                <a:path w="182" h="2701" fill="none" extrusionOk="0">
                  <a:moveTo>
                    <a:pt x="58" y="0"/>
                  </a:moveTo>
                  <a:cubicBezTo>
                    <a:pt x="182" y="896"/>
                    <a:pt x="162" y="1811"/>
                    <a:pt x="1" y="270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28" name="Google Shape;428;p31"/>
            <p:cNvSpPr/>
            <p:nvPr/>
          </p:nvSpPr>
          <p:spPr>
            <a:xfrm>
              <a:off x="3059833" y="7376019"/>
              <a:ext cx="5628" cy="11214"/>
            </a:xfrm>
            <a:custGeom>
              <a:avLst/>
              <a:gdLst/>
              <a:ahLst/>
              <a:cxnLst/>
              <a:rect l="l" t="t" r="r" b="b"/>
              <a:pathLst>
                <a:path w="271" h="540" fill="none" extrusionOk="0">
                  <a:moveTo>
                    <a:pt x="271" y="0"/>
                  </a:moveTo>
                  <a:cubicBezTo>
                    <a:pt x="180" y="180"/>
                    <a:pt x="91" y="360"/>
                    <a:pt x="0" y="540"/>
                  </a:cubicBezTo>
                </a:path>
              </a:pathLst>
            </a:custGeom>
            <a:solidFill>
              <a:schemeClr val="dk1"/>
            </a:solid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29" name="Google Shape;429;p31"/>
            <p:cNvSpPr/>
            <p:nvPr/>
          </p:nvSpPr>
          <p:spPr>
            <a:xfrm>
              <a:off x="2725518" y="7238662"/>
              <a:ext cx="3614" cy="58876"/>
            </a:xfrm>
            <a:custGeom>
              <a:avLst/>
              <a:gdLst/>
              <a:ahLst/>
              <a:cxnLst/>
              <a:rect l="l" t="t" r="r" b="b"/>
              <a:pathLst>
                <a:path w="174" h="2835" fill="none" extrusionOk="0">
                  <a:moveTo>
                    <a:pt x="173" y="1"/>
                  </a:moveTo>
                  <a:cubicBezTo>
                    <a:pt x="47" y="940"/>
                    <a:pt x="1" y="1889"/>
                    <a:pt x="38" y="283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30" name="Google Shape;430;p31"/>
            <p:cNvSpPr/>
            <p:nvPr/>
          </p:nvSpPr>
          <p:spPr>
            <a:xfrm>
              <a:off x="3054246" y="7014456"/>
              <a:ext cx="21" cy="25233"/>
            </a:xfrm>
            <a:custGeom>
              <a:avLst/>
              <a:gdLst/>
              <a:ahLst/>
              <a:cxnLst/>
              <a:rect l="l" t="t" r="r" b="b"/>
              <a:pathLst>
                <a:path w="1" h="1215" fill="none" extrusionOk="0">
                  <a:moveTo>
                    <a:pt x="0" y="1215"/>
                  </a:moveTo>
                  <a:lnTo>
                    <a:pt x="0" y="1"/>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31" name="Google Shape;431;p31"/>
            <p:cNvSpPr/>
            <p:nvPr/>
          </p:nvSpPr>
          <p:spPr>
            <a:xfrm>
              <a:off x="2647992" y="7008849"/>
              <a:ext cx="8203" cy="58917"/>
            </a:xfrm>
            <a:custGeom>
              <a:avLst/>
              <a:gdLst/>
              <a:ahLst/>
              <a:cxnLst/>
              <a:rect l="l" t="t" r="r" b="b"/>
              <a:pathLst>
                <a:path w="395" h="2837" fill="none" extrusionOk="0">
                  <a:moveTo>
                    <a:pt x="395" y="0"/>
                  </a:moveTo>
                  <a:cubicBezTo>
                    <a:pt x="391" y="958"/>
                    <a:pt x="257" y="1915"/>
                    <a:pt x="1" y="28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32" name="Google Shape;432;p31"/>
            <p:cNvSpPr/>
            <p:nvPr/>
          </p:nvSpPr>
          <p:spPr>
            <a:xfrm>
              <a:off x="2647889" y="7042493"/>
              <a:ext cx="25129" cy="61700"/>
            </a:xfrm>
            <a:custGeom>
              <a:avLst/>
              <a:gdLst/>
              <a:ahLst/>
              <a:cxnLst/>
              <a:rect l="l" t="t" r="r" b="b"/>
              <a:pathLst>
                <a:path w="1210" h="2971" fill="none" extrusionOk="0">
                  <a:moveTo>
                    <a:pt x="1210" y="0"/>
                  </a:moveTo>
                  <a:cubicBezTo>
                    <a:pt x="1067" y="1071"/>
                    <a:pt x="647" y="2104"/>
                    <a:pt x="1" y="297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433" name="Google Shape;433;p31"/>
            <p:cNvSpPr/>
            <p:nvPr/>
          </p:nvSpPr>
          <p:spPr>
            <a:xfrm>
              <a:off x="3087807" y="7081764"/>
              <a:ext cx="22221" cy="11567"/>
            </a:xfrm>
            <a:custGeom>
              <a:avLst/>
              <a:gdLst/>
              <a:ahLst/>
              <a:cxnLst/>
              <a:rect l="l" t="t" r="r" b="b"/>
              <a:pathLst>
                <a:path w="1070" h="557" fill="none" extrusionOk="0">
                  <a:moveTo>
                    <a:pt x="0" y="1"/>
                  </a:moveTo>
                  <a:cubicBezTo>
                    <a:pt x="183" y="378"/>
                    <a:pt x="691" y="556"/>
                    <a:pt x="1070" y="37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434" name="Google Shape;434;p31"/>
          <p:cNvGrpSpPr/>
          <p:nvPr/>
        </p:nvGrpSpPr>
        <p:grpSpPr>
          <a:xfrm rot="479090">
            <a:off x="4239000" y="1043913"/>
            <a:ext cx="827577" cy="894682"/>
            <a:chOff x="2844989" y="352700"/>
            <a:chExt cx="634084" cy="685500"/>
          </a:xfrm>
        </p:grpSpPr>
        <p:sp>
          <p:nvSpPr>
            <p:cNvPr id="435" name="Google Shape;435;p31"/>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436" name="Google Shape;436;p31"/>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437" name="Google Shape;437;p31"/>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438" name="Google Shape;438;p31"/>
          <p:cNvGrpSpPr/>
          <p:nvPr/>
        </p:nvGrpSpPr>
        <p:grpSpPr>
          <a:xfrm rot="-9899923">
            <a:off x="8139942" y="8438746"/>
            <a:ext cx="746915" cy="807481"/>
            <a:chOff x="2844989" y="352700"/>
            <a:chExt cx="634084" cy="685500"/>
          </a:xfrm>
        </p:grpSpPr>
        <p:sp>
          <p:nvSpPr>
            <p:cNvPr id="439" name="Google Shape;439;p31"/>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440" name="Google Shape;440;p31"/>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441" name="Google Shape;441;p31"/>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9"/>
          <p:cNvSpPr>
            <a:spLocks noChangeArrowheads="1"/>
          </p:cNvSpPr>
          <p:nvPr/>
        </p:nvSpPr>
        <p:spPr bwMode="auto">
          <a:xfrm>
            <a:off x="10744200" y="3939540"/>
            <a:ext cx="2148840" cy="7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820">
              <a:solidFill>
                <a:schemeClr val="bg1"/>
              </a:solidFill>
            </a:endParaRPr>
          </a:p>
        </p:txBody>
      </p:sp>
      <p:sp>
        <p:nvSpPr>
          <p:cNvPr id="16388" name="Text Box 17"/>
          <p:cNvSpPr txBox="1">
            <a:spLocks noChangeArrowheads="1"/>
          </p:cNvSpPr>
          <p:nvPr/>
        </p:nvSpPr>
        <p:spPr bwMode="auto">
          <a:xfrm>
            <a:off x="2387051" y="1910081"/>
            <a:ext cx="9464450" cy="8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5015" b="1">
                <a:solidFill>
                  <a:srgbClr val="0066FF"/>
                </a:solidFill>
                <a:latin typeface="Elephant" panose="02020904090505020303" pitchFamily="18" charset="0"/>
              </a:rPr>
              <a:t>Click on the correct greeting!</a:t>
            </a:r>
            <a:endParaRPr lang="en-US" altLang="en-US" sz="5015" b="1">
              <a:solidFill>
                <a:srgbClr val="0066FF"/>
              </a:solidFill>
              <a:latin typeface="Elephant" panose="02020904090505020303" pitchFamily="18" charset="0"/>
            </a:endParaRPr>
          </a:p>
        </p:txBody>
      </p:sp>
      <p:sp>
        <p:nvSpPr>
          <p:cNvPr id="16389" name="Text Box 18">
            <a:hlinkClick r:id="rId1" action="ppaction://hlinksldjump"/>
          </p:cNvPr>
          <p:cNvSpPr txBox="1">
            <a:spLocks noChangeArrowheads="1"/>
          </p:cNvSpPr>
          <p:nvPr/>
        </p:nvSpPr>
        <p:spPr bwMode="auto">
          <a:xfrm>
            <a:off x="4058920" y="5133340"/>
            <a:ext cx="6685280" cy="105676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265" dirty="0"/>
              <a:t>1. Dear Ahmad</a:t>
            </a:r>
            <a:endParaRPr lang="en-US" altLang="en-US" sz="6265" dirty="0"/>
          </a:p>
        </p:txBody>
      </p:sp>
      <p:sp>
        <p:nvSpPr>
          <p:cNvPr id="16390" name="Text Box 19">
            <a:hlinkClick r:id="rId2" action="ppaction://hlinksldjump"/>
          </p:cNvPr>
          <p:cNvSpPr txBox="1">
            <a:spLocks noChangeArrowheads="1"/>
          </p:cNvSpPr>
          <p:nvPr/>
        </p:nvSpPr>
        <p:spPr bwMode="auto">
          <a:xfrm>
            <a:off x="4058920" y="6565900"/>
            <a:ext cx="6272196" cy="105676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265" dirty="0"/>
              <a:t>2. Dear Ahmad,</a:t>
            </a:r>
            <a:endParaRPr lang="en-US" altLang="en-US" sz="6265" dirty="0"/>
          </a:p>
        </p:txBody>
      </p:sp>
      <p:sp>
        <p:nvSpPr>
          <p:cNvPr id="2" name="Google Shape;447;p32"/>
          <p:cNvSpPr txBox="1"/>
          <p:nvPr/>
        </p:nvSpPr>
        <p:spPr>
          <a:xfrm>
            <a:off x="9018905" y="8691880"/>
            <a:ext cx="6285230" cy="10325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IRS/1 MIN</a:t>
            </a:r>
            <a:endParaRPr lang="en-US" sz="5400" dirty="0">
              <a:highlight>
                <a:schemeClr val="lt2"/>
              </a:highlight>
            </a:endParaRPr>
          </a:p>
        </p:txBody>
      </p:sp>
      <p:sp>
        <p:nvSpPr>
          <p:cNvPr id="477" name="Google Shape;477;p33"/>
          <p:cNvSpPr txBox="1">
            <a:spLocks noGrp="1"/>
          </p:cNvSpPr>
          <p:nvPr>
            <p:ph type="title"/>
          </p:nvPr>
        </p:nvSpPr>
        <p:spPr>
          <a:xfrm>
            <a:off x="3976370" y="503555"/>
            <a:ext cx="7431405" cy="932180"/>
          </a:xfrm>
          <a:prstGeom prst="rect">
            <a:avLst/>
          </a:prstGeom>
        </p:spPr>
        <p:txBody>
          <a:bodyPr spcFirstLastPara="1" wrap="square" lIns="91425" tIns="91425" rIns="91425" bIns="91425" anchor="t" anchorCtr="0">
            <a:noAutofit/>
          </a:bodyPr>
          <a:lstStyle/>
          <a:p>
            <a:r>
              <a:rPr lang="en-US" sz="6000" dirty="0">
                <a:highlight>
                  <a:schemeClr val="accent2"/>
                </a:highlight>
              </a:rPr>
              <a:t>Formative-assessment </a:t>
            </a:r>
            <a:endParaRPr sz="6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0744200" y="3939540"/>
            <a:ext cx="2148840" cy="716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820">
              <a:solidFill>
                <a:schemeClr val="bg1"/>
              </a:solidFill>
            </a:endParaRPr>
          </a:p>
        </p:txBody>
      </p:sp>
      <p:sp>
        <p:nvSpPr>
          <p:cNvPr id="18436" name="Text Box 4"/>
          <p:cNvSpPr txBox="1">
            <a:spLocks noChangeArrowheads="1"/>
          </p:cNvSpPr>
          <p:nvPr/>
        </p:nvSpPr>
        <p:spPr bwMode="auto">
          <a:xfrm>
            <a:off x="2005848" y="2196466"/>
            <a:ext cx="9594293" cy="1635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5015" b="1">
                <a:solidFill>
                  <a:srgbClr val="FF0000"/>
                </a:solidFill>
                <a:latin typeface="Elephant" panose="02020904090505020303" pitchFamily="18" charset="0"/>
              </a:rPr>
              <a:t>The greeting uses two capital </a:t>
            </a:r>
            <a:endParaRPr lang="en-US" altLang="en-US" sz="5015" b="1">
              <a:solidFill>
                <a:srgbClr val="FF0000"/>
              </a:solidFill>
              <a:latin typeface="Elephant" panose="02020904090505020303" pitchFamily="18" charset="0"/>
            </a:endParaRPr>
          </a:p>
          <a:p>
            <a:pPr algn="ctr" eaLnBrk="1" hangingPunct="1"/>
            <a:r>
              <a:rPr lang="en-US" altLang="en-US" sz="5015" b="1">
                <a:solidFill>
                  <a:srgbClr val="FF0000"/>
                </a:solidFill>
                <a:latin typeface="Elephant" panose="02020904090505020303" pitchFamily="18" charset="0"/>
              </a:rPr>
              <a:t>letters and a comma!</a:t>
            </a:r>
            <a:endParaRPr lang="en-US" altLang="en-US" sz="5015" b="1">
              <a:solidFill>
                <a:srgbClr val="FF0000"/>
              </a:solidFill>
              <a:latin typeface="Elephant" panose="02020904090505020303" pitchFamily="18" charset="0"/>
            </a:endParaRPr>
          </a:p>
        </p:txBody>
      </p:sp>
      <p:sp>
        <p:nvSpPr>
          <p:cNvPr id="18437" name="Text Box 5">
            <a:hlinkClick r:id="rId1" action="ppaction://hlinksldjump"/>
          </p:cNvPr>
          <p:cNvSpPr txBox="1">
            <a:spLocks noChangeArrowheads="1"/>
          </p:cNvSpPr>
          <p:nvPr/>
        </p:nvSpPr>
        <p:spPr bwMode="auto">
          <a:xfrm>
            <a:off x="4058920" y="5133340"/>
            <a:ext cx="6565900" cy="1056764"/>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265" dirty="0"/>
              <a:t>1. Dear Ahmad</a:t>
            </a:r>
            <a:endParaRPr lang="en-US" altLang="en-US" sz="6265" dirty="0"/>
          </a:p>
        </p:txBody>
      </p:sp>
      <p:sp>
        <p:nvSpPr>
          <p:cNvPr id="18438" name="Text Box 6"/>
          <p:cNvSpPr txBox="1">
            <a:spLocks noChangeArrowheads="1"/>
          </p:cNvSpPr>
          <p:nvPr/>
        </p:nvSpPr>
        <p:spPr bwMode="auto">
          <a:xfrm>
            <a:off x="4058920" y="6565900"/>
            <a:ext cx="6468904" cy="1056764"/>
          </a:xfrm>
          <a:prstGeom prst="rect">
            <a:avLst/>
          </a:prstGeom>
          <a:solidFill>
            <a:srgbClr val="FFFF00"/>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265" dirty="0"/>
              <a:t>2. Dear Ahmad,</a:t>
            </a:r>
            <a:endParaRPr lang="en-US" altLang="en-US" sz="6265" dirty="0"/>
          </a:p>
        </p:txBody>
      </p:sp>
      <p:pic>
        <p:nvPicPr>
          <p:cNvPr id="18440" name="Picture 8" descr="bs01886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7601" y="6446520"/>
            <a:ext cx="1410177" cy="1415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24820" y="6389378"/>
            <a:ext cx="1193800" cy="1129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7" name="Google Shape;477;p33"/>
          <p:cNvSpPr txBox="1">
            <a:spLocks noGrp="1"/>
          </p:cNvSpPr>
          <p:nvPr>
            <p:ph type="title"/>
          </p:nvPr>
        </p:nvSpPr>
        <p:spPr>
          <a:xfrm>
            <a:off x="3976200" y="503341"/>
            <a:ext cx="6373200" cy="932200"/>
          </a:xfrm>
          <a:prstGeom prst="rect">
            <a:avLst/>
          </a:prstGeom>
        </p:spPr>
        <p:txBody>
          <a:bodyPr spcFirstLastPara="1" wrap="square" lIns="91425" tIns="91425" rIns="91425" bIns="91425" anchor="t" anchorCtr="0">
            <a:noAutofit/>
          </a:bodyPr>
          <a:lstStyle/>
          <a:p>
            <a:r>
              <a:rPr lang="en-US" sz="6000" dirty="0">
                <a:highlight>
                  <a:schemeClr val="accent2"/>
                </a:highlight>
              </a:rPr>
              <a:t>Feedback </a:t>
            </a:r>
            <a:endParaRPr sz="6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01420" y="1135380"/>
            <a:ext cx="9908540" cy="2792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4385" dirty="0"/>
              <a:t>We put </a:t>
            </a:r>
            <a:r>
              <a:rPr lang="en-US" altLang="en-US" sz="4385" dirty="0">
                <a:highlight>
                  <a:srgbClr val="FF0000"/>
                </a:highlight>
              </a:rPr>
              <a:t>what we want to say </a:t>
            </a:r>
            <a:r>
              <a:rPr lang="en-US" altLang="en-US" sz="4385" dirty="0"/>
              <a:t>in the </a:t>
            </a:r>
            <a:r>
              <a:rPr lang="en-US" altLang="en-US" sz="4385" b="1" u="sng" dirty="0"/>
              <a:t>body</a:t>
            </a:r>
            <a:r>
              <a:rPr lang="en-US" altLang="en-US" sz="4385" dirty="0"/>
              <a:t> of the letter.  The </a:t>
            </a:r>
            <a:r>
              <a:rPr lang="en-US" altLang="en-US" sz="4385" b="1" u="sng" dirty="0"/>
              <a:t>body</a:t>
            </a:r>
            <a:r>
              <a:rPr lang="en-US" altLang="en-US" sz="4385" dirty="0"/>
              <a:t> of the letter is in </a:t>
            </a:r>
            <a:r>
              <a:rPr lang="en-US" altLang="en-US" sz="4385" dirty="0">
                <a:highlight>
                  <a:srgbClr val="FF0000"/>
                </a:highlight>
              </a:rPr>
              <a:t>paragraph</a:t>
            </a:r>
            <a:r>
              <a:rPr lang="en-US" altLang="en-US" sz="4385" dirty="0"/>
              <a:t> form.  The first line of the paragraph is </a:t>
            </a:r>
            <a:r>
              <a:rPr lang="en-US" altLang="en-US" sz="4385" dirty="0">
                <a:highlight>
                  <a:srgbClr val="FF0000"/>
                </a:highlight>
              </a:rPr>
              <a:t>indented</a:t>
            </a:r>
            <a:r>
              <a:rPr lang="en-US" altLang="en-US" sz="4385" dirty="0"/>
              <a:t>.</a:t>
            </a:r>
            <a:endParaRPr lang="en-US" altLang="en-US" sz="4385" dirty="0"/>
          </a:p>
        </p:txBody>
      </p:sp>
      <p:pic>
        <p:nvPicPr>
          <p:cNvPr id="11269" name="Picture 9" descr="j035957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4201" y="1432561"/>
            <a:ext cx="2872582" cy="257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 Box 8"/>
          <p:cNvSpPr txBox="1">
            <a:spLocks noChangeArrowheads="1"/>
          </p:cNvSpPr>
          <p:nvPr/>
        </p:nvSpPr>
        <p:spPr bwMode="auto">
          <a:xfrm>
            <a:off x="1843830" y="4886875"/>
            <a:ext cx="11373060" cy="3969385"/>
          </a:xfrm>
          <a:prstGeom prst="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dirty="0"/>
              <a:t>	</a:t>
            </a:r>
            <a:r>
              <a:rPr lang="en-US" altLang="en-US" sz="3600" b="1" dirty="0"/>
              <a:t>I hope you are doing well. I wanted to tell you about a fun day I had at the zoo with my family. We saw so many amazing animals like lions, giraffes, and monkeys. My favorite part of the day was feeding the giraffes. They have such long necks and were so gentle. Have you had any fun days out recently? I miss you and hope to see you soon.</a:t>
            </a:r>
            <a:endParaRPr lang="en-US" altLang="en-US" sz="3600" b="1" dirty="0"/>
          </a:p>
        </p:txBody>
      </p:sp>
      <p:cxnSp>
        <p:nvCxnSpPr>
          <p:cNvPr id="3" name="Straight Arrow Connector 2"/>
          <p:cNvCxnSpPr/>
          <p:nvPr/>
        </p:nvCxnSpPr>
        <p:spPr>
          <a:xfrm>
            <a:off x="1582420" y="4830445"/>
            <a:ext cx="1115060" cy="384175"/>
          </a:xfrm>
          <a:prstGeom prst="straightConnector1">
            <a:avLst/>
          </a:prstGeom>
          <a:ln w="7620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4" name="Text Box 3"/>
          <p:cNvSpPr txBox="1"/>
          <p:nvPr/>
        </p:nvSpPr>
        <p:spPr>
          <a:xfrm>
            <a:off x="1228725" y="3927475"/>
            <a:ext cx="2740025" cy="1014730"/>
          </a:xfrm>
          <a:prstGeom prst="rect">
            <a:avLst/>
          </a:prstGeom>
          <a:noFill/>
        </p:spPr>
        <p:txBody>
          <a:bodyPr wrap="square" rtlCol="0">
            <a:spAutoFit/>
          </a:bodyPr>
          <a:p>
            <a:r>
              <a:rPr lang="en-US" sz="6000" b="1">
                <a:solidFill>
                  <a:srgbClr val="FF0000"/>
                </a:solidFill>
              </a:rPr>
              <a:t>Body</a:t>
            </a:r>
            <a:endParaRPr lang="en-US" sz="6000" b="1">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92"/>
        <p:cNvGrpSpPr/>
        <p:nvPr/>
      </p:nvGrpSpPr>
      <p:grpSpPr>
        <a:xfrm>
          <a:off x="0" y="0"/>
          <a:ext cx="0" cy="0"/>
          <a:chOff x="0" y="0"/>
          <a:chExt cx="0" cy="0"/>
        </a:xfrm>
      </p:grpSpPr>
      <p:grpSp>
        <p:nvGrpSpPr>
          <p:cNvPr id="1204" name="Google Shape;1204;p45"/>
          <p:cNvGrpSpPr/>
          <p:nvPr/>
        </p:nvGrpSpPr>
        <p:grpSpPr>
          <a:xfrm>
            <a:off x="16666" y="8209196"/>
            <a:ext cx="1900640" cy="2292717"/>
            <a:chOff x="2818727" y="2698193"/>
            <a:chExt cx="1125153" cy="1357257"/>
          </a:xfrm>
        </p:grpSpPr>
        <p:sp>
          <p:nvSpPr>
            <p:cNvPr id="1205" name="Google Shape;1205;p45"/>
            <p:cNvSpPr/>
            <p:nvPr/>
          </p:nvSpPr>
          <p:spPr>
            <a:xfrm>
              <a:off x="3347179" y="2734767"/>
              <a:ext cx="160036" cy="451168"/>
            </a:xfrm>
            <a:custGeom>
              <a:avLst/>
              <a:gdLst/>
              <a:ahLst/>
              <a:cxnLst/>
              <a:rect l="l" t="t" r="r" b="b"/>
              <a:pathLst>
                <a:path w="2516" h="7093" extrusionOk="0">
                  <a:moveTo>
                    <a:pt x="1811" y="0"/>
                  </a:moveTo>
                  <a:cubicBezTo>
                    <a:pt x="1754" y="0"/>
                    <a:pt x="1697" y="11"/>
                    <a:pt x="1644" y="34"/>
                  </a:cubicBezTo>
                  <a:cubicBezTo>
                    <a:pt x="1548" y="77"/>
                    <a:pt x="1479" y="148"/>
                    <a:pt x="1431" y="240"/>
                  </a:cubicBezTo>
                  <a:cubicBezTo>
                    <a:pt x="1424" y="247"/>
                    <a:pt x="1415" y="254"/>
                    <a:pt x="1409" y="263"/>
                  </a:cubicBezTo>
                  <a:cubicBezTo>
                    <a:pt x="1368" y="317"/>
                    <a:pt x="1341" y="387"/>
                    <a:pt x="1336" y="454"/>
                  </a:cubicBezTo>
                  <a:cubicBezTo>
                    <a:pt x="1328" y="575"/>
                    <a:pt x="1351" y="697"/>
                    <a:pt x="1404" y="805"/>
                  </a:cubicBezTo>
                  <a:cubicBezTo>
                    <a:pt x="1412" y="821"/>
                    <a:pt x="1422" y="838"/>
                    <a:pt x="1431" y="853"/>
                  </a:cubicBezTo>
                  <a:cubicBezTo>
                    <a:pt x="1344" y="972"/>
                    <a:pt x="1272" y="1106"/>
                    <a:pt x="1202" y="1228"/>
                  </a:cubicBezTo>
                  <a:cubicBezTo>
                    <a:pt x="1073" y="1453"/>
                    <a:pt x="956" y="1686"/>
                    <a:pt x="853" y="1924"/>
                  </a:cubicBezTo>
                  <a:cubicBezTo>
                    <a:pt x="648" y="2401"/>
                    <a:pt x="501" y="2901"/>
                    <a:pt x="401" y="3411"/>
                  </a:cubicBezTo>
                  <a:cubicBezTo>
                    <a:pt x="321" y="3826"/>
                    <a:pt x="262" y="4246"/>
                    <a:pt x="215" y="4667"/>
                  </a:cubicBezTo>
                  <a:cubicBezTo>
                    <a:pt x="191" y="4841"/>
                    <a:pt x="169" y="5015"/>
                    <a:pt x="150" y="5189"/>
                  </a:cubicBezTo>
                  <a:cubicBezTo>
                    <a:pt x="95" y="5695"/>
                    <a:pt x="28" y="6219"/>
                    <a:pt x="16" y="6734"/>
                  </a:cubicBezTo>
                  <a:cubicBezTo>
                    <a:pt x="11" y="6778"/>
                    <a:pt x="7" y="6824"/>
                    <a:pt x="3" y="6870"/>
                  </a:cubicBezTo>
                  <a:cubicBezTo>
                    <a:pt x="1" y="6888"/>
                    <a:pt x="5" y="6901"/>
                    <a:pt x="12" y="6914"/>
                  </a:cubicBezTo>
                  <a:cubicBezTo>
                    <a:pt x="12" y="6930"/>
                    <a:pt x="11" y="6947"/>
                    <a:pt x="11" y="6964"/>
                  </a:cubicBezTo>
                  <a:cubicBezTo>
                    <a:pt x="13" y="7050"/>
                    <a:pt x="82" y="7092"/>
                    <a:pt x="154" y="7092"/>
                  </a:cubicBezTo>
                  <a:cubicBezTo>
                    <a:pt x="224" y="7092"/>
                    <a:pt x="297" y="7051"/>
                    <a:pt x="308" y="6969"/>
                  </a:cubicBezTo>
                  <a:cubicBezTo>
                    <a:pt x="387" y="6414"/>
                    <a:pt x="378" y="5839"/>
                    <a:pt x="432" y="5278"/>
                  </a:cubicBezTo>
                  <a:cubicBezTo>
                    <a:pt x="486" y="4720"/>
                    <a:pt x="561" y="4164"/>
                    <a:pt x="677" y="3614"/>
                  </a:cubicBezTo>
                  <a:cubicBezTo>
                    <a:pt x="844" y="2820"/>
                    <a:pt x="1105" y="2044"/>
                    <a:pt x="1499" y="1337"/>
                  </a:cubicBezTo>
                  <a:cubicBezTo>
                    <a:pt x="1548" y="1264"/>
                    <a:pt x="1598" y="1192"/>
                    <a:pt x="1646" y="1118"/>
                  </a:cubicBezTo>
                  <a:cubicBezTo>
                    <a:pt x="1753" y="1211"/>
                    <a:pt x="1881" y="1276"/>
                    <a:pt x="2020" y="1276"/>
                  </a:cubicBezTo>
                  <a:cubicBezTo>
                    <a:pt x="2041" y="1276"/>
                    <a:pt x="2062" y="1274"/>
                    <a:pt x="2084" y="1271"/>
                  </a:cubicBezTo>
                  <a:cubicBezTo>
                    <a:pt x="2271" y="1243"/>
                    <a:pt x="2421" y="1110"/>
                    <a:pt x="2474" y="930"/>
                  </a:cubicBezTo>
                  <a:cubicBezTo>
                    <a:pt x="2515" y="787"/>
                    <a:pt x="2494" y="630"/>
                    <a:pt x="2434" y="494"/>
                  </a:cubicBezTo>
                  <a:cubicBezTo>
                    <a:pt x="2376" y="358"/>
                    <a:pt x="2287" y="230"/>
                    <a:pt x="2172" y="137"/>
                  </a:cubicBezTo>
                  <a:cubicBezTo>
                    <a:pt x="2072" y="56"/>
                    <a:pt x="1941" y="0"/>
                    <a:pt x="1811"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206" name="Google Shape;1206;p45"/>
            <p:cNvSpPr/>
            <p:nvPr/>
          </p:nvSpPr>
          <p:spPr>
            <a:xfrm>
              <a:off x="3151586" y="2698193"/>
              <a:ext cx="107179" cy="435902"/>
            </a:xfrm>
            <a:custGeom>
              <a:avLst/>
              <a:gdLst/>
              <a:ahLst/>
              <a:cxnLst/>
              <a:rect l="l" t="t" r="r" b="b"/>
              <a:pathLst>
                <a:path w="1685" h="6853" extrusionOk="0">
                  <a:moveTo>
                    <a:pt x="1057" y="0"/>
                  </a:moveTo>
                  <a:cubicBezTo>
                    <a:pt x="957" y="0"/>
                    <a:pt x="857" y="21"/>
                    <a:pt x="768" y="59"/>
                  </a:cubicBezTo>
                  <a:cubicBezTo>
                    <a:pt x="672" y="101"/>
                    <a:pt x="580" y="161"/>
                    <a:pt x="512" y="243"/>
                  </a:cubicBezTo>
                  <a:cubicBezTo>
                    <a:pt x="447" y="324"/>
                    <a:pt x="405" y="418"/>
                    <a:pt x="382" y="520"/>
                  </a:cubicBezTo>
                  <a:cubicBezTo>
                    <a:pt x="361" y="609"/>
                    <a:pt x="368" y="719"/>
                    <a:pt x="408" y="802"/>
                  </a:cubicBezTo>
                  <a:cubicBezTo>
                    <a:pt x="456" y="904"/>
                    <a:pt x="531" y="978"/>
                    <a:pt x="628" y="1023"/>
                  </a:cubicBezTo>
                  <a:cubicBezTo>
                    <a:pt x="707" y="1082"/>
                    <a:pt x="802" y="1122"/>
                    <a:pt x="898" y="1141"/>
                  </a:cubicBezTo>
                  <a:cubicBezTo>
                    <a:pt x="916" y="1144"/>
                    <a:pt x="934" y="1144"/>
                    <a:pt x="952" y="1146"/>
                  </a:cubicBezTo>
                  <a:cubicBezTo>
                    <a:pt x="1081" y="3043"/>
                    <a:pt x="748" y="4925"/>
                    <a:pt x="37" y="6690"/>
                  </a:cubicBezTo>
                  <a:cubicBezTo>
                    <a:pt x="0" y="6781"/>
                    <a:pt x="76" y="6853"/>
                    <a:pt x="151" y="6853"/>
                  </a:cubicBezTo>
                  <a:cubicBezTo>
                    <a:pt x="191" y="6853"/>
                    <a:pt x="230" y="6833"/>
                    <a:pt x="252" y="6785"/>
                  </a:cubicBezTo>
                  <a:cubicBezTo>
                    <a:pt x="1061" y="5016"/>
                    <a:pt x="1395" y="3048"/>
                    <a:pt x="1290" y="1109"/>
                  </a:cubicBezTo>
                  <a:cubicBezTo>
                    <a:pt x="1333" y="1095"/>
                    <a:pt x="1375" y="1076"/>
                    <a:pt x="1413" y="1053"/>
                  </a:cubicBezTo>
                  <a:cubicBezTo>
                    <a:pt x="1588" y="953"/>
                    <a:pt x="1684" y="762"/>
                    <a:pt x="1677" y="564"/>
                  </a:cubicBezTo>
                  <a:cubicBezTo>
                    <a:pt x="1670" y="356"/>
                    <a:pt x="1542" y="175"/>
                    <a:pt x="1365" y="76"/>
                  </a:cubicBezTo>
                  <a:cubicBezTo>
                    <a:pt x="1273" y="25"/>
                    <a:pt x="1165" y="0"/>
                    <a:pt x="1057"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207" name="Google Shape;1207;p45"/>
            <p:cNvSpPr/>
            <p:nvPr/>
          </p:nvSpPr>
          <p:spPr>
            <a:xfrm>
              <a:off x="2930104" y="3394822"/>
              <a:ext cx="1013776" cy="660627"/>
            </a:xfrm>
            <a:custGeom>
              <a:avLst/>
              <a:gdLst/>
              <a:ahLst/>
              <a:cxnLst/>
              <a:rect l="l" t="t" r="r" b="b"/>
              <a:pathLst>
                <a:path w="15938" h="10386" extrusionOk="0">
                  <a:moveTo>
                    <a:pt x="7118" y="4986"/>
                  </a:moveTo>
                  <a:cubicBezTo>
                    <a:pt x="7194" y="4986"/>
                    <a:pt x="7273" y="4998"/>
                    <a:pt x="7354" y="5026"/>
                  </a:cubicBezTo>
                  <a:cubicBezTo>
                    <a:pt x="8463" y="5400"/>
                    <a:pt x="7785" y="6842"/>
                    <a:pt x="7110" y="7235"/>
                  </a:cubicBezTo>
                  <a:cubicBezTo>
                    <a:pt x="6963" y="7320"/>
                    <a:pt x="6810" y="7388"/>
                    <a:pt x="6653" y="7441"/>
                  </a:cubicBezTo>
                  <a:cubicBezTo>
                    <a:pt x="6367" y="7085"/>
                    <a:pt x="6153" y="6650"/>
                    <a:pt x="6148" y="6205"/>
                  </a:cubicBezTo>
                  <a:cubicBezTo>
                    <a:pt x="6144" y="5682"/>
                    <a:pt x="6552" y="4986"/>
                    <a:pt x="7118" y="4986"/>
                  </a:cubicBezTo>
                  <a:close/>
                  <a:moveTo>
                    <a:pt x="2732" y="0"/>
                  </a:moveTo>
                  <a:cubicBezTo>
                    <a:pt x="1396" y="2377"/>
                    <a:pt x="0" y="5440"/>
                    <a:pt x="2231" y="7750"/>
                  </a:cubicBezTo>
                  <a:cubicBezTo>
                    <a:pt x="3143" y="8694"/>
                    <a:pt x="4556" y="9256"/>
                    <a:pt x="5918" y="9256"/>
                  </a:cubicBezTo>
                  <a:cubicBezTo>
                    <a:pt x="6041" y="9256"/>
                    <a:pt x="6164" y="9252"/>
                    <a:pt x="6286" y="9242"/>
                  </a:cubicBezTo>
                  <a:cubicBezTo>
                    <a:pt x="6851" y="9657"/>
                    <a:pt x="7503" y="9959"/>
                    <a:pt x="8180" y="10144"/>
                  </a:cubicBezTo>
                  <a:cubicBezTo>
                    <a:pt x="8785" y="10310"/>
                    <a:pt x="9379" y="10385"/>
                    <a:pt x="9960" y="10385"/>
                  </a:cubicBezTo>
                  <a:cubicBezTo>
                    <a:pt x="12168" y="10385"/>
                    <a:pt x="14191" y="9295"/>
                    <a:pt x="15937" y="7882"/>
                  </a:cubicBezTo>
                  <a:cubicBezTo>
                    <a:pt x="15705" y="7416"/>
                    <a:pt x="15469" y="6954"/>
                    <a:pt x="15232" y="6491"/>
                  </a:cubicBezTo>
                  <a:cubicBezTo>
                    <a:pt x="13784" y="7729"/>
                    <a:pt x="12120" y="8724"/>
                    <a:pt x="10172" y="8809"/>
                  </a:cubicBezTo>
                  <a:cubicBezTo>
                    <a:pt x="10095" y="8812"/>
                    <a:pt x="10016" y="8814"/>
                    <a:pt x="9938" y="8814"/>
                  </a:cubicBezTo>
                  <a:cubicBezTo>
                    <a:pt x="9384" y="8814"/>
                    <a:pt x="8817" y="8727"/>
                    <a:pt x="8288" y="8543"/>
                  </a:cubicBezTo>
                  <a:cubicBezTo>
                    <a:pt x="8688" y="8253"/>
                    <a:pt x="9034" y="7870"/>
                    <a:pt x="9295" y="7385"/>
                  </a:cubicBezTo>
                  <a:cubicBezTo>
                    <a:pt x="10284" y="5549"/>
                    <a:pt x="8900" y="3279"/>
                    <a:pt x="7124" y="3279"/>
                  </a:cubicBezTo>
                  <a:cubicBezTo>
                    <a:pt x="6636" y="3279"/>
                    <a:pt x="6118" y="3450"/>
                    <a:pt x="5612" y="3848"/>
                  </a:cubicBezTo>
                  <a:cubicBezTo>
                    <a:pt x="4514" y="4713"/>
                    <a:pt x="4286" y="6202"/>
                    <a:pt x="4812" y="7436"/>
                  </a:cubicBezTo>
                  <a:cubicBezTo>
                    <a:pt x="4533" y="7349"/>
                    <a:pt x="4263" y="7226"/>
                    <a:pt x="4016" y="7070"/>
                  </a:cubicBezTo>
                  <a:cubicBezTo>
                    <a:pt x="1591" y="5521"/>
                    <a:pt x="2897" y="2523"/>
                    <a:pt x="3949" y="548"/>
                  </a:cubicBezTo>
                  <a:cubicBezTo>
                    <a:pt x="3557" y="338"/>
                    <a:pt x="3149" y="156"/>
                    <a:pt x="2732"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08" name="Google Shape;1208;p45"/>
            <p:cNvSpPr/>
            <p:nvPr/>
          </p:nvSpPr>
          <p:spPr>
            <a:xfrm>
              <a:off x="2818727" y="2881510"/>
              <a:ext cx="860800" cy="662472"/>
            </a:xfrm>
            <a:custGeom>
              <a:avLst/>
              <a:gdLst/>
              <a:ahLst/>
              <a:cxnLst/>
              <a:rect l="l" t="t" r="r" b="b"/>
              <a:pathLst>
                <a:path w="13533" h="10415" extrusionOk="0">
                  <a:moveTo>
                    <a:pt x="3137" y="0"/>
                  </a:moveTo>
                  <a:cubicBezTo>
                    <a:pt x="3084" y="0"/>
                    <a:pt x="3030" y="24"/>
                    <a:pt x="2993" y="70"/>
                  </a:cubicBezTo>
                  <a:cubicBezTo>
                    <a:pt x="2748" y="389"/>
                    <a:pt x="2542" y="741"/>
                    <a:pt x="2370" y="1102"/>
                  </a:cubicBezTo>
                  <a:cubicBezTo>
                    <a:pt x="2232" y="1391"/>
                    <a:pt x="1866" y="2040"/>
                    <a:pt x="1930" y="2367"/>
                  </a:cubicBezTo>
                  <a:cubicBezTo>
                    <a:pt x="1794" y="1668"/>
                    <a:pt x="1555" y="989"/>
                    <a:pt x="1220" y="361"/>
                  </a:cubicBezTo>
                  <a:cubicBezTo>
                    <a:pt x="743" y="1411"/>
                    <a:pt x="435" y="2537"/>
                    <a:pt x="308" y="3683"/>
                  </a:cubicBezTo>
                  <a:cubicBezTo>
                    <a:pt x="192" y="4738"/>
                    <a:pt x="0" y="5952"/>
                    <a:pt x="333" y="6979"/>
                  </a:cubicBezTo>
                  <a:cubicBezTo>
                    <a:pt x="819" y="8482"/>
                    <a:pt x="2694" y="9113"/>
                    <a:pt x="4040" y="9558"/>
                  </a:cubicBezTo>
                  <a:cubicBezTo>
                    <a:pt x="5384" y="10001"/>
                    <a:pt x="6791" y="10415"/>
                    <a:pt x="8189" y="10415"/>
                  </a:cubicBezTo>
                  <a:cubicBezTo>
                    <a:pt x="8607" y="10415"/>
                    <a:pt x="9025" y="10378"/>
                    <a:pt x="9440" y="10293"/>
                  </a:cubicBezTo>
                  <a:cubicBezTo>
                    <a:pt x="13178" y="9532"/>
                    <a:pt x="13450" y="5156"/>
                    <a:pt x="13533" y="2060"/>
                  </a:cubicBezTo>
                  <a:lnTo>
                    <a:pt x="13533" y="2060"/>
                  </a:lnTo>
                  <a:cubicBezTo>
                    <a:pt x="12842" y="2689"/>
                    <a:pt x="12307" y="3620"/>
                    <a:pt x="11771" y="4382"/>
                  </a:cubicBezTo>
                  <a:lnTo>
                    <a:pt x="11770" y="4382"/>
                  </a:lnTo>
                  <a:cubicBezTo>
                    <a:pt x="11763" y="4319"/>
                    <a:pt x="11756" y="4257"/>
                    <a:pt x="11747" y="4195"/>
                  </a:cubicBezTo>
                  <a:cubicBezTo>
                    <a:pt x="11709" y="3896"/>
                    <a:pt x="11665" y="3598"/>
                    <a:pt x="11617" y="3301"/>
                  </a:cubicBezTo>
                  <a:cubicBezTo>
                    <a:pt x="11518" y="2680"/>
                    <a:pt x="11393" y="2067"/>
                    <a:pt x="11247" y="1457"/>
                  </a:cubicBezTo>
                  <a:cubicBezTo>
                    <a:pt x="11226" y="1369"/>
                    <a:pt x="11150" y="1308"/>
                    <a:pt x="11071" y="1308"/>
                  </a:cubicBezTo>
                  <a:cubicBezTo>
                    <a:pt x="11029" y="1308"/>
                    <a:pt x="10985" y="1326"/>
                    <a:pt x="10949" y="1368"/>
                  </a:cubicBezTo>
                  <a:cubicBezTo>
                    <a:pt x="10596" y="1787"/>
                    <a:pt x="10253" y="2214"/>
                    <a:pt x="9928" y="2654"/>
                  </a:cubicBezTo>
                  <a:cubicBezTo>
                    <a:pt x="9664" y="3010"/>
                    <a:pt x="9431" y="3381"/>
                    <a:pt x="9201" y="3757"/>
                  </a:cubicBezTo>
                  <a:cubicBezTo>
                    <a:pt x="9090" y="3418"/>
                    <a:pt x="8979" y="3080"/>
                    <a:pt x="8868" y="2740"/>
                  </a:cubicBezTo>
                  <a:cubicBezTo>
                    <a:pt x="8684" y="2171"/>
                    <a:pt x="8515" y="1593"/>
                    <a:pt x="8302" y="1035"/>
                  </a:cubicBezTo>
                  <a:cubicBezTo>
                    <a:pt x="8276" y="970"/>
                    <a:pt x="8205" y="929"/>
                    <a:pt x="8137" y="929"/>
                  </a:cubicBezTo>
                  <a:cubicBezTo>
                    <a:pt x="8092" y="929"/>
                    <a:pt x="8048" y="947"/>
                    <a:pt x="8019" y="989"/>
                  </a:cubicBezTo>
                  <a:cubicBezTo>
                    <a:pt x="7698" y="1468"/>
                    <a:pt x="7336" y="1921"/>
                    <a:pt x="7013" y="2401"/>
                  </a:cubicBezTo>
                  <a:cubicBezTo>
                    <a:pt x="6771" y="2762"/>
                    <a:pt x="6562" y="3138"/>
                    <a:pt x="6345" y="3513"/>
                  </a:cubicBezTo>
                  <a:cubicBezTo>
                    <a:pt x="6309" y="2557"/>
                    <a:pt x="6063" y="1612"/>
                    <a:pt x="5679" y="739"/>
                  </a:cubicBezTo>
                  <a:cubicBezTo>
                    <a:pt x="5638" y="647"/>
                    <a:pt x="5542" y="588"/>
                    <a:pt x="5447" y="588"/>
                  </a:cubicBezTo>
                  <a:cubicBezTo>
                    <a:pt x="5384" y="588"/>
                    <a:pt x="5323" y="614"/>
                    <a:pt x="5279" y="673"/>
                  </a:cubicBezTo>
                  <a:cubicBezTo>
                    <a:pt x="4882" y="1210"/>
                    <a:pt x="4415" y="1690"/>
                    <a:pt x="4025" y="2231"/>
                  </a:cubicBezTo>
                  <a:cubicBezTo>
                    <a:pt x="3947" y="2340"/>
                    <a:pt x="3872" y="2452"/>
                    <a:pt x="3800" y="2565"/>
                  </a:cubicBezTo>
                  <a:cubicBezTo>
                    <a:pt x="3773" y="2282"/>
                    <a:pt x="3739" y="2001"/>
                    <a:pt x="3685" y="1718"/>
                  </a:cubicBezTo>
                  <a:cubicBezTo>
                    <a:pt x="3611" y="1331"/>
                    <a:pt x="3570" y="485"/>
                    <a:pt x="3287" y="78"/>
                  </a:cubicBezTo>
                  <a:cubicBezTo>
                    <a:pt x="3251" y="26"/>
                    <a:pt x="3194" y="0"/>
                    <a:pt x="3137" y="0"/>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1209" name="Google Shape;1209;p45"/>
            <p:cNvSpPr/>
            <p:nvPr/>
          </p:nvSpPr>
          <p:spPr>
            <a:xfrm>
              <a:off x="3146751" y="3210997"/>
              <a:ext cx="52476" cy="43444"/>
            </a:xfrm>
            <a:custGeom>
              <a:avLst/>
              <a:gdLst/>
              <a:ahLst/>
              <a:cxnLst/>
              <a:rect l="l" t="t" r="r" b="b"/>
              <a:pathLst>
                <a:path w="825" h="683" extrusionOk="0">
                  <a:moveTo>
                    <a:pt x="456" y="0"/>
                  </a:moveTo>
                  <a:cubicBezTo>
                    <a:pt x="451" y="0"/>
                    <a:pt x="446" y="1"/>
                    <a:pt x="441" y="1"/>
                  </a:cubicBezTo>
                  <a:cubicBezTo>
                    <a:pt x="191" y="10"/>
                    <a:pt x="1" y="276"/>
                    <a:pt x="133" y="516"/>
                  </a:cubicBezTo>
                  <a:cubicBezTo>
                    <a:pt x="191" y="620"/>
                    <a:pt x="309" y="683"/>
                    <a:pt x="427" y="683"/>
                  </a:cubicBezTo>
                  <a:cubicBezTo>
                    <a:pt x="436" y="683"/>
                    <a:pt x="444" y="683"/>
                    <a:pt x="452" y="682"/>
                  </a:cubicBezTo>
                  <a:cubicBezTo>
                    <a:pt x="600" y="671"/>
                    <a:pt x="760" y="556"/>
                    <a:pt x="800" y="411"/>
                  </a:cubicBezTo>
                  <a:cubicBezTo>
                    <a:pt x="825" y="315"/>
                    <a:pt x="803" y="208"/>
                    <a:pt x="741" y="130"/>
                  </a:cubicBezTo>
                  <a:cubicBezTo>
                    <a:pt x="738" y="126"/>
                    <a:pt x="735" y="123"/>
                    <a:pt x="732" y="118"/>
                  </a:cubicBezTo>
                  <a:cubicBezTo>
                    <a:pt x="663" y="41"/>
                    <a:pt x="559" y="0"/>
                    <a:pt x="456"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0" name="Google Shape;1210;p45"/>
            <p:cNvSpPr/>
            <p:nvPr/>
          </p:nvSpPr>
          <p:spPr>
            <a:xfrm>
              <a:off x="3253676" y="3227598"/>
              <a:ext cx="48342" cy="47833"/>
            </a:xfrm>
            <a:custGeom>
              <a:avLst/>
              <a:gdLst/>
              <a:ahLst/>
              <a:cxnLst/>
              <a:rect l="l" t="t" r="r" b="b"/>
              <a:pathLst>
                <a:path w="760" h="752" extrusionOk="0">
                  <a:moveTo>
                    <a:pt x="372" y="0"/>
                  </a:moveTo>
                  <a:cubicBezTo>
                    <a:pt x="369" y="0"/>
                    <a:pt x="366" y="0"/>
                    <a:pt x="362" y="0"/>
                  </a:cubicBezTo>
                  <a:cubicBezTo>
                    <a:pt x="235" y="2"/>
                    <a:pt x="98" y="89"/>
                    <a:pt x="55" y="211"/>
                  </a:cubicBezTo>
                  <a:cubicBezTo>
                    <a:pt x="55" y="212"/>
                    <a:pt x="55" y="213"/>
                    <a:pt x="55" y="213"/>
                  </a:cubicBezTo>
                  <a:cubicBezTo>
                    <a:pt x="17" y="281"/>
                    <a:pt x="1" y="364"/>
                    <a:pt x="13" y="442"/>
                  </a:cubicBezTo>
                  <a:cubicBezTo>
                    <a:pt x="31" y="560"/>
                    <a:pt x="99" y="658"/>
                    <a:pt x="204" y="714"/>
                  </a:cubicBezTo>
                  <a:cubicBezTo>
                    <a:pt x="253" y="740"/>
                    <a:pt x="309" y="752"/>
                    <a:pt x="365" y="752"/>
                  </a:cubicBezTo>
                  <a:cubicBezTo>
                    <a:pt x="413" y="752"/>
                    <a:pt x="462" y="743"/>
                    <a:pt x="506" y="727"/>
                  </a:cubicBezTo>
                  <a:cubicBezTo>
                    <a:pt x="604" y="693"/>
                    <a:pt x="696" y="613"/>
                    <a:pt x="730" y="513"/>
                  </a:cubicBezTo>
                  <a:cubicBezTo>
                    <a:pt x="749" y="455"/>
                    <a:pt x="759" y="396"/>
                    <a:pt x="749" y="335"/>
                  </a:cubicBezTo>
                  <a:cubicBezTo>
                    <a:pt x="740" y="273"/>
                    <a:pt x="718" y="219"/>
                    <a:pt x="684" y="166"/>
                  </a:cubicBezTo>
                  <a:cubicBezTo>
                    <a:pt x="650" y="112"/>
                    <a:pt x="601" y="73"/>
                    <a:pt x="546" y="41"/>
                  </a:cubicBezTo>
                  <a:cubicBezTo>
                    <a:pt x="492" y="10"/>
                    <a:pt x="432" y="0"/>
                    <a:pt x="37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1" name="Google Shape;1211;p45"/>
            <p:cNvSpPr/>
            <p:nvPr/>
          </p:nvSpPr>
          <p:spPr>
            <a:xfrm>
              <a:off x="3142999" y="3286181"/>
              <a:ext cx="140827" cy="66915"/>
            </a:xfrm>
            <a:custGeom>
              <a:avLst/>
              <a:gdLst/>
              <a:ahLst/>
              <a:cxnLst/>
              <a:rect l="l" t="t" r="r" b="b"/>
              <a:pathLst>
                <a:path w="2214" h="1052" extrusionOk="0">
                  <a:moveTo>
                    <a:pt x="92" y="0"/>
                  </a:moveTo>
                  <a:cubicBezTo>
                    <a:pt x="47" y="0"/>
                    <a:pt x="0" y="34"/>
                    <a:pt x="10" y="87"/>
                  </a:cubicBezTo>
                  <a:cubicBezTo>
                    <a:pt x="94" y="542"/>
                    <a:pt x="451" y="903"/>
                    <a:pt x="898" y="1015"/>
                  </a:cubicBezTo>
                  <a:cubicBezTo>
                    <a:pt x="995" y="1039"/>
                    <a:pt x="1096" y="1051"/>
                    <a:pt x="1198" y="1051"/>
                  </a:cubicBezTo>
                  <a:cubicBezTo>
                    <a:pt x="1585" y="1051"/>
                    <a:pt x="1983" y="877"/>
                    <a:pt x="2180" y="537"/>
                  </a:cubicBezTo>
                  <a:cubicBezTo>
                    <a:pt x="2214" y="477"/>
                    <a:pt x="2179" y="396"/>
                    <a:pt x="2125" y="363"/>
                  </a:cubicBezTo>
                  <a:lnTo>
                    <a:pt x="2124" y="363"/>
                  </a:lnTo>
                  <a:cubicBezTo>
                    <a:pt x="2101" y="348"/>
                    <a:pt x="2078" y="342"/>
                    <a:pt x="2054" y="342"/>
                  </a:cubicBezTo>
                  <a:cubicBezTo>
                    <a:pt x="2014" y="342"/>
                    <a:pt x="1976" y="360"/>
                    <a:pt x="1945" y="392"/>
                  </a:cubicBezTo>
                  <a:cubicBezTo>
                    <a:pt x="1810" y="528"/>
                    <a:pt x="1673" y="650"/>
                    <a:pt x="1493" y="722"/>
                  </a:cubicBezTo>
                  <a:cubicBezTo>
                    <a:pt x="1368" y="772"/>
                    <a:pt x="1236" y="802"/>
                    <a:pt x="1103" y="802"/>
                  </a:cubicBezTo>
                  <a:cubicBezTo>
                    <a:pt x="1046" y="802"/>
                    <a:pt x="989" y="796"/>
                    <a:pt x="933" y="784"/>
                  </a:cubicBezTo>
                  <a:cubicBezTo>
                    <a:pt x="565" y="705"/>
                    <a:pt x="275" y="400"/>
                    <a:pt x="163" y="50"/>
                  </a:cubicBezTo>
                  <a:cubicBezTo>
                    <a:pt x="152" y="16"/>
                    <a:pt x="122" y="0"/>
                    <a:pt x="9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12" name="Google Shape;1212;p45"/>
            <p:cNvSpPr/>
            <p:nvPr/>
          </p:nvSpPr>
          <p:spPr>
            <a:xfrm>
              <a:off x="3458428" y="3326063"/>
              <a:ext cx="131349" cy="144516"/>
            </a:xfrm>
            <a:custGeom>
              <a:avLst/>
              <a:gdLst/>
              <a:ahLst/>
              <a:cxnLst/>
              <a:rect l="l" t="t" r="r" b="b"/>
              <a:pathLst>
                <a:path w="2065" h="2272" fill="none" extrusionOk="0">
                  <a:moveTo>
                    <a:pt x="1" y="2271"/>
                  </a:moveTo>
                  <a:cubicBezTo>
                    <a:pt x="920" y="1780"/>
                    <a:pt x="1609" y="923"/>
                    <a:pt x="2064"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3" name="Google Shape;1213;p45"/>
            <p:cNvSpPr/>
            <p:nvPr/>
          </p:nvSpPr>
          <p:spPr>
            <a:xfrm>
              <a:off x="3345970" y="3485972"/>
              <a:ext cx="75502" cy="10559"/>
            </a:xfrm>
            <a:custGeom>
              <a:avLst/>
              <a:gdLst/>
              <a:ahLst/>
              <a:cxnLst/>
              <a:rect l="l" t="t" r="r" b="b"/>
              <a:pathLst>
                <a:path w="1187" h="166" fill="none" extrusionOk="0">
                  <a:moveTo>
                    <a:pt x="0" y="135"/>
                  </a:moveTo>
                  <a:cubicBezTo>
                    <a:pt x="399" y="165"/>
                    <a:pt x="803" y="121"/>
                    <a:pt x="1187"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4" name="Google Shape;1214;p45"/>
            <p:cNvSpPr/>
            <p:nvPr/>
          </p:nvSpPr>
          <p:spPr>
            <a:xfrm>
              <a:off x="3263726" y="3914559"/>
              <a:ext cx="71431" cy="70732"/>
            </a:xfrm>
            <a:custGeom>
              <a:avLst/>
              <a:gdLst/>
              <a:ahLst/>
              <a:cxnLst/>
              <a:rect l="l" t="t" r="r" b="b"/>
              <a:pathLst>
                <a:path w="1123" h="1112" fill="none" extrusionOk="0">
                  <a:moveTo>
                    <a:pt x="1122" y="1112"/>
                  </a:moveTo>
                  <a:cubicBezTo>
                    <a:pt x="858" y="652"/>
                    <a:pt x="242" y="473"/>
                    <a:pt x="0"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5" name="Google Shape;1215;p45"/>
            <p:cNvSpPr/>
            <p:nvPr/>
          </p:nvSpPr>
          <p:spPr>
            <a:xfrm>
              <a:off x="3350359" y="3867935"/>
              <a:ext cx="37974" cy="37401"/>
            </a:xfrm>
            <a:custGeom>
              <a:avLst/>
              <a:gdLst/>
              <a:ahLst/>
              <a:cxnLst/>
              <a:rect l="l" t="t" r="r" b="b"/>
              <a:pathLst>
                <a:path w="597" h="588" fill="none" extrusionOk="0">
                  <a:moveTo>
                    <a:pt x="1" y="0"/>
                  </a:moveTo>
                  <a:cubicBezTo>
                    <a:pt x="155" y="236"/>
                    <a:pt x="359" y="437"/>
                    <a:pt x="597" y="58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6" name="Google Shape;1216;p45"/>
            <p:cNvSpPr/>
            <p:nvPr/>
          </p:nvSpPr>
          <p:spPr>
            <a:xfrm>
              <a:off x="3590541" y="4018303"/>
              <a:ext cx="58901" cy="7760"/>
            </a:xfrm>
            <a:custGeom>
              <a:avLst/>
              <a:gdLst/>
              <a:ahLst/>
              <a:cxnLst/>
              <a:rect l="l" t="t" r="r" b="b"/>
              <a:pathLst>
                <a:path w="926" h="122" fill="none" extrusionOk="0">
                  <a:moveTo>
                    <a:pt x="1" y="115"/>
                  </a:moveTo>
                  <a:cubicBezTo>
                    <a:pt x="312" y="122"/>
                    <a:pt x="625" y="83"/>
                    <a:pt x="926"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7" name="Google Shape;1217;p45"/>
            <p:cNvSpPr/>
            <p:nvPr/>
          </p:nvSpPr>
          <p:spPr>
            <a:xfrm>
              <a:off x="3675394" y="3983001"/>
              <a:ext cx="79955" cy="30913"/>
            </a:xfrm>
            <a:custGeom>
              <a:avLst/>
              <a:gdLst/>
              <a:ahLst/>
              <a:cxnLst/>
              <a:rect l="l" t="t" r="r" b="b"/>
              <a:pathLst>
                <a:path w="1257" h="486" fill="none" extrusionOk="0">
                  <a:moveTo>
                    <a:pt x="0" y="486"/>
                  </a:moveTo>
                  <a:cubicBezTo>
                    <a:pt x="435" y="369"/>
                    <a:pt x="857" y="206"/>
                    <a:pt x="1257"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8" name="Google Shape;1218;p45"/>
            <p:cNvSpPr/>
            <p:nvPr/>
          </p:nvSpPr>
          <p:spPr>
            <a:xfrm>
              <a:off x="3030286" y="3608862"/>
              <a:ext cx="11831" cy="30659"/>
            </a:xfrm>
            <a:custGeom>
              <a:avLst/>
              <a:gdLst/>
              <a:ahLst/>
              <a:cxnLst/>
              <a:rect l="l" t="t" r="r" b="b"/>
              <a:pathLst>
                <a:path w="186" h="482" fill="none" extrusionOk="0">
                  <a:moveTo>
                    <a:pt x="186" y="0"/>
                  </a:moveTo>
                  <a:cubicBezTo>
                    <a:pt x="123" y="161"/>
                    <a:pt x="62" y="321"/>
                    <a:pt x="0" y="48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19" name="Google Shape;1219;p45"/>
            <p:cNvSpPr/>
            <p:nvPr/>
          </p:nvSpPr>
          <p:spPr>
            <a:xfrm>
              <a:off x="3041735" y="3613759"/>
              <a:ext cx="24362" cy="117610"/>
            </a:xfrm>
            <a:custGeom>
              <a:avLst/>
              <a:gdLst/>
              <a:ahLst/>
              <a:cxnLst/>
              <a:rect l="l" t="t" r="r" b="b"/>
              <a:pathLst>
                <a:path w="383" h="1849" fill="none" extrusionOk="0">
                  <a:moveTo>
                    <a:pt x="383" y="0"/>
                  </a:moveTo>
                  <a:cubicBezTo>
                    <a:pt x="153" y="589"/>
                    <a:pt x="23" y="1216"/>
                    <a:pt x="1" y="184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20" name="Google Shape;1220;p45"/>
            <p:cNvSpPr/>
            <p:nvPr/>
          </p:nvSpPr>
          <p:spPr>
            <a:xfrm>
              <a:off x="3077610" y="3811261"/>
              <a:ext cx="14121" cy="16602"/>
            </a:xfrm>
            <a:custGeom>
              <a:avLst/>
              <a:gdLst/>
              <a:ahLst/>
              <a:cxnLst/>
              <a:rect l="l" t="t" r="r" b="b"/>
              <a:pathLst>
                <a:path w="222" h="261" fill="none" extrusionOk="0">
                  <a:moveTo>
                    <a:pt x="0" y="0"/>
                  </a:moveTo>
                  <a:cubicBezTo>
                    <a:pt x="43" y="108"/>
                    <a:pt x="122" y="200"/>
                    <a:pt x="221" y="26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21" name="Google Shape;1221;p45"/>
            <p:cNvSpPr/>
            <p:nvPr/>
          </p:nvSpPr>
          <p:spPr>
            <a:xfrm>
              <a:off x="3305834" y="3663055"/>
              <a:ext cx="23598" cy="25952"/>
            </a:xfrm>
            <a:custGeom>
              <a:avLst/>
              <a:gdLst/>
              <a:ahLst/>
              <a:cxnLst/>
              <a:rect l="l" t="t" r="r" b="b"/>
              <a:pathLst>
                <a:path w="371" h="408" fill="none" extrusionOk="0">
                  <a:moveTo>
                    <a:pt x="1" y="408"/>
                  </a:moveTo>
                  <a:lnTo>
                    <a:pt x="371" y="0"/>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22" name="Google Shape;1222;p45"/>
            <p:cNvSpPr/>
            <p:nvPr/>
          </p:nvSpPr>
          <p:spPr>
            <a:xfrm>
              <a:off x="3357420" y="3637485"/>
              <a:ext cx="86888" cy="21436"/>
            </a:xfrm>
            <a:custGeom>
              <a:avLst/>
              <a:gdLst/>
              <a:ahLst/>
              <a:cxnLst/>
              <a:rect l="l" t="t" r="r" b="b"/>
              <a:pathLst>
                <a:path w="1366" h="337" fill="none" extrusionOk="0">
                  <a:moveTo>
                    <a:pt x="0" y="174"/>
                  </a:moveTo>
                  <a:cubicBezTo>
                    <a:pt x="445" y="0"/>
                    <a:pt x="975" y="64"/>
                    <a:pt x="1366" y="33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223" name="Google Shape;1223;p45"/>
          <p:cNvGrpSpPr/>
          <p:nvPr/>
        </p:nvGrpSpPr>
        <p:grpSpPr>
          <a:xfrm>
            <a:off x="1452598" y="9062123"/>
            <a:ext cx="2199656" cy="1796326"/>
            <a:chOff x="7928204" y="5475730"/>
            <a:chExt cx="3241873" cy="2647442"/>
          </a:xfrm>
        </p:grpSpPr>
        <p:sp>
          <p:nvSpPr>
            <p:cNvPr id="1224" name="Google Shape;1224;p45"/>
            <p:cNvSpPr/>
            <p:nvPr/>
          </p:nvSpPr>
          <p:spPr>
            <a:xfrm rot="1311348" flipH="1">
              <a:off x="8132530" y="6010170"/>
              <a:ext cx="2833221" cy="1644746"/>
            </a:xfrm>
            <a:custGeom>
              <a:avLst/>
              <a:gdLst/>
              <a:ahLst/>
              <a:cxnLst/>
              <a:rect l="l" t="t" r="r" b="b"/>
              <a:pathLst>
                <a:path w="68373" h="39692" extrusionOk="0">
                  <a:moveTo>
                    <a:pt x="5611" y="0"/>
                  </a:moveTo>
                  <a:cubicBezTo>
                    <a:pt x="2940" y="0"/>
                    <a:pt x="0" y="2532"/>
                    <a:pt x="975" y="5954"/>
                  </a:cubicBezTo>
                  <a:cubicBezTo>
                    <a:pt x="3969" y="16474"/>
                    <a:pt x="9521" y="29028"/>
                    <a:pt x="22371" y="29108"/>
                  </a:cubicBezTo>
                  <a:cubicBezTo>
                    <a:pt x="22404" y="29108"/>
                    <a:pt x="22438" y="29109"/>
                    <a:pt x="22471" y="29109"/>
                  </a:cubicBezTo>
                  <a:cubicBezTo>
                    <a:pt x="24527" y="29109"/>
                    <a:pt x="26481" y="28694"/>
                    <a:pt x="28258" y="27913"/>
                  </a:cubicBezTo>
                  <a:cubicBezTo>
                    <a:pt x="29455" y="27385"/>
                    <a:pt x="30572" y="26691"/>
                    <a:pt x="31585" y="25845"/>
                  </a:cubicBezTo>
                  <a:cubicBezTo>
                    <a:pt x="32705" y="24910"/>
                    <a:pt x="33697" y="23788"/>
                    <a:pt x="34530" y="22500"/>
                  </a:cubicBezTo>
                  <a:cubicBezTo>
                    <a:pt x="35932" y="20330"/>
                    <a:pt x="36775" y="17851"/>
                    <a:pt x="37283" y="15327"/>
                  </a:cubicBezTo>
                  <a:cubicBezTo>
                    <a:pt x="37558" y="13952"/>
                    <a:pt x="37499" y="12278"/>
                    <a:pt x="37583" y="10673"/>
                  </a:cubicBezTo>
                  <a:cubicBezTo>
                    <a:pt x="37864" y="10861"/>
                    <a:pt x="38126" y="11054"/>
                    <a:pt x="38311" y="11242"/>
                  </a:cubicBezTo>
                  <a:cubicBezTo>
                    <a:pt x="39590" y="12553"/>
                    <a:pt x="40619" y="14183"/>
                    <a:pt x="41253" y="15903"/>
                  </a:cubicBezTo>
                  <a:cubicBezTo>
                    <a:pt x="41992" y="17910"/>
                    <a:pt x="42141" y="20010"/>
                    <a:pt x="42214" y="22125"/>
                  </a:cubicBezTo>
                  <a:cubicBezTo>
                    <a:pt x="42253" y="23220"/>
                    <a:pt x="42270" y="24320"/>
                    <a:pt x="42338" y="25413"/>
                  </a:cubicBezTo>
                  <a:cubicBezTo>
                    <a:pt x="42388" y="26206"/>
                    <a:pt x="42465" y="26993"/>
                    <a:pt x="42595" y="27774"/>
                  </a:cubicBezTo>
                  <a:cubicBezTo>
                    <a:pt x="43045" y="30463"/>
                    <a:pt x="44107" y="33180"/>
                    <a:pt x="45795" y="35331"/>
                  </a:cubicBezTo>
                  <a:cubicBezTo>
                    <a:pt x="46401" y="36104"/>
                    <a:pt x="47088" y="36802"/>
                    <a:pt x="47856" y="37401"/>
                  </a:cubicBezTo>
                  <a:cubicBezTo>
                    <a:pt x="48999" y="38293"/>
                    <a:pt x="50325" y="38963"/>
                    <a:pt x="51833" y="39319"/>
                  </a:cubicBezTo>
                  <a:cubicBezTo>
                    <a:pt x="52907" y="39572"/>
                    <a:pt x="53922" y="39692"/>
                    <a:pt x="54881" y="39692"/>
                  </a:cubicBezTo>
                  <a:cubicBezTo>
                    <a:pt x="59459" y="39692"/>
                    <a:pt x="62754" y="36975"/>
                    <a:pt x="64927" y="33147"/>
                  </a:cubicBezTo>
                  <a:cubicBezTo>
                    <a:pt x="65485" y="32164"/>
                    <a:pt x="65968" y="31109"/>
                    <a:pt x="66381" y="30007"/>
                  </a:cubicBezTo>
                  <a:cubicBezTo>
                    <a:pt x="67791" y="26248"/>
                    <a:pt x="68372" y="21951"/>
                    <a:pt x="68233" y="18198"/>
                  </a:cubicBezTo>
                  <a:cubicBezTo>
                    <a:pt x="68210" y="17575"/>
                    <a:pt x="68168" y="16966"/>
                    <a:pt x="68104" y="16378"/>
                  </a:cubicBezTo>
                  <a:cubicBezTo>
                    <a:pt x="67734" y="16382"/>
                    <a:pt x="67362" y="16388"/>
                    <a:pt x="66991" y="16388"/>
                  </a:cubicBezTo>
                  <a:cubicBezTo>
                    <a:pt x="66762" y="16388"/>
                    <a:pt x="66534" y="16386"/>
                    <a:pt x="66306" y="16380"/>
                  </a:cubicBezTo>
                  <a:cubicBezTo>
                    <a:pt x="64667" y="16422"/>
                    <a:pt x="63028" y="16471"/>
                    <a:pt x="61389" y="16471"/>
                  </a:cubicBezTo>
                  <a:cubicBezTo>
                    <a:pt x="60695" y="16471"/>
                    <a:pt x="60000" y="16462"/>
                    <a:pt x="59305" y="16440"/>
                  </a:cubicBezTo>
                  <a:lnTo>
                    <a:pt x="59305" y="16440"/>
                  </a:lnTo>
                  <a:cubicBezTo>
                    <a:pt x="59413" y="17078"/>
                    <a:pt x="59509" y="17766"/>
                    <a:pt x="59582" y="18485"/>
                  </a:cubicBezTo>
                  <a:cubicBezTo>
                    <a:pt x="59992" y="22510"/>
                    <a:pt x="59681" y="27483"/>
                    <a:pt x="56631" y="29630"/>
                  </a:cubicBezTo>
                  <a:cubicBezTo>
                    <a:pt x="56407" y="29788"/>
                    <a:pt x="56167" y="29931"/>
                    <a:pt x="55913" y="30056"/>
                  </a:cubicBezTo>
                  <a:cubicBezTo>
                    <a:pt x="55291" y="30363"/>
                    <a:pt x="54747" y="30503"/>
                    <a:pt x="54270" y="30503"/>
                  </a:cubicBezTo>
                  <a:cubicBezTo>
                    <a:pt x="53937" y="30503"/>
                    <a:pt x="53637" y="30435"/>
                    <a:pt x="53366" y="30309"/>
                  </a:cubicBezTo>
                  <a:cubicBezTo>
                    <a:pt x="50373" y="28911"/>
                    <a:pt x="51005" y="20370"/>
                    <a:pt x="50654" y="17847"/>
                  </a:cubicBezTo>
                  <a:cubicBezTo>
                    <a:pt x="50372" y="15820"/>
                    <a:pt x="49702" y="13533"/>
                    <a:pt x="48695" y="11292"/>
                  </a:cubicBezTo>
                  <a:cubicBezTo>
                    <a:pt x="48008" y="9762"/>
                    <a:pt x="47165" y="8254"/>
                    <a:pt x="46182" y="6867"/>
                  </a:cubicBezTo>
                  <a:cubicBezTo>
                    <a:pt x="43754" y="3441"/>
                    <a:pt x="40474" y="754"/>
                    <a:pt x="36598" y="287"/>
                  </a:cubicBezTo>
                  <a:cubicBezTo>
                    <a:pt x="36196" y="239"/>
                    <a:pt x="35816" y="216"/>
                    <a:pt x="35458" y="216"/>
                  </a:cubicBezTo>
                  <a:cubicBezTo>
                    <a:pt x="34550" y="216"/>
                    <a:pt x="33780" y="365"/>
                    <a:pt x="33125" y="637"/>
                  </a:cubicBezTo>
                  <a:cubicBezTo>
                    <a:pt x="31501" y="1311"/>
                    <a:pt x="30579" y="2738"/>
                    <a:pt x="30008" y="4514"/>
                  </a:cubicBezTo>
                  <a:cubicBezTo>
                    <a:pt x="28729" y="8495"/>
                    <a:pt x="29219" y="14229"/>
                    <a:pt x="27551" y="17167"/>
                  </a:cubicBezTo>
                  <a:cubicBezTo>
                    <a:pt x="26295" y="19381"/>
                    <a:pt x="24387" y="20282"/>
                    <a:pt x="22363" y="20282"/>
                  </a:cubicBezTo>
                  <a:cubicBezTo>
                    <a:pt x="20159" y="20282"/>
                    <a:pt x="17817" y="19213"/>
                    <a:pt x="16027" y="17606"/>
                  </a:cubicBezTo>
                  <a:cubicBezTo>
                    <a:pt x="11996" y="13987"/>
                    <a:pt x="10577" y="7819"/>
                    <a:pt x="9153" y="2815"/>
                  </a:cubicBezTo>
                  <a:cubicBezTo>
                    <a:pt x="8589" y="835"/>
                    <a:pt x="7144" y="0"/>
                    <a:pt x="5611"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1225" name="Google Shape;1225;p45"/>
            <p:cNvSpPr/>
            <p:nvPr/>
          </p:nvSpPr>
          <p:spPr>
            <a:xfrm rot="1311348" flipH="1">
              <a:off x="8191662" y="5779115"/>
              <a:ext cx="653763" cy="604245"/>
            </a:xfrm>
            <a:custGeom>
              <a:avLst/>
              <a:gdLst/>
              <a:ahLst/>
              <a:cxnLst/>
              <a:rect l="l" t="t" r="r" b="b"/>
              <a:pathLst>
                <a:path w="15777" h="14582" extrusionOk="0">
                  <a:moveTo>
                    <a:pt x="7960" y="1"/>
                  </a:moveTo>
                  <a:cubicBezTo>
                    <a:pt x="7562" y="1"/>
                    <a:pt x="7158" y="38"/>
                    <a:pt x="6751" y="116"/>
                  </a:cubicBezTo>
                  <a:cubicBezTo>
                    <a:pt x="3581" y="725"/>
                    <a:pt x="764" y="3521"/>
                    <a:pt x="165" y="6727"/>
                  </a:cubicBezTo>
                  <a:cubicBezTo>
                    <a:pt x="0" y="7603"/>
                    <a:pt x="3" y="8511"/>
                    <a:pt x="209" y="9413"/>
                  </a:cubicBezTo>
                  <a:cubicBezTo>
                    <a:pt x="638" y="11296"/>
                    <a:pt x="2132" y="12788"/>
                    <a:pt x="3827" y="13716"/>
                  </a:cubicBezTo>
                  <a:cubicBezTo>
                    <a:pt x="4905" y="14307"/>
                    <a:pt x="6132" y="14582"/>
                    <a:pt x="7375" y="14582"/>
                  </a:cubicBezTo>
                  <a:cubicBezTo>
                    <a:pt x="11494" y="14582"/>
                    <a:pt x="15776" y="11558"/>
                    <a:pt x="15316" y="6994"/>
                  </a:cubicBezTo>
                  <a:cubicBezTo>
                    <a:pt x="14940" y="3261"/>
                    <a:pt x="11685" y="1"/>
                    <a:pt x="7960"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1226" name="Google Shape;1226;p45"/>
            <p:cNvSpPr/>
            <p:nvPr/>
          </p:nvSpPr>
          <p:spPr>
            <a:xfrm rot="1311348" flipH="1">
              <a:off x="8346755" y="6055302"/>
              <a:ext cx="311653" cy="155060"/>
            </a:xfrm>
            <a:custGeom>
              <a:avLst/>
              <a:gdLst/>
              <a:ahLst/>
              <a:cxnLst/>
              <a:rect l="l" t="t" r="r" b="b"/>
              <a:pathLst>
                <a:path w="7521" h="3742" extrusionOk="0">
                  <a:moveTo>
                    <a:pt x="6932" y="0"/>
                  </a:moveTo>
                  <a:cubicBezTo>
                    <a:pt x="6719" y="0"/>
                    <a:pt x="6496" y="113"/>
                    <a:pt x="6426" y="321"/>
                  </a:cubicBezTo>
                  <a:cubicBezTo>
                    <a:pt x="6029" y="1487"/>
                    <a:pt x="5049" y="2507"/>
                    <a:pt x="3776" y="2637"/>
                  </a:cubicBezTo>
                  <a:cubicBezTo>
                    <a:pt x="3695" y="2645"/>
                    <a:pt x="3613" y="2649"/>
                    <a:pt x="3532" y="2649"/>
                  </a:cubicBezTo>
                  <a:cubicBezTo>
                    <a:pt x="2477" y="2649"/>
                    <a:pt x="1463" y="1961"/>
                    <a:pt x="1152" y="940"/>
                  </a:cubicBezTo>
                  <a:cubicBezTo>
                    <a:pt x="1077" y="694"/>
                    <a:pt x="894" y="590"/>
                    <a:pt x="701" y="590"/>
                  </a:cubicBezTo>
                  <a:cubicBezTo>
                    <a:pt x="366" y="590"/>
                    <a:pt x="0" y="905"/>
                    <a:pt x="130" y="1332"/>
                  </a:cubicBezTo>
                  <a:cubicBezTo>
                    <a:pt x="572" y="2792"/>
                    <a:pt x="2068" y="3741"/>
                    <a:pt x="3560" y="3741"/>
                  </a:cubicBezTo>
                  <a:cubicBezTo>
                    <a:pt x="3644" y="3741"/>
                    <a:pt x="3727" y="3738"/>
                    <a:pt x="3811" y="3732"/>
                  </a:cubicBezTo>
                  <a:cubicBezTo>
                    <a:pt x="5476" y="3613"/>
                    <a:pt x="6901" y="2308"/>
                    <a:pt x="7425" y="766"/>
                  </a:cubicBezTo>
                  <a:cubicBezTo>
                    <a:pt x="7521" y="487"/>
                    <a:pt x="7437" y="172"/>
                    <a:pt x="7149" y="44"/>
                  </a:cubicBezTo>
                  <a:cubicBezTo>
                    <a:pt x="7083" y="15"/>
                    <a:pt x="7008" y="0"/>
                    <a:pt x="693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27" name="Google Shape;1227;p45"/>
            <p:cNvSpPr/>
            <p:nvPr/>
          </p:nvSpPr>
          <p:spPr>
            <a:xfrm rot="1311348" flipH="1">
              <a:off x="8612998" y="5944397"/>
              <a:ext cx="54118" cy="92655"/>
            </a:xfrm>
            <a:custGeom>
              <a:avLst/>
              <a:gdLst/>
              <a:ahLst/>
              <a:cxnLst/>
              <a:rect l="l" t="t" r="r" b="b"/>
              <a:pathLst>
                <a:path w="1306" h="2236" extrusionOk="0">
                  <a:moveTo>
                    <a:pt x="558" y="1"/>
                  </a:moveTo>
                  <a:cubicBezTo>
                    <a:pt x="492" y="1"/>
                    <a:pt x="426" y="12"/>
                    <a:pt x="370" y="37"/>
                  </a:cubicBezTo>
                  <a:cubicBezTo>
                    <a:pt x="240" y="94"/>
                    <a:pt x="120" y="189"/>
                    <a:pt x="66" y="326"/>
                  </a:cubicBezTo>
                  <a:cubicBezTo>
                    <a:pt x="13" y="460"/>
                    <a:pt x="1" y="607"/>
                    <a:pt x="55" y="744"/>
                  </a:cubicBezTo>
                  <a:cubicBezTo>
                    <a:pt x="79" y="804"/>
                    <a:pt x="96" y="868"/>
                    <a:pt x="115" y="930"/>
                  </a:cubicBezTo>
                  <a:cubicBezTo>
                    <a:pt x="144" y="1067"/>
                    <a:pt x="159" y="1208"/>
                    <a:pt x="161" y="1348"/>
                  </a:cubicBezTo>
                  <a:cubicBezTo>
                    <a:pt x="154" y="1435"/>
                    <a:pt x="148" y="1523"/>
                    <a:pt x="132" y="1608"/>
                  </a:cubicBezTo>
                  <a:cubicBezTo>
                    <a:pt x="106" y="1740"/>
                    <a:pt x="152" y="1902"/>
                    <a:pt x="229" y="2010"/>
                  </a:cubicBezTo>
                  <a:cubicBezTo>
                    <a:pt x="308" y="2120"/>
                    <a:pt x="454" y="2217"/>
                    <a:pt x="592" y="2232"/>
                  </a:cubicBezTo>
                  <a:cubicBezTo>
                    <a:pt x="615" y="2235"/>
                    <a:pt x="637" y="2236"/>
                    <a:pt x="658" y="2236"/>
                  </a:cubicBezTo>
                  <a:cubicBezTo>
                    <a:pt x="933" y="2236"/>
                    <a:pt x="1161" y="2051"/>
                    <a:pt x="1215" y="1772"/>
                  </a:cubicBezTo>
                  <a:cubicBezTo>
                    <a:pt x="1305" y="1302"/>
                    <a:pt x="1255" y="797"/>
                    <a:pt x="1077" y="352"/>
                  </a:cubicBezTo>
                  <a:cubicBezTo>
                    <a:pt x="1025" y="220"/>
                    <a:pt x="918" y="106"/>
                    <a:pt x="788" y="48"/>
                  </a:cubicBezTo>
                  <a:cubicBezTo>
                    <a:pt x="721" y="18"/>
                    <a:pt x="639" y="1"/>
                    <a:pt x="558"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28" name="Google Shape;1228;p45"/>
            <p:cNvSpPr/>
            <p:nvPr/>
          </p:nvSpPr>
          <p:spPr>
            <a:xfrm rot="1311348" flipH="1">
              <a:off x="8525769" y="5904119"/>
              <a:ext cx="57888" cy="86398"/>
            </a:xfrm>
            <a:custGeom>
              <a:avLst/>
              <a:gdLst/>
              <a:ahLst/>
              <a:cxnLst/>
              <a:rect l="l" t="t" r="r" b="b"/>
              <a:pathLst>
                <a:path w="1397" h="2085" extrusionOk="0">
                  <a:moveTo>
                    <a:pt x="1095" y="536"/>
                  </a:moveTo>
                  <a:cubicBezTo>
                    <a:pt x="1095" y="540"/>
                    <a:pt x="1095" y="544"/>
                    <a:pt x="1095" y="547"/>
                  </a:cubicBezTo>
                  <a:lnTo>
                    <a:pt x="1095" y="547"/>
                  </a:lnTo>
                  <a:cubicBezTo>
                    <a:pt x="1095" y="544"/>
                    <a:pt x="1095" y="540"/>
                    <a:pt x="1095" y="536"/>
                  </a:cubicBezTo>
                  <a:close/>
                  <a:moveTo>
                    <a:pt x="557" y="0"/>
                  </a:moveTo>
                  <a:cubicBezTo>
                    <a:pt x="442" y="0"/>
                    <a:pt x="325" y="29"/>
                    <a:pt x="233" y="101"/>
                  </a:cubicBezTo>
                  <a:cubicBezTo>
                    <a:pt x="124" y="187"/>
                    <a:pt x="17" y="319"/>
                    <a:pt x="11" y="464"/>
                  </a:cubicBezTo>
                  <a:cubicBezTo>
                    <a:pt x="4" y="596"/>
                    <a:pt x="1" y="729"/>
                    <a:pt x="16" y="860"/>
                  </a:cubicBezTo>
                  <a:cubicBezTo>
                    <a:pt x="30" y="993"/>
                    <a:pt x="63" y="1125"/>
                    <a:pt x="100" y="1253"/>
                  </a:cubicBezTo>
                  <a:cubicBezTo>
                    <a:pt x="161" y="1468"/>
                    <a:pt x="267" y="1675"/>
                    <a:pt x="395" y="1857"/>
                  </a:cubicBezTo>
                  <a:cubicBezTo>
                    <a:pt x="476" y="1973"/>
                    <a:pt x="620" y="2058"/>
                    <a:pt x="757" y="2079"/>
                  </a:cubicBezTo>
                  <a:cubicBezTo>
                    <a:pt x="781" y="2083"/>
                    <a:pt x="805" y="2084"/>
                    <a:pt x="830" y="2084"/>
                  </a:cubicBezTo>
                  <a:cubicBezTo>
                    <a:pt x="945" y="2084"/>
                    <a:pt x="1073" y="2050"/>
                    <a:pt x="1159" y="1983"/>
                  </a:cubicBezTo>
                  <a:cubicBezTo>
                    <a:pt x="1272" y="1893"/>
                    <a:pt x="1365" y="1767"/>
                    <a:pt x="1381" y="1619"/>
                  </a:cubicBezTo>
                  <a:cubicBezTo>
                    <a:pt x="1396" y="1477"/>
                    <a:pt x="1368" y="1338"/>
                    <a:pt x="1284" y="1217"/>
                  </a:cubicBezTo>
                  <a:lnTo>
                    <a:pt x="1284" y="1219"/>
                  </a:lnTo>
                  <a:cubicBezTo>
                    <a:pt x="1267" y="1192"/>
                    <a:pt x="1252" y="1166"/>
                    <a:pt x="1236" y="1140"/>
                  </a:cubicBezTo>
                  <a:cubicBezTo>
                    <a:pt x="1193" y="1054"/>
                    <a:pt x="1159" y="962"/>
                    <a:pt x="1132" y="870"/>
                  </a:cubicBezTo>
                  <a:cubicBezTo>
                    <a:pt x="1115" y="781"/>
                    <a:pt x="1100" y="692"/>
                    <a:pt x="1096" y="601"/>
                  </a:cubicBezTo>
                  <a:lnTo>
                    <a:pt x="1096" y="601"/>
                  </a:lnTo>
                  <a:cubicBezTo>
                    <a:pt x="1104" y="539"/>
                    <a:pt x="1100" y="478"/>
                    <a:pt x="1080" y="417"/>
                  </a:cubicBezTo>
                  <a:cubicBezTo>
                    <a:pt x="1069" y="348"/>
                    <a:pt x="1041" y="283"/>
                    <a:pt x="997" y="226"/>
                  </a:cubicBezTo>
                  <a:cubicBezTo>
                    <a:pt x="917" y="116"/>
                    <a:pt x="771" y="19"/>
                    <a:pt x="633" y="4"/>
                  </a:cubicBezTo>
                  <a:cubicBezTo>
                    <a:pt x="608" y="1"/>
                    <a:pt x="583" y="0"/>
                    <a:pt x="55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29" name="Google Shape;1229;p45"/>
            <p:cNvSpPr/>
            <p:nvPr/>
          </p:nvSpPr>
          <p:spPr>
            <a:xfrm rot="1311348" flipH="1">
              <a:off x="8794212" y="5669378"/>
              <a:ext cx="236941" cy="369252"/>
            </a:xfrm>
            <a:custGeom>
              <a:avLst/>
              <a:gdLst/>
              <a:ahLst/>
              <a:cxnLst/>
              <a:rect l="l" t="t" r="r" b="b"/>
              <a:pathLst>
                <a:path w="5718" h="8911" extrusionOk="0">
                  <a:moveTo>
                    <a:pt x="1032" y="1"/>
                  </a:moveTo>
                  <a:cubicBezTo>
                    <a:pt x="870" y="1"/>
                    <a:pt x="703" y="52"/>
                    <a:pt x="535" y="176"/>
                  </a:cubicBezTo>
                  <a:cubicBezTo>
                    <a:pt x="1" y="570"/>
                    <a:pt x="170" y="1291"/>
                    <a:pt x="338" y="1823"/>
                  </a:cubicBezTo>
                  <a:cubicBezTo>
                    <a:pt x="735" y="3082"/>
                    <a:pt x="1182" y="4330"/>
                    <a:pt x="1803" y="5497"/>
                  </a:cubicBezTo>
                  <a:cubicBezTo>
                    <a:pt x="2491" y="6791"/>
                    <a:pt x="3389" y="7969"/>
                    <a:pt x="4604" y="8808"/>
                  </a:cubicBezTo>
                  <a:cubicBezTo>
                    <a:pt x="4708" y="8880"/>
                    <a:pt x="4815" y="8910"/>
                    <a:pt x="4918" y="8910"/>
                  </a:cubicBezTo>
                  <a:cubicBezTo>
                    <a:pt x="5046" y="8910"/>
                    <a:pt x="5166" y="8864"/>
                    <a:pt x="5266" y="8790"/>
                  </a:cubicBezTo>
                  <a:cubicBezTo>
                    <a:pt x="5510" y="8706"/>
                    <a:pt x="5718" y="8476"/>
                    <a:pt x="5656" y="8215"/>
                  </a:cubicBezTo>
                  <a:lnTo>
                    <a:pt x="5654" y="8215"/>
                  </a:lnTo>
                  <a:cubicBezTo>
                    <a:pt x="5021" y="5563"/>
                    <a:pt x="4202" y="2825"/>
                    <a:pt x="2286" y="796"/>
                  </a:cubicBezTo>
                  <a:cubicBezTo>
                    <a:pt x="1958" y="449"/>
                    <a:pt x="1513" y="1"/>
                    <a:pt x="1032"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0" name="Google Shape;1230;p45"/>
            <p:cNvSpPr/>
            <p:nvPr/>
          </p:nvSpPr>
          <p:spPr>
            <a:xfrm rot="1311348" flipH="1">
              <a:off x="8323807" y="5506830"/>
              <a:ext cx="229565" cy="323629"/>
            </a:xfrm>
            <a:custGeom>
              <a:avLst/>
              <a:gdLst/>
              <a:ahLst/>
              <a:cxnLst/>
              <a:rect l="l" t="t" r="r" b="b"/>
              <a:pathLst>
                <a:path w="5540" h="7810" extrusionOk="0">
                  <a:moveTo>
                    <a:pt x="4432" y="1"/>
                  </a:moveTo>
                  <a:cubicBezTo>
                    <a:pt x="4152" y="1"/>
                    <a:pt x="3858" y="100"/>
                    <a:pt x="3609" y="248"/>
                  </a:cubicBezTo>
                  <a:cubicBezTo>
                    <a:pt x="2644" y="824"/>
                    <a:pt x="2022" y="1837"/>
                    <a:pt x="1578" y="2840"/>
                  </a:cubicBezTo>
                  <a:cubicBezTo>
                    <a:pt x="989" y="4168"/>
                    <a:pt x="542" y="5572"/>
                    <a:pt x="92" y="6953"/>
                  </a:cubicBezTo>
                  <a:cubicBezTo>
                    <a:pt x="0" y="7233"/>
                    <a:pt x="80" y="7545"/>
                    <a:pt x="370" y="7676"/>
                  </a:cubicBezTo>
                  <a:cubicBezTo>
                    <a:pt x="382" y="7681"/>
                    <a:pt x="399" y="7679"/>
                    <a:pt x="412" y="7684"/>
                  </a:cubicBezTo>
                  <a:cubicBezTo>
                    <a:pt x="507" y="7761"/>
                    <a:pt x="623" y="7809"/>
                    <a:pt x="743" y="7809"/>
                  </a:cubicBezTo>
                  <a:cubicBezTo>
                    <a:pt x="844" y="7809"/>
                    <a:pt x="948" y="7775"/>
                    <a:pt x="1045" y="7696"/>
                  </a:cubicBezTo>
                  <a:cubicBezTo>
                    <a:pt x="2890" y="6192"/>
                    <a:pt x="4347" y="4219"/>
                    <a:pt x="5181" y="1985"/>
                  </a:cubicBezTo>
                  <a:cubicBezTo>
                    <a:pt x="5364" y="1498"/>
                    <a:pt x="5540" y="911"/>
                    <a:pt x="5232" y="432"/>
                  </a:cubicBezTo>
                  <a:cubicBezTo>
                    <a:pt x="5034" y="122"/>
                    <a:pt x="4741" y="1"/>
                    <a:pt x="4432"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1" name="Google Shape;1231;p45"/>
            <p:cNvSpPr/>
            <p:nvPr/>
          </p:nvSpPr>
          <p:spPr>
            <a:xfrm rot="1311348" flipH="1">
              <a:off x="8720980" y="7096003"/>
              <a:ext cx="155806" cy="211250"/>
            </a:xfrm>
            <a:custGeom>
              <a:avLst/>
              <a:gdLst/>
              <a:ahLst/>
              <a:cxnLst/>
              <a:rect l="l" t="t" r="r" b="b"/>
              <a:pathLst>
                <a:path w="3760" h="5098" extrusionOk="0">
                  <a:moveTo>
                    <a:pt x="2420" y="0"/>
                  </a:moveTo>
                  <a:cubicBezTo>
                    <a:pt x="2274" y="0"/>
                    <a:pt x="2127" y="63"/>
                    <a:pt x="2002" y="193"/>
                  </a:cubicBezTo>
                  <a:cubicBezTo>
                    <a:pt x="1195" y="1039"/>
                    <a:pt x="524" y="1995"/>
                    <a:pt x="0" y="3027"/>
                  </a:cubicBezTo>
                  <a:cubicBezTo>
                    <a:pt x="606" y="3800"/>
                    <a:pt x="1293" y="4498"/>
                    <a:pt x="2061" y="5097"/>
                  </a:cubicBezTo>
                  <a:cubicBezTo>
                    <a:pt x="2288" y="4730"/>
                    <a:pt x="2490" y="4347"/>
                    <a:pt x="2663" y="3947"/>
                  </a:cubicBezTo>
                  <a:cubicBezTo>
                    <a:pt x="3126" y="2889"/>
                    <a:pt x="3760" y="1227"/>
                    <a:pt x="2869" y="221"/>
                  </a:cubicBezTo>
                  <a:cubicBezTo>
                    <a:pt x="2741" y="76"/>
                    <a:pt x="2581" y="0"/>
                    <a:pt x="242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2" name="Google Shape;1232;p45"/>
            <p:cNvSpPr/>
            <p:nvPr/>
          </p:nvSpPr>
          <p:spPr>
            <a:xfrm rot="1311348" flipH="1">
              <a:off x="9129337" y="6141196"/>
              <a:ext cx="225877" cy="289442"/>
            </a:xfrm>
            <a:custGeom>
              <a:avLst/>
              <a:gdLst/>
              <a:ahLst/>
              <a:cxnLst/>
              <a:rect l="l" t="t" r="r" b="b"/>
              <a:pathLst>
                <a:path w="5451" h="6985" extrusionOk="0">
                  <a:moveTo>
                    <a:pt x="2937" y="0"/>
                  </a:moveTo>
                  <a:cubicBezTo>
                    <a:pt x="1914" y="1186"/>
                    <a:pt x="1036" y="2495"/>
                    <a:pt x="347" y="3909"/>
                  </a:cubicBezTo>
                  <a:cubicBezTo>
                    <a:pt x="104" y="4409"/>
                    <a:pt x="0" y="4947"/>
                    <a:pt x="133" y="5490"/>
                  </a:cubicBezTo>
                  <a:cubicBezTo>
                    <a:pt x="311" y="6223"/>
                    <a:pt x="906" y="6847"/>
                    <a:pt x="1675" y="6959"/>
                  </a:cubicBezTo>
                  <a:cubicBezTo>
                    <a:pt x="1794" y="6976"/>
                    <a:pt x="1910" y="6985"/>
                    <a:pt x="2022" y="6985"/>
                  </a:cubicBezTo>
                  <a:cubicBezTo>
                    <a:pt x="2862" y="6985"/>
                    <a:pt x="3512" y="6518"/>
                    <a:pt x="4116" y="5928"/>
                  </a:cubicBezTo>
                  <a:cubicBezTo>
                    <a:pt x="4599" y="5457"/>
                    <a:pt x="5042" y="4953"/>
                    <a:pt x="5450" y="4425"/>
                  </a:cubicBezTo>
                  <a:cubicBezTo>
                    <a:pt x="4763" y="2895"/>
                    <a:pt x="3920" y="1387"/>
                    <a:pt x="293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3" name="Google Shape;1233;p45"/>
            <p:cNvSpPr/>
            <p:nvPr/>
          </p:nvSpPr>
          <p:spPr>
            <a:xfrm rot="1311348" flipH="1">
              <a:off x="8958291" y="6736867"/>
              <a:ext cx="232134" cy="148098"/>
            </a:xfrm>
            <a:custGeom>
              <a:avLst/>
              <a:gdLst/>
              <a:ahLst/>
              <a:cxnLst/>
              <a:rect l="l" t="t" r="r" b="b"/>
              <a:pathLst>
                <a:path w="5602" h="3574" extrusionOk="0">
                  <a:moveTo>
                    <a:pt x="3732" y="1"/>
                  </a:moveTo>
                  <a:cubicBezTo>
                    <a:pt x="3730" y="1"/>
                    <a:pt x="3727" y="1"/>
                    <a:pt x="3725" y="1"/>
                  </a:cubicBezTo>
                  <a:cubicBezTo>
                    <a:pt x="2472" y="5"/>
                    <a:pt x="1231" y="104"/>
                    <a:pt x="0" y="285"/>
                  </a:cubicBezTo>
                  <a:cubicBezTo>
                    <a:pt x="39" y="1380"/>
                    <a:pt x="56" y="2480"/>
                    <a:pt x="124" y="3573"/>
                  </a:cubicBezTo>
                  <a:cubicBezTo>
                    <a:pt x="346" y="3538"/>
                    <a:pt x="568" y="3507"/>
                    <a:pt x="790" y="3479"/>
                  </a:cubicBezTo>
                  <a:cubicBezTo>
                    <a:pt x="1884" y="3339"/>
                    <a:pt x="2985" y="3269"/>
                    <a:pt x="4086" y="3267"/>
                  </a:cubicBezTo>
                  <a:cubicBezTo>
                    <a:pt x="4473" y="3266"/>
                    <a:pt x="4941" y="2962"/>
                    <a:pt x="5175" y="2676"/>
                  </a:cubicBezTo>
                  <a:cubicBezTo>
                    <a:pt x="5434" y="2361"/>
                    <a:pt x="5602" y="1864"/>
                    <a:pt x="5539" y="1453"/>
                  </a:cubicBezTo>
                  <a:cubicBezTo>
                    <a:pt x="5391" y="499"/>
                    <a:pt x="4652" y="1"/>
                    <a:pt x="3732"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4" name="Google Shape;1234;p45"/>
            <p:cNvSpPr/>
            <p:nvPr/>
          </p:nvSpPr>
          <p:spPr>
            <a:xfrm rot="1311348" flipH="1">
              <a:off x="9782224" y="6114999"/>
              <a:ext cx="182699" cy="256831"/>
            </a:xfrm>
            <a:custGeom>
              <a:avLst/>
              <a:gdLst/>
              <a:ahLst/>
              <a:cxnLst/>
              <a:rect l="l" t="t" r="r" b="b"/>
              <a:pathLst>
                <a:path w="4409" h="6198" extrusionOk="0">
                  <a:moveTo>
                    <a:pt x="3117" y="0"/>
                  </a:moveTo>
                  <a:cubicBezTo>
                    <a:pt x="1493" y="674"/>
                    <a:pt x="571" y="2101"/>
                    <a:pt x="0" y="3877"/>
                  </a:cubicBezTo>
                  <a:cubicBezTo>
                    <a:pt x="406" y="5001"/>
                    <a:pt x="1259" y="6094"/>
                    <a:pt x="2529" y="6189"/>
                  </a:cubicBezTo>
                  <a:cubicBezTo>
                    <a:pt x="2595" y="6194"/>
                    <a:pt x="2660" y="6197"/>
                    <a:pt x="2724" y="6197"/>
                  </a:cubicBezTo>
                  <a:cubicBezTo>
                    <a:pt x="3166" y="6197"/>
                    <a:pt x="3548" y="6072"/>
                    <a:pt x="3889" y="5753"/>
                  </a:cubicBezTo>
                  <a:cubicBezTo>
                    <a:pt x="4298" y="5370"/>
                    <a:pt x="4408" y="4929"/>
                    <a:pt x="4407" y="4385"/>
                  </a:cubicBezTo>
                  <a:cubicBezTo>
                    <a:pt x="4406" y="2854"/>
                    <a:pt x="3929" y="1305"/>
                    <a:pt x="311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5" name="Google Shape;1235;p45"/>
            <p:cNvSpPr/>
            <p:nvPr/>
          </p:nvSpPr>
          <p:spPr>
            <a:xfrm rot="1311348" flipH="1">
              <a:off x="9569062" y="6952135"/>
              <a:ext cx="140598" cy="266445"/>
            </a:xfrm>
            <a:custGeom>
              <a:avLst/>
              <a:gdLst/>
              <a:ahLst/>
              <a:cxnLst/>
              <a:rect l="l" t="t" r="r" b="b"/>
              <a:pathLst>
                <a:path w="3393" h="6430" extrusionOk="0">
                  <a:moveTo>
                    <a:pt x="1706" y="0"/>
                  </a:moveTo>
                  <a:cubicBezTo>
                    <a:pt x="1638" y="0"/>
                    <a:pt x="1571" y="5"/>
                    <a:pt x="1504" y="16"/>
                  </a:cubicBezTo>
                  <a:cubicBezTo>
                    <a:pt x="585" y="158"/>
                    <a:pt x="0" y="910"/>
                    <a:pt x="51" y="1829"/>
                  </a:cubicBezTo>
                  <a:cubicBezTo>
                    <a:pt x="81" y="2372"/>
                    <a:pt x="102" y="2918"/>
                    <a:pt x="112" y="3463"/>
                  </a:cubicBezTo>
                  <a:cubicBezTo>
                    <a:pt x="118" y="3745"/>
                    <a:pt x="121" y="4029"/>
                    <a:pt x="121" y="4313"/>
                  </a:cubicBezTo>
                  <a:cubicBezTo>
                    <a:pt x="121" y="4444"/>
                    <a:pt x="119" y="4574"/>
                    <a:pt x="118" y="4705"/>
                  </a:cubicBezTo>
                  <a:cubicBezTo>
                    <a:pt x="118" y="4729"/>
                    <a:pt x="118" y="4775"/>
                    <a:pt x="118" y="4822"/>
                  </a:cubicBezTo>
                  <a:cubicBezTo>
                    <a:pt x="116" y="5357"/>
                    <a:pt x="93" y="5894"/>
                    <a:pt x="60" y="6430"/>
                  </a:cubicBezTo>
                  <a:cubicBezTo>
                    <a:pt x="1257" y="5902"/>
                    <a:pt x="2374" y="5209"/>
                    <a:pt x="3387" y="4362"/>
                  </a:cubicBezTo>
                  <a:cubicBezTo>
                    <a:pt x="3393" y="3397"/>
                    <a:pt x="3369" y="2431"/>
                    <a:pt x="3316" y="1468"/>
                  </a:cubicBezTo>
                  <a:cubicBezTo>
                    <a:pt x="3272" y="677"/>
                    <a:pt x="2487" y="0"/>
                    <a:pt x="1706"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6" name="Google Shape;1236;p45"/>
            <p:cNvSpPr/>
            <p:nvPr/>
          </p:nvSpPr>
          <p:spPr>
            <a:xfrm rot="1311348" flipH="1">
              <a:off x="8125719" y="6743967"/>
              <a:ext cx="249787" cy="155557"/>
            </a:xfrm>
            <a:custGeom>
              <a:avLst/>
              <a:gdLst/>
              <a:ahLst/>
              <a:cxnLst/>
              <a:rect l="l" t="t" r="r" b="b"/>
              <a:pathLst>
                <a:path w="6028" h="3754" extrusionOk="0">
                  <a:moveTo>
                    <a:pt x="1716" y="1"/>
                  </a:moveTo>
                  <a:cubicBezTo>
                    <a:pt x="946" y="1"/>
                    <a:pt x="180" y="628"/>
                    <a:pt x="97" y="1403"/>
                  </a:cubicBezTo>
                  <a:cubicBezTo>
                    <a:pt x="1" y="2314"/>
                    <a:pt x="571" y="3103"/>
                    <a:pt x="1477" y="3273"/>
                  </a:cubicBezTo>
                  <a:cubicBezTo>
                    <a:pt x="2504" y="3465"/>
                    <a:pt x="3537" y="3626"/>
                    <a:pt x="4573" y="3754"/>
                  </a:cubicBezTo>
                  <a:cubicBezTo>
                    <a:pt x="5131" y="2771"/>
                    <a:pt x="5614" y="1716"/>
                    <a:pt x="6027" y="614"/>
                  </a:cubicBezTo>
                  <a:cubicBezTo>
                    <a:pt x="4667" y="473"/>
                    <a:pt x="3312" y="276"/>
                    <a:pt x="1968" y="24"/>
                  </a:cubicBezTo>
                  <a:cubicBezTo>
                    <a:pt x="1884" y="8"/>
                    <a:pt x="1800" y="1"/>
                    <a:pt x="171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7" name="Google Shape;1237;p45"/>
            <p:cNvSpPr/>
            <p:nvPr/>
          </p:nvSpPr>
          <p:spPr>
            <a:xfrm rot="1311348" flipH="1">
              <a:off x="8484552" y="6879786"/>
              <a:ext cx="140432" cy="239220"/>
            </a:xfrm>
            <a:custGeom>
              <a:avLst/>
              <a:gdLst/>
              <a:ahLst/>
              <a:cxnLst/>
              <a:rect l="l" t="t" r="r" b="b"/>
              <a:pathLst>
                <a:path w="3389" h="5773" extrusionOk="0">
                  <a:moveTo>
                    <a:pt x="3366" y="0"/>
                  </a:moveTo>
                  <a:lnTo>
                    <a:pt x="3366" y="0"/>
                  </a:lnTo>
                  <a:cubicBezTo>
                    <a:pt x="3142" y="158"/>
                    <a:pt x="2902" y="301"/>
                    <a:pt x="2648" y="426"/>
                  </a:cubicBezTo>
                  <a:cubicBezTo>
                    <a:pt x="2026" y="733"/>
                    <a:pt x="1482" y="873"/>
                    <a:pt x="1005" y="873"/>
                  </a:cubicBezTo>
                  <a:cubicBezTo>
                    <a:pt x="672" y="873"/>
                    <a:pt x="372" y="805"/>
                    <a:pt x="101" y="679"/>
                  </a:cubicBezTo>
                  <a:lnTo>
                    <a:pt x="101" y="679"/>
                  </a:lnTo>
                  <a:cubicBezTo>
                    <a:pt x="105" y="1135"/>
                    <a:pt x="103" y="1592"/>
                    <a:pt x="96" y="2048"/>
                  </a:cubicBezTo>
                  <a:cubicBezTo>
                    <a:pt x="82" y="2663"/>
                    <a:pt x="60" y="3279"/>
                    <a:pt x="26" y="3894"/>
                  </a:cubicBezTo>
                  <a:cubicBezTo>
                    <a:pt x="1" y="4332"/>
                    <a:pt x="52" y="4730"/>
                    <a:pt x="316" y="5097"/>
                  </a:cubicBezTo>
                  <a:cubicBezTo>
                    <a:pt x="554" y="5428"/>
                    <a:pt x="992" y="5720"/>
                    <a:pt x="1405" y="5763"/>
                  </a:cubicBezTo>
                  <a:cubicBezTo>
                    <a:pt x="1462" y="5769"/>
                    <a:pt x="1520" y="5772"/>
                    <a:pt x="1578" y="5772"/>
                  </a:cubicBezTo>
                  <a:cubicBezTo>
                    <a:pt x="2357" y="5772"/>
                    <a:pt x="3226" y="5239"/>
                    <a:pt x="3274" y="4384"/>
                  </a:cubicBezTo>
                  <a:cubicBezTo>
                    <a:pt x="3357" y="2925"/>
                    <a:pt x="3388" y="1462"/>
                    <a:pt x="3366"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8" name="Google Shape;1238;p45"/>
            <p:cNvSpPr/>
            <p:nvPr/>
          </p:nvSpPr>
          <p:spPr>
            <a:xfrm rot="1311348" flipH="1">
              <a:off x="9859049" y="7105340"/>
              <a:ext cx="352055" cy="187381"/>
            </a:xfrm>
            <a:custGeom>
              <a:avLst/>
              <a:gdLst/>
              <a:ahLst/>
              <a:cxnLst/>
              <a:rect l="l" t="t" r="r" b="b"/>
              <a:pathLst>
                <a:path w="8496" h="4522" extrusionOk="0">
                  <a:moveTo>
                    <a:pt x="1759" y="1"/>
                  </a:moveTo>
                  <a:cubicBezTo>
                    <a:pt x="969" y="1"/>
                    <a:pt x="180" y="569"/>
                    <a:pt x="92" y="1393"/>
                  </a:cubicBezTo>
                  <a:cubicBezTo>
                    <a:pt x="1" y="2262"/>
                    <a:pt x="560" y="3144"/>
                    <a:pt x="1472" y="3262"/>
                  </a:cubicBezTo>
                  <a:cubicBezTo>
                    <a:pt x="2509" y="3396"/>
                    <a:pt x="3531" y="3613"/>
                    <a:pt x="4535" y="3895"/>
                  </a:cubicBezTo>
                  <a:cubicBezTo>
                    <a:pt x="5034" y="4048"/>
                    <a:pt x="5529" y="4212"/>
                    <a:pt x="6015" y="4401"/>
                  </a:cubicBezTo>
                  <a:cubicBezTo>
                    <a:pt x="6224" y="4481"/>
                    <a:pt x="6448" y="4521"/>
                    <a:pt x="6672" y="4521"/>
                  </a:cubicBezTo>
                  <a:cubicBezTo>
                    <a:pt x="7307" y="4521"/>
                    <a:pt x="7936" y="4200"/>
                    <a:pt x="8183" y="3568"/>
                  </a:cubicBezTo>
                  <a:cubicBezTo>
                    <a:pt x="8496" y="2772"/>
                    <a:pt x="8209" y="1731"/>
                    <a:pt x="7351" y="1400"/>
                  </a:cubicBezTo>
                  <a:cubicBezTo>
                    <a:pt x="5621" y="729"/>
                    <a:pt x="3805" y="252"/>
                    <a:pt x="1963" y="14"/>
                  </a:cubicBezTo>
                  <a:cubicBezTo>
                    <a:pt x="1895" y="5"/>
                    <a:pt x="1827" y="1"/>
                    <a:pt x="1759"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39" name="Google Shape;1239;p45"/>
            <p:cNvSpPr/>
            <p:nvPr/>
          </p:nvSpPr>
          <p:spPr>
            <a:xfrm rot="1311348" flipH="1">
              <a:off x="9607431" y="6539246"/>
              <a:ext cx="189370" cy="135377"/>
            </a:xfrm>
            <a:custGeom>
              <a:avLst/>
              <a:gdLst/>
              <a:ahLst/>
              <a:cxnLst/>
              <a:rect l="l" t="t" r="r" b="b"/>
              <a:pathLst>
                <a:path w="4570" h="3267" extrusionOk="0">
                  <a:moveTo>
                    <a:pt x="2110" y="0"/>
                  </a:moveTo>
                  <a:cubicBezTo>
                    <a:pt x="1" y="0"/>
                    <a:pt x="373" y="3266"/>
                    <a:pt x="2470" y="3266"/>
                  </a:cubicBezTo>
                  <a:cubicBezTo>
                    <a:pt x="4569" y="3266"/>
                    <a:pt x="4208" y="0"/>
                    <a:pt x="2110"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0" name="Google Shape;1240;p45"/>
            <p:cNvSpPr/>
            <p:nvPr/>
          </p:nvSpPr>
          <p:spPr>
            <a:xfrm rot="1311348" flipH="1">
              <a:off x="9010780" y="6496185"/>
              <a:ext cx="189329" cy="135294"/>
            </a:xfrm>
            <a:custGeom>
              <a:avLst/>
              <a:gdLst/>
              <a:ahLst/>
              <a:cxnLst/>
              <a:rect l="l" t="t" r="r" b="b"/>
              <a:pathLst>
                <a:path w="4569" h="3265" extrusionOk="0">
                  <a:moveTo>
                    <a:pt x="2111" y="0"/>
                  </a:moveTo>
                  <a:cubicBezTo>
                    <a:pt x="1" y="0"/>
                    <a:pt x="374" y="3265"/>
                    <a:pt x="2472" y="3265"/>
                  </a:cubicBezTo>
                  <a:cubicBezTo>
                    <a:pt x="4569" y="3265"/>
                    <a:pt x="4208" y="0"/>
                    <a:pt x="2111"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1" name="Google Shape;1241;p45"/>
            <p:cNvSpPr/>
            <p:nvPr/>
          </p:nvSpPr>
          <p:spPr>
            <a:xfrm rot="1311348" flipH="1">
              <a:off x="8250849" y="6504709"/>
              <a:ext cx="189329" cy="135377"/>
            </a:xfrm>
            <a:custGeom>
              <a:avLst/>
              <a:gdLst/>
              <a:ahLst/>
              <a:cxnLst/>
              <a:rect l="l" t="t" r="r" b="b"/>
              <a:pathLst>
                <a:path w="4569" h="3267" extrusionOk="0">
                  <a:moveTo>
                    <a:pt x="2110" y="0"/>
                  </a:moveTo>
                  <a:cubicBezTo>
                    <a:pt x="0" y="0"/>
                    <a:pt x="373" y="3266"/>
                    <a:pt x="2471" y="3266"/>
                  </a:cubicBezTo>
                  <a:cubicBezTo>
                    <a:pt x="4568" y="3266"/>
                    <a:pt x="4207" y="0"/>
                    <a:pt x="2110" y="0"/>
                  </a:cubicBez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1242" name="Google Shape;1242;p45"/>
          <p:cNvGrpSpPr/>
          <p:nvPr/>
        </p:nvGrpSpPr>
        <p:grpSpPr>
          <a:xfrm>
            <a:off x="2544286" y="8517831"/>
            <a:ext cx="1677582" cy="1927318"/>
            <a:chOff x="5013829" y="6155255"/>
            <a:chExt cx="836328" cy="960829"/>
          </a:xfrm>
        </p:grpSpPr>
        <p:sp>
          <p:nvSpPr>
            <p:cNvPr id="1243" name="Google Shape;1243;p45"/>
            <p:cNvSpPr/>
            <p:nvPr/>
          </p:nvSpPr>
          <p:spPr>
            <a:xfrm>
              <a:off x="5263537" y="6849616"/>
              <a:ext cx="91917" cy="253426"/>
            </a:xfrm>
            <a:custGeom>
              <a:avLst/>
              <a:gdLst/>
              <a:ahLst/>
              <a:cxnLst/>
              <a:rect l="l" t="t" r="r" b="b"/>
              <a:pathLst>
                <a:path w="4426" h="12203" extrusionOk="0">
                  <a:moveTo>
                    <a:pt x="3249" y="0"/>
                  </a:moveTo>
                  <a:cubicBezTo>
                    <a:pt x="3083" y="0"/>
                    <a:pt x="2925" y="96"/>
                    <a:pt x="2914" y="303"/>
                  </a:cubicBezTo>
                  <a:cubicBezTo>
                    <a:pt x="2829" y="1999"/>
                    <a:pt x="2768" y="3689"/>
                    <a:pt x="2784" y="5388"/>
                  </a:cubicBezTo>
                  <a:cubicBezTo>
                    <a:pt x="2798" y="6780"/>
                    <a:pt x="2842" y="8175"/>
                    <a:pt x="2841" y="9568"/>
                  </a:cubicBezTo>
                  <a:cubicBezTo>
                    <a:pt x="2618" y="9526"/>
                    <a:pt x="2391" y="9501"/>
                    <a:pt x="2162" y="9501"/>
                  </a:cubicBezTo>
                  <a:cubicBezTo>
                    <a:pt x="2024" y="9501"/>
                    <a:pt x="1885" y="9510"/>
                    <a:pt x="1746" y="9530"/>
                  </a:cubicBezTo>
                  <a:cubicBezTo>
                    <a:pt x="1005" y="9633"/>
                    <a:pt x="1" y="10002"/>
                    <a:pt x="58" y="10916"/>
                  </a:cubicBezTo>
                  <a:cubicBezTo>
                    <a:pt x="114" y="11829"/>
                    <a:pt x="1039" y="12203"/>
                    <a:pt x="2018" y="12203"/>
                  </a:cubicBezTo>
                  <a:cubicBezTo>
                    <a:pt x="2902" y="12203"/>
                    <a:pt x="3829" y="11899"/>
                    <a:pt x="4204" y="11412"/>
                  </a:cubicBezTo>
                  <a:cubicBezTo>
                    <a:pt x="4327" y="11254"/>
                    <a:pt x="4377" y="11086"/>
                    <a:pt x="4377" y="10924"/>
                  </a:cubicBezTo>
                  <a:cubicBezTo>
                    <a:pt x="4407" y="10828"/>
                    <a:pt x="4425" y="10727"/>
                    <a:pt x="4415" y="10619"/>
                  </a:cubicBezTo>
                  <a:cubicBezTo>
                    <a:pt x="4261" y="8904"/>
                    <a:pt x="4211" y="7177"/>
                    <a:pt x="4111" y="5459"/>
                  </a:cubicBezTo>
                  <a:cubicBezTo>
                    <a:pt x="4012" y="3736"/>
                    <a:pt x="3841" y="2029"/>
                    <a:pt x="3640" y="316"/>
                  </a:cubicBezTo>
                  <a:cubicBezTo>
                    <a:pt x="3616" y="111"/>
                    <a:pt x="3427" y="0"/>
                    <a:pt x="3249"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4" name="Google Shape;1244;p45"/>
            <p:cNvSpPr/>
            <p:nvPr/>
          </p:nvSpPr>
          <p:spPr>
            <a:xfrm>
              <a:off x="5378465" y="6845899"/>
              <a:ext cx="74431" cy="256811"/>
            </a:xfrm>
            <a:custGeom>
              <a:avLst/>
              <a:gdLst/>
              <a:ahLst/>
              <a:cxnLst/>
              <a:rect l="l" t="t" r="r" b="b"/>
              <a:pathLst>
                <a:path w="3584" h="12366" extrusionOk="0">
                  <a:moveTo>
                    <a:pt x="2114" y="1"/>
                  </a:moveTo>
                  <a:cubicBezTo>
                    <a:pt x="1906" y="1"/>
                    <a:pt x="1685" y="155"/>
                    <a:pt x="1686" y="427"/>
                  </a:cubicBezTo>
                  <a:cubicBezTo>
                    <a:pt x="1687" y="1397"/>
                    <a:pt x="1698" y="2368"/>
                    <a:pt x="1714" y="3338"/>
                  </a:cubicBezTo>
                  <a:cubicBezTo>
                    <a:pt x="1727" y="4110"/>
                    <a:pt x="1743" y="4881"/>
                    <a:pt x="1761" y="5653"/>
                  </a:cubicBezTo>
                  <a:cubicBezTo>
                    <a:pt x="1771" y="6113"/>
                    <a:pt x="1832" y="6626"/>
                    <a:pt x="1890" y="7153"/>
                  </a:cubicBezTo>
                  <a:cubicBezTo>
                    <a:pt x="1997" y="8126"/>
                    <a:pt x="2100" y="9143"/>
                    <a:pt x="1879" y="9957"/>
                  </a:cubicBezTo>
                  <a:cubicBezTo>
                    <a:pt x="1553" y="9964"/>
                    <a:pt x="1248" y="10046"/>
                    <a:pt x="955" y="10194"/>
                  </a:cubicBezTo>
                  <a:cubicBezTo>
                    <a:pt x="688" y="10328"/>
                    <a:pt x="427" y="10493"/>
                    <a:pt x="251" y="10734"/>
                  </a:cubicBezTo>
                  <a:cubicBezTo>
                    <a:pt x="76" y="10976"/>
                    <a:pt x="0" y="11309"/>
                    <a:pt x="124" y="11580"/>
                  </a:cubicBezTo>
                  <a:cubicBezTo>
                    <a:pt x="275" y="11909"/>
                    <a:pt x="654" y="12057"/>
                    <a:pt x="1000" y="12163"/>
                  </a:cubicBezTo>
                  <a:cubicBezTo>
                    <a:pt x="1352" y="12272"/>
                    <a:pt x="1738" y="12366"/>
                    <a:pt x="2106" y="12366"/>
                  </a:cubicBezTo>
                  <a:cubicBezTo>
                    <a:pt x="2417" y="12366"/>
                    <a:pt x="2715" y="12299"/>
                    <a:pt x="2968" y="12116"/>
                  </a:cubicBezTo>
                  <a:cubicBezTo>
                    <a:pt x="3307" y="11872"/>
                    <a:pt x="3493" y="11461"/>
                    <a:pt x="3554" y="11048"/>
                  </a:cubicBezTo>
                  <a:cubicBezTo>
                    <a:pt x="3582" y="10856"/>
                    <a:pt x="3583" y="10674"/>
                    <a:pt x="3567" y="10496"/>
                  </a:cubicBezTo>
                  <a:cubicBezTo>
                    <a:pt x="3525" y="10034"/>
                    <a:pt x="3365" y="9606"/>
                    <a:pt x="3273" y="9129"/>
                  </a:cubicBezTo>
                  <a:cubicBezTo>
                    <a:pt x="3129" y="8384"/>
                    <a:pt x="3091" y="7598"/>
                    <a:pt x="3036" y="6830"/>
                  </a:cubicBezTo>
                  <a:cubicBezTo>
                    <a:pt x="3023" y="6639"/>
                    <a:pt x="3008" y="6450"/>
                    <a:pt x="2991" y="6263"/>
                  </a:cubicBezTo>
                  <a:cubicBezTo>
                    <a:pt x="2911" y="5397"/>
                    <a:pt x="2834" y="4530"/>
                    <a:pt x="2759" y="3664"/>
                  </a:cubicBezTo>
                  <a:cubicBezTo>
                    <a:pt x="2662" y="2555"/>
                    <a:pt x="2568" y="1448"/>
                    <a:pt x="2468" y="340"/>
                  </a:cubicBezTo>
                  <a:cubicBezTo>
                    <a:pt x="2448" y="107"/>
                    <a:pt x="2286" y="1"/>
                    <a:pt x="211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5" name="Google Shape;1245;p45"/>
            <p:cNvSpPr/>
            <p:nvPr/>
          </p:nvSpPr>
          <p:spPr>
            <a:xfrm>
              <a:off x="5497068" y="6861869"/>
              <a:ext cx="110400" cy="243250"/>
            </a:xfrm>
            <a:custGeom>
              <a:avLst/>
              <a:gdLst/>
              <a:ahLst/>
              <a:cxnLst/>
              <a:rect l="l" t="t" r="r" b="b"/>
              <a:pathLst>
                <a:path w="5316" h="11713" extrusionOk="0">
                  <a:moveTo>
                    <a:pt x="3662" y="0"/>
                  </a:moveTo>
                  <a:cubicBezTo>
                    <a:pt x="3581" y="0"/>
                    <a:pt x="3497" y="25"/>
                    <a:pt x="3445" y="86"/>
                  </a:cubicBezTo>
                  <a:cubicBezTo>
                    <a:pt x="3381" y="160"/>
                    <a:pt x="3380" y="269"/>
                    <a:pt x="3382" y="367"/>
                  </a:cubicBezTo>
                  <a:cubicBezTo>
                    <a:pt x="3465" y="3331"/>
                    <a:pt x="3772" y="6286"/>
                    <a:pt x="4299" y="9203"/>
                  </a:cubicBezTo>
                  <a:cubicBezTo>
                    <a:pt x="4219" y="9185"/>
                    <a:pt x="4125" y="9177"/>
                    <a:pt x="4019" y="9177"/>
                  </a:cubicBezTo>
                  <a:cubicBezTo>
                    <a:pt x="2780" y="9177"/>
                    <a:pt x="0" y="10324"/>
                    <a:pt x="1811" y="11414"/>
                  </a:cubicBezTo>
                  <a:cubicBezTo>
                    <a:pt x="2146" y="11616"/>
                    <a:pt x="2539" y="11712"/>
                    <a:pt x="2932" y="11712"/>
                  </a:cubicBezTo>
                  <a:cubicBezTo>
                    <a:pt x="3215" y="11712"/>
                    <a:pt x="3498" y="11663"/>
                    <a:pt x="3760" y="11567"/>
                  </a:cubicBezTo>
                  <a:cubicBezTo>
                    <a:pt x="4759" y="11202"/>
                    <a:pt x="5316" y="10310"/>
                    <a:pt x="5208" y="9257"/>
                  </a:cubicBezTo>
                  <a:cubicBezTo>
                    <a:pt x="4930" y="6531"/>
                    <a:pt x="4653" y="3805"/>
                    <a:pt x="4376" y="1078"/>
                  </a:cubicBezTo>
                  <a:cubicBezTo>
                    <a:pt x="4327" y="607"/>
                    <a:pt x="4141" y="2"/>
                    <a:pt x="3667" y="0"/>
                  </a:cubicBezTo>
                  <a:cubicBezTo>
                    <a:pt x="3665" y="0"/>
                    <a:pt x="3663" y="0"/>
                    <a:pt x="366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6" name="Google Shape;1246;p45"/>
            <p:cNvSpPr/>
            <p:nvPr/>
          </p:nvSpPr>
          <p:spPr>
            <a:xfrm>
              <a:off x="5661235" y="6856677"/>
              <a:ext cx="73060" cy="259407"/>
            </a:xfrm>
            <a:custGeom>
              <a:avLst/>
              <a:gdLst/>
              <a:ahLst/>
              <a:cxnLst/>
              <a:rect l="l" t="t" r="r" b="b"/>
              <a:pathLst>
                <a:path w="3518" h="12491" extrusionOk="0">
                  <a:moveTo>
                    <a:pt x="1732" y="0"/>
                  </a:moveTo>
                  <a:cubicBezTo>
                    <a:pt x="1553" y="0"/>
                    <a:pt x="1370" y="130"/>
                    <a:pt x="1382" y="364"/>
                  </a:cubicBezTo>
                  <a:cubicBezTo>
                    <a:pt x="1473" y="2072"/>
                    <a:pt x="1464" y="3793"/>
                    <a:pt x="1498" y="5502"/>
                  </a:cubicBezTo>
                  <a:cubicBezTo>
                    <a:pt x="1528" y="6942"/>
                    <a:pt x="1618" y="8380"/>
                    <a:pt x="1704" y="9817"/>
                  </a:cubicBezTo>
                  <a:cubicBezTo>
                    <a:pt x="812" y="10094"/>
                    <a:pt x="1" y="10755"/>
                    <a:pt x="439" y="11756"/>
                  </a:cubicBezTo>
                  <a:cubicBezTo>
                    <a:pt x="649" y="12239"/>
                    <a:pt x="1167" y="12491"/>
                    <a:pt x="1675" y="12491"/>
                  </a:cubicBezTo>
                  <a:cubicBezTo>
                    <a:pt x="1748" y="12491"/>
                    <a:pt x="1821" y="12486"/>
                    <a:pt x="1892" y="12475"/>
                  </a:cubicBezTo>
                  <a:cubicBezTo>
                    <a:pt x="2569" y="12376"/>
                    <a:pt x="3068" y="11904"/>
                    <a:pt x="3382" y="11324"/>
                  </a:cubicBezTo>
                  <a:cubicBezTo>
                    <a:pt x="3507" y="11091"/>
                    <a:pt x="3517" y="10874"/>
                    <a:pt x="3455" y="10685"/>
                  </a:cubicBezTo>
                  <a:cubicBezTo>
                    <a:pt x="3472" y="10601"/>
                    <a:pt x="3482" y="10516"/>
                    <a:pt x="3472" y="10435"/>
                  </a:cubicBezTo>
                  <a:cubicBezTo>
                    <a:pt x="3271" y="8741"/>
                    <a:pt x="3095" y="7041"/>
                    <a:pt x="2832" y="5356"/>
                  </a:cubicBezTo>
                  <a:cubicBezTo>
                    <a:pt x="2568" y="3670"/>
                    <a:pt x="2262" y="1983"/>
                    <a:pt x="2055" y="291"/>
                  </a:cubicBezTo>
                  <a:cubicBezTo>
                    <a:pt x="2030" y="92"/>
                    <a:pt x="1883" y="0"/>
                    <a:pt x="173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47" name="Google Shape;1247;p45"/>
            <p:cNvSpPr/>
            <p:nvPr/>
          </p:nvSpPr>
          <p:spPr>
            <a:xfrm>
              <a:off x="5172596" y="6516859"/>
              <a:ext cx="663875" cy="428932"/>
            </a:xfrm>
            <a:custGeom>
              <a:avLst/>
              <a:gdLst/>
              <a:ahLst/>
              <a:cxnLst/>
              <a:rect l="l" t="t" r="r" b="b"/>
              <a:pathLst>
                <a:path w="31967" h="20654" extrusionOk="0">
                  <a:moveTo>
                    <a:pt x="11198" y="1"/>
                  </a:moveTo>
                  <a:cubicBezTo>
                    <a:pt x="11037" y="1"/>
                    <a:pt x="10877" y="3"/>
                    <a:pt x="10717" y="6"/>
                  </a:cubicBezTo>
                  <a:cubicBezTo>
                    <a:pt x="9036" y="45"/>
                    <a:pt x="7372" y="286"/>
                    <a:pt x="5759" y="831"/>
                  </a:cubicBezTo>
                  <a:cubicBezTo>
                    <a:pt x="2987" y="1766"/>
                    <a:pt x="1144" y="3725"/>
                    <a:pt x="491" y="6017"/>
                  </a:cubicBezTo>
                  <a:cubicBezTo>
                    <a:pt x="0" y="7739"/>
                    <a:pt x="180" y="9649"/>
                    <a:pt x="1141" y="11455"/>
                  </a:cubicBezTo>
                  <a:cubicBezTo>
                    <a:pt x="1369" y="11884"/>
                    <a:pt x="1642" y="12307"/>
                    <a:pt x="1960" y="12721"/>
                  </a:cubicBezTo>
                  <a:cubicBezTo>
                    <a:pt x="2280" y="13137"/>
                    <a:pt x="2620" y="13536"/>
                    <a:pt x="2978" y="13918"/>
                  </a:cubicBezTo>
                  <a:cubicBezTo>
                    <a:pt x="4217" y="15243"/>
                    <a:pt x="5673" y="16368"/>
                    <a:pt x="7249" y="17271"/>
                  </a:cubicBezTo>
                  <a:cubicBezTo>
                    <a:pt x="7554" y="17446"/>
                    <a:pt x="7865" y="17613"/>
                    <a:pt x="8179" y="17772"/>
                  </a:cubicBezTo>
                  <a:cubicBezTo>
                    <a:pt x="8319" y="17843"/>
                    <a:pt x="8461" y="17911"/>
                    <a:pt x="8602" y="17979"/>
                  </a:cubicBezTo>
                  <a:cubicBezTo>
                    <a:pt x="9323" y="18321"/>
                    <a:pt x="10124" y="18654"/>
                    <a:pt x="10982" y="18960"/>
                  </a:cubicBezTo>
                  <a:cubicBezTo>
                    <a:pt x="11194" y="19036"/>
                    <a:pt x="11409" y="19110"/>
                    <a:pt x="11627" y="19182"/>
                  </a:cubicBezTo>
                  <a:cubicBezTo>
                    <a:pt x="11967" y="19295"/>
                    <a:pt x="12317" y="19404"/>
                    <a:pt x="12672" y="19508"/>
                  </a:cubicBezTo>
                  <a:cubicBezTo>
                    <a:pt x="13092" y="19631"/>
                    <a:pt x="13522" y="19746"/>
                    <a:pt x="13960" y="19853"/>
                  </a:cubicBezTo>
                  <a:cubicBezTo>
                    <a:pt x="15652" y="20269"/>
                    <a:pt x="17447" y="20554"/>
                    <a:pt x="19222" y="20632"/>
                  </a:cubicBezTo>
                  <a:cubicBezTo>
                    <a:pt x="19537" y="20646"/>
                    <a:pt x="19852" y="20654"/>
                    <a:pt x="20165" y="20654"/>
                  </a:cubicBezTo>
                  <a:cubicBezTo>
                    <a:pt x="20211" y="20654"/>
                    <a:pt x="20256" y="20654"/>
                    <a:pt x="20301" y="20653"/>
                  </a:cubicBezTo>
                  <a:cubicBezTo>
                    <a:pt x="21940" y="20643"/>
                    <a:pt x="23538" y="20439"/>
                    <a:pt x="24999" y="19976"/>
                  </a:cubicBezTo>
                  <a:cubicBezTo>
                    <a:pt x="25348" y="19866"/>
                    <a:pt x="25688" y="19742"/>
                    <a:pt x="26018" y="19600"/>
                  </a:cubicBezTo>
                  <a:cubicBezTo>
                    <a:pt x="28110" y="18712"/>
                    <a:pt x="29834" y="17203"/>
                    <a:pt x="30854" y="14851"/>
                  </a:cubicBezTo>
                  <a:cubicBezTo>
                    <a:pt x="31967" y="12281"/>
                    <a:pt x="31353" y="9228"/>
                    <a:pt x="29762" y="6894"/>
                  </a:cubicBezTo>
                  <a:cubicBezTo>
                    <a:pt x="29504" y="6516"/>
                    <a:pt x="29222" y="6156"/>
                    <a:pt x="28917" y="5821"/>
                  </a:cubicBezTo>
                  <a:cubicBezTo>
                    <a:pt x="27551" y="4321"/>
                    <a:pt x="25814" y="3239"/>
                    <a:pt x="23932" y="2456"/>
                  </a:cubicBezTo>
                  <a:cubicBezTo>
                    <a:pt x="22867" y="2014"/>
                    <a:pt x="21756" y="1668"/>
                    <a:pt x="20640" y="1399"/>
                  </a:cubicBezTo>
                  <a:cubicBezTo>
                    <a:pt x="20563" y="1380"/>
                    <a:pt x="20486" y="1362"/>
                    <a:pt x="20409" y="1345"/>
                  </a:cubicBezTo>
                  <a:cubicBezTo>
                    <a:pt x="19348" y="1099"/>
                    <a:pt x="18267" y="857"/>
                    <a:pt x="17172" y="649"/>
                  </a:cubicBezTo>
                  <a:cubicBezTo>
                    <a:pt x="15202" y="272"/>
                    <a:pt x="13192" y="1"/>
                    <a:pt x="11198"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1248" name="Google Shape;1248;p45"/>
            <p:cNvSpPr/>
            <p:nvPr/>
          </p:nvSpPr>
          <p:spPr>
            <a:xfrm>
              <a:off x="5445585" y="6530316"/>
              <a:ext cx="155652" cy="109258"/>
            </a:xfrm>
            <a:custGeom>
              <a:avLst/>
              <a:gdLst/>
              <a:ahLst/>
              <a:cxnLst/>
              <a:rect l="l" t="t" r="r" b="b"/>
              <a:pathLst>
                <a:path w="7495" h="5261" extrusionOk="0">
                  <a:moveTo>
                    <a:pt x="4027" y="1"/>
                  </a:moveTo>
                  <a:cubicBezTo>
                    <a:pt x="3951" y="145"/>
                    <a:pt x="3853" y="272"/>
                    <a:pt x="3710" y="344"/>
                  </a:cubicBezTo>
                  <a:cubicBezTo>
                    <a:pt x="3543" y="429"/>
                    <a:pt x="3346" y="416"/>
                    <a:pt x="3161" y="441"/>
                  </a:cubicBezTo>
                  <a:cubicBezTo>
                    <a:pt x="2309" y="555"/>
                    <a:pt x="2236" y="1229"/>
                    <a:pt x="1889" y="1838"/>
                  </a:cubicBezTo>
                  <a:cubicBezTo>
                    <a:pt x="1860" y="1887"/>
                    <a:pt x="1830" y="1936"/>
                    <a:pt x="1799" y="1980"/>
                  </a:cubicBezTo>
                  <a:cubicBezTo>
                    <a:pt x="1401" y="2555"/>
                    <a:pt x="833" y="2670"/>
                    <a:pt x="348" y="3174"/>
                  </a:cubicBezTo>
                  <a:cubicBezTo>
                    <a:pt x="52" y="3482"/>
                    <a:pt x="0" y="3980"/>
                    <a:pt x="173" y="4370"/>
                  </a:cubicBezTo>
                  <a:cubicBezTo>
                    <a:pt x="345" y="4761"/>
                    <a:pt x="714" y="5046"/>
                    <a:pt x="1120" y="5179"/>
                  </a:cubicBezTo>
                  <a:cubicBezTo>
                    <a:pt x="1283" y="5232"/>
                    <a:pt x="1457" y="5261"/>
                    <a:pt x="1629" y="5261"/>
                  </a:cubicBezTo>
                  <a:cubicBezTo>
                    <a:pt x="1965" y="5261"/>
                    <a:pt x="2295" y="5154"/>
                    <a:pt x="2525" y="4914"/>
                  </a:cubicBezTo>
                  <a:cubicBezTo>
                    <a:pt x="2941" y="4478"/>
                    <a:pt x="2998" y="3676"/>
                    <a:pt x="3574" y="3495"/>
                  </a:cubicBezTo>
                  <a:cubicBezTo>
                    <a:pt x="3653" y="3470"/>
                    <a:pt x="3734" y="3460"/>
                    <a:pt x="3816" y="3460"/>
                  </a:cubicBezTo>
                  <a:cubicBezTo>
                    <a:pt x="4058" y="3460"/>
                    <a:pt x="4309" y="3541"/>
                    <a:pt x="4552" y="3541"/>
                  </a:cubicBezTo>
                  <a:cubicBezTo>
                    <a:pt x="4624" y="3541"/>
                    <a:pt x="4695" y="3534"/>
                    <a:pt x="4766" y="3516"/>
                  </a:cubicBezTo>
                  <a:cubicBezTo>
                    <a:pt x="5374" y="3355"/>
                    <a:pt x="5334" y="2726"/>
                    <a:pt x="5634" y="2309"/>
                  </a:cubicBezTo>
                  <a:cubicBezTo>
                    <a:pt x="5892" y="1952"/>
                    <a:pt x="6138" y="1866"/>
                    <a:pt x="6489" y="1619"/>
                  </a:cubicBezTo>
                  <a:cubicBezTo>
                    <a:pt x="6831" y="1377"/>
                    <a:pt x="7190" y="1086"/>
                    <a:pt x="7495" y="751"/>
                  </a:cubicBezTo>
                  <a:cubicBezTo>
                    <a:pt x="7418" y="732"/>
                    <a:pt x="7341" y="714"/>
                    <a:pt x="7264" y="697"/>
                  </a:cubicBezTo>
                  <a:cubicBezTo>
                    <a:pt x="6203" y="451"/>
                    <a:pt x="5122" y="209"/>
                    <a:pt x="4027"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1249" name="Google Shape;1249;p45"/>
            <p:cNvSpPr/>
            <p:nvPr/>
          </p:nvSpPr>
          <p:spPr>
            <a:xfrm>
              <a:off x="5391008" y="6817219"/>
              <a:ext cx="82904" cy="111958"/>
            </a:xfrm>
            <a:custGeom>
              <a:avLst/>
              <a:gdLst/>
              <a:ahLst/>
              <a:cxnLst/>
              <a:rect l="l" t="t" r="r" b="b"/>
              <a:pathLst>
                <a:path w="3992" h="5391" extrusionOk="0">
                  <a:moveTo>
                    <a:pt x="1614" y="1"/>
                  </a:moveTo>
                  <a:cubicBezTo>
                    <a:pt x="1471" y="1"/>
                    <a:pt x="1300" y="38"/>
                    <a:pt x="1093" y="122"/>
                  </a:cubicBezTo>
                  <a:cubicBezTo>
                    <a:pt x="145" y="509"/>
                    <a:pt x="0" y="1908"/>
                    <a:pt x="465" y="2715"/>
                  </a:cubicBezTo>
                  <a:cubicBezTo>
                    <a:pt x="619" y="2973"/>
                    <a:pt x="862" y="3195"/>
                    <a:pt x="845" y="3480"/>
                  </a:cubicBezTo>
                  <a:cubicBezTo>
                    <a:pt x="836" y="3634"/>
                    <a:pt x="750" y="3770"/>
                    <a:pt x="679" y="3905"/>
                  </a:cubicBezTo>
                  <a:cubicBezTo>
                    <a:pt x="569" y="4110"/>
                    <a:pt x="504" y="4306"/>
                    <a:pt x="465" y="4497"/>
                  </a:cubicBezTo>
                  <a:cubicBezTo>
                    <a:pt x="677" y="4573"/>
                    <a:pt x="892" y="4647"/>
                    <a:pt x="1110" y="4719"/>
                  </a:cubicBezTo>
                  <a:cubicBezTo>
                    <a:pt x="1450" y="4832"/>
                    <a:pt x="1800" y="4941"/>
                    <a:pt x="2155" y="5045"/>
                  </a:cubicBezTo>
                  <a:cubicBezTo>
                    <a:pt x="2575" y="5168"/>
                    <a:pt x="3005" y="5283"/>
                    <a:pt x="3443" y="5390"/>
                  </a:cubicBezTo>
                  <a:cubicBezTo>
                    <a:pt x="3457" y="5185"/>
                    <a:pt x="3484" y="4977"/>
                    <a:pt x="3543" y="4761"/>
                  </a:cubicBezTo>
                  <a:cubicBezTo>
                    <a:pt x="3610" y="4511"/>
                    <a:pt x="3742" y="4279"/>
                    <a:pt x="3789" y="4023"/>
                  </a:cubicBezTo>
                  <a:cubicBezTo>
                    <a:pt x="3992" y="2929"/>
                    <a:pt x="2843" y="2547"/>
                    <a:pt x="2534" y="1690"/>
                  </a:cubicBezTo>
                  <a:cubicBezTo>
                    <a:pt x="2323" y="1105"/>
                    <a:pt x="2393" y="1"/>
                    <a:pt x="1614"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1250" name="Google Shape;1250;p45"/>
            <p:cNvSpPr/>
            <p:nvPr/>
          </p:nvSpPr>
          <p:spPr>
            <a:xfrm>
              <a:off x="5453871" y="6719612"/>
              <a:ext cx="214944" cy="74472"/>
            </a:xfrm>
            <a:custGeom>
              <a:avLst/>
              <a:gdLst/>
              <a:ahLst/>
              <a:cxnLst/>
              <a:rect l="l" t="t" r="r" b="b"/>
              <a:pathLst>
                <a:path w="10350" h="3586" extrusionOk="0">
                  <a:moveTo>
                    <a:pt x="4621" y="0"/>
                  </a:moveTo>
                  <a:cubicBezTo>
                    <a:pt x="4603" y="0"/>
                    <a:pt x="4585" y="1"/>
                    <a:pt x="4567" y="2"/>
                  </a:cubicBezTo>
                  <a:cubicBezTo>
                    <a:pt x="4049" y="43"/>
                    <a:pt x="3773" y="666"/>
                    <a:pt x="3283" y="837"/>
                  </a:cubicBezTo>
                  <a:cubicBezTo>
                    <a:pt x="3186" y="871"/>
                    <a:pt x="3089" y="885"/>
                    <a:pt x="2992" y="885"/>
                  </a:cubicBezTo>
                  <a:cubicBezTo>
                    <a:pt x="2462" y="885"/>
                    <a:pt x="1926" y="457"/>
                    <a:pt x="1365" y="448"/>
                  </a:cubicBezTo>
                  <a:cubicBezTo>
                    <a:pt x="1359" y="447"/>
                    <a:pt x="1353" y="447"/>
                    <a:pt x="1347" y="447"/>
                  </a:cubicBezTo>
                  <a:cubicBezTo>
                    <a:pt x="860" y="447"/>
                    <a:pt x="406" y="787"/>
                    <a:pt x="205" y="1230"/>
                  </a:cubicBezTo>
                  <a:cubicBezTo>
                    <a:pt x="1" y="1681"/>
                    <a:pt x="33" y="2214"/>
                    <a:pt x="219" y="2672"/>
                  </a:cubicBezTo>
                  <a:cubicBezTo>
                    <a:pt x="390" y="3093"/>
                    <a:pt x="725" y="3485"/>
                    <a:pt x="1174" y="3568"/>
                  </a:cubicBezTo>
                  <a:cubicBezTo>
                    <a:pt x="1239" y="3580"/>
                    <a:pt x="1302" y="3586"/>
                    <a:pt x="1365" y="3586"/>
                  </a:cubicBezTo>
                  <a:cubicBezTo>
                    <a:pt x="2033" y="3586"/>
                    <a:pt x="2636" y="2972"/>
                    <a:pt x="3329" y="2951"/>
                  </a:cubicBezTo>
                  <a:cubicBezTo>
                    <a:pt x="3342" y="2950"/>
                    <a:pt x="3356" y="2950"/>
                    <a:pt x="3369" y="2950"/>
                  </a:cubicBezTo>
                  <a:cubicBezTo>
                    <a:pt x="3804" y="2950"/>
                    <a:pt x="4203" y="3179"/>
                    <a:pt x="4605" y="3349"/>
                  </a:cubicBezTo>
                  <a:cubicBezTo>
                    <a:pt x="4848" y="3452"/>
                    <a:pt x="5121" y="3533"/>
                    <a:pt x="5382" y="3533"/>
                  </a:cubicBezTo>
                  <a:cubicBezTo>
                    <a:pt x="5566" y="3533"/>
                    <a:pt x="5744" y="3493"/>
                    <a:pt x="5900" y="3391"/>
                  </a:cubicBezTo>
                  <a:cubicBezTo>
                    <a:pt x="6030" y="3308"/>
                    <a:pt x="6132" y="3188"/>
                    <a:pt x="6260" y="3099"/>
                  </a:cubicBezTo>
                  <a:cubicBezTo>
                    <a:pt x="6464" y="2958"/>
                    <a:pt x="6703" y="2911"/>
                    <a:pt x="6952" y="2911"/>
                  </a:cubicBezTo>
                  <a:cubicBezTo>
                    <a:pt x="7221" y="2911"/>
                    <a:pt x="7503" y="2966"/>
                    <a:pt x="7768" y="3014"/>
                  </a:cubicBezTo>
                  <a:cubicBezTo>
                    <a:pt x="7887" y="3035"/>
                    <a:pt x="8013" y="3046"/>
                    <a:pt x="8142" y="3046"/>
                  </a:cubicBezTo>
                  <a:cubicBezTo>
                    <a:pt x="9153" y="3046"/>
                    <a:pt x="10349" y="2395"/>
                    <a:pt x="10137" y="1245"/>
                  </a:cubicBezTo>
                  <a:cubicBezTo>
                    <a:pt x="10030" y="668"/>
                    <a:pt x="9507" y="224"/>
                    <a:pt x="8933" y="103"/>
                  </a:cubicBezTo>
                  <a:cubicBezTo>
                    <a:pt x="8825" y="80"/>
                    <a:pt x="8719" y="70"/>
                    <a:pt x="8616" y="70"/>
                  </a:cubicBezTo>
                  <a:cubicBezTo>
                    <a:pt x="7765" y="70"/>
                    <a:pt x="7052" y="749"/>
                    <a:pt x="6284" y="749"/>
                  </a:cubicBezTo>
                  <a:cubicBezTo>
                    <a:pt x="6205" y="749"/>
                    <a:pt x="6125" y="741"/>
                    <a:pt x="6044" y="725"/>
                  </a:cubicBezTo>
                  <a:cubicBezTo>
                    <a:pt x="6004" y="718"/>
                    <a:pt x="5966" y="707"/>
                    <a:pt x="5928" y="693"/>
                  </a:cubicBezTo>
                  <a:lnTo>
                    <a:pt x="5928" y="694"/>
                  </a:lnTo>
                  <a:cubicBezTo>
                    <a:pt x="5458" y="532"/>
                    <a:pt x="5109" y="0"/>
                    <a:pt x="4621"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1251" name="Google Shape;1251;p45"/>
            <p:cNvSpPr/>
            <p:nvPr/>
          </p:nvSpPr>
          <p:spPr>
            <a:xfrm>
              <a:off x="5196292" y="6701627"/>
              <a:ext cx="135861" cy="104980"/>
            </a:xfrm>
            <a:custGeom>
              <a:avLst/>
              <a:gdLst/>
              <a:ahLst/>
              <a:cxnLst/>
              <a:rect l="l" t="t" r="r" b="b"/>
              <a:pathLst>
                <a:path w="6542" h="5055" extrusionOk="0">
                  <a:moveTo>
                    <a:pt x="5541" y="0"/>
                  </a:moveTo>
                  <a:cubicBezTo>
                    <a:pt x="5104" y="0"/>
                    <a:pt x="4663" y="319"/>
                    <a:pt x="4361" y="671"/>
                  </a:cubicBezTo>
                  <a:cubicBezTo>
                    <a:pt x="4172" y="893"/>
                    <a:pt x="3982" y="1147"/>
                    <a:pt x="3699" y="1219"/>
                  </a:cubicBezTo>
                  <a:cubicBezTo>
                    <a:pt x="3643" y="1233"/>
                    <a:pt x="3588" y="1239"/>
                    <a:pt x="3532" y="1239"/>
                  </a:cubicBezTo>
                  <a:cubicBezTo>
                    <a:pt x="3143" y="1239"/>
                    <a:pt x="2754" y="938"/>
                    <a:pt x="2366" y="938"/>
                  </a:cubicBezTo>
                  <a:cubicBezTo>
                    <a:pt x="2310" y="938"/>
                    <a:pt x="2253" y="944"/>
                    <a:pt x="2197" y="959"/>
                  </a:cubicBezTo>
                  <a:cubicBezTo>
                    <a:pt x="1735" y="1078"/>
                    <a:pt x="1578" y="1646"/>
                    <a:pt x="1234" y="1975"/>
                  </a:cubicBezTo>
                  <a:cubicBezTo>
                    <a:pt x="1205" y="2002"/>
                    <a:pt x="1175" y="2028"/>
                    <a:pt x="1141" y="2054"/>
                  </a:cubicBezTo>
                  <a:cubicBezTo>
                    <a:pt x="996" y="2166"/>
                    <a:pt x="813" y="2260"/>
                    <a:pt x="606" y="2346"/>
                  </a:cubicBezTo>
                  <a:cubicBezTo>
                    <a:pt x="419" y="2421"/>
                    <a:pt x="214" y="2489"/>
                    <a:pt x="0" y="2558"/>
                  </a:cubicBezTo>
                  <a:cubicBezTo>
                    <a:pt x="228" y="2987"/>
                    <a:pt x="501" y="3410"/>
                    <a:pt x="819" y="3824"/>
                  </a:cubicBezTo>
                  <a:cubicBezTo>
                    <a:pt x="1139" y="4240"/>
                    <a:pt x="1479" y="4639"/>
                    <a:pt x="1837" y="5021"/>
                  </a:cubicBezTo>
                  <a:cubicBezTo>
                    <a:pt x="2662" y="4521"/>
                    <a:pt x="3581" y="5055"/>
                    <a:pt x="3885" y="3765"/>
                  </a:cubicBezTo>
                  <a:cubicBezTo>
                    <a:pt x="3961" y="3441"/>
                    <a:pt x="4008" y="3076"/>
                    <a:pt x="4263" y="2864"/>
                  </a:cubicBezTo>
                  <a:cubicBezTo>
                    <a:pt x="4384" y="2765"/>
                    <a:pt x="4535" y="2714"/>
                    <a:pt x="4681" y="2663"/>
                  </a:cubicBezTo>
                  <a:cubicBezTo>
                    <a:pt x="5268" y="2460"/>
                    <a:pt x="5876" y="2188"/>
                    <a:pt x="6209" y="1665"/>
                  </a:cubicBezTo>
                  <a:cubicBezTo>
                    <a:pt x="6542" y="1141"/>
                    <a:pt x="6441" y="306"/>
                    <a:pt x="5870" y="66"/>
                  </a:cubicBezTo>
                  <a:cubicBezTo>
                    <a:pt x="5762" y="21"/>
                    <a:pt x="5652" y="0"/>
                    <a:pt x="5541"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1252" name="Google Shape;1252;p45"/>
            <p:cNvSpPr/>
            <p:nvPr/>
          </p:nvSpPr>
          <p:spPr>
            <a:xfrm>
              <a:off x="5671286" y="6713506"/>
              <a:ext cx="144708" cy="166514"/>
            </a:xfrm>
            <a:custGeom>
              <a:avLst/>
              <a:gdLst/>
              <a:ahLst/>
              <a:cxnLst/>
              <a:rect l="l" t="t" r="r" b="b"/>
              <a:pathLst>
                <a:path w="6968" h="8018" extrusionOk="0">
                  <a:moveTo>
                    <a:pt x="4984" y="1"/>
                  </a:moveTo>
                  <a:cubicBezTo>
                    <a:pt x="4735" y="1"/>
                    <a:pt x="4491" y="69"/>
                    <a:pt x="4286" y="217"/>
                  </a:cubicBezTo>
                  <a:cubicBezTo>
                    <a:pt x="3230" y="982"/>
                    <a:pt x="3903" y="2932"/>
                    <a:pt x="2885" y="3748"/>
                  </a:cubicBezTo>
                  <a:cubicBezTo>
                    <a:pt x="2498" y="4060"/>
                    <a:pt x="1920" y="4145"/>
                    <a:pt x="1597" y="4487"/>
                  </a:cubicBezTo>
                  <a:cubicBezTo>
                    <a:pt x="1543" y="4543"/>
                    <a:pt x="1498" y="4607"/>
                    <a:pt x="1460" y="4677"/>
                  </a:cubicBezTo>
                  <a:cubicBezTo>
                    <a:pt x="1263" y="5053"/>
                    <a:pt x="1359" y="5596"/>
                    <a:pt x="1009" y="5835"/>
                  </a:cubicBezTo>
                  <a:cubicBezTo>
                    <a:pt x="833" y="5955"/>
                    <a:pt x="597" y="5947"/>
                    <a:pt x="405" y="6042"/>
                  </a:cubicBezTo>
                  <a:cubicBezTo>
                    <a:pt x="137" y="6176"/>
                    <a:pt x="0" y="6504"/>
                    <a:pt x="34" y="6802"/>
                  </a:cubicBezTo>
                  <a:cubicBezTo>
                    <a:pt x="67" y="7101"/>
                    <a:pt x="244" y="7368"/>
                    <a:pt x="462" y="7575"/>
                  </a:cubicBezTo>
                  <a:cubicBezTo>
                    <a:pt x="741" y="7840"/>
                    <a:pt x="1133" y="8018"/>
                    <a:pt x="1510" y="8018"/>
                  </a:cubicBezTo>
                  <a:cubicBezTo>
                    <a:pt x="1691" y="8018"/>
                    <a:pt x="1870" y="7976"/>
                    <a:pt x="2031" y="7884"/>
                  </a:cubicBezTo>
                  <a:cubicBezTo>
                    <a:pt x="2618" y="7545"/>
                    <a:pt x="2786" y="6667"/>
                    <a:pt x="3429" y="6455"/>
                  </a:cubicBezTo>
                  <a:cubicBezTo>
                    <a:pt x="3663" y="6378"/>
                    <a:pt x="3917" y="6409"/>
                    <a:pt x="4162" y="6379"/>
                  </a:cubicBezTo>
                  <a:cubicBezTo>
                    <a:pt x="5438" y="6224"/>
                    <a:pt x="5359" y="4922"/>
                    <a:pt x="5645" y="3993"/>
                  </a:cubicBezTo>
                  <a:cubicBezTo>
                    <a:pt x="5981" y="2901"/>
                    <a:pt x="6967" y="1739"/>
                    <a:pt x="6179" y="610"/>
                  </a:cubicBezTo>
                  <a:cubicBezTo>
                    <a:pt x="5912" y="230"/>
                    <a:pt x="5441" y="1"/>
                    <a:pt x="4984"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1253" name="Google Shape;1253;p45"/>
            <p:cNvSpPr/>
            <p:nvPr/>
          </p:nvSpPr>
          <p:spPr>
            <a:xfrm>
              <a:off x="5052415" y="6161818"/>
              <a:ext cx="129361" cy="262169"/>
            </a:xfrm>
            <a:custGeom>
              <a:avLst/>
              <a:gdLst/>
              <a:ahLst/>
              <a:cxnLst/>
              <a:rect l="l" t="t" r="r" b="b"/>
              <a:pathLst>
                <a:path w="6229" h="12624" extrusionOk="0">
                  <a:moveTo>
                    <a:pt x="1950" y="1"/>
                  </a:moveTo>
                  <a:cubicBezTo>
                    <a:pt x="306" y="1"/>
                    <a:pt x="1" y="2193"/>
                    <a:pt x="193" y="3440"/>
                  </a:cubicBezTo>
                  <a:cubicBezTo>
                    <a:pt x="432" y="4995"/>
                    <a:pt x="1073" y="6460"/>
                    <a:pt x="1804" y="7852"/>
                  </a:cubicBezTo>
                  <a:cubicBezTo>
                    <a:pt x="2628" y="9419"/>
                    <a:pt x="3708" y="12152"/>
                    <a:pt x="5607" y="12596"/>
                  </a:cubicBezTo>
                  <a:cubicBezTo>
                    <a:pt x="5670" y="12611"/>
                    <a:pt x="5736" y="12623"/>
                    <a:pt x="5801" y="12623"/>
                  </a:cubicBezTo>
                  <a:cubicBezTo>
                    <a:pt x="5858" y="12623"/>
                    <a:pt x="5914" y="12614"/>
                    <a:pt x="5966" y="12587"/>
                  </a:cubicBezTo>
                  <a:cubicBezTo>
                    <a:pt x="6139" y="12499"/>
                    <a:pt x="6178" y="12272"/>
                    <a:pt x="6191" y="12079"/>
                  </a:cubicBezTo>
                  <a:cubicBezTo>
                    <a:pt x="6229" y="11526"/>
                    <a:pt x="6226" y="10972"/>
                    <a:pt x="6193" y="10420"/>
                  </a:cubicBezTo>
                  <a:cubicBezTo>
                    <a:pt x="6085" y="8593"/>
                    <a:pt x="5688" y="6696"/>
                    <a:pt x="5261" y="4916"/>
                  </a:cubicBezTo>
                  <a:cubicBezTo>
                    <a:pt x="4895" y="3385"/>
                    <a:pt x="4083" y="170"/>
                    <a:pt x="2112" y="8"/>
                  </a:cubicBezTo>
                  <a:cubicBezTo>
                    <a:pt x="2057" y="3"/>
                    <a:pt x="2003" y="1"/>
                    <a:pt x="1950"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1254" name="Google Shape;1254;p45"/>
            <p:cNvSpPr/>
            <p:nvPr/>
          </p:nvSpPr>
          <p:spPr>
            <a:xfrm>
              <a:off x="5205534" y="6155255"/>
              <a:ext cx="94035" cy="242980"/>
            </a:xfrm>
            <a:custGeom>
              <a:avLst/>
              <a:gdLst/>
              <a:ahLst/>
              <a:cxnLst/>
              <a:rect l="l" t="t" r="r" b="b"/>
              <a:pathLst>
                <a:path w="4528" h="11700" extrusionOk="0">
                  <a:moveTo>
                    <a:pt x="3270" y="1"/>
                  </a:moveTo>
                  <a:cubicBezTo>
                    <a:pt x="2966" y="1"/>
                    <a:pt x="2666" y="157"/>
                    <a:pt x="2424" y="352"/>
                  </a:cubicBezTo>
                  <a:cubicBezTo>
                    <a:pt x="2125" y="594"/>
                    <a:pt x="1888" y="888"/>
                    <a:pt x="1696" y="1214"/>
                  </a:cubicBezTo>
                  <a:cubicBezTo>
                    <a:pt x="1304" y="1883"/>
                    <a:pt x="1099" y="2688"/>
                    <a:pt x="937" y="3458"/>
                  </a:cubicBezTo>
                  <a:cubicBezTo>
                    <a:pt x="566" y="5220"/>
                    <a:pt x="133" y="6995"/>
                    <a:pt x="103" y="8806"/>
                  </a:cubicBezTo>
                  <a:cubicBezTo>
                    <a:pt x="92" y="9450"/>
                    <a:pt x="1" y="10976"/>
                    <a:pt x="494" y="11482"/>
                  </a:cubicBezTo>
                  <a:cubicBezTo>
                    <a:pt x="644" y="11636"/>
                    <a:pt x="788" y="11700"/>
                    <a:pt x="924" y="11700"/>
                  </a:cubicBezTo>
                  <a:cubicBezTo>
                    <a:pt x="1391" y="11700"/>
                    <a:pt x="1763" y="10943"/>
                    <a:pt x="1971" y="10473"/>
                  </a:cubicBezTo>
                  <a:cubicBezTo>
                    <a:pt x="2681" y="8880"/>
                    <a:pt x="3286" y="7241"/>
                    <a:pt x="3785" y="5570"/>
                  </a:cubicBezTo>
                  <a:cubicBezTo>
                    <a:pt x="4190" y="4208"/>
                    <a:pt x="4528" y="2786"/>
                    <a:pt x="4345" y="1377"/>
                  </a:cubicBezTo>
                  <a:cubicBezTo>
                    <a:pt x="4271" y="804"/>
                    <a:pt x="4018" y="147"/>
                    <a:pt x="3455" y="21"/>
                  </a:cubicBezTo>
                  <a:cubicBezTo>
                    <a:pt x="3394" y="7"/>
                    <a:pt x="3332" y="1"/>
                    <a:pt x="3270"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1255" name="Google Shape;1255;p45"/>
            <p:cNvSpPr/>
            <p:nvPr/>
          </p:nvSpPr>
          <p:spPr>
            <a:xfrm>
              <a:off x="5013829" y="6321831"/>
              <a:ext cx="387002" cy="321003"/>
            </a:xfrm>
            <a:custGeom>
              <a:avLst/>
              <a:gdLst/>
              <a:ahLst/>
              <a:cxnLst/>
              <a:rect l="l" t="t" r="r" b="b"/>
              <a:pathLst>
                <a:path w="18635" h="15457" extrusionOk="0">
                  <a:moveTo>
                    <a:pt x="9838" y="0"/>
                  </a:moveTo>
                  <a:cubicBezTo>
                    <a:pt x="6099" y="0"/>
                    <a:pt x="1977" y="2025"/>
                    <a:pt x="977" y="5712"/>
                  </a:cubicBezTo>
                  <a:cubicBezTo>
                    <a:pt x="1" y="9307"/>
                    <a:pt x="2346" y="14003"/>
                    <a:pt x="5983" y="15017"/>
                  </a:cubicBezTo>
                  <a:cubicBezTo>
                    <a:pt x="7039" y="15312"/>
                    <a:pt x="8134" y="15456"/>
                    <a:pt x="9230" y="15456"/>
                  </a:cubicBezTo>
                  <a:cubicBezTo>
                    <a:pt x="11172" y="15456"/>
                    <a:pt x="13115" y="15003"/>
                    <a:pt x="14847" y="14128"/>
                  </a:cubicBezTo>
                  <a:cubicBezTo>
                    <a:pt x="16763" y="13158"/>
                    <a:pt x="18354" y="10430"/>
                    <a:pt x="18575" y="8329"/>
                  </a:cubicBezTo>
                  <a:cubicBezTo>
                    <a:pt x="18635" y="7752"/>
                    <a:pt x="18597" y="7169"/>
                    <a:pt x="18486" y="6600"/>
                  </a:cubicBezTo>
                  <a:cubicBezTo>
                    <a:pt x="18397" y="6154"/>
                    <a:pt x="18263" y="5713"/>
                    <a:pt x="18091" y="5292"/>
                  </a:cubicBezTo>
                  <a:cubicBezTo>
                    <a:pt x="17124" y="2885"/>
                    <a:pt x="14935" y="1129"/>
                    <a:pt x="12489" y="377"/>
                  </a:cubicBezTo>
                  <a:cubicBezTo>
                    <a:pt x="11664" y="124"/>
                    <a:pt x="10763" y="0"/>
                    <a:pt x="9838"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256" name="Google Shape;1256;p45"/>
            <p:cNvSpPr/>
            <p:nvPr/>
          </p:nvSpPr>
          <p:spPr>
            <a:xfrm>
              <a:off x="5659906" y="6201795"/>
              <a:ext cx="190251" cy="471983"/>
            </a:xfrm>
            <a:custGeom>
              <a:avLst/>
              <a:gdLst/>
              <a:ahLst/>
              <a:cxnLst/>
              <a:rect l="l" t="t" r="r" b="b"/>
              <a:pathLst>
                <a:path w="9161" h="22727" extrusionOk="0">
                  <a:moveTo>
                    <a:pt x="6320" y="0"/>
                  </a:moveTo>
                  <a:cubicBezTo>
                    <a:pt x="6228" y="0"/>
                    <a:pt x="6137" y="6"/>
                    <a:pt x="6046" y="18"/>
                  </a:cubicBezTo>
                  <a:cubicBezTo>
                    <a:pt x="4878" y="166"/>
                    <a:pt x="3913" y="1262"/>
                    <a:pt x="3902" y="2436"/>
                  </a:cubicBezTo>
                  <a:cubicBezTo>
                    <a:pt x="3892" y="3323"/>
                    <a:pt x="4351" y="4138"/>
                    <a:pt x="4812" y="4895"/>
                  </a:cubicBezTo>
                  <a:cubicBezTo>
                    <a:pt x="4684" y="4850"/>
                    <a:pt x="4552" y="4830"/>
                    <a:pt x="4419" y="4830"/>
                  </a:cubicBezTo>
                  <a:cubicBezTo>
                    <a:pt x="4041" y="4830"/>
                    <a:pt x="3658" y="4995"/>
                    <a:pt x="3360" y="5238"/>
                  </a:cubicBezTo>
                  <a:cubicBezTo>
                    <a:pt x="2208" y="6175"/>
                    <a:pt x="2000" y="7936"/>
                    <a:pt x="2671" y="9225"/>
                  </a:cubicBezTo>
                  <a:cubicBezTo>
                    <a:pt x="2936" y="9736"/>
                    <a:pt x="3391" y="10135"/>
                    <a:pt x="3911" y="10414"/>
                  </a:cubicBezTo>
                  <a:cubicBezTo>
                    <a:pt x="3776" y="10468"/>
                    <a:pt x="3642" y="10532"/>
                    <a:pt x="3510" y="10610"/>
                  </a:cubicBezTo>
                  <a:cubicBezTo>
                    <a:pt x="1743" y="11660"/>
                    <a:pt x="1830" y="13732"/>
                    <a:pt x="3207" y="15083"/>
                  </a:cubicBezTo>
                  <a:lnTo>
                    <a:pt x="3207" y="15083"/>
                  </a:lnTo>
                  <a:cubicBezTo>
                    <a:pt x="3154" y="15061"/>
                    <a:pt x="3094" y="15052"/>
                    <a:pt x="3031" y="15052"/>
                  </a:cubicBezTo>
                  <a:cubicBezTo>
                    <a:pt x="2916" y="15052"/>
                    <a:pt x="2791" y="15083"/>
                    <a:pt x="2687" y="15125"/>
                  </a:cubicBezTo>
                  <a:cubicBezTo>
                    <a:pt x="1561" y="15582"/>
                    <a:pt x="687" y="16615"/>
                    <a:pt x="424" y="17801"/>
                  </a:cubicBezTo>
                  <a:cubicBezTo>
                    <a:pt x="0" y="19716"/>
                    <a:pt x="1309" y="21932"/>
                    <a:pt x="3171" y="22541"/>
                  </a:cubicBezTo>
                  <a:cubicBezTo>
                    <a:pt x="3558" y="22668"/>
                    <a:pt x="3936" y="22727"/>
                    <a:pt x="4298" y="22727"/>
                  </a:cubicBezTo>
                  <a:cubicBezTo>
                    <a:pt x="7238" y="22727"/>
                    <a:pt x="9161" y="18873"/>
                    <a:pt x="7193" y="16394"/>
                  </a:cubicBezTo>
                  <a:cubicBezTo>
                    <a:pt x="6937" y="16071"/>
                    <a:pt x="6624" y="15796"/>
                    <a:pt x="6271" y="15590"/>
                  </a:cubicBezTo>
                  <a:cubicBezTo>
                    <a:pt x="6983" y="15243"/>
                    <a:pt x="7515" y="14558"/>
                    <a:pt x="7742" y="13779"/>
                  </a:cubicBezTo>
                  <a:cubicBezTo>
                    <a:pt x="8044" y="12742"/>
                    <a:pt x="7636" y="11512"/>
                    <a:pt x="6763" y="10873"/>
                  </a:cubicBezTo>
                  <a:cubicBezTo>
                    <a:pt x="6672" y="10807"/>
                    <a:pt x="6578" y="10750"/>
                    <a:pt x="6484" y="10695"/>
                  </a:cubicBezTo>
                  <a:cubicBezTo>
                    <a:pt x="7372" y="10325"/>
                    <a:pt x="7941" y="9417"/>
                    <a:pt x="8311" y="8569"/>
                  </a:cubicBezTo>
                  <a:cubicBezTo>
                    <a:pt x="8903" y="7212"/>
                    <a:pt x="8582" y="5409"/>
                    <a:pt x="7157" y="4655"/>
                  </a:cubicBezTo>
                  <a:cubicBezTo>
                    <a:pt x="8272" y="4279"/>
                    <a:pt x="8979" y="2982"/>
                    <a:pt x="8702" y="1840"/>
                  </a:cubicBezTo>
                  <a:cubicBezTo>
                    <a:pt x="8448" y="787"/>
                    <a:pt x="7396" y="0"/>
                    <a:pt x="6320" y="0"/>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1257" name="Google Shape;1257;p45"/>
            <p:cNvSpPr/>
            <p:nvPr/>
          </p:nvSpPr>
          <p:spPr>
            <a:xfrm>
              <a:off x="5755457" y="6633053"/>
              <a:ext cx="914" cy="374"/>
            </a:xfrm>
            <a:custGeom>
              <a:avLst/>
              <a:gdLst/>
              <a:ahLst/>
              <a:cxnLst/>
              <a:rect l="l" t="t" r="r" b="b"/>
              <a:pathLst>
                <a:path w="44" h="18" extrusionOk="0">
                  <a:moveTo>
                    <a:pt x="7" y="0"/>
                  </a:moveTo>
                  <a:cubicBezTo>
                    <a:pt x="6" y="0"/>
                    <a:pt x="3" y="1"/>
                    <a:pt x="1" y="1"/>
                  </a:cubicBezTo>
                  <a:cubicBezTo>
                    <a:pt x="1" y="3"/>
                    <a:pt x="1" y="3"/>
                    <a:pt x="2" y="4"/>
                  </a:cubicBezTo>
                  <a:cubicBezTo>
                    <a:pt x="3" y="5"/>
                    <a:pt x="3" y="5"/>
                    <a:pt x="5" y="6"/>
                  </a:cubicBezTo>
                  <a:cubicBezTo>
                    <a:pt x="7" y="8"/>
                    <a:pt x="12" y="13"/>
                    <a:pt x="16" y="15"/>
                  </a:cubicBezTo>
                  <a:cubicBezTo>
                    <a:pt x="13" y="10"/>
                    <a:pt x="11" y="4"/>
                    <a:pt x="7" y="0"/>
                  </a:cubicBezTo>
                  <a:close/>
                  <a:moveTo>
                    <a:pt x="43" y="13"/>
                  </a:moveTo>
                  <a:cubicBezTo>
                    <a:pt x="38" y="13"/>
                    <a:pt x="29" y="14"/>
                    <a:pt x="16" y="15"/>
                  </a:cubicBezTo>
                  <a:lnTo>
                    <a:pt x="10" y="15"/>
                  </a:lnTo>
                  <a:cubicBezTo>
                    <a:pt x="11" y="15"/>
                    <a:pt x="11" y="16"/>
                    <a:pt x="11" y="18"/>
                  </a:cubicBezTo>
                  <a:cubicBezTo>
                    <a:pt x="13" y="16"/>
                    <a:pt x="16" y="16"/>
                    <a:pt x="17" y="16"/>
                  </a:cubicBezTo>
                  <a:cubicBezTo>
                    <a:pt x="17" y="16"/>
                    <a:pt x="17" y="15"/>
                    <a:pt x="16" y="15"/>
                  </a:cubicBezTo>
                  <a:lnTo>
                    <a:pt x="16" y="15"/>
                  </a:lnTo>
                  <a:cubicBezTo>
                    <a:pt x="17" y="15"/>
                    <a:pt x="17" y="16"/>
                    <a:pt x="18" y="16"/>
                  </a:cubicBezTo>
                  <a:cubicBezTo>
                    <a:pt x="28" y="15"/>
                    <a:pt x="36" y="14"/>
                    <a:pt x="39" y="14"/>
                  </a:cubicBezTo>
                  <a:cubicBezTo>
                    <a:pt x="41" y="14"/>
                    <a:pt x="42" y="13"/>
                    <a:pt x="43" y="13"/>
                  </a:cubicBezTo>
                  <a:close/>
                </a:path>
              </a:pathLst>
            </a:custGeom>
            <a:solidFill>
              <a:srgbClr val="000000"/>
            </a:solidFill>
            <a:ln>
              <a:noFill/>
            </a:ln>
          </p:spPr>
          <p:txBody>
            <a:bodyPr spcFirstLastPara="1" wrap="square" lIns="91425" tIns="91425" rIns="91425" bIns="91425" anchor="ctr" anchorCtr="0">
              <a:noAutofit/>
            </a:bodyPr>
            <a:lstStyle/>
            <a:p/>
          </p:txBody>
        </p:sp>
        <p:sp>
          <p:nvSpPr>
            <p:cNvPr id="1258" name="Google Shape;1258;p45"/>
            <p:cNvSpPr/>
            <p:nvPr/>
          </p:nvSpPr>
          <p:spPr>
            <a:xfrm>
              <a:off x="5789059" y="6560637"/>
              <a:ext cx="15015" cy="65397"/>
            </a:xfrm>
            <a:custGeom>
              <a:avLst/>
              <a:gdLst/>
              <a:ahLst/>
              <a:cxnLst/>
              <a:rect l="l" t="t" r="r" b="b"/>
              <a:pathLst>
                <a:path w="723" h="3149" fill="none" extrusionOk="0">
                  <a:moveTo>
                    <a:pt x="0" y="1"/>
                  </a:moveTo>
                  <a:cubicBezTo>
                    <a:pt x="650" y="900"/>
                    <a:pt x="722" y="2181"/>
                    <a:pt x="178" y="314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59" name="Google Shape;1259;p45"/>
            <p:cNvSpPr/>
            <p:nvPr/>
          </p:nvSpPr>
          <p:spPr>
            <a:xfrm>
              <a:off x="5796224" y="6447994"/>
              <a:ext cx="3468" cy="32605"/>
            </a:xfrm>
            <a:custGeom>
              <a:avLst/>
              <a:gdLst/>
              <a:ahLst/>
              <a:cxnLst/>
              <a:rect l="l" t="t" r="r" b="b"/>
              <a:pathLst>
                <a:path w="167" h="1570" fill="none" extrusionOk="0">
                  <a:moveTo>
                    <a:pt x="0" y="0"/>
                  </a:moveTo>
                  <a:cubicBezTo>
                    <a:pt x="132" y="512"/>
                    <a:pt x="166" y="1046"/>
                    <a:pt x="104" y="157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0" name="Google Shape;1260;p45"/>
            <p:cNvSpPr/>
            <p:nvPr/>
          </p:nvSpPr>
          <p:spPr>
            <a:xfrm>
              <a:off x="5726258" y="6347998"/>
              <a:ext cx="18981" cy="43944"/>
            </a:xfrm>
            <a:custGeom>
              <a:avLst/>
              <a:gdLst/>
              <a:ahLst/>
              <a:cxnLst/>
              <a:rect l="l" t="t" r="r" b="b"/>
              <a:pathLst>
                <a:path w="914" h="2116" fill="none" extrusionOk="0">
                  <a:moveTo>
                    <a:pt x="328" y="0"/>
                  </a:moveTo>
                  <a:cubicBezTo>
                    <a:pt x="0" y="724"/>
                    <a:pt x="261" y="1664"/>
                    <a:pt x="913" y="2115"/>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1" name="Google Shape;1261;p45"/>
            <p:cNvSpPr/>
            <p:nvPr/>
          </p:nvSpPr>
          <p:spPr>
            <a:xfrm>
              <a:off x="5805818" y="6338154"/>
              <a:ext cx="2430" cy="33332"/>
            </a:xfrm>
            <a:custGeom>
              <a:avLst/>
              <a:gdLst/>
              <a:ahLst/>
              <a:cxnLst/>
              <a:rect l="l" t="t" r="r" b="b"/>
              <a:pathLst>
                <a:path w="117" h="1605" fill="none" extrusionOk="0">
                  <a:moveTo>
                    <a:pt x="44" y="1"/>
                  </a:moveTo>
                  <a:cubicBezTo>
                    <a:pt x="116" y="533"/>
                    <a:pt x="101" y="1077"/>
                    <a:pt x="1" y="160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2" name="Google Shape;1262;p45"/>
            <p:cNvSpPr/>
            <p:nvPr/>
          </p:nvSpPr>
          <p:spPr>
            <a:xfrm>
              <a:off x="5767128" y="6739424"/>
              <a:ext cx="22491" cy="83942"/>
            </a:xfrm>
            <a:custGeom>
              <a:avLst/>
              <a:gdLst/>
              <a:ahLst/>
              <a:cxnLst/>
              <a:rect l="l" t="t" r="r" b="b"/>
              <a:pathLst>
                <a:path w="1083" h="4042" fill="none" extrusionOk="0">
                  <a:moveTo>
                    <a:pt x="1082" y="1"/>
                  </a:moveTo>
                  <a:cubicBezTo>
                    <a:pt x="1010" y="1414"/>
                    <a:pt x="637" y="2807"/>
                    <a:pt x="1" y="404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3" name="Google Shape;1263;p45"/>
            <p:cNvSpPr/>
            <p:nvPr/>
          </p:nvSpPr>
          <p:spPr>
            <a:xfrm>
              <a:off x="5615713" y="6863697"/>
              <a:ext cx="133369" cy="58772"/>
            </a:xfrm>
            <a:custGeom>
              <a:avLst/>
              <a:gdLst/>
              <a:ahLst/>
              <a:cxnLst/>
              <a:rect l="l" t="t" r="r" b="b"/>
              <a:pathLst>
                <a:path w="6422" h="2830" fill="none" extrusionOk="0">
                  <a:moveTo>
                    <a:pt x="6421" y="0"/>
                  </a:moveTo>
                  <a:cubicBezTo>
                    <a:pt x="4940" y="1888"/>
                    <a:pt x="2348" y="2830"/>
                    <a:pt x="1" y="233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4" name="Google Shape;1264;p45"/>
            <p:cNvSpPr/>
            <p:nvPr/>
          </p:nvSpPr>
          <p:spPr>
            <a:xfrm>
              <a:off x="5148921" y="6434474"/>
              <a:ext cx="30777" cy="31110"/>
            </a:xfrm>
            <a:custGeom>
              <a:avLst/>
              <a:gdLst/>
              <a:ahLst/>
              <a:cxnLst/>
              <a:rect l="l" t="t" r="r" b="b"/>
              <a:pathLst>
                <a:path w="1482" h="1498" extrusionOk="0">
                  <a:moveTo>
                    <a:pt x="746" y="1"/>
                  </a:moveTo>
                  <a:cubicBezTo>
                    <a:pt x="722" y="1"/>
                    <a:pt x="697" y="2"/>
                    <a:pt x="672" y="5"/>
                  </a:cubicBezTo>
                  <a:cubicBezTo>
                    <a:pt x="202" y="61"/>
                    <a:pt x="0" y="612"/>
                    <a:pt x="144" y="1011"/>
                  </a:cubicBezTo>
                  <a:cubicBezTo>
                    <a:pt x="169" y="1079"/>
                    <a:pt x="206" y="1143"/>
                    <a:pt x="241" y="1206"/>
                  </a:cubicBezTo>
                  <a:cubicBezTo>
                    <a:pt x="259" y="1239"/>
                    <a:pt x="279" y="1270"/>
                    <a:pt x="303" y="1300"/>
                  </a:cubicBezTo>
                  <a:cubicBezTo>
                    <a:pt x="339" y="1354"/>
                    <a:pt x="385" y="1394"/>
                    <a:pt x="441" y="1423"/>
                  </a:cubicBezTo>
                  <a:cubicBezTo>
                    <a:pt x="491" y="1461"/>
                    <a:pt x="551" y="1484"/>
                    <a:pt x="615" y="1491"/>
                  </a:cubicBezTo>
                  <a:cubicBezTo>
                    <a:pt x="639" y="1495"/>
                    <a:pt x="662" y="1497"/>
                    <a:pt x="685" y="1497"/>
                  </a:cubicBezTo>
                  <a:cubicBezTo>
                    <a:pt x="723" y="1497"/>
                    <a:pt x="760" y="1492"/>
                    <a:pt x="797" y="1480"/>
                  </a:cubicBezTo>
                  <a:cubicBezTo>
                    <a:pt x="820" y="1476"/>
                    <a:pt x="840" y="1459"/>
                    <a:pt x="862" y="1452"/>
                  </a:cubicBezTo>
                  <a:cubicBezTo>
                    <a:pt x="912" y="1445"/>
                    <a:pt x="960" y="1434"/>
                    <a:pt x="1007" y="1417"/>
                  </a:cubicBezTo>
                  <a:cubicBezTo>
                    <a:pt x="1182" y="1341"/>
                    <a:pt x="1274" y="1232"/>
                    <a:pt x="1356" y="1071"/>
                  </a:cubicBezTo>
                  <a:cubicBezTo>
                    <a:pt x="1481" y="825"/>
                    <a:pt x="1429" y="518"/>
                    <a:pt x="1270" y="296"/>
                  </a:cubicBezTo>
                  <a:lnTo>
                    <a:pt x="1272" y="296"/>
                  </a:lnTo>
                  <a:cubicBezTo>
                    <a:pt x="1149" y="122"/>
                    <a:pt x="963" y="1"/>
                    <a:pt x="74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65" name="Google Shape;1265;p45"/>
            <p:cNvSpPr/>
            <p:nvPr/>
          </p:nvSpPr>
          <p:spPr>
            <a:xfrm>
              <a:off x="5218306" y="6432107"/>
              <a:ext cx="31546" cy="34952"/>
            </a:xfrm>
            <a:custGeom>
              <a:avLst/>
              <a:gdLst/>
              <a:ahLst/>
              <a:cxnLst/>
              <a:rect l="l" t="t" r="r" b="b"/>
              <a:pathLst>
                <a:path w="1519" h="1683" extrusionOk="0">
                  <a:moveTo>
                    <a:pt x="674" y="1"/>
                  </a:moveTo>
                  <a:cubicBezTo>
                    <a:pt x="554" y="1"/>
                    <a:pt x="438" y="35"/>
                    <a:pt x="343" y="111"/>
                  </a:cubicBezTo>
                  <a:cubicBezTo>
                    <a:pt x="47" y="349"/>
                    <a:pt x="1" y="1099"/>
                    <a:pt x="236" y="1387"/>
                  </a:cubicBezTo>
                  <a:cubicBezTo>
                    <a:pt x="275" y="1434"/>
                    <a:pt x="332" y="1507"/>
                    <a:pt x="390" y="1546"/>
                  </a:cubicBezTo>
                  <a:lnTo>
                    <a:pt x="524" y="1632"/>
                  </a:lnTo>
                  <a:cubicBezTo>
                    <a:pt x="589" y="1664"/>
                    <a:pt x="655" y="1681"/>
                    <a:pt x="724" y="1681"/>
                  </a:cubicBezTo>
                  <a:cubicBezTo>
                    <a:pt x="734" y="1681"/>
                    <a:pt x="743" y="1680"/>
                    <a:pt x="752" y="1680"/>
                  </a:cubicBezTo>
                  <a:cubicBezTo>
                    <a:pt x="767" y="1682"/>
                    <a:pt x="782" y="1683"/>
                    <a:pt x="797" y="1683"/>
                  </a:cubicBezTo>
                  <a:cubicBezTo>
                    <a:pt x="833" y="1683"/>
                    <a:pt x="868" y="1676"/>
                    <a:pt x="901" y="1662"/>
                  </a:cubicBezTo>
                  <a:cubicBezTo>
                    <a:pt x="977" y="1650"/>
                    <a:pt x="1046" y="1620"/>
                    <a:pt x="1107" y="1570"/>
                  </a:cubicBezTo>
                  <a:cubicBezTo>
                    <a:pt x="1152" y="1536"/>
                    <a:pt x="1189" y="1501"/>
                    <a:pt x="1230" y="1461"/>
                  </a:cubicBezTo>
                  <a:cubicBezTo>
                    <a:pt x="1270" y="1423"/>
                    <a:pt x="1311" y="1387"/>
                    <a:pt x="1342" y="1340"/>
                  </a:cubicBezTo>
                  <a:cubicBezTo>
                    <a:pt x="1493" y="1118"/>
                    <a:pt x="1519" y="863"/>
                    <a:pt x="1445" y="630"/>
                  </a:cubicBezTo>
                  <a:cubicBezTo>
                    <a:pt x="1391" y="463"/>
                    <a:pt x="1287" y="307"/>
                    <a:pt x="1141" y="178"/>
                  </a:cubicBezTo>
                  <a:cubicBezTo>
                    <a:pt x="1014" y="66"/>
                    <a:pt x="841" y="1"/>
                    <a:pt x="67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66" name="Google Shape;1266;p45"/>
            <p:cNvSpPr/>
            <p:nvPr/>
          </p:nvSpPr>
          <p:spPr>
            <a:xfrm>
              <a:off x="5806234" y="6228419"/>
              <a:ext cx="15700" cy="25835"/>
            </a:xfrm>
            <a:custGeom>
              <a:avLst/>
              <a:gdLst/>
              <a:ahLst/>
              <a:cxnLst/>
              <a:rect l="l" t="t" r="r" b="b"/>
              <a:pathLst>
                <a:path w="756" h="1244" fill="none" extrusionOk="0">
                  <a:moveTo>
                    <a:pt x="1" y="1"/>
                  </a:moveTo>
                  <a:cubicBezTo>
                    <a:pt x="440" y="252"/>
                    <a:pt x="735" y="737"/>
                    <a:pt x="756" y="124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7" name="Google Shape;1267;p45"/>
            <p:cNvSpPr/>
            <p:nvPr/>
          </p:nvSpPr>
          <p:spPr>
            <a:xfrm>
              <a:off x="5759590" y="6748499"/>
              <a:ext cx="6479" cy="38794"/>
            </a:xfrm>
            <a:custGeom>
              <a:avLst/>
              <a:gdLst/>
              <a:ahLst/>
              <a:cxnLst/>
              <a:rect l="l" t="t" r="r" b="b"/>
              <a:pathLst>
                <a:path w="312" h="1868" fill="none" extrusionOk="0">
                  <a:moveTo>
                    <a:pt x="312" y="1"/>
                  </a:moveTo>
                  <a:cubicBezTo>
                    <a:pt x="207" y="623"/>
                    <a:pt x="105" y="1246"/>
                    <a:pt x="0" y="186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8" name="Google Shape;1268;p45"/>
            <p:cNvSpPr/>
            <p:nvPr/>
          </p:nvSpPr>
          <p:spPr>
            <a:xfrm>
              <a:off x="5216873" y="6704265"/>
              <a:ext cx="3510" cy="44795"/>
            </a:xfrm>
            <a:custGeom>
              <a:avLst/>
              <a:gdLst/>
              <a:ahLst/>
              <a:cxnLst/>
              <a:rect l="l" t="t" r="r" b="b"/>
              <a:pathLst>
                <a:path w="169" h="2157" fill="none" extrusionOk="0">
                  <a:moveTo>
                    <a:pt x="0" y="1"/>
                  </a:moveTo>
                  <a:lnTo>
                    <a:pt x="169" y="2157"/>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69" name="Google Shape;1269;p45"/>
            <p:cNvSpPr/>
            <p:nvPr/>
          </p:nvSpPr>
          <p:spPr>
            <a:xfrm>
              <a:off x="5300379" y="6590500"/>
              <a:ext cx="21661" cy="12793"/>
            </a:xfrm>
            <a:custGeom>
              <a:avLst/>
              <a:gdLst/>
              <a:ahLst/>
              <a:cxnLst/>
              <a:rect l="l" t="t" r="r" b="b"/>
              <a:pathLst>
                <a:path w="1043" h="616" fill="none" extrusionOk="0">
                  <a:moveTo>
                    <a:pt x="1" y="615"/>
                  </a:moveTo>
                  <a:cubicBezTo>
                    <a:pt x="348" y="411"/>
                    <a:pt x="695" y="206"/>
                    <a:pt x="1042"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1270" name="Google Shape;1270;p45"/>
            <p:cNvSpPr/>
            <p:nvPr/>
          </p:nvSpPr>
          <p:spPr>
            <a:xfrm>
              <a:off x="5131851" y="6488864"/>
              <a:ext cx="129880" cy="44526"/>
            </a:xfrm>
            <a:custGeom>
              <a:avLst/>
              <a:gdLst/>
              <a:ahLst/>
              <a:cxnLst/>
              <a:rect l="l" t="t" r="r" b="b"/>
              <a:pathLst>
                <a:path w="6254" h="2144" extrusionOk="0">
                  <a:moveTo>
                    <a:pt x="5747" y="0"/>
                  </a:moveTo>
                  <a:cubicBezTo>
                    <a:pt x="5659" y="0"/>
                    <a:pt x="5571" y="27"/>
                    <a:pt x="5496" y="84"/>
                  </a:cubicBezTo>
                  <a:cubicBezTo>
                    <a:pt x="5132" y="363"/>
                    <a:pt x="4841" y="691"/>
                    <a:pt x="4422" y="900"/>
                  </a:cubicBezTo>
                  <a:cubicBezTo>
                    <a:pt x="4000" y="1110"/>
                    <a:pt x="3546" y="1234"/>
                    <a:pt x="3076" y="1261"/>
                  </a:cubicBezTo>
                  <a:cubicBezTo>
                    <a:pt x="3014" y="1265"/>
                    <a:pt x="2951" y="1266"/>
                    <a:pt x="2888" y="1266"/>
                  </a:cubicBezTo>
                  <a:cubicBezTo>
                    <a:pt x="2507" y="1266"/>
                    <a:pt x="2114" y="1203"/>
                    <a:pt x="1757" y="1084"/>
                  </a:cubicBezTo>
                  <a:cubicBezTo>
                    <a:pt x="1295" y="930"/>
                    <a:pt x="851" y="772"/>
                    <a:pt x="465" y="466"/>
                  </a:cubicBezTo>
                  <a:cubicBezTo>
                    <a:pt x="425" y="434"/>
                    <a:pt x="379" y="420"/>
                    <a:pt x="334" y="420"/>
                  </a:cubicBezTo>
                  <a:cubicBezTo>
                    <a:pt x="165" y="420"/>
                    <a:pt x="1" y="617"/>
                    <a:pt x="139" y="772"/>
                  </a:cubicBezTo>
                  <a:cubicBezTo>
                    <a:pt x="495" y="1172"/>
                    <a:pt x="898" y="1576"/>
                    <a:pt x="1393" y="1797"/>
                  </a:cubicBezTo>
                  <a:cubicBezTo>
                    <a:pt x="1913" y="2029"/>
                    <a:pt x="2464" y="2143"/>
                    <a:pt x="3032" y="2143"/>
                  </a:cubicBezTo>
                  <a:cubicBezTo>
                    <a:pt x="3050" y="2143"/>
                    <a:pt x="3068" y="2143"/>
                    <a:pt x="3086" y="2143"/>
                  </a:cubicBezTo>
                  <a:cubicBezTo>
                    <a:pt x="3640" y="2136"/>
                    <a:pt x="4206" y="2003"/>
                    <a:pt x="4709" y="1773"/>
                  </a:cubicBezTo>
                  <a:cubicBezTo>
                    <a:pt x="5203" y="1548"/>
                    <a:pt x="5807" y="1204"/>
                    <a:pt x="6107" y="736"/>
                  </a:cubicBezTo>
                  <a:cubicBezTo>
                    <a:pt x="6228" y="547"/>
                    <a:pt x="6254" y="318"/>
                    <a:pt x="6085" y="145"/>
                  </a:cubicBezTo>
                  <a:cubicBezTo>
                    <a:pt x="5996" y="53"/>
                    <a:pt x="5872" y="0"/>
                    <a:pt x="574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271" name="Google Shape;1271;p45"/>
            <p:cNvSpPr/>
            <p:nvPr/>
          </p:nvSpPr>
          <p:spPr>
            <a:xfrm>
              <a:off x="5342163" y="6519122"/>
              <a:ext cx="20207" cy="52500"/>
            </a:xfrm>
            <a:custGeom>
              <a:avLst/>
              <a:gdLst/>
              <a:ahLst/>
              <a:cxnLst/>
              <a:rect l="l" t="t" r="r" b="b"/>
              <a:pathLst>
                <a:path w="973" h="2528" fill="none" extrusionOk="0">
                  <a:moveTo>
                    <a:pt x="0" y="2528"/>
                  </a:moveTo>
                  <a:cubicBezTo>
                    <a:pt x="587" y="1821"/>
                    <a:pt x="934" y="918"/>
                    <a:pt x="973"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272" name="Google Shape;1272;p45"/>
          <p:cNvGrpSpPr/>
          <p:nvPr/>
        </p:nvGrpSpPr>
        <p:grpSpPr>
          <a:xfrm>
            <a:off x="5033520" y="8454450"/>
            <a:ext cx="506773" cy="547866"/>
            <a:chOff x="2844989" y="352700"/>
            <a:chExt cx="634084" cy="685500"/>
          </a:xfrm>
        </p:grpSpPr>
        <p:sp>
          <p:nvSpPr>
            <p:cNvPr id="1273" name="Google Shape;1273;p45"/>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1274" name="Google Shape;1274;p45"/>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1275" name="Google Shape;1275;p45"/>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sp>
        <p:nvSpPr>
          <p:cNvPr id="89" name="Text Box 2"/>
          <p:cNvSpPr txBox="1">
            <a:spLocks noChangeArrowheads="1"/>
          </p:cNvSpPr>
          <p:nvPr/>
        </p:nvSpPr>
        <p:spPr bwMode="auto">
          <a:xfrm>
            <a:off x="4506595" y="673735"/>
            <a:ext cx="390271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6000" b="1" dirty="0">
                <a:solidFill>
                  <a:srgbClr val="FF0000"/>
                </a:solidFill>
              </a:rPr>
              <a:t>Heading</a:t>
            </a:r>
            <a:endParaRPr lang="en-US" altLang="en-US" sz="6000" b="1" dirty="0">
              <a:solidFill>
                <a:srgbClr val="FF0000"/>
              </a:solidFill>
            </a:endParaRPr>
          </a:p>
        </p:txBody>
      </p:sp>
      <p:sp>
        <p:nvSpPr>
          <p:cNvPr id="90" name="Rectangle 3"/>
          <p:cNvSpPr>
            <a:spLocks noChangeArrowheads="1"/>
          </p:cNvSpPr>
          <p:nvPr/>
        </p:nvSpPr>
        <p:spPr bwMode="auto">
          <a:xfrm>
            <a:off x="9071610" y="671195"/>
            <a:ext cx="4371975" cy="1536065"/>
          </a:xfrm>
          <a:prstGeom prst="rect">
            <a:avLst/>
          </a:prstGeom>
          <a:solidFill>
            <a:schemeClr val="accent1">
              <a:lumMod val="20000"/>
              <a:lumOff val="80000"/>
            </a:schemeClr>
          </a:solidFill>
          <a:ln w="9525">
            <a:solidFill>
              <a:schemeClr val="tx1"/>
            </a:solidFill>
            <a:miter lim="800000"/>
          </a:ln>
          <a:effec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2800" dirty="0"/>
          </a:p>
          <a:p>
            <a:pPr eaLnBrk="1" hangingPunct="1"/>
            <a:r>
              <a:rPr lang="en-US" altLang="en-US" sz="3600" dirty="0"/>
              <a:t>Amman, Jordan</a:t>
            </a:r>
            <a:endParaRPr lang="en-US" altLang="en-US" sz="3600" dirty="0"/>
          </a:p>
          <a:p>
            <a:pPr eaLnBrk="1" hangingPunct="1"/>
            <a:r>
              <a:rPr lang="en-US" altLang="en-US" sz="3600" dirty="0"/>
              <a:t>November 9th, 2025 </a:t>
            </a:r>
            <a:endParaRPr lang="en-US" altLang="en-US" sz="3600" dirty="0"/>
          </a:p>
        </p:txBody>
      </p:sp>
      <p:sp>
        <p:nvSpPr>
          <p:cNvPr id="91" name="Line 4"/>
          <p:cNvSpPr>
            <a:spLocks noChangeShapeType="1"/>
          </p:cNvSpPr>
          <p:nvPr/>
        </p:nvSpPr>
        <p:spPr bwMode="auto">
          <a:xfrm>
            <a:off x="7620127" y="1388383"/>
            <a:ext cx="1425662" cy="300209"/>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000"/>
          </a:p>
        </p:txBody>
      </p:sp>
      <p:sp>
        <p:nvSpPr>
          <p:cNvPr id="92" name="Text Box 5"/>
          <p:cNvSpPr txBox="1">
            <a:spLocks noChangeArrowheads="1"/>
          </p:cNvSpPr>
          <p:nvPr/>
        </p:nvSpPr>
        <p:spPr bwMode="auto">
          <a:xfrm>
            <a:off x="4825341" y="2004323"/>
            <a:ext cx="3345836"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000" b="1" dirty="0">
                <a:solidFill>
                  <a:srgbClr val="FF0000"/>
                </a:solidFill>
              </a:rPr>
              <a:t>Greeting</a:t>
            </a:r>
            <a:endParaRPr lang="en-US" altLang="en-US" sz="6000" b="1" dirty="0">
              <a:solidFill>
                <a:srgbClr val="FF0000"/>
              </a:solidFill>
            </a:endParaRPr>
          </a:p>
        </p:txBody>
      </p:sp>
      <p:sp>
        <p:nvSpPr>
          <p:cNvPr id="93" name="Text Box 6"/>
          <p:cNvSpPr txBox="1">
            <a:spLocks noChangeArrowheads="1"/>
          </p:cNvSpPr>
          <p:nvPr/>
        </p:nvSpPr>
        <p:spPr bwMode="auto">
          <a:xfrm>
            <a:off x="907415" y="1758315"/>
            <a:ext cx="3265805" cy="706755"/>
          </a:xfrm>
          <a:prstGeom prst="rect">
            <a:avLst/>
          </a:prstGeom>
          <a:solidFill>
            <a:schemeClr val="tx2">
              <a:lumMod val="20000"/>
              <a:lumOff val="80000"/>
            </a:schemeClr>
          </a:solidFill>
          <a:ln w="9525">
            <a:solidFill>
              <a:schemeClr val="tx1"/>
            </a:solidFill>
            <a:miter lim="800000"/>
          </a:ln>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4000" dirty="0"/>
              <a:t>Dear Maria,</a:t>
            </a:r>
            <a:endParaRPr lang="en-US" altLang="en-US" sz="4000" dirty="0"/>
          </a:p>
        </p:txBody>
      </p:sp>
      <p:sp>
        <p:nvSpPr>
          <p:cNvPr id="94" name="Line 7"/>
          <p:cNvSpPr>
            <a:spLocks noChangeShapeType="1"/>
          </p:cNvSpPr>
          <p:nvPr/>
        </p:nvSpPr>
        <p:spPr bwMode="auto">
          <a:xfrm>
            <a:off x="3750945" y="2298065"/>
            <a:ext cx="1172210" cy="31115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000"/>
          </a:p>
        </p:txBody>
      </p:sp>
      <p:sp>
        <p:nvSpPr>
          <p:cNvPr id="95" name="Text Box 8"/>
          <p:cNvSpPr txBox="1">
            <a:spLocks noChangeArrowheads="1"/>
          </p:cNvSpPr>
          <p:nvPr/>
        </p:nvSpPr>
        <p:spPr bwMode="auto">
          <a:xfrm>
            <a:off x="1034840" y="3153960"/>
            <a:ext cx="11373060" cy="3969385"/>
          </a:xfrm>
          <a:prstGeom prst="rect">
            <a:avLst/>
          </a:prstGeom>
          <a:solidFill>
            <a:schemeClr val="accent2">
              <a:lumMod val="20000"/>
              <a:lumOff val="80000"/>
            </a:schemeClr>
          </a:solidFill>
        </p:spPr>
        <p:style>
          <a:lnRef idx="2">
            <a:schemeClr val="accent4"/>
          </a:lnRef>
          <a:fillRef idx="1">
            <a:schemeClr val="lt1"/>
          </a:fillRef>
          <a:effectRef idx="0">
            <a:schemeClr val="accent4"/>
          </a:effectRef>
          <a:fontRef idx="minor">
            <a:schemeClr val="dk1"/>
          </a:fontRef>
        </p:style>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dirty="0"/>
              <a:t>	</a:t>
            </a:r>
            <a:r>
              <a:rPr lang="en-US" altLang="en-US" sz="3600" b="1" dirty="0"/>
              <a:t>I hope you are doing well. I wanted to tell you about a fun day I had at the zoo with my family. We saw so many amazing animals like lions, giraffes, and monkeys. My favorite part of the day was feeding the giraffes. They have such long necks and were so gentle. Have you had any fun days out recently? I miss you and hope to see you soon.</a:t>
            </a:r>
            <a:endParaRPr lang="en-US" altLang="en-US" sz="3600" b="1" dirty="0"/>
          </a:p>
        </p:txBody>
      </p:sp>
      <p:sp>
        <p:nvSpPr>
          <p:cNvPr id="96" name="Rectangle 9"/>
          <p:cNvSpPr>
            <a:spLocks noChangeArrowheads="1"/>
          </p:cNvSpPr>
          <p:nvPr/>
        </p:nvSpPr>
        <p:spPr bwMode="auto">
          <a:xfrm>
            <a:off x="9193871" y="4748737"/>
            <a:ext cx="150562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endParaRPr lang="en-US" altLang="en-US" sz="2800">
              <a:solidFill>
                <a:schemeClr val="bg1"/>
              </a:solidFill>
            </a:endParaRPr>
          </a:p>
        </p:txBody>
      </p:sp>
      <p:sp>
        <p:nvSpPr>
          <p:cNvPr id="97" name="Text Box 10"/>
          <p:cNvSpPr txBox="1">
            <a:spLocks noChangeArrowheads="1"/>
          </p:cNvSpPr>
          <p:nvPr/>
        </p:nvSpPr>
        <p:spPr bwMode="auto">
          <a:xfrm>
            <a:off x="11784330" y="2298065"/>
            <a:ext cx="254127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000" b="1" dirty="0">
                <a:solidFill>
                  <a:srgbClr val="FF0000"/>
                </a:solidFill>
              </a:rPr>
              <a:t>Body</a:t>
            </a:r>
            <a:endParaRPr lang="en-US" altLang="en-US" sz="6000" b="1" dirty="0">
              <a:solidFill>
                <a:srgbClr val="FF0000"/>
              </a:solidFill>
            </a:endParaRPr>
          </a:p>
        </p:txBody>
      </p:sp>
      <p:sp>
        <p:nvSpPr>
          <p:cNvPr id="98" name="Line 11"/>
          <p:cNvSpPr>
            <a:spLocks noChangeShapeType="1"/>
          </p:cNvSpPr>
          <p:nvPr/>
        </p:nvSpPr>
        <p:spPr bwMode="auto">
          <a:xfrm flipH="1">
            <a:off x="10892154" y="2684585"/>
            <a:ext cx="990600" cy="469298"/>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000"/>
          </a:p>
        </p:txBody>
      </p:sp>
      <p:sp>
        <p:nvSpPr>
          <p:cNvPr id="99" name="Text Box 12"/>
          <p:cNvSpPr txBox="1">
            <a:spLocks noChangeArrowheads="1"/>
          </p:cNvSpPr>
          <p:nvPr/>
        </p:nvSpPr>
        <p:spPr bwMode="auto">
          <a:xfrm>
            <a:off x="9194165" y="7502525"/>
            <a:ext cx="3431540" cy="768350"/>
          </a:xfrm>
          <a:prstGeom prst="rect">
            <a:avLst/>
          </a:prstGeom>
          <a:solidFill>
            <a:schemeClr val="accent5">
              <a:lumMod val="20000"/>
              <a:lumOff val="80000"/>
            </a:schemeClr>
          </a:solidFill>
          <a:ln w="9525">
            <a:solidFill>
              <a:schemeClr val="tx1"/>
            </a:solidFill>
            <a:miter lim="800000"/>
          </a:ln>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4400" b="1" dirty="0"/>
              <a:t>Your</a:t>
            </a:r>
            <a:r>
              <a:rPr lang="en-US" altLang="en-US" b="1" dirty="0"/>
              <a:t> </a:t>
            </a:r>
            <a:r>
              <a:rPr lang="en-US" altLang="en-US" sz="4400" b="1" dirty="0"/>
              <a:t>friend</a:t>
            </a:r>
            <a:r>
              <a:rPr lang="en-US" altLang="en-US" b="1" dirty="0"/>
              <a:t>,</a:t>
            </a:r>
            <a:endParaRPr lang="en-US" altLang="en-US" b="1" dirty="0"/>
          </a:p>
        </p:txBody>
      </p:sp>
      <p:sp>
        <p:nvSpPr>
          <p:cNvPr id="100" name="Text Box 13"/>
          <p:cNvSpPr txBox="1">
            <a:spLocks noChangeArrowheads="1"/>
          </p:cNvSpPr>
          <p:nvPr/>
        </p:nvSpPr>
        <p:spPr bwMode="auto">
          <a:xfrm>
            <a:off x="10892472" y="8745932"/>
            <a:ext cx="1733351" cy="768350"/>
          </a:xfrm>
          <a:prstGeom prst="rect">
            <a:avLst/>
          </a:prstGeom>
          <a:solidFill>
            <a:schemeClr val="bg2">
              <a:lumMod val="20000"/>
              <a:lumOff val="80000"/>
            </a:schemeClr>
          </a:solidFill>
          <a:ln w="9525">
            <a:solidFill>
              <a:schemeClr val="tx1"/>
            </a:solidFill>
            <a:miter lim="800000"/>
          </a:ln>
          <a:effec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4400" b="1" dirty="0">
                <a:latin typeface="Allegro BT" pitchFamily="82" charset="0"/>
              </a:rPr>
              <a:t>Sara</a:t>
            </a:r>
            <a:endParaRPr lang="en-US" altLang="en-US" sz="4400" b="1" dirty="0">
              <a:latin typeface="Allegro BT" pitchFamily="82" charset="0"/>
            </a:endParaRPr>
          </a:p>
        </p:txBody>
      </p:sp>
      <p:sp>
        <p:nvSpPr>
          <p:cNvPr id="101" name="Text Box 14"/>
          <p:cNvSpPr txBox="1">
            <a:spLocks noChangeArrowheads="1"/>
          </p:cNvSpPr>
          <p:nvPr/>
        </p:nvSpPr>
        <p:spPr bwMode="auto">
          <a:xfrm>
            <a:off x="5216525" y="7542530"/>
            <a:ext cx="4171315" cy="2399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000" b="1" dirty="0">
                <a:solidFill>
                  <a:srgbClr val="FF0000"/>
                </a:solidFill>
              </a:rPr>
              <a:t>Closing</a:t>
            </a:r>
            <a:endParaRPr lang="en-US" altLang="en-US" sz="6000" b="1" dirty="0">
              <a:solidFill>
                <a:srgbClr val="FF0000"/>
              </a:solidFill>
            </a:endParaRPr>
          </a:p>
          <a:p>
            <a:pPr eaLnBrk="1" hangingPunct="1">
              <a:spcBef>
                <a:spcPct val="50000"/>
              </a:spcBef>
            </a:pPr>
            <a:r>
              <a:rPr lang="en-US" altLang="en-US" sz="6000" b="1" dirty="0">
                <a:solidFill>
                  <a:srgbClr val="FF0000"/>
                </a:solidFill>
              </a:rPr>
              <a:t>Signature</a:t>
            </a:r>
            <a:endParaRPr lang="en-US" altLang="en-US" sz="6000" b="1" dirty="0">
              <a:solidFill>
                <a:srgbClr val="FF0000"/>
              </a:solidFill>
            </a:endParaRPr>
          </a:p>
        </p:txBody>
      </p:sp>
      <p:sp>
        <p:nvSpPr>
          <p:cNvPr id="102" name="Line 15"/>
          <p:cNvSpPr>
            <a:spLocks noChangeShapeType="1"/>
          </p:cNvSpPr>
          <p:nvPr/>
        </p:nvSpPr>
        <p:spPr bwMode="auto">
          <a:xfrm>
            <a:off x="7950200" y="7829550"/>
            <a:ext cx="1437640" cy="22987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000"/>
          </a:p>
        </p:txBody>
      </p:sp>
      <p:sp>
        <p:nvSpPr>
          <p:cNvPr id="104" name="Line 15"/>
          <p:cNvSpPr>
            <a:spLocks noChangeShapeType="1"/>
          </p:cNvSpPr>
          <p:nvPr/>
        </p:nvSpPr>
        <p:spPr bwMode="auto">
          <a:xfrm>
            <a:off x="8550523" y="8851760"/>
            <a:ext cx="2149295" cy="344593"/>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77" name="Google Shape;477;p33"/>
          <p:cNvSpPr txBox="1">
            <a:spLocks noGrp="1"/>
          </p:cNvSpPr>
          <p:nvPr>
            <p:ph type="title"/>
          </p:nvPr>
        </p:nvSpPr>
        <p:spPr>
          <a:xfrm>
            <a:off x="3803640" y="499110"/>
            <a:ext cx="6373200" cy="932200"/>
          </a:xfrm>
          <a:prstGeom prst="rect">
            <a:avLst/>
          </a:prstGeom>
        </p:spPr>
        <p:txBody>
          <a:bodyPr spcFirstLastPara="1" wrap="square" lIns="91425" tIns="91425" rIns="91425" bIns="91425" anchor="t" anchorCtr="0">
            <a:noAutofit/>
          </a:bodyPr>
          <a:lstStyle/>
          <a:p>
            <a:r>
              <a:rPr lang="en-US" sz="6000" dirty="0">
                <a:highlight>
                  <a:schemeClr val="accent2"/>
                </a:highlight>
              </a:rPr>
              <a:t>Group Work / 2 MIN </a:t>
            </a:r>
            <a:endParaRPr sz="6000" dirty="0"/>
          </a:p>
        </p:txBody>
      </p:sp>
      <p:sp>
        <p:nvSpPr>
          <p:cNvPr id="3" name="Rectangle 2"/>
          <p:cNvSpPr/>
          <p:nvPr/>
        </p:nvSpPr>
        <p:spPr>
          <a:xfrm>
            <a:off x="862095" y="2783185"/>
            <a:ext cx="12256770" cy="4492625"/>
          </a:xfrm>
          <a:prstGeom prst="rect">
            <a:avLst/>
          </a:prstGeom>
        </p:spPr>
        <p:txBody>
          <a:bodyPr wrap="none">
            <a:spAutoFit/>
          </a:bodyPr>
          <a:lstStyle/>
          <a:p>
            <a:r>
              <a:rPr lang="en-US" sz="6600" b="1" dirty="0">
                <a:solidFill>
                  <a:schemeClr val="dk1"/>
                </a:solidFill>
                <a:latin typeface="Montserrat Medium" panose="00000600000000000000"/>
              </a:rPr>
              <a:t>Mention parts of the letter :</a:t>
            </a:r>
            <a:endParaRPr lang="en-US" sz="6600" b="1" dirty="0">
              <a:solidFill>
                <a:schemeClr val="dk1"/>
              </a:solidFill>
              <a:latin typeface="Montserrat Medium" panose="00000600000000000000"/>
            </a:endParaRPr>
          </a:p>
          <a:p>
            <a:r>
              <a:rPr lang="en-US" sz="4400" b="1" dirty="0">
                <a:solidFill>
                  <a:srgbClr val="FF0000"/>
                </a:solidFill>
              </a:rPr>
              <a:t>1.</a:t>
            </a:r>
            <a:endParaRPr lang="en-US" sz="4400" b="1" dirty="0">
              <a:solidFill>
                <a:srgbClr val="FF0000"/>
              </a:solidFill>
            </a:endParaRPr>
          </a:p>
          <a:p>
            <a:r>
              <a:rPr lang="en-US" sz="4400" b="1" dirty="0">
                <a:solidFill>
                  <a:srgbClr val="FF0000"/>
                </a:solidFill>
              </a:rPr>
              <a:t>2.</a:t>
            </a:r>
            <a:endParaRPr lang="en-US" sz="4400" b="1" dirty="0">
              <a:solidFill>
                <a:srgbClr val="FF0000"/>
              </a:solidFill>
            </a:endParaRPr>
          </a:p>
          <a:p>
            <a:r>
              <a:rPr lang="en-US" sz="4400" b="1" dirty="0">
                <a:solidFill>
                  <a:srgbClr val="FF0000"/>
                </a:solidFill>
              </a:rPr>
              <a:t>3.</a:t>
            </a:r>
            <a:endParaRPr lang="en-US" sz="4400" b="1" dirty="0">
              <a:solidFill>
                <a:srgbClr val="FF0000"/>
              </a:solidFill>
            </a:endParaRPr>
          </a:p>
          <a:p>
            <a:r>
              <a:rPr lang="en-US" sz="4400" b="1" dirty="0">
                <a:solidFill>
                  <a:srgbClr val="FF0000"/>
                </a:solidFill>
              </a:rPr>
              <a:t>4.</a:t>
            </a:r>
            <a:endParaRPr lang="en-US" sz="4400" b="1" dirty="0"/>
          </a:p>
          <a:p>
            <a:endParaRPr lang="en-US" sz="4400" b="1" dirty="0"/>
          </a:p>
        </p:txBody>
      </p:sp>
      <p:pic>
        <p:nvPicPr>
          <p:cNvPr id="4" name="Image 2"/>
          <p:cNvPicPr/>
          <p:nvPr/>
        </p:nvPicPr>
        <p:blipFill>
          <a:blip r:embed="rId1" cstate="print"/>
          <a:srcRect l="8942" t="4397" r="10928" b="53364"/>
          <a:stretch>
            <a:fillRect/>
          </a:stretch>
        </p:blipFill>
        <p:spPr>
          <a:xfrm>
            <a:off x="9199245" y="6706870"/>
            <a:ext cx="4090670" cy="3448685"/>
          </a:xfrm>
          <a:prstGeom prst="rect">
            <a:avLst/>
          </a:prstGeom>
        </p:spPr>
      </p:pic>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rcRect l="24545" t="15707" r="24242" b="32880"/>
          <a:stretch>
            <a:fillRect/>
          </a:stretch>
        </p:blipFill>
        <p:spPr>
          <a:xfrm>
            <a:off x="6417310" y="7527925"/>
            <a:ext cx="2781935" cy="279336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9381" y="-142627"/>
            <a:ext cx="11286836" cy="785400"/>
          </a:xfrm>
        </p:spPr>
        <p:txBody>
          <a:bodyPr/>
          <a:lstStyle/>
          <a:p>
            <a:r>
              <a:rPr lang="en-US" sz="4800" b="1" dirty="0">
                <a:highlight>
                  <a:srgbClr val="FFFF00"/>
                </a:highlight>
              </a:rPr>
              <a:t>Differentiation:</a:t>
            </a:r>
            <a:endParaRPr lang="en-US" sz="4800" b="1" dirty="0">
              <a:highlight>
                <a:srgbClr val="FFFF00"/>
              </a:highlight>
            </a:endParaRPr>
          </a:p>
        </p:txBody>
      </p:sp>
      <p:graphicFrame>
        <p:nvGraphicFramePr>
          <p:cNvPr id="3" name="Table 2"/>
          <p:cNvGraphicFramePr>
            <a:graphicFrameLocks noGrp="1"/>
          </p:cNvGraphicFramePr>
          <p:nvPr/>
        </p:nvGraphicFramePr>
        <p:xfrm>
          <a:off x="-152401" y="654115"/>
          <a:ext cx="14630400" cy="10090085"/>
        </p:xfrm>
        <a:graphic>
          <a:graphicData uri="http://schemas.openxmlformats.org/drawingml/2006/table">
            <a:tbl>
              <a:tblPr firstRow="1" bandRow="1"/>
              <a:tblGrid>
                <a:gridCol w="2229852"/>
                <a:gridCol w="12400548"/>
              </a:tblGrid>
              <a:tr h="1189925">
                <a:tc>
                  <a:txBody>
                    <a:bodyPr/>
                    <a:lstStyle>
                      <a:lvl1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9pPr>
                    </a:lstStyle>
                    <a:p>
                      <a:r>
                        <a:rPr lang="en-GB" sz="3600" dirty="0"/>
                        <a:t>Student’s number </a:t>
                      </a:r>
                      <a:endParaRPr lang="en-GB" sz="3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1" i="0" u="none" strike="noStrike" cap="none">
                          <a:solidFill>
                            <a:schemeClr val="lt1"/>
                          </a:solidFill>
                          <a:latin typeface="Calibri" panose="020F0502020204030204"/>
                          <a:sym typeface="Arial" panose="020B0604020202020204"/>
                        </a:defRPr>
                      </a:lvl9pPr>
                    </a:lstStyle>
                    <a:p>
                      <a:r>
                        <a:rPr lang="en-GB" sz="3600" dirty="0"/>
                        <a:t>Task</a:t>
                      </a:r>
                      <a:endParaRPr lang="en-GB" sz="36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r>
              <a:tr h="2703780">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US" altLang="en-GB" sz="4800" dirty="0">
                          <a:latin typeface="Comic Sans MS" panose="030F0702030302020204" pitchFamily="66" charset="0"/>
                        </a:rPr>
                        <a:t>1</a:t>
                      </a:r>
                      <a:endParaRPr lang="en-US" altLang="en-GB" sz="48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GB" sz="4800" b="1" dirty="0">
                          <a:latin typeface="Comic Sans MS" panose="030F0702030302020204" pitchFamily="66" charset="0"/>
                        </a:rPr>
                        <a:t> </a:t>
                      </a:r>
                      <a:r>
                        <a:rPr lang="en-GB" sz="3600" b="1" dirty="0">
                          <a:solidFill>
                            <a:srgbClr val="FF0000"/>
                          </a:solidFill>
                          <a:latin typeface="Comic Sans MS" panose="030F0702030302020204" pitchFamily="66" charset="0"/>
                        </a:rPr>
                        <a:t>Match</a:t>
                      </a:r>
                      <a:r>
                        <a:rPr lang="en-GB" sz="3600" b="1" dirty="0">
                          <a:latin typeface="Comic Sans MS" panose="030F0702030302020204" pitchFamily="66" charset="0"/>
                        </a:rPr>
                        <a:t>: </a:t>
                      </a:r>
                      <a:r>
                        <a:rPr lang="en-GB" sz="4400" b="1" dirty="0">
                          <a:latin typeface="Comic Sans MS" panose="030F0702030302020204" pitchFamily="66" charset="0"/>
                        </a:rPr>
                        <a:t>Dear Sami,                    Heading</a:t>
                      </a:r>
                      <a:endParaRPr lang="en-GB" sz="4400" b="1" dirty="0">
                        <a:latin typeface="Comic Sans MS" panose="030F0702030302020204" pitchFamily="66" charset="0"/>
                      </a:endParaRPr>
                    </a:p>
                    <a:p>
                      <a:endParaRPr lang="en-GB" sz="4400" b="1" dirty="0">
                        <a:latin typeface="Comic Sans MS" panose="030F0702030302020204" pitchFamily="66" charset="0"/>
                      </a:endParaRPr>
                    </a:p>
                    <a:p>
                      <a:r>
                        <a:rPr lang="en-GB" sz="4400" b="1" dirty="0">
                          <a:latin typeface="Comic Sans MS" panose="030F0702030302020204" pitchFamily="66" charset="0"/>
                        </a:rPr>
                        <a:t>        Amman, Jordan</a:t>
                      </a:r>
                      <a:endParaRPr lang="en-GB" sz="4400" b="1" dirty="0">
                        <a:latin typeface="Comic Sans MS" panose="030F0702030302020204" pitchFamily="66" charset="0"/>
                      </a:endParaRPr>
                    </a:p>
                    <a:p>
                      <a:r>
                        <a:rPr lang="en-GB" sz="4400" b="1" dirty="0">
                          <a:latin typeface="Comic Sans MS" panose="030F0702030302020204" pitchFamily="66" charset="0"/>
                        </a:rPr>
                        <a:t>        11</a:t>
                      </a:r>
                      <a:r>
                        <a:rPr lang="en-GB" sz="4400" b="1" baseline="30000" dirty="0">
                          <a:latin typeface="Comic Sans MS" panose="030F0702030302020204" pitchFamily="66" charset="0"/>
                        </a:rPr>
                        <a:t>th</a:t>
                      </a:r>
                      <a:r>
                        <a:rPr lang="en-GB" sz="4400" b="1" dirty="0">
                          <a:latin typeface="Comic Sans MS" panose="030F0702030302020204" pitchFamily="66" charset="0"/>
                        </a:rPr>
                        <a:t> Nov, 2024               Greeting </a:t>
                      </a:r>
                      <a:endParaRPr lang="en-GB" sz="4400" b="1"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2994509">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US" altLang="en-GB" sz="4800" dirty="0">
                          <a:latin typeface="Comic Sans MS" panose="030F0702030302020204" pitchFamily="66" charset="0"/>
                        </a:rPr>
                        <a:t>4</a:t>
                      </a:r>
                      <a:endParaRPr lang="en-US" altLang="en-GB" sz="48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GB" sz="4400" b="1" dirty="0">
                          <a:solidFill>
                            <a:srgbClr val="FF0000"/>
                          </a:solidFill>
                          <a:latin typeface="Comic Sans MS" panose="030F0702030302020204" pitchFamily="66" charset="0"/>
                        </a:rPr>
                        <a:t>Label each part</a:t>
                      </a:r>
                      <a:r>
                        <a:rPr lang="en-GB" sz="4400" b="1" dirty="0">
                          <a:latin typeface="Comic Sans MS" panose="030F0702030302020204" pitchFamily="66" charset="0"/>
                        </a:rPr>
                        <a:t>:       </a:t>
                      </a:r>
                      <a:endParaRPr lang="en-GB" sz="4400" b="1" dirty="0">
                        <a:latin typeface="Comic Sans MS" panose="030F0702030302020204" pitchFamily="66" charset="0"/>
                      </a:endParaRPr>
                    </a:p>
                    <a:p>
                      <a:r>
                        <a:rPr lang="en-GB" sz="4400" b="1" dirty="0">
                          <a:latin typeface="Comic Sans MS" panose="030F0702030302020204" pitchFamily="66" charset="0"/>
                        </a:rPr>
                        <a:t>                                Amman, Jordan</a:t>
                      </a:r>
                      <a:endParaRPr lang="en-GB" sz="4400" b="1" dirty="0">
                        <a:latin typeface="Comic Sans MS" panose="030F0702030302020204" pitchFamily="66" charset="0"/>
                      </a:endParaRPr>
                    </a:p>
                    <a:p>
                      <a:r>
                        <a:rPr lang="en-GB" sz="4400" b="1" dirty="0">
                          <a:latin typeface="Comic Sans MS" panose="030F0702030302020204" pitchFamily="66" charset="0"/>
                        </a:rPr>
                        <a:t>                                11</a:t>
                      </a:r>
                      <a:r>
                        <a:rPr lang="en-GB" sz="4400" b="1" baseline="30000" dirty="0">
                          <a:latin typeface="Comic Sans MS" panose="030F0702030302020204" pitchFamily="66" charset="0"/>
                        </a:rPr>
                        <a:t>th</a:t>
                      </a:r>
                      <a:r>
                        <a:rPr lang="en-GB" sz="4400" b="1" dirty="0">
                          <a:latin typeface="Comic Sans MS" panose="030F0702030302020204" pitchFamily="66" charset="0"/>
                        </a:rPr>
                        <a:t> Nov,2024</a:t>
                      </a:r>
                      <a:r>
                        <a:rPr lang="en-GB" sz="4400" b="1" baseline="30000" dirty="0">
                          <a:latin typeface="Comic Sans MS" panose="030F0702030302020204" pitchFamily="66" charset="0"/>
                        </a:rPr>
                        <a:t> </a:t>
                      </a:r>
                      <a:endParaRPr lang="en-GB" sz="4400" b="1" dirty="0">
                        <a:latin typeface="Comic Sans MS" panose="030F0702030302020204" pitchFamily="66" charset="0"/>
                      </a:endParaRPr>
                    </a:p>
                    <a:p>
                      <a:r>
                        <a:rPr lang="en-GB" sz="4400" b="1" dirty="0">
                          <a:latin typeface="Comic Sans MS" panose="030F0702030302020204" pitchFamily="66" charset="0"/>
                        </a:rPr>
                        <a:t>Dear Salma,</a:t>
                      </a:r>
                      <a:endParaRPr lang="en-GB" sz="4400" b="1" dirty="0">
                        <a:latin typeface="Comic Sans MS" panose="030F0702030302020204" pitchFamily="66" charset="0"/>
                      </a:endParaRPr>
                    </a:p>
                    <a:p>
                      <a:r>
                        <a:rPr lang="en-GB" sz="2400" b="1" dirty="0">
                          <a:latin typeface="Comic Sans MS" panose="030F0702030302020204" pitchFamily="66" charset="0"/>
                        </a:rPr>
                        <a:t> </a:t>
                      </a:r>
                      <a:endParaRPr lang="en-GB" sz="2400" b="1"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r h="1657156">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GB" sz="4800" dirty="0">
                          <a:latin typeface="Comic Sans MS" panose="030F0702030302020204" pitchFamily="66" charset="0"/>
                        </a:rPr>
                        <a:t>2</a:t>
                      </a:r>
                      <a:endParaRPr lang="en-GB" sz="48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GB" sz="3600" b="1" dirty="0">
                          <a:solidFill>
                            <a:srgbClr val="FF0000"/>
                          </a:solidFill>
                          <a:latin typeface="Comic Sans MS" panose="030F0702030302020204" pitchFamily="66" charset="0"/>
                        </a:rPr>
                        <a:t>Mention</a:t>
                      </a:r>
                      <a:r>
                        <a:rPr lang="en-GB" sz="3600" b="1" dirty="0">
                          <a:latin typeface="Comic Sans MS" panose="030F0702030302020204" pitchFamily="66" charset="0"/>
                        </a:rPr>
                        <a:t> TWO parts of a letter.</a:t>
                      </a:r>
                      <a:endParaRPr lang="en-GB" sz="3600" b="1" dirty="0">
                        <a:latin typeface="Comic Sans MS" panose="030F0702030302020204" pitchFamily="66" charset="0"/>
                      </a:endParaRPr>
                    </a:p>
                    <a:p>
                      <a:r>
                        <a:rPr lang="en-GB" sz="3600" b="1" dirty="0">
                          <a:latin typeface="Comic Sans MS" panose="030F0702030302020204" pitchFamily="66" charset="0"/>
                        </a:rPr>
                        <a:t>1.</a:t>
                      </a:r>
                      <a:endParaRPr lang="en-GB" sz="3600" b="1" dirty="0">
                        <a:latin typeface="Comic Sans MS" panose="030F0702030302020204" pitchFamily="66" charset="0"/>
                      </a:endParaRPr>
                    </a:p>
                    <a:p>
                      <a:r>
                        <a:rPr lang="en-GB" sz="3600" b="1" dirty="0">
                          <a:latin typeface="Comic Sans MS" panose="030F0702030302020204" pitchFamily="66" charset="0"/>
                        </a:rPr>
                        <a:t>2.</a:t>
                      </a:r>
                      <a:endParaRPr lang="en-GB" sz="3600" b="1"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r>
              <a:tr h="741920">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r>
                        <a:rPr lang="en-US" altLang="en-GB" sz="4800" dirty="0">
                          <a:latin typeface="Comic Sans MS" panose="030F0702030302020204" pitchFamily="66" charset="0"/>
                        </a:rPr>
                        <a:t>3</a:t>
                      </a:r>
                      <a:endParaRPr lang="en-US" altLang="en-GB" sz="4800"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1pPr>
                      <a:lvl2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2pPr>
                      <a:lvl3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3pPr>
                      <a:lvl4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4pPr>
                      <a:lvl5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5pPr>
                      <a:lvl6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6pPr>
                      <a:lvl7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7pPr>
                      <a:lvl8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8pPr>
                      <a:lvl9pPr marR="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Calibri" panose="020F0502020204030204"/>
                          <a:sym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GB" sz="3600" b="1" dirty="0">
                          <a:solidFill>
                            <a:srgbClr val="FF0000"/>
                          </a:solidFill>
                          <a:latin typeface="Comic Sans MS" panose="030F0702030302020204" pitchFamily="66" charset="0"/>
                        </a:rPr>
                        <a:t>Write </a:t>
                      </a:r>
                      <a:r>
                        <a:rPr lang="en-GB" sz="3600" b="1" dirty="0">
                          <a:latin typeface="Comic Sans MS" panose="030F0702030302020204" pitchFamily="66" charset="0"/>
                        </a:rPr>
                        <a:t>a Heading and Greeting</a:t>
                      </a:r>
                      <a:r>
                        <a:rPr lang="en-US" altLang="en-GB" sz="3600" b="1" dirty="0">
                          <a:latin typeface="Comic Sans MS" panose="030F0702030302020204" pitchFamily="66" charset="0"/>
                        </a:rPr>
                        <a:t> </a:t>
                      </a:r>
                      <a:r>
                        <a:rPr lang="en-GB" sz="3600" b="1" dirty="0">
                          <a:latin typeface="Comic Sans MS" panose="030F0702030302020204" pitchFamily="66" charset="0"/>
                        </a:rPr>
                        <a:t>(to whom you wish!).</a:t>
                      </a:r>
                      <a:endParaRPr lang="en-GB" sz="3600" b="1" dirty="0">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GB" sz="3600" b="1" dirty="0">
                          <a:latin typeface="Comic Sans MS" panose="030F0702030302020204" pitchFamily="66" charset="0"/>
                        </a:rPr>
                        <a:t> </a:t>
                      </a:r>
                      <a:endParaRPr lang="en-GB" sz="3600" b="1" dirty="0">
                        <a:latin typeface="Comic Sans MS" panose="030F0702030302020204" pitchFamily="66"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r>
            </a:tbl>
          </a:graphicData>
        </a:graphic>
      </p:graphicFrame>
      <p:sp>
        <p:nvSpPr>
          <p:cNvPr id="23" name="Google Shape;447;p32"/>
          <p:cNvSpPr txBox="1"/>
          <p:nvPr/>
        </p:nvSpPr>
        <p:spPr>
          <a:xfrm>
            <a:off x="9705340" y="-142875"/>
            <a:ext cx="4620895" cy="10134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3 Min I BUZZ IN</a:t>
            </a:r>
            <a:endParaRPr lang="en-US" sz="5400" dirty="0">
              <a:highlight>
                <a:schemeClr val="lt2"/>
              </a:high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TextBox 7"/>
          <p:cNvSpPr txBox="1"/>
          <p:nvPr/>
        </p:nvSpPr>
        <p:spPr>
          <a:xfrm>
            <a:off x="3574415" y="2033905"/>
            <a:ext cx="7639685" cy="220091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prstClr val="black"/>
                </a:solidFill>
                <a:effectLst/>
                <a:uLnTx/>
                <a:uFillTx/>
                <a:latin typeface="Calibri" panose="020F0502020204030204"/>
                <a:ea typeface="+mn-ea"/>
                <a:cs typeface="+mn-cs"/>
                <a:hlinkClick r:id="rId1"/>
              </a:rPr>
              <a:t>Bing Videos</a:t>
            </a:r>
            <a:endParaRPr kumimoji="0" lang="en-US" sz="8800" b="0" i="0" u="none" strike="noStrike" kern="1200" cap="none" spc="0" normalizeH="0" baseline="0" noProof="0" dirty="0">
              <a:ln>
                <a:noFill/>
              </a:ln>
              <a:solidFill>
                <a:prstClr val="black"/>
              </a:solidFill>
              <a:effectLst/>
              <a:uLnTx/>
              <a:uFillTx/>
              <a:latin typeface="Calibri" panose="020F0502020204030204"/>
              <a:ea typeface="+mn-ea"/>
              <a:cs typeface="+mn-cs"/>
              <a:hlinkClick r:id="rId1"/>
            </a:endParaRPr>
          </a:p>
        </p:txBody>
      </p:sp>
      <p:sp>
        <p:nvSpPr>
          <p:cNvPr id="14" name="TextBox 13"/>
          <p:cNvSpPr txBox="1"/>
          <p:nvPr/>
        </p:nvSpPr>
        <p:spPr>
          <a:xfrm>
            <a:off x="2361565" y="3611880"/>
            <a:ext cx="8175625" cy="2018030"/>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What is the </a:t>
            </a:r>
            <a:r>
              <a:rPr kumimoji="0" lang="en-US" sz="44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value</a:t>
            </a:r>
            <a:r>
              <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that we can learn from this video?</a:t>
            </a:r>
            <a:endPar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3" name="Google Shape;447;p32"/>
          <p:cNvSpPr txBox="1"/>
          <p:nvPr/>
        </p:nvSpPr>
        <p:spPr>
          <a:xfrm>
            <a:off x="9559925" y="8745855"/>
            <a:ext cx="4014470" cy="10134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1 Min I BUZZ IN</a:t>
            </a:r>
            <a:endParaRPr lang="en-US" sz="5400" dirty="0">
              <a:highlight>
                <a:schemeClr val="lt2"/>
              </a:highlight>
            </a:endParaRPr>
          </a:p>
        </p:txBody>
      </p:sp>
      <p:sp>
        <p:nvSpPr>
          <p:cNvPr id="11266" name="Text Box 2"/>
          <p:cNvSpPr txBox="1">
            <a:spLocks noChangeArrowheads="1"/>
          </p:cNvSpPr>
          <p:nvPr/>
        </p:nvSpPr>
        <p:spPr bwMode="auto">
          <a:xfrm>
            <a:off x="1201420" y="1135380"/>
            <a:ext cx="99085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panose="020B0604020202020204"/>
              <a:buNone/>
              <a:defRPr/>
            </a:pPr>
            <a:r>
              <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rPr>
              <a:t>Linking to life:</a:t>
            </a:r>
            <a:endPar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 name="TextBox 15"/>
          <p:cNvSpPr txBox="1"/>
          <p:nvPr/>
        </p:nvSpPr>
        <p:spPr>
          <a:xfrm>
            <a:off x="1272540" y="4462145"/>
            <a:ext cx="11162030" cy="2637790"/>
          </a:xfrm>
          <a:prstGeom prst="rect">
            <a:avLst/>
          </a:prstGeom>
          <a:noFill/>
          <a:ln>
            <a:solidFill>
              <a:schemeClr val="tx1"/>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Write a </a:t>
            </a:r>
            <a:r>
              <a:rPr kumimoji="0" lang="en-US" sz="4400" b="1" i="0" u="none" strike="noStrike" kern="1200" cap="none" spc="0" normalizeH="0" baseline="0" noProof="0" dirty="0">
                <a:ln>
                  <a:noFill/>
                </a:ln>
                <a:solidFill>
                  <a:srgbClr val="FF0000"/>
                </a:solidFill>
                <a:effectLst/>
                <a:uLnTx/>
                <a:uFillTx/>
                <a:latin typeface="Comic Sans MS" panose="030F0702030302020204" pitchFamily="66" charset="0"/>
                <a:ea typeface="+mn-ea"/>
                <a:cs typeface="+mn-cs"/>
              </a:rPr>
              <a:t>letter</a:t>
            </a:r>
            <a:r>
              <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 to your mom apologizing for doing something wrong.</a:t>
            </a:r>
            <a:endParaRPr kumimoji="0" lang="en-US" sz="4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pic>
        <p:nvPicPr>
          <p:cNvPr id="11269" name="Picture 9" descr="j035957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107295" y="1127760"/>
            <a:ext cx="3502025" cy="313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8"/>
          <p:cNvPicPr/>
          <p:nvPr/>
        </p:nvPicPr>
        <p:blipFill>
          <a:blip r:embed="rId2" cstate="print"/>
          <a:srcRect l="11445" t="4561" r="14341" b="54177"/>
          <a:stretch>
            <a:fillRect/>
          </a:stretch>
        </p:blipFill>
        <p:spPr>
          <a:xfrm>
            <a:off x="10107295" y="7099935"/>
            <a:ext cx="4425315" cy="3644265"/>
          </a:xfrm>
          <a:prstGeom prst="rect">
            <a:avLst/>
          </a:prstGeom>
        </p:spPr>
      </p:pic>
      <p:sp>
        <p:nvSpPr>
          <p:cNvPr id="11266" name="Text Box 2"/>
          <p:cNvSpPr txBox="1">
            <a:spLocks noChangeArrowheads="1"/>
          </p:cNvSpPr>
          <p:nvPr/>
        </p:nvSpPr>
        <p:spPr bwMode="auto">
          <a:xfrm>
            <a:off x="1201420" y="1135380"/>
            <a:ext cx="990854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panose="020B0604020202020204"/>
              <a:buNone/>
              <a:defRPr/>
            </a:pPr>
            <a:r>
              <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rPr>
              <a:t>Application:</a:t>
            </a:r>
            <a:endPar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endParaRPr>
          </a:p>
        </p:txBody>
      </p:sp>
      <p:sp>
        <p:nvSpPr>
          <p:cNvPr id="23" name="Google Shape;447;p32"/>
          <p:cNvSpPr txBox="1"/>
          <p:nvPr/>
        </p:nvSpPr>
        <p:spPr>
          <a:xfrm>
            <a:off x="6391275" y="9092565"/>
            <a:ext cx="4014470" cy="10134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3 Min </a:t>
            </a:r>
            <a:endParaRPr lang="en-US" sz="5400" dirty="0">
              <a:highlight>
                <a:schemeClr val="lt2"/>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201420" y="1135380"/>
            <a:ext cx="990854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panose="020B0604020202020204"/>
              <a:buNone/>
              <a:defRPr/>
            </a:pPr>
            <a:r>
              <a:rPr lang="en-US" altLang="en-US" sz="6000" b="1" dirty="0">
                <a:solidFill>
                  <a:srgbClr val="242424"/>
                </a:solidFill>
                <a:highlight>
                  <a:srgbClr val="FFFF00"/>
                </a:highlight>
              </a:rPr>
              <a:t>Critical Thinking</a:t>
            </a:r>
            <a:r>
              <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rPr>
              <a:t>:</a:t>
            </a:r>
            <a:endPar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endParaRPr>
          </a:p>
        </p:txBody>
      </p:sp>
      <p:pic>
        <p:nvPicPr>
          <p:cNvPr id="11269" name="Picture 9" descr="j0359575"/>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0744201" y="1432561"/>
            <a:ext cx="2872582" cy="257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
          <p:cNvSpPr txBox="1">
            <a:spLocks noChangeArrowheads="1"/>
          </p:cNvSpPr>
          <p:nvPr/>
        </p:nvSpPr>
        <p:spPr bwMode="auto">
          <a:xfrm>
            <a:off x="1384299" y="3034937"/>
            <a:ext cx="9542781"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
                <a:srgbClr val="000000"/>
              </a:buClr>
              <a:buSzTx/>
              <a:buFont typeface="Arial" panose="020B0604020202020204"/>
              <a:buNone/>
              <a:defRPr/>
            </a:pPr>
            <a:r>
              <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rPr>
              <a:t>What alternatives for letters do we have nowadays?</a:t>
            </a:r>
            <a:endParaRPr kumimoji="0" lang="en-US" altLang="en-US" sz="6000" b="1" i="0" u="none" strike="noStrike" kern="0" cap="none" spc="0" normalizeH="0" baseline="0" noProof="0" dirty="0">
              <a:ln>
                <a:noFill/>
              </a:ln>
              <a:solidFill>
                <a:srgbClr val="242424"/>
              </a:solidFill>
              <a:effectLst/>
              <a:highlight>
                <a:srgbClr val="FFFF00"/>
              </a:highlight>
              <a:uLnTx/>
              <a:uFillTx/>
              <a:latin typeface="Arial" panose="020B0604020202020204" pitchFamily="34" charset="0"/>
              <a:cs typeface="Arial" panose="020B0604020202020204"/>
              <a:sym typeface="Arial" panose="020B0604020202020204"/>
            </a:endParaRPr>
          </a:p>
        </p:txBody>
      </p:sp>
      <p:sp>
        <p:nvSpPr>
          <p:cNvPr id="23" name="Google Shape;447;p32"/>
          <p:cNvSpPr txBox="1"/>
          <p:nvPr/>
        </p:nvSpPr>
        <p:spPr>
          <a:xfrm>
            <a:off x="8554720" y="8762365"/>
            <a:ext cx="5943600" cy="10134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1 Min I BUZZ IN</a:t>
            </a:r>
            <a:endParaRPr lang="en-US" sz="5400" dirty="0">
              <a:highlight>
                <a:schemeClr val="lt2"/>
              </a:high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34" name="Google Shape;634;p36"/>
          <p:cNvGrpSpPr/>
          <p:nvPr/>
        </p:nvGrpSpPr>
        <p:grpSpPr>
          <a:xfrm rot="-1587769">
            <a:off x="10367974" y="749124"/>
            <a:ext cx="746899" cy="807462"/>
            <a:chOff x="2844989" y="352700"/>
            <a:chExt cx="634084" cy="685500"/>
          </a:xfrm>
        </p:grpSpPr>
        <p:sp>
          <p:nvSpPr>
            <p:cNvPr id="635" name="Google Shape;635;p36"/>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636" name="Google Shape;636;p36"/>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37" name="Google Shape;637;p36"/>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638" name="Google Shape;638;p36"/>
          <p:cNvGrpSpPr/>
          <p:nvPr/>
        </p:nvGrpSpPr>
        <p:grpSpPr>
          <a:xfrm rot="-4500007" flipH="1">
            <a:off x="10603332" y="6491230"/>
            <a:ext cx="3423371" cy="1420250"/>
            <a:chOff x="2474172" y="5645028"/>
            <a:chExt cx="1280386" cy="531211"/>
          </a:xfrm>
        </p:grpSpPr>
        <p:sp>
          <p:nvSpPr>
            <p:cNvPr id="639" name="Google Shape;639;p36"/>
            <p:cNvSpPr/>
            <p:nvPr/>
          </p:nvSpPr>
          <p:spPr>
            <a:xfrm>
              <a:off x="2624125" y="5672723"/>
              <a:ext cx="1130432" cy="503517"/>
            </a:xfrm>
            <a:custGeom>
              <a:avLst/>
              <a:gdLst/>
              <a:ahLst/>
              <a:cxnLst/>
              <a:rect l="l" t="t" r="r" b="b"/>
              <a:pathLst>
                <a:path w="17772" h="7916" extrusionOk="0">
                  <a:moveTo>
                    <a:pt x="7298" y="1725"/>
                  </a:moveTo>
                  <a:cubicBezTo>
                    <a:pt x="7825" y="1725"/>
                    <a:pt x="7773" y="2477"/>
                    <a:pt x="7709" y="2841"/>
                  </a:cubicBezTo>
                  <a:cubicBezTo>
                    <a:pt x="7624" y="3314"/>
                    <a:pt x="7384" y="3746"/>
                    <a:pt x="7049" y="4086"/>
                  </a:cubicBezTo>
                  <a:cubicBezTo>
                    <a:pt x="6843" y="3736"/>
                    <a:pt x="6710" y="3348"/>
                    <a:pt x="6680" y="2927"/>
                  </a:cubicBezTo>
                  <a:cubicBezTo>
                    <a:pt x="6654" y="2556"/>
                    <a:pt x="6701" y="1799"/>
                    <a:pt x="7215" y="1731"/>
                  </a:cubicBezTo>
                  <a:cubicBezTo>
                    <a:pt x="7244" y="1727"/>
                    <a:pt x="7272" y="1725"/>
                    <a:pt x="7298" y="1725"/>
                  </a:cubicBezTo>
                  <a:close/>
                  <a:moveTo>
                    <a:pt x="7390" y="0"/>
                  </a:moveTo>
                  <a:cubicBezTo>
                    <a:pt x="7366" y="0"/>
                    <a:pt x="7343" y="1"/>
                    <a:pt x="7319" y="2"/>
                  </a:cubicBezTo>
                  <a:cubicBezTo>
                    <a:pt x="5904" y="46"/>
                    <a:pt x="5023" y="1266"/>
                    <a:pt x="4966" y="2595"/>
                  </a:cubicBezTo>
                  <a:cubicBezTo>
                    <a:pt x="4931" y="3381"/>
                    <a:pt x="5147" y="4142"/>
                    <a:pt x="5522" y="4821"/>
                  </a:cubicBezTo>
                  <a:cubicBezTo>
                    <a:pt x="5407" y="4836"/>
                    <a:pt x="5294" y="4843"/>
                    <a:pt x="5182" y="4843"/>
                  </a:cubicBezTo>
                  <a:cubicBezTo>
                    <a:pt x="3516" y="4843"/>
                    <a:pt x="2164" y="3286"/>
                    <a:pt x="1827" y="1671"/>
                  </a:cubicBezTo>
                  <a:cubicBezTo>
                    <a:pt x="1725" y="1181"/>
                    <a:pt x="1311" y="953"/>
                    <a:pt x="915" y="953"/>
                  </a:cubicBezTo>
                  <a:cubicBezTo>
                    <a:pt x="446" y="953"/>
                    <a:pt x="0" y="1273"/>
                    <a:pt x="123" y="1860"/>
                  </a:cubicBezTo>
                  <a:cubicBezTo>
                    <a:pt x="641" y="4347"/>
                    <a:pt x="2732" y="6560"/>
                    <a:pt x="5209" y="6560"/>
                  </a:cubicBezTo>
                  <a:cubicBezTo>
                    <a:pt x="5698" y="6560"/>
                    <a:pt x="6202" y="6474"/>
                    <a:pt x="6713" y="6286"/>
                  </a:cubicBezTo>
                  <a:cubicBezTo>
                    <a:pt x="6754" y="6321"/>
                    <a:pt x="6795" y="6359"/>
                    <a:pt x="6838" y="6393"/>
                  </a:cubicBezTo>
                  <a:cubicBezTo>
                    <a:pt x="8211" y="7524"/>
                    <a:pt x="9796" y="7916"/>
                    <a:pt x="11433" y="7916"/>
                  </a:cubicBezTo>
                  <a:cubicBezTo>
                    <a:pt x="13231" y="7916"/>
                    <a:pt x="15091" y="7443"/>
                    <a:pt x="16799" y="6958"/>
                  </a:cubicBezTo>
                  <a:cubicBezTo>
                    <a:pt x="17772" y="6681"/>
                    <a:pt x="17333" y="5320"/>
                    <a:pt x="16443" y="5320"/>
                  </a:cubicBezTo>
                  <a:cubicBezTo>
                    <a:pt x="16361" y="5320"/>
                    <a:pt x="16274" y="5331"/>
                    <a:pt x="16185" y="5357"/>
                  </a:cubicBezTo>
                  <a:cubicBezTo>
                    <a:pt x="14705" y="5777"/>
                    <a:pt x="13108" y="6249"/>
                    <a:pt x="11534" y="6249"/>
                  </a:cubicBezTo>
                  <a:cubicBezTo>
                    <a:pt x="10990" y="6249"/>
                    <a:pt x="10449" y="6192"/>
                    <a:pt x="9916" y="6058"/>
                  </a:cubicBezTo>
                  <a:cubicBezTo>
                    <a:pt x="9358" y="5918"/>
                    <a:pt x="8769" y="5664"/>
                    <a:pt x="8248" y="5314"/>
                  </a:cubicBezTo>
                  <a:cubicBezTo>
                    <a:pt x="8968" y="4590"/>
                    <a:pt x="9422" y="3604"/>
                    <a:pt x="9444" y="2576"/>
                  </a:cubicBezTo>
                  <a:cubicBezTo>
                    <a:pt x="9471" y="1325"/>
                    <a:pt x="8779" y="0"/>
                    <a:pt x="7390"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640" name="Google Shape;640;p36"/>
            <p:cNvSpPr/>
            <p:nvPr/>
          </p:nvSpPr>
          <p:spPr>
            <a:xfrm rot="-3864166">
              <a:off x="2493003" y="5669017"/>
              <a:ext cx="131738" cy="124729"/>
            </a:xfrm>
            <a:custGeom>
              <a:avLst/>
              <a:gdLst/>
              <a:ahLst/>
              <a:cxnLst/>
              <a:rect l="l" t="t" r="r" b="b"/>
              <a:pathLst>
                <a:path w="2071" h="1961" extrusionOk="0">
                  <a:moveTo>
                    <a:pt x="1632" y="1"/>
                  </a:moveTo>
                  <a:cubicBezTo>
                    <a:pt x="1617" y="1"/>
                    <a:pt x="1603" y="2"/>
                    <a:pt x="1588" y="6"/>
                  </a:cubicBezTo>
                  <a:cubicBezTo>
                    <a:pt x="1525" y="21"/>
                    <a:pt x="1474" y="66"/>
                    <a:pt x="1432" y="114"/>
                  </a:cubicBezTo>
                  <a:cubicBezTo>
                    <a:pt x="1264" y="304"/>
                    <a:pt x="1179" y="555"/>
                    <a:pt x="1131" y="803"/>
                  </a:cubicBezTo>
                  <a:cubicBezTo>
                    <a:pt x="1078" y="1068"/>
                    <a:pt x="1061" y="1340"/>
                    <a:pt x="1079" y="1610"/>
                  </a:cubicBezTo>
                  <a:cubicBezTo>
                    <a:pt x="931" y="1244"/>
                    <a:pt x="782" y="876"/>
                    <a:pt x="583" y="534"/>
                  </a:cubicBezTo>
                  <a:cubicBezTo>
                    <a:pt x="503" y="400"/>
                    <a:pt x="412" y="264"/>
                    <a:pt x="275" y="189"/>
                  </a:cubicBezTo>
                  <a:cubicBezTo>
                    <a:pt x="245" y="173"/>
                    <a:pt x="211" y="160"/>
                    <a:pt x="176" y="160"/>
                  </a:cubicBezTo>
                  <a:cubicBezTo>
                    <a:pt x="170" y="160"/>
                    <a:pt x="164" y="160"/>
                    <a:pt x="158" y="161"/>
                  </a:cubicBezTo>
                  <a:cubicBezTo>
                    <a:pt x="57" y="177"/>
                    <a:pt x="22" y="305"/>
                    <a:pt x="19" y="407"/>
                  </a:cubicBezTo>
                  <a:cubicBezTo>
                    <a:pt x="0" y="979"/>
                    <a:pt x="255" y="1555"/>
                    <a:pt x="693" y="1925"/>
                  </a:cubicBezTo>
                  <a:cubicBezTo>
                    <a:pt x="700" y="1931"/>
                    <a:pt x="708" y="1939"/>
                    <a:pt x="709" y="1947"/>
                  </a:cubicBezTo>
                  <a:lnTo>
                    <a:pt x="709" y="1947"/>
                  </a:lnTo>
                  <a:lnTo>
                    <a:pt x="1502" y="1934"/>
                  </a:lnTo>
                  <a:cubicBezTo>
                    <a:pt x="1901" y="1521"/>
                    <a:pt x="2070" y="898"/>
                    <a:pt x="1934" y="339"/>
                  </a:cubicBezTo>
                  <a:cubicBezTo>
                    <a:pt x="1913" y="253"/>
                    <a:pt x="1884" y="165"/>
                    <a:pt x="1825" y="98"/>
                  </a:cubicBezTo>
                  <a:cubicBezTo>
                    <a:pt x="1777" y="41"/>
                    <a:pt x="1705" y="1"/>
                    <a:pt x="1632" y="1"/>
                  </a:cubicBezTo>
                  <a:close/>
                  <a:moveTo>
                    <a:pt x="709" y="1947"/>
                  </a:moveTo>
                  <a:lnTo>
                    <a:pt x="692" y="1948"/>
                  </a:lnTo>
                  <a:cubicBezTo>
                    <a:pt x="684" y="1951"/>
                    <a:pt x="693" y="1960"/>
                    <a:pt x="701" y="1960"/>
                  </a:cubicBezTo>
                  <a:cubicBezTo>
                    <a:pt x="704" y="1960"/>
                    <a:pt x="706" y="1959"/>
                    <a:pt x="708" y="1956"/>
                  </a:cubicBezTo>
                  <a:cubicBezTo>
                    <a:pt x="709" y="1953"/>
                    <a:pt x="709" y="1950"/>
                    <a:pt x="709" y="1947"/>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41" name="Google Shape;641;p36"/>
            <p:cNvSpPr/>
            <p:nvPr/>
          </p:nvSpPr>
          <p:spPr>
            <a:xfrm>
              <a:off x="2564652" y="5673549"/>
              <a:ext cx="214548" cy="184144"/>
            </a:xfrm>
            <a:custGeom>
              <a:avLst/>
              <a:gdLst/>
              <a:ahLst/>
              <a:cxnLst/>
              <a:rect l="l" t="t" r="r" b="b"/>
              <a:pathLst>
                <a:path w="3373" h="2895" extrusionOk="0">
                  <a:moveTo>
                    <a:pt x="1721" y="1"/>
                  </a:moveTo>
                  <a:cubicBezTo>
                    <a:pt x="1341" y="1"/>
                    <a:pt x="963" y="127"/>
                    <a:pt x="690" y="383"/>
                  </a:cubicBezTo>
                  <a:cubicBezTo>
                    <a:pt x="1" y="1031"/>
                    <a:pt x="158" y="2188"/>
                    <a:pt x="952" y="2677"/>
                  </a:cubicBezTo>
                  <a:cubicBezTo>
                    <a:pt x="1196" y="2828"/>
                    <a:pt x="1447" y="2895"/>
                    <a:pt x="1688" y="2895"/>
                  </a:cubicBezTo>
                  <a:cubicBezTo>
                    <a:pt x="2602" y="2895"/>
                    <a:pt x="3373" y="1933"/>
                    <a:pt x="3108" y="931"/>
                  </a:cubicBezTo>
                  <a:cubicBezTo>
                    <a:pt x="3080" y="824"/>
                    <a:pt x="3035" y="725"/>
                    <a:pt x="2977" y="634"/>
                  </a:cubicBezTo>
                  <a:cubicBezTo>
                    <a:pt x="2709" y="214"/>
                    <a:pt x="2214" y="1"/>
                    <a:pt x="172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642" name="Google Shape;642;p36"/>
            <p:cNvSpPr/>
            <p:nvPr/>
          </p:nvSpPr>
          <p:spPr>
            <a:xfrm rot="-3864166">
              <a:off x="2635387" y="5763198"/>
              <a:ext cx="29452" cy="21117"/>
            </a:xfrm>
            <a:custGeom>
              <a:avLst/>
              <a:gdLst/>
              <a:ahLst/>
              <a:cxnLst/>
              <a:rect l="l" t="t" r="r" b="b"/>
              <a:pathLst>
                <a:path w="463" h="332" extrusionOk="0">
                  <a:moveTo>
                    <a:pt x="214" y="1"/>
                  </a:moveTo>
                  <a:cubicBezTo>
                    <a:pt x="0" y="1"/>
                    <a:pt x="38" y="332"/>
                    <a:pt x="250" y="332"/>
                  </a:cubicBezTo>
                  <a:cubicBezTo>
                    <a:pt x="463" y="332"/>
                    <a:pt x="426" y="1"/>
                    <a:pt x="21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43" name="Google Shape;643;p36"/>
            <p:cNvSpPr/>
            <p:nvPr/>
          </p:nvSpPr>
          <p:spPr>
            <a:xfrm rot="-3864166">
              <a:off x="2649875" y="5730035"/>
              <a:ext cx="28307" cy="20226"/>
            </a:xfrm>
            <a:custGeom>
              <a:avLst/>
              <a:gdLst/>
              <a:ahLst/>
              <a:cxnLst/>
              <a:rect l="l" t="t" r="r" b="b"/>
              <a:pathLst>
                <a:path w="445" h="318" extrusionOk="0">
                  <a:moveTo>
                    <a:pt x="206" y="1"/>
                  </a:moveTo>
                  <a:cubicBezTo>
                    <a:pt x="0" y="1"/>
                    <a:pt x="37" y="317"/>
                    <a:pt x="241" y="317"/>
                  </a:cubicBezTo>
                  <a:cubicBezTo>
                    <a:pt x="444" y="317"/>
                    <a:pt x="409" y="1"/>
                    <a:pt x="20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44" name="Google Shape;644;p36"/>
            <p:cNvSpPr/>
            <p:nvPr/>
          </p:nvSpPr>
          <p:spPr>
            <a:xfrm rot="-3864166">
              <a:off x="2654338" y="5752405"/>
              <a:ext cx="78178" cy="37654"/>
            </a:xfrm>
            <a:custGeom>
              <a:avLst/>
              <a:gdLst/>
              <a:ahLst/>
              <a:cxnLst/>
              <a:rect l="l" t="t" r="r" b="b"/>
              <a:pathLst>
                <a:path w="1229" h="592" extrusionOk="0">
                  <a:moveTo>
                    <a:pt x="1040" y="1"/>
                  </a:moveTo>
                  <a:cubicBezTo>
                    <a:pt x="979" y="1"/>
                    <a:pt x="929" y="37"/>
                    <a:pt x="893" y="94"/>
                  </a:cubicBezTo>
                  <a:cubicBezTo>
                    <a:pt x="898" y="86"/>
                    <a:pt x="900" y="83"/>
                    <a:pt x="900" y="83"/>
                  </a:cubicBezTo>
                  <a:lnTo>
                    <a:pt x="900" y="83"/>
                  </a:lnTo>
                  <a:cubicBezTo>
                    <a:pt x="899" y="83"/>
                    <a:pt x="884" y="105"/>
                    <a:pt x="878" y="112"/>
                  </a:cubicBezTo>
                  <a:cubicBezTo>
                    <a:pt x="867" y="127"/>
                    <a:pt x="853" y="142"/>
                    <a:pt x="840" y="157"/>
                  </a:cubicBezTo>
                  <a:cubicBezTo>
                    <a:pt x="839" y="158"/>
                    <a:pt x="833" y="163"/>
                    <a:pt x="829" y="166"/>
                  </a:cubicBezTo>
                  <a:cubicBezTo>
                    <a:pt x="826" y="169"/>
                    <a:pt x="823" y="171"/>
                    <a:pt x="822" y="172"/>
                  </a:cubicBezTo>
                  <a:cubicBezTo>
                    <a:pt x="806" y="185"/>
                    <a:pt x="791" y="196"/>
                    <a:pt x="775" y="208"/>
                  </a:cubicBezTo>
                  <a:cubicBezTo>
                    <a:pt x="768" y="213"/>
                    <a:pt x="759" y="217"/>
                    <a:pt x="752" y="221"/>
                  </a:cubicBezTo>
                  <a:cubicBezTo>
                    <a:pt x="750" y="223"/>
                    <a:pt x="751" y="222"/>
                    <a:pt x="750" y="223"/>
                  </a:cubicBezTo>
                  <a:cubicBezTo>
                    <a:pt x="733" y="231"/>
                    <a:pt x="717" y="239"/>
                    <a:pt x="700" y="245"/>
                  </a:cubicBezTo>
                  <a:cubicBezTo>
                    <a:pt x="684" y="251"/>
                    <a:pt x="668" y="256"/>
                    <a:pt x="651" y="262"/>
                  </a:cubicBezTo>
                  <a:cubicBezTo>
                    <a:pt x="641" y="263"/>
                    <a:pt x="630" y="266"/>
                    <a:pt x="620" y="267"/>
                  </a:cubicBezTo>
                  <a:cubicBezTo>
                    <a:pt x="602" y="269"/>
                    <a:pt x="583" y="270"/>
                    <a:pt x="566" y="272"/>
                  </a:cubicBezTo>
                  <a:lnTo>
                    <a:pt x="558" y="272"/>
                  </a:lnTo>
                  <a:cubicBezTo>
                    <a:pt x="552" y="272"/>
                    <a:pt x="546" y="272"/>
                    <a:pt x="540" y="271"/>
                  </a:cubicBezTo>
                  <a:cubicBezTo>
                    <a:pt x="520" y="270"/>
                    <a:pt x="500" y="267"/>
                    <a:pt x="480" y="263"/>
                  </a:cubicBezTo>
                  <a:cubicBezTo>
                    <a:pt x="471" y="262"/>
                    <a:pt x="463" y="260"/>
                    <a:pt x="453" y="258"/>
                  </a:cubicBezTo>
                  <a:cubicBezTo>
                    <a:pt x="452" y="257"/>
                    <a:pt x="445" y="255"/>
                    <a:pt x="440" y="253"/>
                  </a:cubicBezTo>
                  <a:cubicBezTo>
                    <a:pt x="432" y="250"/>
                    <a:pt x="424" y="247"/>
                    <a:pt x="424" y="247"/>
                  </a:cubicBezTo>
                  <a:cubicBezTo>
                    <a:pt x="416" y="244"/>
                    <a:pt x="407" y="241"/>
                    <a:pt x="399" y="238"/>
                  </a:cubicBezTo>
                  <a:cubicBezTo>
                    <a:pt x="382" y="231"/>
                    <a:pt x="367" y="222"/>
                    <a:pt x="351" y="214"/>
                  </a:cubicBezTo>
                  <a:cubicBezTo>
                    <a:pt x="348" y="213"/>
                    <a:pt x="349" y="213"/>
                    <a:pt x="348" y="212"/>
                  </a:cubicBezTo>
                  <a:cubicBezTo>
                    <a:pt x="340" y="207"/>
                    <a:pt x="332" y="201"/>
                    <a:pt x="325" y="196"/>
                  </a:cubicBezTo>
                  <a:cubicBezTo>
                    <a:pt x="308" y="184"/>
                    <a:pt x="293" y="171"/>
                    <a:pt x="278" y="158"/>
                  </a:cubicBezTo>
                  <a:cubicBezTo>
                    <a:pt x="252" y="133"/>
                    <a:pt x="215" y="122"/>
                    <a:pt x="179" y="122"/>
                  </a:cubicBezTo>
                  <a:cubicBezTo>
                    <a:pt x="131" y="122"/>
                    <a:pt x="83" y="142"/>
                    <a:pt x="54" y="180"/>
                  </a:cubicBezTo>
                  <a:cubicBezTo>
                    <a:pt x="0" y="251"/>
                    <a:pt x="9" y="344"/>
                    <a:pt x="76" y="405"/>
                  </a:cubicBezTo>
                  <a:cubicBezTo>
                    <a:pt x="206" y="522"/>
                    <a:pt x="384" y="591"/>
                    <a:pt x="561" y="591"/>
                  </a:cubicBezTo>
                  <a:cubicBezTo>
                    <a:pt x="597" y="591"/>
                    <a:pt x="633" y="588"/>
                    <a:pt x="668" y="583"/>
                  </a:cubicBezTo>
                  <a:cubicBezTo>
                    <a:pt x="890" y="545"/>
                    <a:pt x="1068" y="414"/>
                    <a:pt x="1184" y="224"/>
                  </a:cubicBezTo>
                  <a:cubicBezTo>
                    <a:pt x="1228" y="152"/>
                    <a:pt x="1176" y="42"/>
                    <a:pt x="1103" y="14"/>
                  </a:cubicBezTo>
                  <a:lnTo>
                    <a:pt x="1104" y="14"/>
                  </a:lnTo>
                  <a:cubicBezTo>
                    <a:pt x="1082" y="5"/>
                    <a:pt x="1060" y="1"/>
                    <a:pt x="1040"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45" name="Google Shape;645;p36"/>
            <p:cNvSpPr/>
            <p:nvPr/>
          </p:nvSpPr>
          <p:spPr>
            <a:xfrm>
              <a:off x="3040437" y="6021228"/>
              <a:ext cx="88351" cy="54766"/>
            </a:xfrm>
            <a:custGeom>
              <a:avLst/>
              <a:gdLst/>
              <a:ahLst/>
              <a:cxnLst/>
              <a:rect l="l" t="t" r="r" b="b"/>
              <a:pathLst>
                <a:path w="1389" h="861" fill="none" extrusionOk="0">
                  <a:moveTo>
                    <a:pt x="0" y="860"/>
                  </a:moveTo>
                  <a:cubicBezTo>
                    <a:pt x="515" y="673"/>
                    <a:pt x="991" y="378"/>
                    <a:pt x="1389"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6" name="Google Shape;646;p36"/>
            <p:cNvSpPr/>
            <p:nvPr/>
          </p:nvSpPr>
          <p:spPr>
            <a:xfrm>
              <a:off x="3006852" y="5933450"/>
              <a:ext cx="65897" cy="48914"/>
            </a:xfrm>
            <a:custGeom>
              <a:avLst/>
              <a:gdLst/>
              <a:ahLst/>
              <a:cxnLst/>
              <a:rect l="l" t="t" r="r" b="b"/>
              <a:pathLst>
                <a:path w="1036" h="769" fill="none" extrusionOk="0">
                  <a:moveTo>
                    <a:pt x="1035" y="1"/>
                  </a:moveTo>
                  <a:cubicBezTo>
                    <a:pt x="713" y="286"/>
                    <a:pt x="367" y="543"/>
                    <a:pt x="1" y="7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7" name="Google Shape;647;p36"/>
            <p:cNvSpPr/>
            <p:nvPr/>
          </p:nvSpPr>
          <p:spPr>
            <a:xfrm>
              <a:off x="3054494" y="5712223"/>
              <a:ext cx="8841" cy="26524"/>
            </a:xfrm>
            <a:custGeom>
              <a:avLst/>
              <a:gdLst/>
              <a:ahLst/>
              <a:cxnLst/>
              <a:rect l="l" t="t" r="r" b="b"/>
              <a:pathLst>
                <a:path w="139" h="417" fill="none" extrusionOk="0">
                  <a:moveTo>
                    <a:pt x="1" y="0"/>
                  </a:moveTo>
                  <a:cubicBezTo>
                    <a:pt x="25" y="145"/>
                    <a:pt x="71" y="287"/>
                    <a:pt x="138" y="4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8" name="Google Shape;648;p36"/>
            <p:cNvSpPr/>
            <p:nvPr/>
          </p:nvSpPr>
          <p:spPr>
            <a:xfrm>
              <a:off x="3097874" y="5715721"/>
              <a:ext cx="2417" cy="21245"/>
            </a:xfrm>
            <a:custGeom>
              <a:avLst/>
              <a:gdLst/>
              <a:ahLst/>
              <a:cxnLst/>
              <a:rect l="l" t="t" r="r" b="b"/>
              <a:pathLst>
                <a:path w="38" h="334" fill="none" extrusionOk="0">
                  <a:moveTo>
                    <a:pt x="38" y="1"/>
                  </a:moveTo>
                  <a:cubicBezTo>
                    <a:pt x="9" y="108"/>
                    <a:pt x="0" y="222"/>
                    <a:pt x="14" y="33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9" name="Google Shape;649;p36"/>
            <p:cNvSpPr/>
            <p:nvPr/>
          </p:nvSpPr>
          <p:spPr>
            <a:xfrm>
              <a:off x="3135784" y="5733277"/>
              <a:ext cx="20990" cy="28496"/>
            </a:xfrm>
            <a:custGeom>
              <a:avLst/>
              <a:gdLst/>
              <a:ahLst/>
              <a:cxnLst/>
              <a:rect l="l" t="t" r="r" b="b"/>
              <a:pathLst>
                <a:path w="330" h="448" fill="none" extrusionOk="0">
                  <a:moveTo>
                    <a:pt x="329" y="1"/>
                  </a:moveTo>
                  <a:cubicBezTo>
                    <a:pt x="243" y="165"/>
                    <a:pt x="131" y="316"/>
                    <a:pt x="0" y="44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0" name="Google Shape;650;p36"/>
            <p:cNvSpPr/>
            <p:nvPr/>
          </p:nvSpPr>
          <p:spPr>
            <a:xfrm>
              <a:off x="2749050" y="5952341"/>
              <a:ext cx="24871" cy="31740"/>
            </a:xfrm>
            <a:custGeom>
              <a:avLst/>
              <a:gdLst/>
              <a:ahLst/>
              <a:cxnLst/>
              <a:rect l="l" t="t" r="r" b="b"/>
              <a:pathLst>
                <a:path w="391" h="499" fill="none" extrusionOk="0">
                  <a:moveTo>
                    <a:pt x="1" y="0"/>
                  </a:moveTo>
                  <a:cubicBezTo>
                    <a:pt x="104" y="185"/>
                    <a:pt x="235" y="354"/>
                    <a:pt x="390" y="49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1" name="Google Shape;651;p36"/>
            <p:cNvSpPr/>
            <p:nvPr/>
          </p:nvSpPr>
          <p:spPr>
            <a:xfrm>
              <a:off x="2796820" y="6005135"/>
              <a:ext cx="51140" cy="24998"/>
            </a:xfrm>
            <a:custGeom>
              <a:avLst/>
              <a:gdLst/>
              <a:ahLst/>
              <a:cxnLst/>
              <a:rect l="l" t="t" r="r" b="b"/>
              <a:pathLst>
                <a:path w="804" h="393" fill="none" extrusionOk="0">
                  <a:moveTo>
                    <a:pt x="1" y="1"/>
                  </a:moveTo>
                  <a:cubicBezTo>
                    <a:pt x="231" y="195"/>
                    <a:pt x="509" y="332"/>
                    <a:pt x="804" y="39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2" name="Google Shape;652;p36"/>
            <p:cNvSpPr/>
            <p:nvPr/>
          </p:nvSpPr>
          <p:spPr>
            <a:xfrm>
              <a:off x="3296330" y="6120965"/>
              <a:ext cx="38864" cy="2608"/>
            </a:xfrm>
            <a:custGeom>
              <a:avLst/>
              <a:gdLst/>
              <a:ahLst/>
              <a:cxnLst/>
              <a:rect l="l" t="t" r="r" b="b"/>
              <a:pathLst>
                <a:path w="611" h="41" fill="none" extrusionOk="0">
                  <a:moveTo>
                    <a:pt x="0" y="12"/>
                  </a:moveTo>
                  <a:cubicBezTo>
                    <a:pt x="204" y="1"/>
                    <a:pt x="409" y="10"/>
                    <a:pt x="610" y="4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3" name="Google Shape;653;p36"/>
            <p:cNvSpPr/>
            <p:nvPr/>
          </p:nvSpPr>
          <p:spPr>
            <a:xfrm>
              <a:off x="3308670" y="6137693"/>
              <a:ext cx="75947" cy="5852"/>
            </a:xfrm>
            <a:custGeom>
              <a:avLst/>
              <a:gdLst/>
              <a:ahLst/>
              <a:cxnLst/>
              <a:rect l="l" t="t" r="r" b="b"/>
              <a:pathLst>
                <a:path w="1194" h="92" fill="none" extrusionOk="0">
                  <a:moveTo>
                    <a:pt x="1" y="0"/>
                  </a:moveTo>
                  <a:cubicBezTo>
                    <a:pt x="391" y="83"/>
                    <a:pt x="799" y="92"/>
                    <a:pt x="1194" y="2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4" name="Google Shape;654;p36"/>
            <p:cNvSpPr/>
            <p:nvPr/>
          </p:nvSpPr>
          <p:spPr>
            <a:xfrm>
              <a:off x="3575249" y="6081337"/>
              <a:ext cx="31867" cy="8905"/>
            </a:xfrm>
            <a:custGeom>
              <a:avLst/>
              <a:gdLst/>
              <a:ahLst/>
              <a:cxnLst/>
              <a:rect l="l" t="t" r="r" b="b"/>
              <a:pathLst>
                <a:path w="501" h="140" fill="none" extrusionOk="0">
                  <a:moveTo>
                    <a:pt x="501" y="1"/>
                  </a:moveTo>
                  <a:lnTo>
                    <a:pt x="1" y="1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655" name="Google Shape;655;p36"/>
          <p:cNvGrpSpPr/>
          <p:nvPr/>
        </p:nvGrpSpPr>
        <p:grpSpPr>
          <a:xfrm rot="-6439738">
            <a:off x="10783616" y="2607862"/>
            <a:ext cx="3181523" cy="1346221"/>
            <a:chOff x="2564652" y="5672723"/>
            <a:chExt cx="1189906" cy="503517"/>
          </a:xfrm>
        </p:grpSpPr>
        <p:sp>
          <p:nvSpPr>
            <p:cNvPr id="656" name="Google Shape;656;p36"/>
            <p:cNvSpPr/>
            <p:nvPr/>
          </p:nvSpPr>
          <p:spPr>
            <a:xfrm>
              <a:off x="2624125" y="5672723"/>
              <a:ext cx="1130432" cy="503517"/>
            </a:xfrm>
            <a:custGeom>
              <a:avLst/>
              <a:gdLst/>
              <a:ahLst/>
              <a:cxnLst/>
              <a:rect l="l" t="t" r="r" b="b"/>
              <a:pathLst>
                <a:path w="17772" h="7916" extrusionOk="0">
                  <a:moveTo>
                    <a:pt x="7298" y="1725"/>
                  </a:moveTo>
                  <a:cubicBezTo>
                    <a:pt x="7825" y="1725"/>
                    <a:pt x="7773" y="2477"/>
                    <a:pt x="7709" y="2841"/>
                  </a:cubicBezTo>
                  <a:cubicBezTo>
                    <a:pt x="7624" y="3314"/>
                    <a:pt x="7384" y="3746"/>
                    <a:pt x="7049" y="4086"/>
                  </a:cubicBezTo>
                  <a:cubicBezTo>
                    <a:pt x="6843" y="3736"/>
                    <a:pt x="6710" y="3348"/>
                    <a:pt x="6680" y="2927"/>
                  </a:cubicBezTo>
                  <a:cubicBezTo>
                    <a:pt x="6654" y="2556"/>
                    <a:pt x="6701" y="1799"/>
                    <a:pt x="7215" y="1731"/>
                  </a:cubicBezTo>
                  <a:cubicBezTo>
                    <a:pt x="7244" y="1727"/>
                    <a:pt x="7272" y="1725"/>
                    <a:pt x="7298" y="1725"/>
                  </a:cubicBezTo>
                  <a:close/>
                  <a:moveTo>
                    <a:pt x="7390" y="0"/>
                  </a:moveTo>
                  <a:cubicBezTo>
                    <a:pt x="7366" y="0"/>
                    <a:pt x="7343" y="1"/>
                    <a:pt x="7319" y="2"/>
                  </a:cubicBezTo>
                  <a:cubicBezTo>
                    <a:pt x="5904" y="46"/>
                    <a:pt x="5023" y="1266"/>
                    <a:pt x="4966" y="2595"/>
                  </a:cubicBezTo>
                  <a:cubicBezTo>
                    <a:pt x="4931" y="3381"/>
                    <a:pt x="5147" y="4142"/>
                    <a:pt x="5522" y="4821"/>
                  </a:cubicBezTo>
                  <a:cubicBezTo>
                    <a:pt x="5407" y="4836"/>
                    <a:pt x="5294" y="4843"/>
                    <a:pt x="5182" y="4843"/>
                  </a:cubicBezTo>
                  <a:cubicBezTo>
                    <a:pt x="3516" y="4843"/>
                    <a:pt x="2164" y="3286"/>
                    <a:pt x="1827" y="1671"/>
                  </a:cubicBezTo>
                  <a:cubicBezTo>
                    <a:pt x="1725" y="1181"/>
                    <a:pt x="1311" y="953"/>
                    <a:pt x="915" y="953"/>
                  </a:cubicBezTo>
                  <a:cubicBezTo>
                    <a:pt x="446" y="953"/>
                    <a:pt x="0" y="1273"/>
                    <a:pt x="123" y="1860"/>
                  </a:cubicBezTo>
                  <a:cubicBezTo>
                    <a:pt x="641" y="4347"/>
                    <a:pt x="2732" y="6560"/>
                    <a:pt x="5209" y="6560"/>
                  </a:cubicBezTo>
                  <a:cubicBezTo>
                    <a:pt x="5698" y="6560"/>
                    <a:pt x="6202" y="6474"/>
                    <a:pt x="6713" y="6286"/>
                  </a:cubicBezTo>
                  <a:cubicBezTo>
                    <a:pt x="6754" y="6321"/>
                    <a:pt x="6795" y="6359"/>
                    <a:pt x="6838" y="6393"/>
                  </a:cubicBezTo>
                  <a:cubicBezTo>
                    <a:pt x="8211" y="7524"/>
                    <a:pt x="9796" y="7916"/>
                    <a:pt x="11433" y="7916"/>
                  </a:cubicBezTo>
                  <a:cubicBezTo>
                    <a:pt x="13231" y="7916"/>
                    <a:pt x="15091" y="7443"/>
                    <a:pt x="16799" y="6958"/>
                  </a:cubicBezTo>
                  <a:cubicBezTo>
                    <a:pt x="17772" y="6681"/>
                    <a:pt x="17333" y="5320"/>
                    <a:pt x="16443" y="5320"/>
                  </a:cubicBezTo>
                  <a:cubicBezTo>
                    <a:pt x="16361" y="5320"/>
                    <a:pt x="16274" y="5331"/>
                    <a:pt x="16185" y="5357"/>
                  </a:cubicBezTo>
                  <a:cubicBezTo>
                    <a:pt x="14705" y="5777"/>
                    <a:pt x="13108" y="6249"/>
                    <a:pt x="11534" y="6249"/>
                  </a:cubicBezTo>
                  <a:cubicBezTo>
                    <a:pt x="10990" y="6249"/>
                    <a:pt x="10449" y="6192"/>
                    <a:pt x="9916" y="6058"/>
                  </a:cubicBezTo>
                  <a:cubicBezTo>
                    <a:pt x="9358" y="5918"/>
                    <a:pt x="8769" y="5664"/>
                    <a:pt x="8248" y="5314"/>
                  </a:cubicBezTo>
                  <a:cubicBezTo>
                    <a:pt x="8968" y="4590"/>
                    <a:pt x="9422" y="3604"/>
                    <a:pt x="9444" y="2576"/>
                  </a:cubicBezTo>
                  <a:cubicBezTo>
                    <a:pt x="9471" y="1325"/>
                    <a:pt x="8779" y="0"/>
                    <a:pt x="7390"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657" name="Google Shape;657;p36"/>
            <p:cNvSpPr/>
            <p:nvPr/>
          </p:nvSpPr>
          <p:spPr>
            <a:xfrm rot="6165753" flipH="1">
              <a:off x="2716298" y="5746689"/>
              <a:ext cx="131740" cy="124731"/>
            </a:xfrm>
            <a:custGeom>
              <a:avLst/>
              <a:gdLst/>
              <a:ahLst/>
              <a:cxnLst/>
              <a:rect l="l" t="t" r="r" b="b"/>
              <a:pathLst>
                <a:path w="2071" h="1961" extrusionOk="0">
                  <a:moveTo>
                    <a:pt x="1632" y="1"/>
                  </a:moveTo>
                  <a:cubicBezTo>
                    <a:pt x="1617" y="1"/>
                    <a:pt x="1603" y="2"/>
                    <a:pt x="1588" y="6"/>
                  </a:cubicBezTo>
                  <a:cubicBezTo>
                    <a:pt x="1525" y="21"/>
                    <a:pt x="1474" y="66"/>
                    <a:pt x="1432" y="114"/>
                  </a:cubicBezTo>
                  <a:cubicBezTo>
                    <a:pt x="1264" y="304"/>
                    <a:pt x="1179" y="555"/>
                    <a:pt x="1131" y="803"/>
                  </a:cubicBezTo>
                  <a:cubicBezTo>
                    <a:pt x="1078" y="1068"/>
                    <a:pt x="1061" y="1340"/>
                    <a:pt x="1079" y="1610"/>
                  </a:cubicBezTo>
                  <a:cubicBezTo>
                    <a:pt x="931" y="1244"/>
                    <a:pt x="782" y="876"/>
                    <a:pt x="583" y="534"/>
                  </a:cubicBezTo>
                  <a:cubicBezTo>
                    <a:pt x="503" y="400"/>
                    <a:pt x="412" y="264"/>
                    <a:pt x="275" y="189"/>
                  </a:cubicBezTo>
                  <a:cubicBezTo>
                    <a:pt x="245" y="173"/>
                    <a:pt x="211" y="160"/>
                    <a:pt x="176" y="160"/>
                  </a:cubicBezTo>
                  <a:cubicBezTo>
                    <a:pt x="170" y="160"/>
                    <a:pt x="164" y="160"/>
                    <a:pt x="158" y="161"/>
                  </a:cubicBezTo>
                  <a:cubicBezTo>
                    <a:pt x="57" y="177"/>
                    <a:pt x="22" y="305"/>
                    <a:pt x="19" y="407"/>
                  </a:cubicBezTo>
                  <a:cubicBezTo>
                    <a:pt x="0" y="979"/>
                    <a:pt x="255" y="1555"/>
                    <a:pt x="693" y="1925"/>
                  </a:cubicBezTo>
                  <a:cubicBezTo>
                    <a:pt x="700" y="1931"/>
                    <a:pt x="708" y="1939"/>
                    <a:pt x="709" y="1947"/>
                  </a:cubicBezTo>
                  <a:lnTo>
                    <a:pt x="709" y="1947"/>
                  </a:lnTo>
                  <a:lnTo>
                    <a:pt x="1502" y="1934"/>
                  </a:lnTo>
                  <a:cubicBezTo>
                    <a:pt x="1901" y="1521"/>
                    <a:pt x="2070" y="898"/>
                    <a:pt x="1934" y="339"/>
                  </a:cubicBezTo>
                  <a:cubicBezTo>
                    <a:pt x="1913" y="253"/>
                    <a:pt x="1884" y="165"/>
                    <a:pt x="1825" y="98"/>
                  </a:cubicBezTo>
                  <a:cubicBezTo>
                    <a:pt x="1777" y="41"/>
                    <a:pt x="1705" y="1"/>
                    <a:pt x="1632" y="1"/>
                  </a:cubicBezTo>
                  <a:close/>
                  <a:moveTo>
                    <a:pt x="709" y="1947"/>
                  </a:moveTo>
                  <a:lnTo>
                    <a:pt x="692" y="1948"/>
                  </a:lnTo>
                  <a:cubicBezTo>
                    <a:pt x="684" y="1951"/>
                    <a:pt x="693" y="1960"/>
                    <a:pt x="701" y="1960"/>
                  </a:cubicBezTo>
                  <a:cubicBezTo>
                    <a:pt x="704" y="1960"/>
                    <a:pt x="706" y="1959"/>
                    <a:pt x="708" y="1956"/>
                  </a:cubicBezTo>
                  <a:cubicBezTo>
                    <a:pt x="709" y="1953"/>
                    <a:pt x="709" y="1950"/>
                    <a:pt x="709" y="1947"/>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658" name="Google Shape;658;p36"/>
            <p:cNvSpPr/>
            <p:nvPr/>
          </p:nvSpPr>
          <p:spPr>
            <a:xfrm>
              <a:off x="2564652" y="5673549"/>
              <a:ext cx="214548" cy="184144"/>
            </a:xfrm>
            <a:custGeom>
              <a:avLst/>
              <a:gdLst/>
              <a:ahLst/>
              <a:cxnLst/>
              <a:rect l="l" t="t" r="r" b="b"/>
              <a:pathLst>
                <a:path w="3373" h="2895" extrusionOk="0">
                  <a:moveTo>
                    <a:pt x="1721" y="1"/>
                  </a:moveTo>
                  <a:cubicBezTo>
                    <a:pt x="1341" y="1"/>
                    <a:pt x="963" y="127"/>
                    <a:pt x="690" y="383"/>
                  </a:cubicBezTo>
                  <a:cubicBezTo>
                    <a:pt x="1" y="1031"/>
                    <a:pt x="158" y="2188"/>
                    <a:pt x="952" y="2677"/>
                  </a:cubicBezTo>
                  <a:cubicBezTo>
                    <a:pt x="1196" y="2828"/>
                    <a:pt x="1447" y="2895"/>
                    <a:pt x="1688" y="2895"/>
                  </a:cubicBezTo>
                  <a:cubicBezTo>
                    <a:pt x="2602" y="2895"/>
                    <a:pt x="3373" y="1933"/>
                    <a:pt x="3108" y="931"/>
                  </a:cubicBezTo>
                  <a:cubicBezTo>
                    <a:pt x="3080" y="824"/>
                    <a:pt x="3035" y="725"/>
                    <a:pt x="2977" y="634"/>
                  </a:cubicBezTo>
                  <a:cubicBezTo>
                    <a:pt x="2709" y="214"/>
                    <a:pt x="2214" y="1"/>
                    <a:pt x="172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659" name="Google Shape;659;p36"/>
            <p:cNvSpPr/>
            <p:nvPr/>
          </p:nvSpPr>
          <p:spPr>
            <a:xfrm rot="6165753" flipH="1">
              <a:off x="2669599" y="5775098"/>
              <a:ext cx="29452" cy="21117"/>
            </a:xfrm>
            <a:custGeom>
              <a:avLst/>
              <a:gdLst/>
              <a:ahLst/>
              <a:cxnLst/>
              <a:rect l="l" t="t" r="r" b="b"/>
              <a:pathLst>
                <a:path w="463" h="332" extrusionOk="0">
                  <a:moveTo>
                    <a:pt x="214" y="1"/>
                  </a:moveTo>
                  <a:cubicBezTo>
                    <a:pt x="0" y="1"/>
                    <a:pt x="38" y="332"/>
                    <a:pt x="250" y="332"/>
                  </a:cubicBezTo>
                  <a:cubicBezTo>
                    <a:pt x="463" y="332"/>
                    <a:pt x="426" y="1"/>
                    <a:pt x="21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60" name="Google Shape;660;p36"/>
            <p:cNvSpPr/>
            <p:nvPr/>
          </p:nvSpPr>
          <p:spPr>
            <a:xfrm rot="6165753" flipH="1">
              <a:off x="2680117" y="5740555"/>
              <a:ext cx="28307" cy="20227"/>
            </a:xfrm>
            <a:custGeom>
              <a:avLst/>
              <a:gdLst/>
              <a:ahLst/>
              <a:cxnLst/>
              <a:rect l="l" t="t" r="r" b="b"/>
              <a:pathLst>
                <a:path w="445" h="318" extrusionOk="0">
                  <a:moveTo>
                    <a:pt x="206" y="1"/>
                  </a:moveTo>
                  <a:cubicBezTo>
                    <a:pt x="0" y="1"/>
                    <a:pt x="37" y="317"/>
                    <a:pt x="241" y="317"/>
                  </a:cubicBezTo>
                  <a:cubicBezTo>
                    <a:pt x="444" y="317"/>
                    <a:pt x="409" y="1"/>
                    <a:pt x="20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61" name="Google Shape;661;p36"/>
            <p:cNvSpPr/>
            <p:nvPr/>
          </p:nvSpPr>
          <p:spPr>
            <a:xfrm rot="6165753" flipH="1">
              <a:off x="2612839" y="5737969"/>
              <a:ext cx="78179" cy="37655"/>
            </a:xfrm>
            <a:custGeom>
              <a:avLst/>
              <a:gdLst/>
              <a:ahLst/>
              <a:cxnLst/>
              <a:rect l="l" t="t" r="r" b="b"/>
              <a:pathLst>
                <a:path w="1229" h="592" extrusionOk="0">
                  <a:moveTo>
                    <a:pt x="1040" y="1"/>
                  </a:moveTo>
                  <a:cubicBezTo>
                    <a:pt x="979" y="1"/>
                    <a:pt x="929" y="37"/>
                    <a:pt x="893" y="94"/>
                  </a:cubicBezTo>
                  <a:cubicBezTo>
                    <a:pt x="898" y="86"/>
                    <a:pt x="900" y="83"/>
                    <a:pt x="900" y="83"/>
                  </a:cubicBezTo>
                  <a:lnTo>
                    <a:pt x="900" y="83"/>
                  </a:lnTo>
                  <a:cubicBezTo>
                    <a:pt x="899" y="83"/>
                    <a:pt x="884" y="105"/>
                    <a:pt x="878" y="112"/>
                  </a:cubicBezTo>
                  <a:cubicBezTo>
                    <a:pt x="867" y="127"/>
                    <a:pt x="853" y="142"/>
                    <a:pt x="840" y="157"/>
                  </a:cubicBezTo>
                  <a:cubicBezTo>
                    <a:pt x="839" y="158"/>
                    <a:pt x="833" y="163"/>
                    <a:pt x="829" y="166"/>
                  </a:cubicBezTo>
                  <a:cubicBezTo>
                    <a:pt x="826" y="169"/>
                    <a:pt x="823" y="171"/>
                    <a:pt x="822" y="172"/>
                  </a:cubicBezTo>
                  <a:cubicBezTo>
                    <a:pt x="806" y="185"/>
                    <a:pt x="791" y="196"/>
                    <a:pt x="775" y="208"/>
                  </a:cubicBezTo>
                  <a:cubicBezTo>
                    <a:pt x="768" y="213"/>
                    <a:pt x="759" y="217"/>
                    <a:pt x="752" y="221"/>
                  </a:cubicBezTo>
                  <a:cubicBezTo>
                    <a:pt x="750" y="223"/>
                    <a:pt x="751" y="222"/>
                    <a:pt x="750" y="223"/>
                  </a:cubicBezTo>
                  <a:cubicBezTo>
                    <a:pt x="733" y="231"/>
                    <a:pt x="717" y="239"/>
                    <a:pt x="700" y="245"/>
                  </a:cubicBezTo>
                  <a:cubicBezTo>
                    <a:pt x="684" y="251"/>
                    <a:pt x="668" y="256"/>
                    <a:pt x="651" y="262"/>
                  </a:cubicBezTo>
                  <a:cubicBezTo>
                    <a:pt x="641" y="263"/>
                    <a:pt x="630" y="266"/>
                    <a:pt x="620" y="267"/>
                  </a:cubicBezTo>
                  <a:cubicBezTo>
                    <a:pt x="602" y="269"/>
                    <a:pt x="583" y="270"/>
                    <a:pt x="566" y="272"/>
                  </a:cubicBezTo>
                  <a:lnTo>
                    <a:pt x="558" y="272"/>
                  </a:lnTo>
                  <a:cubicBezTo>
                    <a:pt x="552" y="272"/>
                    <a:pt x="546" y="272"/>
                    <a:pt x="540" y="271"/>
                  </a:cubicBezTo>
                  <a:cubicBezTo>
                    <a:pt x="520" y="270"/>
                    <a:pt x="500" y="267"/>
                    <a:pt x="480" y="263"/>
                  </a:cubicBezTo>
                  <a:cubicBezTo>
                    <a:pt x="471" y="262"/>
                    <a:pt x="463" y="260"/>
                    <a:pt x="453" y="258"/>
                  </a:cubicBezTo>
                  <a:cubicBezTo>
                    <a:pt x="452" y="257"/>
                    <a:pt x="445" y="255"/>
                    <a:pt x="440" y="253"/>
                  </a:cubicBezTo>
                  <a:cubicBezTo>
                    <a:pt x="432" y="250"/>
                    <a:pt x="424" y="247"/>
                    <a:pt x="424" y="247"/>
                  </a:cubicBezTo>
                  <a:cubicBezTo>
                    <a:pt x="416" y="244"/>
                    <a:pt x="407" y="241"/>
                    <a:pt x="399" y="238"/>
                  </a:cubicBezTo>
                  <a:cubicBezTo>
                    <a:pt x="382" y="231"/>
                    <a:pt x="367" y="222"/>
                    <a:pt x="351" y="214"/>
                  </a:cubicBezTo>
                  <a:cubicBezTo>
                    <a:pt x="348" y="213"/>
                    <a:pt x="349" y="213"/>
                    <a:pt x="348" y="212"/>
                  </a:cubicBezTo>
                  <a:cubicBezTo>
                    <a:pt x="340" y="207"/>
                    <a:pt x="332" y="201"/>
                    <a:pt x="325" y="196"/>
                  </a:cubicBezTo>
                  <a:cubicBezTo>
                    <a:pt x="308" y="184"/>
                    <a:pt x="293" y="171"/>
                    <a:pt x="278" y="158"/>
                  </a:cubicBezTo>
                  <a:cubicBezTo>
                    <a:pt x="252" y="133"/>
                    <a:pt x="215" y="122"/>
                    <a:pt x="179" y="122"/>
                  </a:cubicBezTo>
                  <a:cubicBezTo>
                    <a:pt x="131" y="122"/>
                    <a:pt x="83" y="142"/>
                    <a:pt x="54" y="180"/>
                  </a:cubicBezTo>
                  <a:cubicBezTo>
                    <a:pt x="0" y="251"/>
                    <a:pt x="9" y="344"/>
                    <a:pt x="76" y="405"/>
                  </a:cubicBezTo>
                  <a:cubicBezTo>
                    <a:pt x="206" y="522"/>
                    <a:pt x="384" y="591"/>
                    <a:pt x="561" y="591"/>
                  </a:cubicBezTo>
                  <a:cubicBezTo>
                    <a:pt x="597" y="591"/>
                    <a:pt x="633" y="588"/>
                    <a:pt x="668" y="583"/>
                  </a:cubicBezTo>
                  <a:cubicBezTo>
                    <a:pt x="890" y="545"/>
                    <a:pt x="1068" y="414"/>
                    <a:pt x="1184" y="224"/>
                  </a:cubicBezTo>
                  <a:cubicBezTo>
                    <a:pt x="1228" y="152"/>
                    <a:pt x="1176" y="42"/>
                    <a:pt x="1103" y="14"/>
                  </a:cubicBezTo>
                  <a:lnTo>
                    <a:pt x="1104" y="14"/>
                  </a:lnTo>
                  <a:cubicBezTo>
                    <a:pt x="1082" y="5"/>
                    <a:pt x="1060" y="1"/>
                    <a:pt x="1040"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62" name="Google Shape;662;p36"/>
            <p:cNvSpPr/>
            <p:nvPr/>
          </p:nvSpPr>
          <p:spPr>
            <a:xfrm>
              <a:off x="3040437" y="6021228"/>
              <a:ext cx="88351" cy="54766"/>
            </a:xfrm>
            <a:custGeom>
              <a:avLst/>
              <a:gdLst/>
              <a:ahLst/>
              <a:cxnLst/>
              <a:rect l="l" t="t" r="r" b="b"/>
              <a:pathLst>
                <a:path w="1389" h="861" fill="none" extrusionOk="0">
                  <a:moveTo>
                    <a:pt x="0" y="860"/>
                  </a:moveTo>
                  <a:cubicBezTo>
                    <a:pt x="515" y="673"/>
                    <a:pt x="991" y="378"/>
                    <a:pt x="1389"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3" name="Google Shape;663;p36"/>
            <p:cNvSpPr/>
            <p:nvPr/>
          </p:nvSpPr>
          <p:spPr>
            <a:xfrm>
              <a:off x="3006852" y="5933450"/>
              <a:ext cx="65897" cy="48914"/>
            </a:xfrm>
            <a:custGeom>
              <a:avLst/>
              <a:gdLst/>
              <a:ahLst/>
              <a:cxnLst/>
              <a:rect l="l" t="t" r="r" b="b"/>
              <a:pathLst>
                <a:path w="1036" h="769" fill="none" extrusionOk="0">
                  <a:moveTo>
                    <a:pt x="1035" y="1"/>
                  </a:moveTo>
                  <a:cubicBezTo>
                    <a:pt x="713" y="286"/>
                    <a:pt x="367" y="543"/>
                    <a:pt x="1" y="7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4" name="Google Shape;664;p36"/>
            <p:cNvSpPr/>
            <p:nvPr/>
          </p:nvSpPr>
          <p:spPr>
            <a:xfrm>
              <a:off x="3054494" y="5712223"/>
              <a:ext cx="8841" cy="26524"/>
            </a:xfrm>
            <a:custGeom>
              <a:avLst/>
              <a:gdLst/>
              <a:ahLst/>
              <a:cxnLst/>
              <a:rect l="l" t="t" r="r" b="b"/>
              <a:pathLst>
                <a:path w="139" h="417" fill="none" extrusionOk="0">
                  <a:moveTo>
                    <a:pt x="1" y="0"/>
                  </a:moveTo>
                  <a:cubicBezTo>
                    <a:pt x="25" y="145"/>
                    <a:pt x="71" y="287"/>
                    <a:pt x="138" y="4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5" name="Google Shape;665;p36"/>
            <p:cNvSpPr/>
            <p:nvPr/>
          </p:nvSpPr>
          <p:spPr>
            <a:xfrm>
              <a:off x="3097874" y="5715721"/>
              <a:ext cx="2417" cy="21245"/>
            </a:xfrm>
            <a:custGeom>
              <a:avLst/>
              <a:gdLst/>
              <a:ahLst/>
              <a:cxnLst/>
              <a:rect l="l" t="t" r="r" b="b"/>
              <a:pathLst>
                <a:path w="38" h="334" fill="none" extrusionOk="0">
                  <a:moveTo>
                    <a:pt x="38" y="1"/>
                  </a:moveTo>
                  <a:cubicBezTo>
                    <a:pt x="9" y="108"/>
                    <a:pt x="0" y="222"/>
                    <a:pt x="14" y="33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6" name="Google Shape;666;p36"/>
            <p:cNvSpPr/>
            <p:nvPr/>
          </p:nvSpPr>
          <p:spPr>
            <a:xfrm>
              <a:off x="3135784" y="5733277"/>
              <a:ext cx="20990" cy="28496"/>
            </a:xfrm>
            <a:custGeom>
              <a:avLst/>
              <a:gdLst/>
              <a:ahLst/>
              <a:cxnLst/>
              <a:rect l="l" t="t" r="r" b="b"/>
              <a:pathLst>
                <a:path w="330" h="448" fill="none" extrusionOk="0">
                  <a:moveTo>
                    <a:pt x="329" y="1"/>
                  </a:moveTo>
                  <a:cubicBezTo>
                    <a:pt x="243" y="165"/>
                    <a:pt x="131" y="316"/>
                    <a:pt x="0" y="44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7" name="Google Shape;667;p36"/>
            <p:cNvSpPr/>
            <p:nvPr/>
          </p:nvSpPr>
          <p:spPr>
            <a:xfrm>
              <a:off x="2749050" y="5952341"/>
              <a:ext cx="24871" cy="31740"/>
            </a:xfrm>
            <a:custGeom>
              <a:avLst/>
              <a:gdLst/>
              <a:ahLst/>
              <a:cxnLst/>
              <a:rect l="l" t="t" r="r" b="b"/>
              <a:pathLst>
                <a:path w="391" h="499" fill="none" extrusionOk="0">
                  <a:moveTo>
                    <a:pt x="1" y="0"/>
                  </a:moveTo>
                  <a:cubicBezTo>
                    <a:pt x="104" y="185"/>
                    <a:pt x="235" y="354"/>
                    <a:pt x="390" y="49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8" name="Google Shape;668;p36"/>
            <p:cNvSpPr/>
            <p:nvPr/>
          </p:nvSpPr>
          <p:spPr>
            <a:xfrm>
              <a:off x="2796820" y="6005135"/>
              <a:ext cx="51140" cy="24998"/>
            </a:xfrm>
            <a:custGeom>
              <a:avLst/>
              <a:gdLst/>
              <a:ahLst/>
              <a:cxnLst/>
              <a:rect l="l" t="t" r="r" b="b"/>
              <a:pathLst>
                <a:path w="804" h="393" fill="none" extrusionOk="0">
                  <a:moveTo>
                    <a:pt x="1" y="1"/>
                  </a:moveTo>
                  <a:cubicBezTo>
                    <a:pt x="231" y="195"/>
                    <a:pt x="509" y="332"/>
                    <a:pt x="804" y="39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9" name="Google Shape;669;p36"/>
            <p:cNvSpPr/>
            <p:nvPr/>
          </p:nvSpPr>
          <p:spPr>
            <a:xfrm>
              <a:off x="3296330" y="6120965"/>
              <a:ext cx="38864" cy="2608"/>
            </a:xfrm>
            <a:custGeom>
              <a:avLst/>
              <a:gdLst/>
              <a:ahLst/>
              <a:cxnLst/>
              <a:rect l="l" t="t" r="r" b="b"/>
              <a:pathLst>
                <a:path w="611" h="41" fill="none" extrusionOk="0">
                  <a:moveTo>
                    <a:pt x="0" y="12"/>
                  </a:moveTo>
                  <a:cubicBezTo>
                    <a:pt x="204" y="1"/>
                    <a:pt x="409" y="10"/>
                    <a:pt x="610" y="4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70" name="Google Shape;670;p36"/>
            <p:cNvSpPr/>
            <p:nvPr/>
          </p:nvSpPr>
          <p:spPr>
            <a:xfrm>
              <a:off x="3308670" y="6137693"/>
              <a:ext cx="75947" cy="5852"/>
            </a:xfrm>
            <a:custGeom>
              <a:avLst/>
              <a:gdLst/>
              <a:ahLst/>
              <a:cxnLst/>
              <a:rect l="l" t="t" r="r" b="b"/>
              <a:pathLst>
                <a:path w="1194" h="92" fill="none" extrusionOk="0">
                  <a:moveTo>
                    <a:pt x="1" y="0"/>
                  </a:moveTo>
                  <a:cubicBezTo>
                    <a:pt x="391" y="83"/>
                    <a:pt x="799" y="92"/>
                    <a:pt x="1194" y="2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71" name="Google Shape;671;p36"/>
            <p:cNvSpPr/>
            <p:nvPr/>
          </p:nvSpPr>
          <p:spPr>
            <a:xfrm>
              <a:off x="3575249" y="6081337"/>
              <a:ext cx="31867" cy="8905"/>
            </a:xfrm>
            <a:custGeom>
              <a:avLst/>
              <a:gdLst/>
              <a:ahLst/>
              <a:cxnLst/>
              <a:rect l="l" t="t" r="r" b="b"/>
              <a:pathLst>
                <a:path w="501" h="140" fill="none" extrusionOk="0">
                  <a:moveTo>
                    <a:pt x="501" y="1"/>
                  </a:moveTo>
                  <a:lnTo>
                    <a:pt x="1" y="1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672" name="Google Shape;672;p36"/>
          <p:cNvGrpSpPr/>
          <p:nvPr/>
        </p:nvGrpSpPr>
        <p:grpSpPr>
          <a:xfrm rot="-9443944">
            <a:off x="9753814" y="5046695"/>
            <a:ext cx="393297" cy="687011"/>
            <a:chOff x="2975204" y="355610"/>
            <a:chExt cx="393000" cy="686494"/>
          </a:xfrm>
        </p:grpSpPr>
        <p:sp>
          <p:nvSpPr>
            <p:cNvPr id="673" name="Google Shape;673;p36"/>
            <p:cNvSpPr/>
            <p:nvPr/>
          </p:nvSpPr>
          <p:spPr>
            <a:xfrm>
              <a:off x="3110699" y="35561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74" name="Google Shape;674;p36"/>
            <p:cNvSpPr/>
            <p:nvPr/>
          </p:nvSpPr>
          <p:spPr>
            <a:xfrm>
              <a:off x="2975204" y="83382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675" name="Google Shape;675;p36"/>
          <p:cNvGrpSpPr/>
          <p:nvPr/>
        </p:nvGrpSpPr>
        <p:grpSpPr>
          <a:xfrm rot="-4009962">
            <a:off x="8945197" y="8807713"/>
            <a:ext cx="746877" cy="807440"/>
            <a:chOff x="2844989" y="352700"/>
            <a:chExt cx="634084" cy="685500"/>
          </a:xfrm>
        </p:grpSpPr>
        <p:sp>
          <p:nvSpPr>
            <p:cNvPr id="676" name="Google Shape;676;p36"/>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677" name="Google Shape;677;p36"/>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78" name="Google Shape;678;p36"/>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sp>
        <p:nvSpPr>
          <p:cNvPr id="679" name="Google Shape;679;p36"/>
          <p:cNvSpPr txBox="1"/>
          <p:nvPr/>
        </p:nvSpPr>
        <p:spPr>
          <a:xfrm>
            <a:off x="1136015" y="1561465"/>
            <a:ext cx="10504170" cy="7752080"/>
          </a:xfrm>
          <a:prstGeom prst="rect">
            <a:avLst/>
          </a:prstGeom>
          <a:noFill/>
          <a:ln>
            <a:noFill/>
          </a:ln>
        </p:spPr>
        <p:txBody>
          <a:bodyPr spcFirstLastPara="1" wrap="square" lIns="91425" tIns="91425" rIns="91425" bIns="91425" anchor="ctr" anchorCtr="0">
            <a:noAutofit/>
          </a:bodyPr>
          <a:lstStyle/>
          <a:p>
            <a:r>
              <a:rPr lang="en-US" sz="4000" b="1" kern="1200" dirty="0">
                <a:solidFill>
                  <a:schemeClr val="tx1"/>
                </a:solidFill>
                <a:ea typeface="+mn-ea"/>
                <a:cs typeface="+mn-cs"/>
                <a:sym typeface="Montserrat"/>
              </a:rPr>
              <a:t>What is the correct way to start a friendly letter?</a:t>
            </a:r>
            <a:endParaRPr lang="en-US" sz="4000" b="1" kern="1200" dirty="0">
              <a:solidFill>
                <a:schemeClr val="tx1"/>
              </a:solidFill>
              <a:ea typeface="+mn-ea"/>
              <a:cs typeface="+mn-cs"/>
              <a:sym typeface="Montserrat"/>
            </a:endParaRPr>
          </a:p>
          <a:p>
            <a:endParaRPr lang="en-US" sz="4000" b="1" kern="1200" dirty="0">
              <a:solidFill>
                <a:schemeClr val="tx1"/>
              </a:solidFill>
              <a:ea typeface="+mn-ea"/>
              <a:cs typeface="+mn-cs"/>
              <a:sym typeface="Montserrat"/>
            </a:endParaRPr>
          </a:p>
          <a:p>
            <a:pPr marL="514350" indent="-514350">
              <a:buFont typeface="+mj-lt"/>
              <a:buAutoNum type="arabicPeriod"/>
            </a:pPr>
            <a:r>
              <a:rPr lang="en-US" sz="4000" b="1" kern="1200" dirty="0">
                <a:solidFill>
                  <a:srgbClr val="FF0000"/>
                </a:solidFill>
                <a:ea typeface="+mn-ea"/>
                <a:cs typeface="+mn-cs"/>
                <a:sym typeface="Montserrat"/>
              </a:rPr>
              <a:t>Dear Ahmad,</a:t>
            </a:r>
            <a:endParaRPr lang="en-US" sz="4000" b="1" kern="1200" dirty="0">
              <a:solidFill>
                <a:srgbClr val="FF0000"/>
              </a:solidFill>
              <a:ea typeface="+mn-ea"/>
              <a:cs typeface="+mn-cs"/>
              <a:sym typeface="Montserrat"/>
            </a:endParaRPr>
          </a:p>
          <a:p>
            <a:pPr marL="514350" indent="-514350">
              <a:buFont typeface="+mj-lt"/>
              <a:buAutoNum type="arabicPeriod"/>
            </a:pPr>
            <a:r>
              <a:rPr lang="en-US" sz="4000" b="1" kern="1200" dirty="0">
                <a:solidFill>
                  <a:srgbClr val="FF0000"/>
                </a:solidFill>
                <a:ea typeface="+mn-ea"/>
                <a:cs typeface="+mn-cs"/>
                <a:sym typeface="Montserrat"/>
              </a:rPr>
              <a:t>dear ahmad,</a:t>
            </a:r>
            <a:endParaRPr lang="en-US" sz="4000" b="1" kern="1200" dirty="0">
              <a:solidFill>
                <a:srgbClr val="FF0000"/>
              </a:solidFill>
              <a:ea typeface="+mn-ea"/>
              <a:cs typeface="+mn-cs"/>
              <a:sym typeface="Montserrat"/>
            </a:endParaRPr>
          </a:p>
          <a:p>
            <a:endParaRPr lang="en-US" sz="2800" kern="1200" dirty="0">
              <a:solidFill>
                <a:schemeClr val="tx1"/>
              </a:solidFill>
              <a:ea typeface="+mn-ea"/>
              <a:cs typeface="+mn-cs"/>
              <a:sym typeface="Montserrat"/>
            </a:endParaRPr>
          </a:p>
          <a:p>
            <a:endParaRPr lang="en-US" sz="2800" kern="1200" dirty="0">
              <a:solidFill>
                <a:schemeClr val="tx1"/>
              </a:solidFill>
              <a:ea typeface="+mn-ea"/>
              <a:cs typeface="+mn-cs"/>
              <a:sym typeface="Montserrat"/>
            </a:endParaRPr>
          </a:p>
          <a:p>
            <a:endParaRPr lang="en-US" sz="2800" kern="1200" dirty="0">
              <a:solidFill>
                <a:schemeClr val="tx1"/>
              </a:solidFill>
              <a:ea typeface="+mn-ea"/>
              <a:cs typeface="+mn-cs"/>
              <a:sym typeface="Montserrat"/>
            </a:endParaRPr>
          </a:p>
          <a:p>
            <a:endParaRPr lang="en-US" sz="2800" kern="1200" dirty="0">
              <a:solidFill>
                <a:schemeClr val="tx1"/>
              </a:solidFill>
              <a:ea typeface="+mn-ea"/>
              <a:cs typeface="+mn-cs"/>
              <a:sym typeface="Montserrat"/>
            </a:endParaRPr>
          </a:p>
          <a:p>
            <a:r>
              <a:rPr lang="en-US" sz="4000" b="1" kern="1200" dirty="0">
                <a:solidFill>
                  <a:schemeClr val="tx1"/>
                </a:solidFill>
                <a:ea typeface="+mn-ea"/>
                <a:cs typeface="+mn-cs"/>
                <a:sym typeface="Montserrat"/>
              </a:rPr>
              <a:t>What is the main part of the letter called?</a:t>
            </a:r>
            <a:endParaRPr lang="en-US" sz="4000" b="1" kern="1200" dirty="0">
              <a:solidFill>
                <a:schemeClr val="tx1"/>
              </a:solidFill>
              <a:ea typeface="+mn-ea"/>
              <a:cs typeface="+mn-cs"/>
              <a:sym typeface="Montserrat"/>
            </a:endParaRPr>
          </a:p>
          <a:p>
            <a:endParaRPr lang="en-US" sz="4000" b="1" kern="1200" dirty="0">
              <a:solidFill>
                <a:schemeClr val="tx1"/>
              </a:solidFill>
              <a:ea typeface="+mn-ea"/>
              <a:cs typeface="+mn-cs"/>
              <a:sym typeface="Montserrat"/>
            </a:endParaRPr>
          </a:p>
          <a:p>
            <a:pPr marL="514350" indent="-514350">
              <a:buFont typeface="+mj-lt"/>
              <a:buAutoNum type="arabicPeriod"/>
            </a:pPr>
            <a:r>
              <a:rPr lang="en-US" sz="4000" b="1" kern="1200" dirty="0">
                <a:solidFill>
                  <a:srgbClr val="FF0000"/>
                </a:solidFill>
                <a:ea typeface="+mn-ea"/>
                <a:cs typeface="+mn-cs"/>
                <a:sym typeface="Montserrat"/>
              </a:rPr>
              <a:t>Greeting</a:t>
            </a:r>
            <a:endParaRPr lang="en-US" sz="4000" b="1" kern="1200" dirty="0">
              <a:solidFill>
                <a:srgbClr val="FF0000"/>
              </a:solidFill>
              <a:ea typeface="+mn-ea"/>
              <a:cs typeface="+mn-cs"/>
              <a:sym typeface="Montserrat"/>
            </a:endParaRPr>
          </a:p>
          <a:p>
            <a:pPr marL="514350" indent="-514350">
              <a:buFont typeface="+mj-lt"/>
              <a:buAutoNum type="arabicPeriod"/>
            </a:pPr>
            <a:r>
              <a:rPr lang="en-US" sz="4000" b="1" kern="1200" dirty="0">
                <a:solidFill>
                  <a:srgbClr val="FF0000"/>
                </a:solidFill>
                <a:ea typeface="+mn-ea"/>
                <a:cs typeface="+mn-cs"/>
                <a:sym typeface="Montserrat"/>
              </a:rPr>
              <a:t>Body</a:t>
            </a:r>
            <a:endParaRPr lang="en-US" sz="4000" b="1" kern="1200" dirty="0">
              <a:solidFill>
                <a:srgbClr val="FF0000"/>
              </a:solidFill>
              <a:ea typeface="+mn-ea"/>
              <a:cs typeface="+mn-cs"/>
              <a:sym typeface="Montserrat"/>
            </a:endParaRPr>
          </a:p>
          <a:p>
            <a:endParaRPr lang="en-US" sz="4000" b="1" kern="1200" dirty="0">
              <a:solidFill>
                <a:srgbClr val="FF0000"/>
              </a:solidFill>
              <a:ea typeface="+mn-ea"/>
              <a:cs typeface="+mn-cs"/>
              <a:sym typeface="Montserrat"/>
            </a:endParaRPr>
          </a:p>
        </p:txBody>
      </p:sp>
      <p:sp>
        <p:nvSpPr>
          <p:cNvPr id="72" name="Google Shape;477;p33"/>
          <p:cNvSpPr txBox="1">
            <a:spLocks noGrp="1"/>
          </p:cNvSpPr>
          <p:nvPr>
            <p:ph type="title"/>
          </p:nvPr>
        </p:nvSpPr>
        <p:spPr>
          <a:xfrm>
            <a:off x="3155864" y="311811"/>
            <a:ext cx="7800841" cy="932200"/>
          </a:xfrm>
          <a:prstGeom prst="rect">
            <a:avLst/>
          </a:prstGeom>
        </p:spPr>
        <p:txBody>
          <a:bodyPr spcFirstLastPara="1" wrap="square" lIns="91425" tIns="91425" rIns="91425" bIns="91425" anchor="t" anchorCtr="0">
            <a:noAutofit/>
          </a:bodyPr>
          <a:lstStyle/>
          <a:p>
            <a:r>
              <a:rPr lang="en-US" sz="6000" dirty="0">
                <a:highlight>
                  <a:srgbClr val="FFFF00"/>
                </a:highlight>
              </a:rPr>
              <a:t>Summative Assessment</a:t>
            </a:r>
            <a:endParaRPr sz="6000" dirty="0">
              <a:highlight>
                <a:srgbClr val="FFFF00"/>
              </a:highlight>
            </a:endParaRPr>
          </a:p>
        </p:txBody>
      </p:sp>
      <p:sp>
        <p:nvSpPr>
          <p:cNvPr id="73" name="Google Shape;447;p32"/>
          <p:cNvSpPr txBox="1"/>
          <p:nvPr/>
        </p:nvSpPr>
        <p:spPr>
          <a:xfrm>
            <a:off x="9331960" y="9038590"/>
            <a:ext cx="5972175" cy="118046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6000" dirty="0">
                <a:highlight>
                  <a:schemeClr val="lt2"/>
                </a:highlight>
              </a:rPr>
              <a:t>IRS / 2 MIN</a:t>
            </a:r>
            <a:endParaRPr lang="en-US" sz="6000" dirty="0">
              <a:highlight>
                <a:schemeClr val="lt2"/>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2"/>
          <p:cNvSpPr txBox="1">
            <a:spLocks noGrp="1"/>
          </p:cNvSpPr>
          <p:nvPr>
            <p:ph type="title"/>
          </p:nvPr>
        </p:nvSpPr>
        <p:spPr>
          <a:xfrm>
            <a:off x="4190913" y="1124700"/>
            <a:ext cx="5943900" cy="699900"/>
          </a:xfrm>
          <a:prstGeom prst="rect">
            <a:avLst/>
          </a:prstGeom>
        </p:spPr>
        <p:txBody>
          <a:bodyPr spcFirstLastPara="1" wrap="square" lIns="91425" tIns="91425" rIns="91425" bIns="91425" anchor="t" anchorCtr="0">
            <a:noAutofit/>
          </a:bodyPr>
          <a:lstStyle/>
          <a:p>
            <a:r>
              <a:rPr lang="en-US" sz="7200" dirty="0">
                <a:highlight>
                  <a:schemeClr val="lt2"/>
                </a:highlight>
              </a:rPr>
              <a:t>Outcomes</a:t>
            </a:r>
            <a:endParaRPr lang="en-US" dirty="0"/>
          </a:p>
        </p:txBody>
      </p:sp>
      <p:grpSp>
        <p:nvGrpSpPr>
          <p:cNvPr id="452" name="Google Shape;452;p32"/>
          <p:cNvGrpSpPr/>
          <p:nvPr/>
        </p:nvGrpSpPr>
        <p:grpSpPr>
          <a:xfrm>
            <a:off x="4244102" y="433377"/>
            <a:ext cx="909183" cy="609315"/>
            <a:chOff x="2214556" y="75883"/>
            <a:chExt cx="830683" cy="556706"/>
          </a:xfrm>
        </p:grpSpPr>
        <p:sp>
          <p:nvSpPr>
            <p:cNvPr id="453" name="Google Shape;453;p32"/>
            <p:cNvSpPr/>
            <p:nvPr/>
          </p:nvSpPr>
          <p:spPr>
            <a:xfrm>
              <a:off x="2560192" y="347031"/>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454" name="Google Shape;454;p32"/>
            <p:cNvSpPr/>
            <p:nvPr/>
          </p:nvSpPr>
          <p:spPr>
            <a:xfrm>
              <a:off x="2214556" y="28418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455" name="Google Shape;455;p32"/>
            <p:cNvSpPr/>
            <p:nvPr/>
          </p:nvSpPr>
          <p:spPr>
            <a:xfrm>
              <a:off x="2815855" y="75883"/>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aphicFrame>
        <p:nvGraphicFramePr>
          <p:cNvPr id="3" name="Diagram 2"/>
          <p:cNvGraphicFramePr/>
          <p:nvPr/>
        </p:nvGraphicFramePr>
        <p:xfrm>
          <a:off x="1026795" y="2696845"/>
          <a:ext cx="12256770" cy="636714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4"/>
        <p:cNvGrpSpPr/>
        <p:nvPr/>
      </p:nvGrpSpPr>
      <p:grpSpPr>
        <a:xfrm>
          <a:off x="0" y="0"/>
          <a:ext cx="0" cy="0"/>
          <a:chOff x="0" y="0"/>
          <a:chExt cx="0" cy="0"/>
        </a:xfrm>
      </p:grpSpPr>
      <p:grpSp>
        <p:nvGrpSpPr>
          <p:cNvPr id="634" name="Google Shape;634;p36"/>
          <p:cNvGrpSpPr/>
          <p:nvPr/>
        </p:nvGrpSpPr>
        <p:grpSpPr>
          <a:xfrm rot="-1587769">
            <a:off x="10367974" y="749124"/>
            <a:ext cx="746899" cy="807462"/>
            <a:chOff x="2844989" y="352700"/>
            <a:chExt cx="634084" cy="685500"/>
          </a:xfrm>
        </p:grpSpPr>
        <p:sp>
          <p:nvSpPr>
            <p:cNvPr id="635" name="Google Shape;635;p36"/>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636" name="Google Shape;636;p36"/>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37" name="Google Shape;637;p36"/>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638" name="Google Shape;638;p36"/>
          <p:cNvGrpSpPr/>
          <p:nvPr/>
        </p:nvGrpSpPr>
        <p:grpSpPr>
          <a:xfrm rot="-4500007" flipH="1">
            <a:off x="10603332" y="6491230"/>
            <a:ext cx="3423371" cy="1420250"/>
            <a:chOff x="2474172" y="5645028"/>
            <a:chExt cx="1280386" cy="531211"/>
          </a:xfrm>
        </p:grpSpPr>
        <p:sp>
          <p:nvSpPr>
            <p:cNvPr id="639" name="Google Shape;639;p36"/>
            <p:cNvSpPr/>
            <p:nvPr/>
          </p:nvSpPr>
          <p:spPr>
            <a:xfrm>
              <a:off x="2624125" y="5672723"/>
              <a:ext cx="1130432" cy="503517"/>
            </a:xfrm>
            <a:custGeom>
              <a:avLst/>
              <a:gdLst/>
              <a:ahLst/>
              <a:cxnLst/>
              <a:rect l="l" t="t" r="r" b="b"/>
              <a:pathLst>
                <a:path w="17772" h="7916" extrusionOk="0">
                  <a:moveTo>
                    <a:pt x="7298" y="1725"/>
                  </a:moveTo>
                  <a:cubicBezTo>
                    <a:pt x="7825" y="1725"/>
                    <a:pt x="7773" y="2477"/>
                    <a:pt x="7709" y="2841"/>
                  </a:cubicBezTo>
                  <a:cubicBezTo>
                    <a:pt x="7624" y="3314"/>
                    <a:pt x="7384" y="3746"/>
                    <a:pt x="7049" y="4086"/>
                  </a:cubicBezTo>
                  <a:cubicBezTo>
                    <a:pt x="6843" y="3736"/>
                    <a:pt x="6710" y="3348"/>
                    <a:pt x="6680" y="2927"/>
                  </a:cubicBezTo>
                  <a:cubicBezTo>
                    <a:pt x="6654" y="2556"/>
                    <a:pt x="6701" y="1799"/>
                    <a:pt x="7215" y="1731"/>
                  </a:cubicBezTo>
                  <a:cubicBezTo>
                    <a:pt x="7244" y="1727"/>
                    <a:pt x="7272" y="1725"/>
                    <a:pt x="7298" y="1725"/>
                  </a:cubicBezTo>
                  <a:close/>
                  <a:moveTo>
                    <a:pt x="7390" y="0"/>
                  </a:moveTo>
                  <a:cubicBezTo>
                    <a:pt x="7366" y="0"/>
                    <a:pt x="7343" y="1"/>
                    <a:pt x="7319" y="2"/>
                  </a:cubicBezTo>
                  <a:cubicBezTo>
                    <a:pt x="5904" y="46"/>
                    <a:pt x="5023" y="1266"/>
                    <a:pt x="4966" y="2595"/>
                  </a:cubicBezTo>
                  <a:cubicBezTo>
                    <a:pt x="4931" y="3381"/>
                    <a:pt x="5147" y="4142"/>
                    <a:pt x="5522" y="4821"/>
                  </a:cubicBezTo>
                  <a:cubicBezTo>
                    <a:pt x="5407" y="4836"/>
                    <a:pt x="5294" y="4843"/>
                    <a:pt x="5182" y="4843"/>
                  </a:cubicBezTo>
                  <a:cubicBezTo>
                    <a:pt x="3516" y="4843"/>
                    <a:pt x="2164" y="3286"/>
                    <a:pt x="1827" y="1671"/>
                  </a:cubicBezTo>
                  <a:cubicBezTo>
                    <a:pt x="1725" y="1181"/>
                    <a:pt x="1311" y="953"/>
                    <a:pt x="915" y="953"/>
                  </a:cubicBezTo>
                  <a:cubicBezTo>
                    <a:pt x="446" y="953"/>
                    <a:pt x="0" y="1273"/>
                    <a:pt x="123" y="1860"/>
                  </a:cubicBezTo>
                  <a:cubicBezTo>
                    <a:pt x="641" y="4347"/>
                    <a:pt x="2732" y="6560"/>
                    <a:pt x="5209" y="6560"/>
                  </a:cubicBezTo>
                  <a:cubicBezTo>
                    <a:pt x="5698" y="6560"/>
                    <a:pt x="6202" y="6474"/>
                    <a:pt x="6713" y="6286"/>
                  </a:cubicBezTo>
                  <a:cubicBezTo>
                    <a:pt x="6754" y="6321"/>
                    <a:pt x="6795" y="6359"/>
                    <a:pt x="6838" y="6393"/>
                  </a:cubicBezTo>
                  <a:cubicBezTo>
                    <a:pt x="8211" y="7524"/>
                    <a:pt x="9796" y="7916"/>
                    <a:pt x="11433" y="7916"/>
                  </a:cubicBezTo>
                  <a:cubicBezTo>
                    <a:pt x="13231" y="7916"/>
                    <a:pt x="15091" y="7443"/>
                    <a:pt x="16799" y="6958"/>
                  </a:cubicBezTo>
                  <a:cubicBezTo>
                    <a:pt x="17772" y="6681"/>
                    <a:pt x="17333" y="5320"/>
                    <a:pt x="16443" y="5320"/>
                  </a:cubicBezTo>
                  <a:cubicBezTo>
                    <a:pt x="16361" y="5320"/>
                    <a:pt x="16274" y="5331"/>
                    <a:pt x="16185" y="5357"/>
                  </a:cubicBezTo>
                  <a:cubicBezTo>
                    <a:pt x="14705" y="5777"/>
                    <a:pt x="13108" y="6249"/>
                    <a:pt x="11534" y="6249"/>
                  </a:cubicBezTo>
                  <a:cubicBezTo>
                    <a:pt x="10990" y="6249"/>
                    <a:pt x="10449" y="6192"/>
                    <a:pt x="9916" y="6058"/>
                  </a:cubicBezTo>
                  <a:cubicBezTo>
                    <a:pt x="9358" y="5918"/>
                    <a:pt x="8769" y="5664"/>
                    <a:pt x="8248" y="5314"/>
                  </a:cubicBezTo>
                  <a:cubicBezTo>
                    <a:pt x="8968" y="4590"/>
                    <a:pt x="9422" y="3604"/>
                    <a:pt x="9444" y="2576"/>
                  </a:cubicBezTo>
                  <a:cubicBezTo>
                    <a:pt x="9471" y="1325"/>
                    <a:pt x="8779" y="0"/>
                    <a:pt x="7390"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640" name="Google Shape;640;p36"/>
            <p:cNvSpPr/>
            <p:nvPr/>
          </p:nvSpPr>
          <p:spPr>
            <a:xfrm rot="-3864166">
              <a:off x="2493003" y="5669017"/>
              <a:ext cx="131738" cy="124729"/>
            </a:xfrm>
            <a:custGeom>
              <a:avLst/>
              <a:gdLst/>
              <a:ahLst/>
              <a:cxnLst/>
              <a:rect l="l" t="t" r="r" b="b"/>
              <a:pathLst>
                <a:path w="2071" h="1961" extrusionOk="0">
                  <a:moveTo>
                    <a:pt x="1632" y="1"/>
                  </a:moveTo>
                  <a:cubicBezTo>
                    <a:pt x="1617" y="1"/>
                    <a:pt x="1603" y="2"/>
                    <a:pt x="1588" y="6"/>
                  </a:cubicBezTo>
                  <a:cubicBezTo>
                    <a:pt x="1525" y="21"/>
                    <a:pt x="1474" y="66"/>
                    <a:pt x="1432" y="114"/>
                  </a:cubicBezTo>
                  <a:cubicBezTo>
                    <a:pt x="1264" y="304"/>
                    <a:pt x="1179" y="555"/>
                    <a:pt x="1131" y="803"/>
                  </a:cubicBezTo>
                  <a:cubicBezTo>
                    <a:pt x="1078" y="1068"/>
                    <a:pt x="1061" y="1340"/>
                    <a:pt x="1079" y="1610"/>
                  </a:cubicBezTo>
                  <a:cubicBezTo>
                    <a:pt x="931" y="1244"/>
                    <a:pt x="782" y="876"/>
                    <a:pt x="583" y="534"/>
                  </a:cubicBezTo>
                  <a:cubicBezTo>
                    <a:pt x="503" y="400"/>
                    <a:pt x="412" y="264"/>
                    <a:pt x="275" y="189"/>
                  </a:cubicBezTo>
                  <a:cubicBezTo>
                    <a:pt x="245" y="173"/>
                    <a:pt x="211" y="160"/>
                    <a:pt x="176" y="160"/>
                  </a:cubicBezTo>
                  <a:cubicBezTo>
                    <a:pt x="170" y="160"/>
                    <a:pt x="164" y="160"/>
                    <a:pt x="158" y="161"/>
                  </a:cubicBezTo>
                  <a:cubicBezTo>
                    <a:pt x="57" y="177"/>
                    <a:pt x="22" y="305"/>
                    <a:pt x="19" y="407"/>
                  </a:cubicBezTo>
                  <a:cubicBezTo>
                    <a:pt x="0" y="979"/>
                    <a:pt x="255" y="1555"/>
                    <a:pt x="693" y="1925"/>
                  </a:cubicBezTo>
                  <a:cubicBezTo>
                    <a:pt x="700" y="1931"/>
                    <a:pt x="708" y="1939"/>
                    <a:pt x="709" y="1947"/>
                  </a:cubicBezTo>
                  <a:lnTo>
                    <a:pt x="709" y="1947"/>
                  </a:lnTo>
                  <a:lnTo>
                    <a:pt x="1502" y="1934"/>
                  </a:lnTo>
                  <a:cubicBezTo>
                    <a:pt x="1901" y="1521"/>
                    <a:pt x="2070" y="898"/>
                    <a:pt x="1934" y="339"/>
                  </a:cubicBezTo>
                  <a:cubicBezTo>
                    <a:pt x="1913" y="253"/>
                    <a:pt x="1884" y="165"/>
                    <a:pt x="1825" y="98"/>
                  </a:cubicBezTo>
                  <a:cubicBezTo>
                    <a:pt x="1777" y="41"/>
                    <a:pt x="1705" y="1"/>
                    <a:pt x="1632" y="1"/>
                  </a:cubicBezTo>
                  <a:close/>
                  <a:moveTo>
                    <a:pt x="709" y="1947"/>
                  </a:moveTo>
                  <a:lnTo>
                    <a:pt x="692" y="1948"/>
                  </a:lnTo>
                  <a:cubicBezTo>
                    <a:pt x="684" y="1951"/>
                    <a:pt x="693" y="1960"/>
                    <a:pt x="701" y="1960"/>
                  </a:cubicBezTo>
                  <a:cubicBezTo>
                    <a:pt x="704" y="1960"/>
                    <a:pt x="706" y="1959"/>
                    <a:pt x="708" y="1956"/>
                  </a:cubicBezTo>
                  <a:cubicBezTo>
                    <a:pt x="709" y="1953"/>
                    <a:pt x="709" y="1950"/>
                    <a:pt x="709" y="1947"/>
                  </a:cubicBezTo>
                  <a:close/>
                </a:path>
              </a:pathLst>
            </a:custGeom>
            <a:solidFill>
              <a:schemeClr val="accent1"/>
            </a:solidFill>
            <a:ln>
              <a:noFill/>
            </a:ln>
          </p:spPr>
          <p:txBody>
            <a:bodyPr spcFirstLastPara="1" wrap="square" lIns="91425" tIns="91425" rIns="91425" bIns="91425" anchor="ctr" anchorCtr="0">
              <a:noAutofit/>
            </a:bodyPr>
            <a:lstStyle/>
            <a:p/>
          </p:txBody>
        </p:sp>
        <p:sp>
          <p:nvSpPr>
            <p:cNvPr id="641" name="Google Shape;641;p36"/>
            <p:cNvSpPr/>
            <p:nvPr/>
          </p:nvSpPr>
          <p:spPr>
            <a:xfrm>
              <a:off x="2564652" y="5673549"/>
              <a:ext cx="214548" cy="184144"/>
            </a:xfrm>
            <a:custGeom>
              <a:avLst/>
              <a:gdLst/>
              <a:ahLst/>
              <a:cxnLst/>
              <a:rect l="l" t="t" r="r" b="b"/>
              <a:pathLst>
                <a:path w="3373" h="2895" extrusionOk="0">
                  <a:moveTo>
                    <a:pt x="1721" y="1"/>
                  </a:moveTo>
                  <a:cubicBezTo>
                    <a:pt x="1341" y="1"/>
                    <a:pt x="963" y="127"/>
                    <a:pt x="690" y="383"/>
                  </a:cubicBezTo>
                  <a:cubicBezTo>
                    <a:pt x="1" y="1031"/>
                    <a:pt x="158" y="2188"/>
                    <a:pt x="952" y="2677"/>
                  </a:cubicBezTo>
                  <a:cubicBezTo>
                    <a:pt x="1196" y="2828"/>
                    <a:pt x="1447" y="2895"/>
                    <a:pt x="1688" y="2895"/>
                  </a:cubicBezTo>
                  <a:cubicBezTo>
                    <a:pt x="2602" y="2895"/>
                    <a:pt x="3373" y="1933"/>
                    <a:pt x="3108" y="931"/>
                  </a:cubicBezTo>
                  <a:cubicBezTo>
                    <a:pt x="3080" y="824"/>
                    <a:pt x="3035" y="725"/>
                    <a:pt x="2977" y="634"/>
                  </a:cubicBezTo>
                  <a:cubicBezTo>
                    <a:pt x="2709" y="214"/>
                    <a:pt x="2214" y="1"/>
                    <a:pt x="172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642" name="Google Shape;642;p36"/>
            <p:cNvSpPr/>
            <p:nvPr/>
          </p:nvSpPr>
          <p:spPr>
            <a:xfrm rot="-3864166">
              <a:off x="2635387" y="5763198"/>
              <a:ext cx="29452" cy="21117"/>
            </a:xfrm>
            <a:custGeom>
              <a:avLst/>
              <a:gdLst/>
              <a:ahLst/>
              <a:cxnLst/>
              <a:rect l="l" t="t" r="r" b="b"/>
              <a:pathLst>
                <a:path w="463" h="332" extrusionOk="0">
                  <a:moveTo>
                    <a:pt x="214" y="1"/>
                  </a:moveTo>
                  <a:cubicBezTo>
                    <a:pt x="0" y="1"/>
                    <a:pt x="38" y="332"/>
                    <a:pt x="250" y="332"/>
                  </a:cubicBezTo>
                  <a:cubicBezTo>
                    <a:pt x="463" y="332"/>
                    <a:pt x="426" y="1"/>
                    <a:pt x="21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43" name="Google Shape;643;p36"/>
            <p:cNvSpPr/>
            <p:nvPr/>
          </p:nvSpPr>
          <p:spPr>
            <a:xfrm rot="-3864166">
              <a:off x="2649875" y="5730035"/>
              <a:ext cx="28307" cy="20226"/>
            </a:xfrm>
            <a:custGeom>
              <a:avLst/>
              <a:gdLst/>
              <a:ahLst/>
              <a:cxnLst/>
              <a:rect l="l" t="t" r="r" b="b"/>
              <a:pathLst>
                <a:path w="445" h="318" extrusionOk="0">
                  <a:moveTo>
                    <a:pt x="206" y="1"/>
                  </a:moveTo>
                  <a:cubicBezTo>
                    <a:pt x="0" y="1"/>
                    <a:pt x="37" y="317"/>
                    <a:pt x="241" y="317"/>
                  </a:cubicBezTo>
                  <a:cubicBezTo>
                    <a:pt x="444" y="317"/>
                    <a:pt x="409" y="1"/>
                    <a:pt x="20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44" name="Google Shape;644;p36"/>
            <p:cNvSpPr/>
            <p:nvPr/>
          </p:nvSpPr>
          <p:spPr>
            <a:xfrm rot="-3864166">
              <a:off x="2654338" y="5752405"/>
              <a:ext cx="78178" cy="37654"/>
            </a:xfrm>
            <a:custGeom>
              <a:avLst/>
              <a:gdLst/>
              <a:ahLst/>
              <a:cxnLst/>
              <a:rect l="l" t="t" r="r" b="b"/>
              <a:pathLst>
                <a:path w="1229" h="592" extrusionOk="0">
                  <a:moveTo>
                    <a:pt x="1040" y="1"/>
                  </a:moveTo>
                  <a:cubicBezTo>
                    <a:pt x="979" y="1"/>
                    <a:pt x="929" y="37"/>
                    <a:pt x="893" y="94"/>
                  </a:cubicBezTo>
                  <a:cubicBezTo>
                    <a:pt x="898" y="86"/>
                    <a:pt x="900" y="83"/>
                    <a:pt x="900" y="83"/>
                  </a:cubicBezTo>
                  <a:lnTo>
                    <a:pt x="900" y="83"/>
                  </a:lnTo>
                  <a:cubicBezTo>
                    <a:pt x="899" y="83"/>
                    <a:pt x="884" y="105"/>
                    <a:pt x="878" y="112"/>
                  </a:cubicBezTo>
                  <a:cubicBezTo>
                    <a:pt x="867" y="127"/>
                    <a:pt x="853" y="142"/>
                    <a:pt x="840" y="157"/>
                  </a:cubicBezTo>
                  <a:cubicBezTo>
                    <a:pt x="839" y="158"/>
                    <a:pt x="833" y="163"/>
                    <a:pt x="829" y="166"/>
                  </a:cubicBezTo>
                  <a:cubicBezTo>
                    <a:pt x="826" y="169"/>
                    <a:pt x="823" y="171"/>
                    <a:pt x="822" y="172"/>
                  </a:cubicBezTo>
                  <a:cubicBezTo>
                    <a:pt x="806" y="185"/>
                    <a:pt x="791" y="196"/>
                    <a:pt x="775" y="208"/>
                  </a:cubicBezTo>
                  <a:cubicBezTo>
                    <a:pt x="768" y="213"/>
                    <a:pt x="759" y="217"/>
                    <a:pt x="752" y="221"/>
                  </a:cubicBezTo>
                  <a:cubicBezTo>
                    <a:pt x="750" y="223"/>
                    <a:pt x="751" y="222"/>
                    <a:pt x="750" y="223"/>
                  </a:cubicBezTo>
                  <a:cubicBezTo>
                    <a:pt x="733" y="231"/>
                    <a:pt x="717" y="239"/>
                    <a:pt x="700" y="245"/>
                  </a:cubicBezTo>
                  <a:cubicBezTo>
                    <a:pt x="684" y="251"/>
                    <a:pt x="668" y="256"/>
                    <a:pt x="651" y="262"/>
                  </a:cubicBezTo>
                  <a:cubicBezTo>
                    <a:pt x="641" y="263"/>
                    <a:pt x="630" y="266"/>
                    <a:pt x="620" y="267"/>
                  </a:cubicBezTo>
                  <a:cubicBezTo>
                    <a:pt x="602" y="269"/>
                    <a:pt x="583" y="270"/>
                    <a:pt x="566" y="272"/>
                  </a:cubicBezTo>
                  <a:lnTo>
                    <a:pt x="558" y="272"/>
                  </a:lnTo>
                  <a:cubicBezTo>
                    <a:pt x="552" y="272"/>
                    <a:pt x="546" y="272"/>
                    <a:pt x="540" y="271"/>
                  </a:cubicBezTo>
                  <a:cubicBezTo>
                    <a:pt x="520" y="270"/>
                    <a:pt x="500" y="267"/>
                    <a:pt x="480" y="263"/>
                  </a:cubicBezTo>
                  <a:cubicBezTo>
                    <a:pt x="471" y="262"/>
                    <a:pt x="463" y="260"/>
                    <a:pt x="453" y="258"/>
                  </a:cubicBezTo>
                  <a:cubicBezTo>
                    <a:pt x="452" y="257"/>
                    <a:pt x="445" y="255"/>
                    <a:pt x="440" y="253"/>
                  </a:cubicBezTo>
                  <a:cubicBezTo>
                    <a:pt x="432" y="250"/>
                    <a:pt x="424" y="247"/>
                    <a:pt x="424" y="247"/>
                  </a:cubicBezTo>
                  <a:cubicBezTo>
                    <a:pt x="416" y="244"/>
                    <a:pt x="407" y="241"/>
                    <a:pt x="399" y="238"/>
                  </a:cubicBezTo>
                  <a:cubicBezTo>
                    <a:pt x="382" y="231"/>
                    <a:pt x="367" y="222"/>
                    <a:pt x="351" y="214"/>
                  </a:cubicBezTo>
                  <a:cubicBezTo>
                    <a:pt x="348" y="213"/>
                    <a:pt x="349" y="213"/>
                    <a:pt x="348" y="212"/>
                  </a:cubicBezTo>
                  <a:cubicBezTo>
                    <a:pt x="340" y="207"/>
                    <a:pt x="332" y="201"/>
                    <a:pt x="325" y="196"/>
                  </a:cubicBezTo>
                  <a:cubicBezTo>
                    <a:pt x="308" y="184"/>
                    <a:pt x="293" y="171"/>
                    <a:pt x="278" y="158"/>
                  </a:cubicBezTo>
                  <a:cubicBezTo>
                    <a:pt x="252" y="133"/>
                    <a:pt x="215" y="122"/>
                    <a:pt x="179" y="122"/>
                  </a:cubicBezTo>
                  <a:cubicBezTo>
                    <a:pt x="131" y="122"/>
                    <a:pt x="83" y="142"/>
                    <a:pt x="54" y="180"/>
                  </a:cubicBezTo>
                  <a:cubicBezTo>
                    <a:pt x="0" y="251"/>
                    <a:pt x="9" y="344"/>
                    <a:pt x="76" y="405"/>
                  </a:cubicBezTo>
                  <a:cubicBezTo>
                    <a:pt x="206" y="522"/>
                    <a:pt x="384" y="591"/>
                    <a:pt x="561" y="591"/>
                  </a:cubicBezTo>
                  <a:cubicBezTo>
                    <a:pt x="597" y="591"/>
                    <a:pt x="633" y="588"/>
                    <a:pt x="668" y="583"/>
                  </a:cubicBezTo>
                  <a:cubicBezTo>
                    <a:pt x="890" y="545"/>
                    <a:pt x="1068" y="414"/>
                    <a:pt x="1184" y="224"/>
                  </a:cubicBezTo>
                  <a:cubicBezTo>
                    <a:pt x="1228" y="152"/>
                    <a:pt x="1176" y="42"/>
                    <a:pt x="1103" y="14"/>
                  </a:cubicBezTo>
                  <a:lnTo>
                    <a:pt x="1104" y="14"/>
                  </a:lnTo>
                  <a:cubicBezTo>
                    <a:pt x="1082" y="5"/>
                    <a:pt x="1060" y="1"/>
                    <a:pt x="1040"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45" name="Google Shape;645;p36"/>
            <p:cNvSpPr/>
            <p:nvPr/>
          </p:nvSpPr>
          <p:spPr>
            <a:xfrm>
              <a:off x="3040437" y="6021228"/>
              <a:ext cx="88351" cy="54766"/>
            </a:xfrm>
            <a:custGeom>
              <a:avLst/>
              <a:gdLst/>
              <a:ahLst/>
              <a:cxnLst/>
              <a:rect l="l" t="t" r="r" b="b"/>
              <a:pathLst>
                <a:path w="1389" h="861" fill="none" extrusionOk="0">
                  <a:moveTo>
                    <a:pt x="0" y="860"/>
                  </a:moveTo>
                  <a:cubicBezTo>
                    <a:pt x="515" y="673"/>
                    <a:pt x="991" y="378"/>
                    <a:pt x="1389"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6" name="Google Shape;646;p36"/>
            <p:cNvSpPr/>
            <p:nvPr/>
          </p:nvSpPr>
          <p:spPr>
            <a:xfrm>
              <a:off x="3006852" y="5933450"/>
              <a:ext cx="65897" cy="48914"/>
            </a:xfrm>
            <a:custGeom>
              <a:avLst/>
              <a:gdLst/>
              <a:ahLst/>
              <a:cxnLst/>
              <a:rect l="l" t="t" r="r" b="b"/>
              <a:pathLst>
                <a:path w="1036" h="769" fill="none" extrusionOk="0">
                  <a:moveTo>
                    <a:pt x="1035" y="1"/>
                  </a:moveTo>
                  <a:cubicBezTo>
                    <a:pt x="713" y="286"/>
                    <a:pt x="367" y="543"/>
                    <a:pt x="1" y="7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7" name="Google Shape;647;p36"/>
            <p:cNvSpPr/>
            <p:nvPr/>
          </p:nvSpPr>
          <p:spPr>
            <a:xfrm>
              <a:off x="3054494" y="5712223"/>
              <a:ext cx="8841" cy="26524"/>
            </a:xfrm>
            <a:custGeom>
              <a:avLst/>
              <a:gdLst/>
              <a:ahLst/>
              <a:cxnLst/>
              <a:rect l="l" t="t" r="r" b="b"/>
              <a:pathLst>
                <a:path w="139" h="417" fill="none" extrusionOk="0">
                  <a:moveTo>
                    <a:pt x="1" y="0"/>
                  </a:moveTo>
                  <a:cubicBezTo>
                    <a:pt x="25" y="145"/>
                    <a:pt x="71" y="287"/>
                    <a:pt x="138" y="4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8" name="Google Shape;648;p36"/>
            <p:cNvSpPr/>
            <p:nvPr/>
          </p:nvSpPr>
          <p:spPr>
            <a:xfrm>
              <a:off x="3097874" y="5715721"/>
              <a:ext cx="2417" cy="21245"/>
            </a:xfrm>
            <a:custGeom>
              <a:avLst/>
              <a:gdLst/>
              <a:ahLst/>
              <a:cxnLst/>
              <a:rect l="l" t="t" r="r" b="b"/>
              <a:pathLst>
                <a:path w="38" h="334" fill="none" extrusionOk="0">
                  <a:moveTo>
                    <a:pt x="38" y="1"/>
                  </a:moveTo>
                  <a:cubicBezTo>
                    <a:pt x="9" y="108"/>
                    <a:pt x="0" y="222"/>
                    <a:pt x="14" y="33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49" name="Google Shape;649;p36"/>
            <p:cNvSpPr/>
            <p:nvPr/>
          </p:nvSpPr>
          <p:spPr>
            <a:xfrm>
              <a:off x="3135784" y="5733277"/>
              <a:ext cx="20990" cy="28496"/>
            </a:xfrm>
            <a:custGeom>
              <a:avLst/>
              <a:gdLst/>
              <a:ahLst/>
              <a:cxnLst/>
              <a:rect l="l" t="t" r="r" b="b"/>
              <a:pathLst>
                <a:path w="330" h="448" fill="none" extrusionOk="0">
                  <a:moveTo>
                    <a:pt x="329" y="1"/>
                  </a:moveTo>
                  <a:cubicBezTo>
                    <a:pt x="243" y="165"/>
                    <a:pt x="131" y="316"/>
                    <a:pt x="0" y="44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0" name="Google Shape;650;p36"/>
            <p:cNvSpPr/>
            <p:nvPr/>
          </p:nvSpPr>
          <p:spPr>
            <a:xfrm>
              <a:off x="2749050" y="5952341"/>
              <a:ext cx="24871" cy="31740"/>
            </a:xfrm>
            <a:custGeom>
              <a:avLst/>
              <a:gdLst/>
              <a:ahLst/>
              <a:cxnLst/>
              <a:rect l="l" t="t" r="r" b="b"/>
              <a:pathLst>
                <a:path w="391" h="499" fill="none" extrusionOk="0">
                  <a:moveTo>
                    <a:pt x="1" y="0"/>
                  </a:moveTo>
                  <a:cubicBezTo>
                    <a:pt x="104" y="185"/>
                    <a:pt x="235" y="354"/>
                    <a:pt x="390" y="49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1" name="Google Shape;651;p36"/>
            <p:cNvSpPr/>
            <p:nvPr/>
          </p:nvSpPr>
          <p:spPr>
            <a:xfrm>
              <a:off x="2796820" y="6005135"/>
              <a:ext cx="51140" cy="24998"/>
            </a:xfrm>
            <a:custGeom>
              <a:avLst/>
              <a:gdLst/>
              <a:ahLst/>
              <a:cxnLst/>
              <a:rect l="l" t="t" r="r" b="b"/>
              <a:pathLst>
                <a:path w="804" h="393" fill="none" extrusionOk="0">
                  <a:moveTo>
                    <a:pt x="1" y="1"/>
                  </a:moveTo>
                  <a:cubicBezTo>
                    <a:pt x="231" y="195"/>
                    <a:pt x="509" y="332"/>
                    <a:pt x="804" y="39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2" name="Google Shape;652;p36"/>
            <p:cNvSpPr/>
            <p:nvPr/>
          </p:nvSpPr>
          <p:spPr>
            <a:xfrm>
              <a:off x="3296330" y="6120965"/>
              <a:ext cx="38864" cy="2608"/>
            </a:xfrm>
            <a:custGeom>
              <a:avLst/>
              <a:gdLst/>
              <a:ahLst/>
              <a:cxnLst/>
              <a:rect l="l" t="t" r="r" b="b"/>
              <a:pathLst>
                <a:path w="611" h="41" fill="none" extrusionOk="0">
                  <a:moveTo>
                    <a:pt x="0" y="12"/>
                  </a:moveTo>
                  <a:cubicBezTo>
                    <a:pt x="204" y="1"/>
                    <a:pt x="409" y="10"/>
                    <a:pt x="610" y="4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3" name="Google Shape;653;p36"/>
            <p:cNvSpPr/>
            <p:nvPr/>
          </p:nvSpPr>
          <p:spPr>
            <a:xfrm>
              <a:off x="3308670" y="6137693"/>
              <a:ext cx="75947" cy="5852"/>
            </a:xfrm>
            <a:custGeom>
              <a:avLst/>
              <a:gdLst/>
              <a:ahLst/>
              <a:cxnLst/>
              <a:rect l="l" t="t" r="r" b="b"/>
              <a:pathLst>
                <a:path w="1194" h="92" fill="none" extrusionOk="0">
                  <a:moveTo>
                    <a:pt x="1" y="0"/>
                  </a:moveTo>
                  <a:cubicBezTo>
                    <a:pt x="391" y="83"/>
                    <a:pt x="799" y="92"/>
                    <a:pt x="1194" y="2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54" name="Google Shape;654;p36"/>
            <p:cNvSpPr/>
            <p:nvPr/>
          </p:nvSpPr>
          <p:spPr>
            <a:xfrm>
              <a:off x="3575249" y="6081337"/>
              <a:ext cx="31867" cy="8905"/>
            </a:xfrm>
            <a:custGeom>
              <a:avLst/>
              <a:gdLst/>
              <a:ahLst/>
              <a:cxnLst/>
              <a:rect l="l" t="t" r="r" b="b"/>
              <a:pathLst>
                <a:path w="501" h="140" fill="none" extrusionOk="0">
                  <a:moveTo>
                    <a:pt x="501" y="1"/>
                  </a:moveTo>
                  <a:lnTo>
                    <a:pt x="1" y="1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655" name="Google Shape;655;p36"/>
          <p:cNvGrpSpPr/>
          <p:nvPr/>
        </p:nvGrpSpPr>
        <p:grpSpPr>
          <a:xfrm rot="-6439738">
            <a:off x="10783616" y="2607862"/>
            <a:ext cx="3181523" cy="1346221"/>
            <a:chOff x="2564652" y="5672723"/>
            <a:chExt cx="1189906" cy="503517"/>
          </a:xfrm>
        </p:grpSpPr>
        <p:sp>
          <p:nvSpPr>
            <p:cNvPr id="656" name="Google Shape;656;p36"/>
            <p:cNvSpPr/>
            <p:nvPr/>
          </p:nvSpPr>
          <p:spPr>
            <a:xfrm>
              <a:off x="2624125" y="5672723"/>
              <a:ext cx="1130432" cy="503517"/>
            </a:xfrm>
            <a:custGeom>
              <a:avLst/>
              <a:gdLst/>
              <a:ahLst/>
              <a:cxnLst/>
              <a:rect l="l" t="t" r="r" b="b"/>
              <a:pathLst>
                <a:path w="17772" h="7916" extrusionOk="0">
                  <a:moveTo>
                    <a:pt x="7298" y="1725"/>
                  </a:moveTo>
                  <a:cubicBezTo>
                    <a:pt x="7825" y="1725"/>
                    <a:pt x="7773" y="2477"/>
                    <a:pt x="7709" y="2841"/>
                  </a:cubicBezTo>
                  <a:cubicBezTo>
                    <a:pt x="7624" y="3314"/>
                    <a:pt x="7384" y="3746"/>
                    <a:pt x="7049" y="4086"/>
                  </a:cubicBezTo>
                  <a:cubicBezTo>
                    <a:pt x="6843" y="3736"/>
                    <a:pt x="6710" y="3348"/>
                    <a:pt x="6680" y="2927"/>
                  </a:cubicBezTo>
                  <a:cubicBezTo>
                    <a:pt x="6654" y="2556"/>
                    <a:pt x="6701" y="1799"/>
                    <a:pt x="7215" y="1731"/>
                  </a:cubicBezTo>
                  <a:cubicBezTo>
                    <a:pt x="7244" y="1727"/>
                    <a:pt x="7272" y="1725"/>
                    <a:pt x="7298" y="1725"/>
                  </a:cubicBezTo>
                  <a:close/>
                  <a:moveTo>
                    <a:pt x="7390" y="0"/>
                  </a:moveTo>
                  <a:cubicBezTo>
                    <a:pt x="7366" y="0"/>
                    <a:pt x="7343" y="1"/>
                    <a:pt x="7319" y="2"/>
                  </a:cubicBezTo>
                  <a:cubicBezTo>
                    <a:pt x="5904" y="46"/>
                    <a:pt x="5023" y="1266"/>
                    <a:pt x="4966" y="2595"/>
                  </a:cubicBezTo>
                  <a:cubicBezTo>
                    <a:pt x="4931" y="3381"/>
                    <a:pt x="5147" y="4142"/>
                    <a:pt x="5522" y="4821"/>
                  </a:cubicBezTo>
                  <a:cubicBezTo>
                    <a:pt x="5407" y="4836"/>
                    <a:pt x="5294" y="4843"/>
                    <a:pt x="5182" y="4843"/>
                  </a:cubicBezTo>
                  <a:cubicBezTo>
                    <a:pt x="3516" y="4843"/>
                    <a:pt x="2164" y="3286"/>
                    <a:pt x="1827" y="1671"/>
                  </a:cubicBezTo>
                  <a:cubicBezTo>
                    <a:pt x="1725" y="1181"/>
                    <a:pt x="1311" y="953"/>
                    <a:pt x="915" y="953"/>
                  </a:cubicBezTo>
                  <a:cubicBezTo>
                    <a:pt x="446" y="953"/>
                    <a:pt x="0" y="1273"/>
                    <a:pt x="123" y="1860"/>
                  </a:cubicBezTo>
                  <a:cubicBezTo>
                    <a:pt x="641" y="4347"/>
                    <a:pt x="2732" y="6560"/>
                    <a:pt x="5209" y="6560"/>
                  </a:cubicBezTo>
                  <a:cubicBezTo>
                    <a:pt x="5698" y="6560"/>
                    <a:pt x="6202" y="6474"/>
                    <a:pt x="6713" y="6286"/>
                  </a:cubicBezTo>
                  <a:cubicBezTo>
                    <a:pt x="6754" y="6321"/>
                    <a:pt x="6795" y="6359"/>
                    <a:pt x="6838" y="6393"/>
                  </a:cubicBezTo>
                  <a:cubicBezTo>
                    <a:pt x="8211" y="7524"/>
                    <a:pt x="9796" y="7916"/>
                    <a:pt x="11433" y="7916"/>
                  </a:cubicBezTo>
                  <a:cubicBezTo>
                    <a:pt x="13231" y="7916"/>
                    <a:pt x="15091" y="7443"/>
                    <a:pt x="16799" y="6958"/>
                  </a:cubicBezTo>
                  <a:cubicBezTo>
                    <a:pt x="17772" y="6681"/>
                    <a:pt x="17333" y="5320"/>
                    <a:pt x="16443" y="5320"/>
                  </a:cubicBezTo>
                  <a:cubicBezTo>
                    <a:pt x="16361" y="5320"/>
                    <a:pt x="16274" y="5331"/>
                    <a:pt x="16185" y="5357"/>
                  </a:cubicBezTo>
                  <a:cubicBezTo>
                    <a:pt x="14705" y="5777"/>
                    <a:pt x="13108" y="6249"/>
                    <a:pt x="11534" y="6249"/>
                  </a:cubicBezTo>
                  <a:cubicBezTo>
                    <a:pt x="10990" y="6249"/>
                    <a:pt x="10449" y="6192"/>
                    <a:pt x="9916" y="6058"/>
                  </a:cubicBezTo>
                  <a:cubicBezTo>
                    <a:pt x="9358" y="5918"/>
                    <a:pt x="8769" y="5664"/>
                    <a:pt x="8248" y="5314"/>
                  </a:cubicBezTo>
                  <a:cubicBezTo>
                    <a:pt x="8968" y="4590"/>
                    <a:pt x="9422" y="3604"/>
                    <a:pt x="9444" y="2576"/>
                  </a:cubicBezTo>
                  <a:cubicBezTo>
                    <a:pt x="9471" y="1325"/>
                    <a:pt x="8779" y="0"/>
                    <a:pt x="7390" y="0"/>
                  </a:cubicBezTo>
                  <a:close/>
                </a:path>
              </a:pathLst>
            </a:custGeom>
            <a:solidFill>
              <a:schemeClr val="lt2"/>
            </a:solidFill>
            <a:ln>
              <a:noFill/>
            </a:ln>
          </p:spPr>
          <p:txBody>
            <a:bodyPr spcFirstLastPara="1" wrap="square" lIns="91425" tIns="91425" rIns="91425" bIns="91425" anchor="ctr" anchorCtr="0">
              <a:noAutofit/>
            </a:bodyPr>
            <a:lstStyle/>
            <a:p/>
          </p:txBody>
        </p:sp>
        <p:sp>
          <p:nvSpPr>
            <p:cNvPr id="657" name="Google Shape;657;p36"/>
            <p:cNvSpPr/>
            <p:nvPr/>
          </p:nvSpPr>
          <p:spPr>
            <a:xfrm rot="6165753" flipH="1">
              <a:off x="2716298" y="5746689"/>
              <a:ext cx="131740" cy="124731"/>
            </a:xfrm>
            <a:custGeom>
              <a:avLst/>
              <a:gdLst/>
              <a:ahLst/>
              <a:cxnLst/>
              <a:rect l="l" t="t" r="r" b="b"/>
              <a:pathLst>
                <a:path w="2071" h="1961" extrusionOk="0">
                  <a:moveTo>
                    <a:pt x="1632" y="1"/>
                  </a:moveTo>
                  <a:cubicBezTo>
                    <a:pt x="1617" y="1"/>
                    <a:pt x="1603" y="2"/>
                    <a:pt x="1588" y="6"/>
                  </a:cubicBezTo>
                  <a:cubicBezTo>
                    <a:pt x="1525" y="21"/>
                    <a:pt x="1474" y="66"/>
                    <a:pt x="1432" y="114"/>
                  </a:cubicBezTo>
                  <a:cubicBezTo>
                    <a:pt x="1264" y="304"/>
                    <a:pt x="1179" y="555"/>
                    <a:pt x="1131" y="803"/>
                  </a:cubicBezTo>
                  <a:cubicBezTo>
                    <a:pt x="1078" y="1068"/>
                    <a:pt x="1061" y="1340"/>
                    <a:pt x="1079" y="1610"/>
                  </a:cubicBezTo>
                  <a:cubicBezTo>
                    <a:pt x="931" y="1244"/>
                    <a:pt x="782" y="876"/>
                    <a:pt x="583" y="534"/>
                  </a:cubicBezTo>
                  <a:cubicBezTo>
                    <a:pt x="503" y="400"/>
                    <a:pt x="412" y="264"/>
                    <a:pt x="275" y="189"/>
                  </a:cubicBezTo>
                  <a:cubicBezTo>
                    <a:pt x="245" y="173"/>
                    <a:pt x="211" y="160"/>
                    <a:pt x="176" y="160"/>
                  </a:cubicBezTo>
                  <a:cubicBezTo>
                    <a:pt x="170" y="160"/>
                    <a:pt x="164" y="160"/>
                    <a:pt x="158" y="161"/>
                  </a:cubicBezTo>
                  <a:cubicBezTo>
                    <a:pt x="57" y="177"/>
                    <a:pt x="22" y="305"/>
                    <a:pt x="19" y="407"/>
                  </a:cubicBezTo>
                  <a:cubicBezTo>
                    <a:pt x="0" y="979"/>
                    <a:pt x="255" y="1555"/>
                    <a:pt x="693" y="1925"/>
                  </a:cubicBezTo>
                  <a:cubicBezTo>
                    <a:pt x="700" y="1931"/>
                    <a:pt x="708" y="1939"/>
                    <a:pt x="709" y="1947"/>
                  </a:cubicBezTo>
                  <a:lnTo>
                    <a:pt x="709" y="1947"/>
                  </a:lnTo>
                  <a:lnTo>
                    <a:pt x="1502" y="1934"/>
                  </a:lnTo>
                  <a:cubicBezTo>
                    <a:pt x="1901" y="1521"/>
                    <a:pt x="2070" y="898"/>
                    <a:pt x="1934" y="339"/>
                  </a:cubicBezTo>
                  <a:cubicBezTo>
                    <a:pt x="1913" y="253"/>
                    <a:pt x="1884" y="165"/>
                    <a:pt x="1825" y="98"/>
                  </a:cubicBezTo>
                  <a:cubicBezTo>
                    <a:pt x="1777" y="41"/>
                    <a:pt x="1705" y="1"/>
                    <a:pt x="1632" y="1"/>
                  </a:cubicBezTo>
                  <a:close/>
                  <a:moveTo>
                    <a:pt x="709" y="1947"/>
                  </a:moveTo>
                  <a:lnTo>
                    <a:pt x="692" y="1948"/>
                  </a:lnTo>
                  <a:cubicBezTo>
                    <a:pt x="684" y="1951"/>
                    <a:pt x="693" y="1960"/>
                    <a:pt x="701" y="1960"/>
                  </a:cubicBezTo>
                  <a:cubicBezTo>
                    <a:pt x="704" y="1960"/>
                    <a:pt x="706" y="1959"/>
                    <a:pt x="708" y="1956"/>
                  </a:cubicBezTo>
                  <a:cubicBezTo>
                    <a:pt x="709" y="1953"/>
                    <a:pt x="709" y="1950"/>
                    <a:pt x="709" y="1947"/>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658" name="Google Shape;658;p36"/>
            <p:cNvSpPr/>
            <p:nvPr/>
          </p:nvSpPr>
          <p:spPr>
            <a:xfrm>
              <a:off x="2564652" y="5673549"/>
              <a:ext cx="214548" cy="184144"/>
            </a:xfrm>
            <a:custGeom>
              <a:avLst/>
              <a:gdLst/>
              <a:ahLst/>
              <a:cxnLst/>
              <a:rect l="l" t="t" r="r" b="b"/>
              <a:pathLst>
                <a:path w="3373" h="2895" extrusionOk="0">
                  <a:moveTo>
                    <a:pt x="1721" y="1"/>
                  </a:moveTo>
                  <a:cubicBezTo>
                    <a:pt x="1341" y="1"/>
                    <a:pt x="963" y="127"/>
                    <a:pt x="690" y="383"/>
                  </a:cubicBezTo>
                  <a:cubicBezTo>
                    <a:pt x="1" y="1031"/>
                    <a:pt x="158" y="2188"/>
                    <a:pt x="952" y="2677"/>
                  </a:cubicBezTo>
                  <a:cubicBezTo>
                    <a:pt x="1196" y="2828"/>
                    <a:pt x="1447" y="2895"/>
                    <a:pt x="1688" y="2895"/>
                  </a:cubicBezTo>
                  <a:cubicBezTo>
                    <a:pt x="2602" y="2895"/>
                    <a:pt x="3373" y="1933"/>
                    <a:pt x="3108" y="931"/>
                  </a:cubicBezTo>
                  <a:cubicBezTo>
                    <a:pt x="3080" y="824"/>
                    <a:pt x="3035" y="725"/>
                    <a:pt x="2977" y="634"/>
                  </a:cubicBezTo>
                  <a:cubicBezTo>
                    <a:pt x="2709" y="214"/>
                    <a:pt x="2214" y="1"/>
                    <a:pt x="172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659" name="Google Shape;659;p36"/>
            <p:cNvSpPr/>
            <p:nvPr/>
          </p:nvSpPr>
          <p:spPr>
            <a:xfrm rot="6165753" flipH="1">
              <a:off x="2669599" y="5775098"/>
              <a:ext cx="29452" cy="21117"/>
            </a:xfrm>
            <a:custGeom>
              <a:avLst/>
              <a:gdLst/>
              <a:ahLst/>
              <a:cxnLst/>
              <a:rect l="l" t="t" r="r" b="b"/>
              <a:pathLst>
                <a:path w="463" h="332" extrusionOk="0">
                  <a:moveTo>
                    <a:pt x="214" y="1"/>
                  </a:moveTo>
                  <a:cubicBezTo>
                    <a:pt x="0" y="1"/>
                    <a:pt x="38" y="332"/>
                    <a:pt x="250" y="332"/>
                  </a:cubicBezTo>
                  <a:cubicBezTo>
                    <a:pt x="463" y="332"/>
                    <a:pt x="426" y="1"/>
                    <a:pt x="214"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60" name="Google Shape;660;p36"/>
            <p:cNvSpPr/>
            <p:nvPr/>
          </p:nvSpPr>
          <p:spPr>
            <a:xfrm rot="6165753" flipH="1">
              <a:off x="2680117" y="5740555"/>
              <a:ext cx="28307" cy="20227"/>
            </a:xfrm>
            <a:custGeom>
              <a:avLst/>
              <a:gdLst/>
              <a:ahLst/>
              <a:cxnLst/>
              <a:rect l="l" t="t" r="r" b="b"/>
              <a:pathLst>
                <a:path w="445" h="318" extrusionOk="0">
                  <a:moveTo>
                    <a:pt x="206" y="1"/>
                  </a:moveTo>
                  <a:cubicBezTo>
                    <a:pt x="0" y="1"/>
                    <a:pt x="37" y="317"/>
                    <a:pt x="241" y="317"/>
                  </a:cubicBezTo>
                  <a:cubicBezTo>
                    <a:pt x="444" y="317"/>
                    <a:pt x="409" y="1"/>
                    <a:pt x="20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61" name="Google Shape;661;p36"/>
            <p:cNvSpPr/>
            <p:nvPr/>
          </p:nvSpPr>
          <p:spPr>
            <a:xfrm rot="6165753" flipH="1">
              <a:off x="2612839" y="5737969"/>
              <a:ext cx="78179" cy="37655"/>
            </a:xfrm>
            <a:custGeom>
              <a:avLst/>
              <a:gdLst/>
              <a:ahLst/>
              <a:cxnLst/>
              <a:rect l="l" t="t" r="r" b="b"/>
              <a:pathLst>
                <a:path w="1229" h="592" extrusionOk="0">
                  <a:moveTo>
                    <a:pt x="1040" y="1"/>
                  </a:moveTo>
                  <a:cubicBezTo>
                    <a:pt x="979" y="1"/>
                    <a:pt x="929" y="37"/>
                    <a:pt x="893" y="94"/>
                  </a:cubicBezTo>
                  <a:cubicBezTo>
                    <a:pt x="898" y="86"/>
                    <a:pt x="900" y="83"/>
                    <a:pt x="900" y="83"/>
                  </a:cubicBezTo>
                  <a:lnTo>
                    <a:pt x="900" y="83"/>
                  </a:lnTo>
                  <a:cubicBezTo>
                    <a:pt x="899" y="83"/>
                    <a:pt x="884" y="105"/>
                    <a:pt x="878" y="112"/>
                  </a:cubicBezTo>
                  <a:cubicBezTo>
                    <a:pt x="867" y="127"/>
                    <a:pt x="853" y="142"/>
                    <a:pt x="840" y="157"/>
                  </a:cubicBezTo>
                  <a:cubicBezTo>
                    <a:pt x="839" y="158"/>
                    <a:pt x="833" y="163"/>
                    <a:pt x="829" y="166"/>
                  </a:cubicBezTo>
                  <a:cubicBezTo>
                    <a:pt x="826" y="169"/>
                    <a:pt x="823" y="171"/>
                    <a:pt x="822" y="172"/>
                  </a:cubicBezTo>
                  <a:cubicBezTo>
                    <a:pt x="806" y="185"/>
                    <a:pt x="791" y="196"/>
                    <a:pt x="775" y="208"/>
                  </a:cubicBezTo>
                  <a:cubicBezTo>
                    <a:pt x="768" y="213"/>
                    <a:pt x="759" y="217"/>
                    <a:pt x="752" y="221"/>
                  </a:cubicBezTo>
                  <a:cubicBezTo>
                    <a:pt x="750" y="223"/>
                    <a:pt x="751" y="222"/>
                    <a:pt x="750" y="223"/>
                  </a:cubicBezTo>
                  <a:cubicBezTo>
                    <a:pt x="733" y="231"/>
                    <a:pt x="717" y="239"/>
                    <a:pt x="700" y="245"/>
                  </a:cubicBezTo>
                  <a:cubicBezTo>
                    <a:pt x="684" y="251"/>
                    <a:pt x="668" y="256"/>
                    <a:pt x="651" y="262"/>
                  </a:cubicBezTo>
                  <a:cubicBezTo>
                    <a:pt x="641" y="263"/>
                    <a:pt x="630" y="266"/>
                    <a:pt x="620" y="267"/>
                  </a:cubicBezTo>
                  <a:cubicBezTo>
                    <a:pt x="602" y="269"/>
                    <a:pt x="583" y="270"/>
                    <a:pt x="566" y="272"/>
                  </a:cubicBezTo>
                  <a:lnTo>
                    <a:pt x="558" y="272"/>
                  </a:lnTo>
                  <a:cubicBezTo>
                    <a:pt x="552" y="272"/>
                    <a:pt x="546" y="272"/>
                    <a:pt x="540" y="271"/>
                  </a:cubicBezTo>
                  <a:cubicBezTo>
                    <a:pt x="520" y="270"/>
                    <a:pt x="500" y="267"/>
                    <a:pt x="480" y="263"/>
                  </a:cubicBezTo>
                  <a:cubicBezTo>
                    <a:pt x="471" y="262"/>
                    <a:pt x="463" y="260"/>
                    <a:pt x="453" y="258"/>
                  </a:cubicBezTo>
                  <a:cubicBezTo>
                    <a:pt x="452" y="257"/>
                    <a:pt x="445" y="255"/>
                    <a:pt x="440" y="253"/>
                  </a:cubicBezTo>
                  <a:cubicBezTo>
                    <a:pt x="432" y="250"/>
                    <a:pt x="424" y="247"/>
                    <a:pt x="424" y="247"/>
                  </a:cubicBezTo>
                  <a:cubicBezTo>
                    <a:pt x="416" y="244"/>
                    <a:pt x="407" y="241"/>
                    <a:pt x="399" y="238"/>
                  </a:cubicBezTo>
                  <a:cubicBezTo>
                    <a:pt x="382" y="231"/>
                    <a:pt x="367" y="222"/>
                    <a:pt x="351" y="214"/>
                  </a:cubicBezTo>
                  <a:cubicBezTo>
                    <a:pt x="348" y="213"/>
                    <a:pt x="349" y="213"/>
                    <a:pt x="348" y="212"/>
                  </a:cubicBezTo>
                  <a:cubicBezTo>
                    <a:pt x="340" y="207"/>
                    <a:pt x="332" y="201"/>
                    <a:pt x="325" y="196"/>
                  </a:cubicBezTo>
                  <a:cubicBezTo>
                    <a:pt x="308" y="184"/>
                    <a:pt x="293" y="171"/>
                    <a:pt x="278" y="158"/>
                  </a:cubicBezTo>
                  <a:cubicBezTo>
                    <a:pt x="252" y="133"/>
                    <a:pt x="215" y="122"/>
                    <a:pt x="179" y="122"/>
                  </a:cubicBezTo>
                  <a:cubicBezTo>
                    <a:pt x="131" y="122"/>
                    <a:pt x="83" y="142"/>
                    <a:pt x="54" y="180"/>
                  </a:cubicBezTo>
                  <a:cubicBezTo>
                    <a:pt x="0" y="251"/>
                    <a:pt x="9" y="344"/>
                    <a:pt x="76" y="405"/>
                  </a:cubicBezTo>
                  <a:cubicBezTo>
                    <a:pt x="206" y="522"/>
                    <a:pt x="384" y="591"/>
                    <a:pt x="561" y="591"/>
                  </a:cubicBezTo>
                  <a:cubicBezTo>
                    <a:pt x="597" y="591"/>
                    <a:pt x="633" y="588"/>
                    <a:pt x="668" y="583"/>
                  </a:cubicBezTo>
                  <a:cubicBezTo>
                    <a:pt x="890" y="545"/>
                    <a:pt x="1068" y="414"/>
                    <a:pt x="1184" y="224"/>
                  </a:cubicBezTo>
                  <a:cubicBezTo>
                    <a:pt x="1228" y="152"/>
                    <a:pt x="1176" y="42"/>
                    <a:pt x="1103" y="14"/>
                  </a:cubicBezTo>
                  <a:lnTo>
                    <a:pt x="1104" y="14"/>
                  </a:lnTo>
                  <a:cubicBezTo>
                    <a:pt x="1082" y="5"/>
                    <a:pt x="1060" y="1"/>
                    <a:pt x="1040"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662" name="Google Shape;662;p36"/>
            <p:cNvSpPr/>
            <p:nvPr/>
          </p:nvSpPr>
          <p:spPr>
            <a:xfrm>
              <a:off x="3040437" y="6021228"/>
              <a:ext cx="88351" cy="54766"/>
            </a:xfrm>
            <a:custGeom>
              <a:avLst/>
              <a:gdLst/>
              <a:ahLst/>
              <a:cxnLst/>
              <a:rect l="l" t="t" r="r" b="b"/>
              <a:pathLst>
                <a:path w="1389" h="861" fill="none" extrusionOk="0">
                  <a:moveTo>
                    <a:pt x="0" y="860"/>
                  </a:moveTo>
                  <a:cubicBezTo>
                    <a:pt x="515" y="673"/>
                    <a:pt x="991" y="378"/>
                    <a:pt x="1389"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3" name="Google Shape;663;p36"/>
            <p:cNvSpPr/>
            <p:nvPr/>
          </p:nvSpPr>
          <p:spPr>
            <a:xfrm>
              <a:off x="3006852" y="5933450"/>
              <a:ext cx="65897" cy="48914"/>
            </a:xfrm>
            <a:custGeom>
              <a:avLst/>
              <a:gdLst/>
              <a:ahLst/>
              <a:cxnLst/>
              <a:rect l="l" t="t" r="r" b="b"/>
              <a:pathLst>
                <a:path w="1036" h="769" fill="none" extrusionOk="0">
                  <a:moveTo>
                    <a:pt x="1035" y="1"/>
                  </a:moveTo>
                  <a:cubicBezTo>
                    <a:pt x="713" y="286"/>
                    <a:pt x="367" y="543"/>
                    <a:pt x="1" y="76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4" name="Google Shape;664;p36"/>
            <p:cNvSpPr/>
            <p:nvPr/>
          </p:nvSpPr>
          <p:spPr>
            <a:xfrm>
              <a:off x="3054494" y="5712223"/>
              <a:ext cx="8841" cy="26524"/>
            </a:xfrm>
            <a:custGeom>
              <a:avLst/>
              <a:gdLst/>
              <a:ahLst/>
              <a:cxnLst/>
              <a:rect l="l" t="t" r="r" b="b"/>
              <a:pathLst>
                <a:path w="139" h="417" fill="none" extrusionOk="0">
                  <a:moveTo>
                    <a:pt x="1" y="0"/>
                  </a:moveTo>
                  <a:cubicBezTo>
                    <a:pt x="25" y="145"/>
                    <a:pt x="71" y="287"/>
                    <a:pt x="138" y="41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5" name="Google Shape;665;p36"/>
            <p:cNvSpPr/>
            <p:nvPr/>
          </p:nvSpPr>
          <p:spPr>
            <a:xfrm>
              <a:off x="3097874" y="5715721"/>
              <a:ext cx="2417" cy="21245"/>
            </a:xfrm>
            <a:custGeom>
              <a:avLst/>
              <a:gdLst/>
              <a:ahLst/>
              <a:cxnLst/>
              <a:rect l="l" t="t" r="r" b="b"/>
              <a:pathLst>
                <a:path w="38" h="334" fill="none" extrusionOk="0">
                  <a:moveTo>
                    <a:pt x="38" y="1"/>
                  </a:moveTo>
                  <a:cubicBezTo>
                    <a:pt x="9" y="108"/>
                    <a:pt x="0" y="222"/>
                    <a:pt x="14" y="33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6" name="Google Shape;666;p36"/>
            <p:cNvSpPr/>
            <p:nvPr/>
          </p:nvSpPr>
          <p:spPr>
            <a:xfrm>
              <a:off x="3135784" y="5733277"/>
              <a:ext cx="20990" cy="28496"/>
            </a:xfrm>
            <a:custGeom>
              <a:avLst/>
              <a:gdLst/>
              <a:ahLst/>
              <a:cxnLst/>
              <a:rect l="l" t="t" r="r" b="b"/>
              <a:pathLst>
                <a:path w="330" h="448" fill="none" extrusionOk="0">
                  <a:moveTo>
                    <a:pt x="329" y="1"/>
                  </a:moveTo>
                  <a:cubicBezTo>
                    <a:pt x="243" y="165"/>
                    <a:pt x="131" y="316"/>
                    <a:pt x="0" y="44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7" name="Google Shape;667;p36"/>
            <p:cNvSpPr/>
            <p:nvPr/>
          </p:nvSpPr>
          <p:spPr>
            <a:xfrm>
              <a:off x="2749050" y="5952341"/>
              <a:ext cx="24871" cy="31740"/>
            </a:xfrm>
            <a:custGeom>
              <a:avLst/>
              <a:gdLst/>
              <a:ahLst/>
              <a:cxnLst/>
              <a:rect l="l" t="t" r="r" b="b"/>
              <a:pathLst>
                <a:path w="391" h="499" fill="none" extrusionOk="0">
                  <a:moveTo>
                    <a:pt x="1" y="0"/>
                  </a:moveTo>
                  <a:cubicBezTo>
                    <a:pt x="104" y="185"/>
                    <a:pt x="235" y="354"/>
                    <a:pt x="390" y="49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8" name="Google Shape;668;p36"/>
            <p:cNvSpPr/>
            <p:nvPr/>
          </p:nvSpPr>
          <p:spPr>
            <a:xfrm>
              <a:off x="2796820" y="6005135"/>
              <a:ext cx="51140" cy="24998"/>
            </a:xfrm>
            <a:custGeom>
              <a:avLst/>
              <a:gdLst/>
              <a:ahLst/>
              <a:cxnLst/>
              <a:rect l="l" t="t" r="r" b="b"/>
              <a:pathLst>
                <a:path w="804" h="393" fill="none" extrusionOk="0">
                  <a:moveTo>
                    <a:pt x="1" y="1"/>
                  </a:moveTo>
                  <a:cubicBezTo>
                    <a:pt x="231" y="195"/>
                    <a:pt x="509" y="332"/>
                    <a:pt x="804" y="39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69" name="Google Shape;669;p36"/>
            <p:cNvSpPr/>
            <p:nvPr/>
          </p:nvSpPr>
          <p:spPr>
            <a:xfrm>
              <a:off x="3296330" y="6120965"/>
              <a:ext cx="38864" cy="2608"/>
            </a:xfrm>
            <a:custGeom>
              <a:avLst/>
              <a:gdLst/>
              <a:ahLst/>
              <a:cxnLst/>
              <a:rect l="l" t="t" r="r" b="b"/>
              <a:pathLst>
                <a:path w="611" h="41" fill="none" extrusionOk="0">
                  <a:moveTo>
                    <a:pt x="0" y="12"/>
                  </a:moveTo>
                  <a:cubicBezTo>
                    <a:pt x="204" y="1"/>
                    <a:pt x="409" y="10"/>
                    <a:pt x="610" y="4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70" name="Google Shape;670;p36"/>
            <p:cNvSpPr/>
            <p:nvPr/>
          </p:nvSpPr>
          <p:spPr>
            <a:xfrm>
              <a:off x="3308670" y="6137693"/>
              <a:ext cx="75947" cy="5852"/>
            </a:xfrm>
            <a:custGeom>
              <a:avLst/>
              <a:gdLst/>
              <a:ahLst/>
              <a:cxnLst/>
              <a:rect l="l" t="t" r="r" b="b"/>
              <a:pathLst>
                <a:path w="1194" h="92" fill="none" extrusionOk="0">
                  <a:moveTo>
                    <a:pt x="1" y="0"/>
                  </a:moveTo>
                  <a:cubicBezTo>
                    <a:pt x="391" y="83"/>
                    <a:pt x="799" y="92"/>
                    <a:pt x="1194" y="26"/>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671" name="Google Shape;671;p36"/>
            <p:cNvSpPr/>
            <p:nvPr/>
          </p:nvSpPr>
          <p:spPr>
            <a:xfrm>
              <a:off x="3575249" y="6081337"/>
              <a:ext cx="31867" cy="8905"/>
            </a:xfrm>
            <a:custGeom>
              <a:avLst/>
              <a:gdLst/>
              <a:ahLst/>
              <a:cxnLst/>
              <a:rect l="l" t="t" r="r" b="b"/>
              <a:pathLst>
                <a:path w="501" h="140" fill="none" extrusionOk="0">
                  <a:moveTo>
                    <a:pt x="501" y="1"/>
                  </a:moveTo>
                  <a:lnTo>
                    <a:pt x="1" y="139"/>
                  </a:ln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672" name="Google Shape;672;p36"/>
          <p:cNvGrpSpPr/>
          <p:nvPr/>
        </p:nvGrpSpPr>
        <p:grpSpPr>
          <a:xfrm rot="-9443944">
            <a:off x="9753814" y="5046695"/>
            <a:ext cx="393297" cy="687011"/>
            <a:chOff x="2975204" y="355610"/>
            <a:chExt cx="393000" cy="686494"/>
          </a:xfrm>
        </p:grpSpPr>
        <p:sp>
          <p:nvSpPr>
            <p:cNvPr id="673" name="Google Shape;673;p36"/>
            <p:cNvSpPr/>
            <p:nvPr/>
          </p:nvSpPr>
          <p:spPr>
            <a:xfrm>
              <a:off x="3110699" y="35561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74" name="Google Shape;674;p36"/>
            <p:cNvSpPr/>
            <p:nvPr/>
          </p:nvSpPr>
          <p:spPr>
            <a:xfrm>
              <a:off x="2975204" y="83382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675" name="Google Shape;675;p36"/>
          <p:cNvGrpSpPr/>
          <p:nvPr/>
        </p:nvGrpSpPr>
        <p:grpSpPr>
          <a:xfrm rot="-4009962">
            <a:off x="8945197" y="8807713"/>
            <a:ext cx="746877" cy="807440"/>
            <a:chOff x="2844989" y="352700"/>
            <a:chExt cx="634084" cy="685500"/>
          </a:xfrm>
        </p:grpSpPr>
        <p:sp>
          <p:nvSpPr>
            <p:cNvPr id="676" name="Google Shape;676;p36"/>
            <p:cNvSpPr/>
            <p:nvPr/>
          </p:nvSpPr>
          <p:spPr>
            <a:xfrm>
              <a:off x="2905819" y="752642"/>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677" name="Google Shape;677;p36"/>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78" name="Google Shape;678;p36"/>
            <p:cNvSpPr/>
            <p:nvPr/>
          </p:nvSpPr>
          <p:spPr>
            <a:xfrm>
              <a:off x="2844989" y="415780"/>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sp>
        <p:nvSpPr>
          <p:cNvPr id="679" name="Google Shape;679;p36"/>
          <p:cNvSpPr txBox="1"/>
          <p:nvPr/>
        </p:nvSpPr>
        <p:spPr>
          <a:xfrm>
            <a:off x="1136015" y="1649095"/>
            <a:ext cx="10504170" cy="7664450"/>
          </a:xfrm>
          <a:prstGeom prst="rect">
            <a:avLst/>
          </a:prstGeom>
          <a:noFill/>
          <a:ln>
            <a:noFill/>
          </a:ln>
        </p:spPr>
        <p:txBody>
          <a:bodyPr spcFirstLastPara="1" wrap="square" lIns="91425" tIns="91425" rIns="91425" bIns="91425" anchor="ctr" anchorCtr="0">
            <a:noAutofit/>
          </a:bodyPr>
          <a:lstStyle/>
          <a:p>
            <a:r>
              <a:rPr lang="en-US" sz="4000" b="1" kern="1200" dirty="0">
                <a:solidFill>
                  <a:schemeClr val="tx1"/>
                </a:solidFill>
                <a:ea typeface="+mn-ea"/>
                <a:cs typeface="+mn-cs"/>
                <a:sym typeface="Montserrat"/>
              </a:rPr>
              <a:t>What is the correct way to start a friendly letter?</a:t>
            </a:r>
            <a:endParaRPr lang="en-US" sz="4000" b="1" kern="1200" dirty="0">
              <a:solidFill>
                <a:schemeClr val="tx1"/>
              </a:solidFill>
              <a:ea typeface="+mn-ea"/>
              <a:cs typeface="+mn-cs"/>
              <a:sym typeface="Montserrat"/>
            </a:endParaRPr>
          </a:p>
          <a:p>
            <a:endParaRPr lang="en-US" sz="4000" b="1" kern="1200" dirty="0">
              <a:solidFill>
                <a:schemeClr val="tx1"/>
              </a:solidFill>
              <a:ea typeface="+mn-ea"/>
              <a:cs typeface="+mn-cs"/>
              <a:sym typeface="Montserrat"/>
            </a:endParaRPr>
          </a:p>
          <a:p>
            <a:pPr marL="514350" indent="-514350">
              <a:buFont typeface="+mj-lt"/>
              <a:buAutoNum type="arabicPeriod"/>
            </a:pPr>
            <a:r>
              <a:rPr lang="en-US" sz="4000" b="1" kern="1200" dirty="0">
                <a:solidFill>
                  <a:srgbClr val="FF0000"/>
                </a:solidFill>
                <a:highlight>
                  <a:srgbClr val="FFFF00"/>
                </a:highlight>
                <a:ea typeface="+mn-ea"/>
                <a:cs typeface="+mn-cs"/>
                <a:sym typeface="Montserrat"/>
              </a:rPr>
              <a:t>Dear Ahmad,</a:t>
            </a:r>
            <a:endParaRPr lang="en-US" sz="4000" b="1" kern="1200" dirty="0">
              <a:solidFill>
                <a:srgbClr val="FF0000"/>
              </a:solidFill>
              <a:highlight>
                <a:srgbClr val="FFFF00"/>
              </a:highlight>
              <a:ea typeface="+mn-ea"/>
              <a:cs typeface="+mn-cs"/>
              <a:sym typeface="Montserrat"/>
            </a:endParaRPr>
          </a:p>
          <a:p>
            <a:pPr marL="514350" indent="-514350">
              <a:buFont typeface="+mj-lt"/>
              <a:buAutoNum type="arabicPeriod"/>
            </a:pPr>
            <a:r>
              <a:rPr lang="en-US" sz="4000" b="1" kern="1200" dirty="0">
                <a:solidFill>
                  <a:srgbClr val="FF0000"/>
                </a:solidFill>
                <a:ea typeface="+mn-ea"/>
                <a:cs typeface="+mn-cs"/>
                <a:sym typeface="Montserrat"/>
              </a:rPr>
              <a:t>dear ahmad,</a:t>
            </a:r>
            <a:endParaRPr lang="en-US" sz="4000" b="1" kern="1200" dirty="0">
              <a:solidFill>
                <a:srgbClr val="FF0000"/>
              </a:solidFill>
              <a:ea typeface="+mn-ea"/>
              <a:cs typeface="+mn-cs"/>
              <a:sym typeface="Montserrat"/>
            </a:endParaRPr>
          </a:p>
          <a:p>
            <a:endParaRPr lang="en-US" sz="2800" kern="1200" dirty="0">
              <a:solidFill>
                <a:schemeClr val="tx1"/>
              </a:solidFill>
              <a:ea typeface="+mn-ea"/>
              <a:cs typeface="+mn-cs"/>
              <a:sym typeface="Montserrat"/>
            </a:endParaRPr>
          </a:p>
          <a:p>
            <a:endParaRPr lang="en-US" sz="2800" kern="1200" dirty="0">
              <a:solidFill>
                <a:schemeClr val="tx1"/>
              </a:solidFill>
              <a:ea typeface="+mn-ea"/>
              <a:cs typeface="+mn-cs"/>
              <a:sym typeface="Montserrat"/>
            </a:endParaRPr>
          </a:p>
          <a:p>
            <a:endParaRPr lang="en-US" sz="2800" kern="1200" dirty="0">
              <a:solidFill>
                <a:schemeClr val="tx1"/>
              </a:solidFill>
              <a:ea typeface="+mn-ea"/>
              <a:cs typeface="+mn-cs"/>
              <a:sym typeface="Montserrat"/>
            </a:endParaRPr>
          </a:p>
          <a:p>
            <a:endParaRPr lang="en-US" sz="2800" kern="1200" dirty="0">
              <a:solidFill>
                <a:schemeClr val="tx1"/>
              </a:solidFill>
              <a:ea typeface="+mn-ea"/>
              <a:cs typeface="+mn-cs"/>
              <a:sym typeface="Montserrat"/>
            </a:endParaRPr>
          </a:p>
          <a:p>
            <a:r>
              <a:rPr lang="en-US" sz="4000" b="1" kern="1200" dirty="0">
                <a:solidFill>
                  <a:schemeClr val="tx1"/>
                </a:solidFill>
                <a:ea typeface="+mn-ea"/>
                <a:cs typeface="+mn-cs"/>
                <a:sym typeface="Montserrat"/>
              </a:rPr>
              <a:t>What is the main part of the letter called?</a:t>
            </a:r>
            <a:endParaRPr lang="en-US" sz="4000" b="1" kern="1200" dirty="0">
              <a:solidFill>
                <a:schemeClr val="tx1"/>
              </a:solidFill>
              <a:ea typeface="+mn-ea"/>
              <a:cs typeface="+mn-cs"/>
              <a:sym typeface="Montserrat"/>
            </a:endParaRPr>
          </a:p>
          <a:p>
            <a:endParaRPr lang="en-US" sz="4000" b="1" kern="1200" dirty="0">
              <a:solidFill>
                <a:schemeClr val="tx1"/>
              </a:solidFill>
              <a:ea typeface="+mn-ea"/>
              <a:cs typeface="+mn-cs"/>
              <a:sym typeface="Montserrat"/>
            </a:endParaRPr>
          </a:p>
          <a:p>
            <a:pPr marL="514350" indent="-514350">
              <a:buFont typeface="+mj-lt"/>
              <a:buAutoNum type="arabicPeriod"/>
            </a:pPr>
            <a:r>
              <a:rPr lang="en-US" sz="4000" b="1" kern="1200" dirty="0">
                <a:solidFill>
                  <a:srgbClr val="FF0000"/>
                </a:solidFill>
                <a:ea typeface="+mn-ea"/>
                <a:cs typeface="+mn-cs"/>
                <a:sym typeface="Montserrat"/>
              </a:rPr>
              <a:t>Greeting</a:t>
            </a:r>
            <a:endParaRPr lang="en-US" sz="4000" b="1" kern="1200" dirty="0">
              <a:solidFill>
                <a:srgbClr val="FF0000"/>
              </a:solidFill>
              <a:ea typeface="+mn-ea"/>
              <a:cs typeface="+mn-cs"/>
              <a:sym typeface="Montserrat"/>
            </a:endParaRPr>
          </a:p>
          <a:p>
            <a:pPr marL="514350" indent="-514350">
              <a:buFont typeface="+mj-lt"/>
              <a:buAutoNum type="arabicPeriod"/>
            </a:pPr>
            <a:r>
              <a:rPr lang="en-US" sz="4000" b="1" kern="1200" dirty="0">
                <a:solidFill>
                  <a:srgbClr val="FF0000"/>
                </a:solidFill>
                <a:highlight>
                  <a:srgbClr val="FFFF00"/>
                </a:highlight>
                <a:ea typeface="+mn-ea"/>
                <a:cs typeface="+mn-cs"/>
                <a:sym typeface="Montserrat"/>
              </a:rPr>
              <a:t>Body</a:t>
            </a:r>
            <a:endParaRPr lang="en-US" sz="4000" b="1" kern="1200" dirty="0">
              <a:solidFill>
                <a:srgbClr val="FF0000"/>
              </a:solidFill>
              <a:highlight>
                <a:srgbClr val="FFFF00"/>
              </a:highlight>
              <a:ea typeface="+mn-ea"/>
              <a:cs typeface="+mn-cs"/>
              <a:sym typeface="Montserrat"/>
            </a:endParaRPr>
          </a:p>
          <a:p>
            <a:endParaRPr lang="en-US" sz="4000" b="1" kern="1200" dirty="0">
              <a:solidFill>
                <a:srgbClr val="FF0000"/>
              </a:solidFill>
              <a:highlight>
                <a:srgbClr val="FFFF00"/>
              </a:highlight>
              <a:ea typeface="+mn-ea"/>
              <a:cs typeface="+mn-cs"/>
              <a:sym typeface="Montserrat"/>
            </a:endParaRPr>
          </a:p>
        </p:txBody>
      </p:sp>
      <p:sp>
        <p:nvSpPr>
          <p:cNvPr id="72" name="Google Shape;477;p33"/>
          <p:cNvSpPr txBox="1">
            <a:spLocks noGrp="1"/>
          </p:cNvSpPr>
          <p:nvPr>
            <p:ph type="title"/>
          </p:nvPr>
        </p:nvSpPr>
        <p:spPr>
          <a:xfrm>
            <a:off x="3227619" y="624866"/>
            <a:ext cx="7800841" cy="932200"/>
          </a:xfrm>
          <a:prstGeom prst="rect">
            <a:avLst/>
          </a:prstGeom>
        </p:spPr>
        <p:txBody>
          <a:bodyPr spcFirstLastPara="1" wrap="square" lIns="91425" tIns="91425" rIns="91425" bIns="91425" anchor="t" anchorCtr="0">
            <a:noAutofit/>
          </a:bodyPr>
          <a:lstStyle/>
          <a:p>
            <a:r>
              <a:rPr lang="en-US" sz="6000" dirty="0">
                <a:highlight>
                  <a:srgbClr val="FFFF00"/>
                </a:highlight>
              </a:rPr>
              <a:t>Feedback:</a:t>
            </a:r>
            <a:endParaRPr sz="6000" dirty="0">
              <a:highlight>
                <a:srgbClr val="FFFF00"/>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2"/>
          <p:cNvSpPr txBox="1">
            <a:spLocks noGrp="1"/>
          </p:cNvSpPr>
          <p:nvPr>
            <p:ph type="title"/>
          </p:nvPr>
        </p:nvSpPr>
        <p:spPr>
          <a:xfrm>
            <a:off x="4190913" y="1124700"/>
            <a:ext cx="5943900" cy="699900"/>
          </a:xfrm>
          <a:prstGeom prst="rect">
            <a:avLst/>
          </a:prstGeom>
        </p:spPr>
        <p:txBody>
          <a:bodyPr spcFirstLastPara="1" wrap="square" lIns="91425" tIns="91425" rIns="91425" bIns="91425" anchor="t" anchorCtr="0">
            <a:noAutofit/>
          </a:bodyPr>
          <a:lstStyle/>
          <a:p>
            <a:r>
              <a:rPr lang="en-US" sz="7200" dirty="0">
                <a:highlight>
                  <a:schemeClr val="lt2"/>
                </a:highlight>
              </a:rPr>
              <a:t>Closure</a:t>
            </a:r>
            <a:endParaRPr lang="en-US" dirty="0"/>
          </a:p>
        </p:txBody>
      </p:sp>
      <p:grpSp>
        <p:nvGrpSpPr>
          <p:cNvPr id="452" name="Google Shape;452;p32"/>
          <p:cNvGrpSpPr/>
          <p:nvPr/>
        </p:nvGrpSpPr>
        <p:grpSpPr>
          <a:xfrm>
            <a:off x="4244102" y="433377"/>
            <a:ext cx="909183" cy="609315"/>
            <a:chOff x="2214556" y="75883"/>
            <a:chExt cx="830683" cy="556706"/>
          </a:xfrm>
        </p:grpSpPr>
        <p:sp>
          <p:nvSpPr>
            <p:cNvPr id="453" name="Google Shape;453;p32"/>
            <p:cNvSpPr/>
            <p:nvPr/>
          </p:nvSpPr>
          <p:spPr>
            <a:xfrm>
              <a:off x="2560192" y="347031"/>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454" name="Google Shape;454;p32"/>
            <p:cNvSpPr/>
            <p:nvPr/>
          </p:nvSpPr>
          <p:spPr>
            <a:xfrm>
              <a:off x="2214556" y="28418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455" name="Google Shape;455;p32"/>
            <p:cNvSpPr/>
            <p:nvPr/>
          </p:nvSpPr>
          <p:spPr>
            <a:xfrm>
              <a:off x="2815855" y="75883"/>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aphicFrame>
        <p:nvGraphicFramePr>
          <p:cNvPr id="3" name="Diagram 2"/>
          <p:cNvGraphicFramePr/>
          <p:nvPr/>
        </p:nvGraphicFramePr>
        <p:xfrm>
          <a:off x="1405890" y="1824355"/>
          <a:ext cx="12521565" cy="77012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694" name="Google Shape;447;p32"/>
          <p:cNvSpPr txBox="1"/>
          <p:nvPr/>
        </p:nvSpPr>
        <p:spPr>
          <a:xfrm>
            <a:off x="9331834" y="9038421"/>
            <a:ext cx="5971879" cy="68591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dirty="0">
                <a:highlight>
                  <a:schemeClr val="lt2"/>
                </a:highlight>
              </a:rPr>
              <a:t>Mini-boards / 1 MIN</a:t>
            </a:r>
            <a:endParaRPr lang="en-US" dirty="0">
              <a:highlight>
                <a:schemeClr val="lt2"/>
              </a:high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32"/>
          <p:cNvSpPr txBox="1">
            <a:spLocks noGrp="1"/>
          </p:cNvSpPr>
          <p:nvPr>
            <p:ph type="title"/>
          </p:nvPr>
        </p:nvSpPr>
        <p:spPr>
          <a:xfrm>
            <a:off x="4142105" y="661035"/>
            <a:ext cx="6488430" cy="1310005"/>
          </a:xfrm>
          <a:prstGeom prst="rect">
            <a:avLst/>
          </a:prstGeom>
        </p:spPr>
        <p:txBody>
          <a:bodyPr spcFirstLastPara="1" wrap="square" lIns="91425" tIns="91425" rIns="91425" bIns="91425" anchor="t" anchorCtr="0">
            <a:noAutofit/>
          </a:bodyPr>
          <a:lstStyle/>
          <a:p>
            <a:r>
              <a:rPr lang="en-US" sz="7200" dirty="0">
                <a:highlight>
                  <a:schemeClr val="lt2"/>
                </a:highlight>
              </a:rPr>
              <a:t>Warm up</a:t>
            </a:r>
            <a:endParaRPr sz="7200" dirty="0">
              <a:highlight>
                <a:schemeClr val="lt2"/>
              </a:highlight>
            </a:endParaRPr>
          </a:p>
        </p:txBody>
      </p:sp>
      <p:grpSp>
        <p:nvGrpSpPr>
          <p:cNvPr id="452" name="Google Shape;452;p32"/>
          <p:cNvGrpSpPr/>
          <p:nvPr/>
        </p:nvGrpSpPr>
        <p:grpSpPr>
          <a:xfrm>
            <a:off x="4244102" y="433377"/>
            <a:ext cx="909183" cy="609315"/>
            <a:chOff x="2214556" y="75883"/>
            <a:chExt cx="830683" cy="556706"/>
          </a:xfrm>
        </p:grpSpPr>
        <p:sp>
          <p:nvSpPr>
            <p:cNvPr id="453" name="Google Shape;453;p32"/>
            <p:cNvSpPr/>
            <p:nvPr/>
          </p:nvSpPr>
          <p:spPr>
            <a:xfrm>
              <a:off x="2560192" y="347031"/>
              <a:ext cx="290127" cy="285557"/>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454" name="Google Shape;454;p32"/>
            <p:cNvSpPr/>
            <p:nvPr/>
          </p:nvSpPr>
          <p:spPr>
            <a:xfrm>
              <a:off x="2214556" y="28418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455" name="Google Shape;455;p32"/>
            <p:cNvSpPr/>
            <p:nvPr/>
          </p:nvSpPr>
          <p:spPr>
            <a:xfrm>
              <a:off x="2815855" y="75883"/>
              <a:ext cx="229384" cy="208284"/>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graphicFrame>
        <p:nvGraphicFramePr>
          <p:cNvPr id="3" name="Diagram 2"/>
          <p:cNvGraphicFramePr/>
          <p:nvPr/>
        </p:nvGraphicFramePr>
        <p:xfrm>
          <a:off x="746125" y="2287905"/>
          <a:ext cx="12735560" cy="677608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Google Shape;447;p32"/>
          <p:cNvSpPr txBox="1"/>
          <p:nvPr/>
        </p:nvSpPr>
        <p:spPr>
          <a:xfrm>
            <a:off x="8610450" y="9063566"/>
            <a:ext cx="5943900" cy="6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1 Min I Random Pick </a:t>
            </a:r>
            <a:r>
              <a:rPr lang="en-US" dirty="0">
                <a:highlight>
                  <a:schemeClr val="lt2"/>
                </a:highlight>
              </a:rPr>
              <a:t> </a:t>
            </a:r>
            <a:endParaRPr lang="en-US" dirty="0">
              <a:highlight>
                <a:schemeClr val="lt2"/>
              </a:high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77" name="Google Shape;477;p33"/>
          <p:cNvSpPr txBox="1">
            <a:spLocks noGrp="1"/>
          </p:cNvSpPr>
          <p:nvPr>
            <p:ph type="title"/>
          </p:nvPr>
        </p:nvSpPr>
        <p:spPr>
          <a:xfrm>
            <a:off x="3976200" y="503341"/>
            <a:ext cx="6373200" cy="932200"/>
          </a:xfrm>
          <a:prstGeom prst="rect">
            <a:avLst/>
          </a:prstGeom>
        </p:spPr>
        <p:txBody>
          <a:bodyPr spcFirstLastPara="1" wrap="square" lIns="91425" tIns="91425" rIns="91425" bIns="91425" anchor="t" anchorCtr="0">
            <a:noAutofit/>
          </a:bodyPr>
          <a:lstStyle/>
          <a:p>
            <a:r>
              <a:rPr lang="en-US" sz="6000" dirty="0">
                <a:highlight>
                  <a:schemeClr val="accent2"/>
                </a:highlight>
              </a:rPr>
              <a:t>Pre-assessment </a:t>
            </a:r>
            <a:endParaRPr sz="6000" dirty="0"/>
          </a:p>
        </p:txBody>
      </p:sp>
      <p:sp>
        <p:nvSpPr>
          <p:cNvPr id="3" name="Rectangle 2"/>
          <p:cNvSpPr/>
          <p:nvPr/>
        </p:nvSpPr>
        <p:spPr>
          <a:xfrm>
            <a:off x="1348105" y="2027555"/>
            <a:ext cx="12355195" cy="922020"/>
          </a:xfrm>
          <a:prstGeom prst="rect">
            <a:avLst/>
          </a:prstGeom>
          <a:ln>
            <a:solidFill>
              <a:schemeClr val="tx1"/>
            </a:solidFill>
          </a:ln>
        </p:spPr>
        <p:txBody>
          <a:bodyPr wrap="square">
            <a:spAutoFit/>
          </a:bodyPr>
          <a:lstStyle/>
          <a:p>
            <a:r>
              <a:rPr lang="en-US" sz="5400" b="1" dirty="0">
                <a:solidFill>
                  <a:schemeClr val="accent1">
                    <a:lumMod val="75000"/>
                  </a:schemeClr>
                </a:solidFill>
                <a:latin typeface="Comic Sans MS" panose="030F0702030302020204" pitchFamily="66" charset="0"/>
              </a:rPr>
              <a:t>The </a:t>
            </a:r>
            <a:r>
              <a:rPr lang="en-US" sz="5400" b="1" dirty="0">
                <a:solidFill>
                  <a:srgbClr val="FF0000"/>
                </a:solidFill>
                <a:latin typeface="Comic Sans MS" panose="030F0702030302020204" pitchFamily="66" charset="0"/>
              </a:rPr>
              <a:t>Indentation</a:t>
            </a:r>
            <a:r>
              <a:rPr lang="en-US" sz="5400" b="1" dirty="0">
                <a:solidFill>
                  <a:schemeClr val="accent1">
                    <a:lumMod val="75000"/>
                  </a:schemeClr>
                </a:solidFill>
                <a:latin typeface="Comic Sans MS" panose="030F0702030302020204" pitchFamily="66" charset="0"/>
              </a:rPr>
              <a:t> should be before: </a:t>
            </a:r>
            <a:endParaRPr lang="en-US" sz="5400" b="1" dirty="0">
              <a:solidFill>
                <a:schemeClr val="accent1">
                  <a:lumMod val="75000"/>
                </a:schemeClr>
              </a:solidFill>
              <a:latin typeface="Comic Sans MS" panose="030F0702030302020204" pitchFamily="66" charset="0"/>
            </a:endParaRPr>
          </a:p>
        </p:txBody>
      </p:sp>
      <p:sp>
        <p:nvSpPr>
          <p:cNvPr id="23" name="Google Shape;447;p32"/>
          <p:cNvSpPr txBox="1"/>
          <p:nvPr/>
        </p:nvSpPr>
        <p:spPr>
          <a:xfrm>
            <a:off x="8653960" y="9208447"/>
            <a:ext cx="5943900" cy="6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6600" dirty="0">
                <a:highlight>
                  <a:schemeClr val="lt2"/>
                </a:highlight>
              </a:rPr>
              <a:t>1 Min I IRS</a:t>
            </a:r>
            <a:endParaRPr lang="en-US" sz="6600" dirty="0">
              <a:highlight>
                <a:schemeClr val="lt2"/>
              </a:highlight>
            </a:endParaRPr>
          </a:p>
        </p:txBody>
      </p:sp>
      <p:sp>
        <p:nvSpPr>
          <p:cNvPr id="5" name="Rectangle 4"/>
          <p:cNvSpPr/>
          <p:nvPr/>
        </p:nvSpPr>
        <p:spPr>
          <a:xfrm>
            <a:off x="1678305" y="3441700"/>
            <a:ext cx="10650220" cy="5766435"/>
          </a:xfrm>
          <a:prstGeom prst="rect">
            <a:avLst/>
          </a:prstGeom>
          <a:no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marL="0" marR="0" algn="ctr"/>
            <a:r>
              <a:rPr lang="en-US" sz="40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My Lovely Friend</a:t>
            </a:r>
            <a:endParaRPr lang="en-US" sz="2400" dirty="0">
              <a:effectLst/>
              <a:latin typeface="Times New Roman" panose="02020603050405020304" pitchFamily="18" charset="0"/>
              <a:ea typeface="Times New Roman" panose="02020603050405020304" pitchFamily="18" charset="0"/>
            </a:endParaRPr>
          </a:p>
          <a:p>
            <a:pPr marL="0" marR="0"/>
            <a:br>
              <a:rPr lang="en-US" sz="40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br>
            <a:r>
              <a:rPr lang="en-US" sz="40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I usually make friends easily, so I have a lot of friends. My favorite friend is Anna. Anna is a very beautiful and charming girl. She is kind and lovely. For me, friendship is the most important thing in the world, and I am proud to have such a loyal and helpful friend</a:t>
            </a:r>
            <a:r>
              <a:rPr lang="en-US" sz="36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en-US" sz="36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endParaRPr>
          </a:p>
        </p:txBody>
      </p:sp>
      <p:sp>
        <p:nvSpPr>
          <p:cNvPr id="6" name="TextBox 5"/>
          <p:cNvSpPr txBox="1"/>
          <p:nvPr/>
        </p:nvSpPr>
        <p:spPr>
          <a:xfrm>
            <a:off x="4190365" y="3458210"/>
            <a:ext cx="695325" cy="706755"/>
          </a:xfrm>
          <a:prstGeom prst="rect">
            <a:avLst/>
          </a:prstGeom>
          <a:noFill/>
          <a:ln>
            <a:solidFill>
              <a:schemeClr val="tx1"/>
            </a:solidFill>
          </a:ln>
        </p:spPr>
        <p:txBody>
          <a:bodyPr wrap="square" rtlCol="0">
            <a:spAutoFit/>
          </a:bodyPr>
          <a:lstStyle/>
          <a:p>
            <a:r>
              <a:rPr lang="en-US" sz="4000" b="1" dirty="0">
                <a:solidFill>
                  <a:srgbClr val="FF0000"/>
                </a:solidFill>
                <a:latin typeface="Comic Sans MS" panose="030F0702030302020204" pitchFamily="66" charset="0"/>
              </a:rPr>
              <a:t>1</a:t>
            </a:r>
            <a:endParaRPr lang="en-US" sz="4000" b="1" dirty="0">
              <a:solidFill>
                <a:srgbClr val="FF0000"/>
              </a:solidFill>
              <a:latin typeface="Comic Sans MS" panose="030F0702030302020204" pitchFamily="66" charset="0"/>
            </a:endParaRPr>
          </a:p>
        </p:txBody>
      </p:sp>
      <p:sp>
        <p:nvSpPr>
          <p:cNvPr id="7" name="TextBox 6"/>
          <p:cNvSpPr txBox="1"/>
          <p:nvPr/>
        </p:nvSpPr>
        <p:spPr>
          <a:xfrm>
            <a:off x="2636520" y="4665345"/>
            <a:ext cx="768985" cy="706755"/>
          </a:xfrm>
          <a:prstGeom prst="rect">
            <a:avLst/>
          </a:prstGeom>
          <a:noFill/>
          <a:ln>
            <a:solidFill>
              <a:schemeClr val="tx1"/>
            </a:solidFill>
          </a:ln>
        </p:spPr>
        <p:txBody>
          <a:bodyPr wrap="square" rtlCol="0">
            <a:spAutoFit/>
          </a:bodyPr>
          <a:lstStyle/>
          <a:p>
            <a:r>
              <a:rPr lang="en-US" sz="4000" b="1" dirty="0">
                <a:solidFill>
                  <a:srgbClr val="FF0000"/>
                </a:solidFill>
                <a:latin typeface="Comic Sans MS" panose="030F0702030302020204" pitchFamily="66" charset="0"/>
              </a:rPr>
              <a:t>2</a:t>
            </a:r>
            <a:endParaRPr lang="en-US" sz="4000" b="1" dirty="0">
              <a:solidFill>
                <a:srgbClr val="FF0000"/>
              </a:solidFill>
              <a:latin typeface="Comic Sans MS" panose="030F0702030302020204"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77" name="Google Shape;477;p33"/>
          <p:cNvSpPr txBox="1">
            <a:spLocks noGrp="1"/>
          </p:cNvSpPr>
          <p:nvPr>
            <p:ph type="title"/>
          </p:nvPr>
        </p:nvSpPr>
        <p:spPr>
          <a:xfrm>
            <a:off x="3976200" y="503341"/>
            <a:ext cx="6373200" cy="932200"/>
          </a:xfrm>
          <a:prstGeom prst="rect">
            <a:avLst/>
          </a:prstGeom>
        </p:spPr>
        <p:txBody>
          <a:bodyPr spcFirstLastPara="1" wrap="square" lIns="91425" tIns="91425" rIns="91425" bIns="91425" anchor="t" anchorCtr="0">
            <a:noAutofit/>
          </a:bodyPr>
          <a:lstStyle/>
          <a:p>
            <a:r>
              <a:rPr lang="en-US" sz="6000" dirty="0">
                <a:highlight>
                  <a:schemeClr val="accent2"/>
                </a:highlight>
              </a:rPr>
              <a:t>Feedback </a:t>
            </a:r>
            <a:endParaRPr sz="6000" dirty="0"/>
          </a:p>
        </p:txBody>
      </p:sp>
      <p:sp>
        <p:nvSpPr>
          <p:cNvPr id="3" name="Rectangle 2"/>
          <p:cNvSpPr/>
          <p:nvPr/>
        </p:nvSpPr>
        <p:spPr>
          <a:xfrm>
            <a:off x="1348105" y="2027555"/>
            <a:ext cx="12355195" cy="922020"/>
          </a:xfrm>
          <a:prstGeom prst="rect">
            <a:avLst/>
          </a:prstGeom>
          <a:ln>
            <a:solidFill>
              <a:schemeClr val="tx1"/>
            </a:solidFill>
          </a:ln>
        </p:spPr>
        <p:txBody>
          <a:bodyPr wrap="square">
            <a:spAutoFit/>
          </a:bodyPr>
          <a:lstStyle/>
          <a:p>
            <a:r>
              <a:rPr lang="en-US" sz="5400" b="1" dirty="0">
                <a:solidFill>
                  <a:schemeClr val="accent1">
                    <a:lumMod val="75000"/>
                  </a:schemeClr>
                </a:solidFill>
                <a:latin typeface="Comic Sans MS" panose="030F0702030302020204" pitchFamily="66" charset="0"/>
              </a:rPr>
              <a:t>The </a:t>
            </a:r>
            <a:r>
              <a:rPr lang="en-US" sz="5400" b="1" dirty="0">
                <a:solidFill>
                  <a:srgbClr val="FF0000"/>
                </a:solidFill>
                <a:latin typeface="Comic Sans MS" panose="030F0702030302020204" pitchFamily="66" charset="0"/>
              </a:rPr>
              <a:t>Indentation</a:t>
            </a:r>
            <a:r>
              <a:rPr lang="en-US" sz="5400" b="1" dirty="0">
                <a:solidFill>
                  <a:schemeClr val="accent1">
                    <a:lumMod val="75000"/>
                  </a:schemeClr>
                </a:solidFill>
                <a:latin typeface="Comic Sans MS" panose="030F0702030302020204" pitchFamily="66" charset="0"/>
              </a:rPr>
              <a:t> should be before: </a:t>
            </a:r>
            <a:endParaRPr lang="en-US" sz="5400" b="1" dirty="0">
              <a:solidFill>
                <a:schemeClr val="accent1">
                  <a:lumMod val="75000"/>
                </a:schemeClr>
              </a:solidFill>
              <a:latin typeface="Comic Sans MS" panose="030F0702030302020204" pitchFamily="66" charset="0"/>
            </a:endParaRPr>
          </a:p>
        </p:txBody>
      </p:sp>
      <p:sp>
        <p:nvSpPr>
          <p:cNvPr id="5" name="Rectangle 4"/>
          <p:cNvSpPr/>
          <p:nvPr/>
        </p:nvSpPr>
        <p:spPr>
          <a:xfrm>
            <a:off x="1678305" y="3441700"/>
            <a:ext cx="10650220" cy="5766435"/>
          </a:xfrm>
          <a:prstGeom prst="rect">
            <a:avLst/>
          </a:prstGeom>
          <a:noFill/>
          <a:ln w="38100">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wrap="square" rtlCol="0" anchor="ctr">
            <a:noAutofit/>
          </a:bodyPr>
          <a:lstStyle/>
          <a:p>
            <a:pPr marL="0" marR="0" algn="ctr"/>
            <a:r>
              <a:rPr lang="en-US" sz="40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My Lovely Friend</a:t>
            </a:r>
            <a:endParaRPr lang="en-US" sz="2400" dirty="0">
              <a:effectLst/>
              <a:latin typeface="Times New Roman" panose="02020603050405020304" pitchFamily="18" charset="0"/>
              <a:ea typeface="Times New Roman" panose="02020603050405020304" pitchFamily="18" charset="0"/>
            </a:endParaRPr>
          </a:p>
          <a:p>
            <a:pPr marL="0" marR="0"/>
            <a:br>
              <a:rPr lang="en-US" sz="40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br>
            <a:r>
              <a:rPr lang="en-US" sz="40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        I usually make friends easily, so I have a lot of friends. My favorite friend is Anna. Anna is a very beautiful and charming girl. She is kind and lovely. For me, friendship is the most important thing in the world, and I am proud to have such a loyal and helpful friend</a:t>
            </a:r>
            <a:r>
              <a:rPr lang="en-US" sz="36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rPr>
              <a:t>.</a:t>
            </a:r>
            <a:endParaRPr lang="en-US" sz="3600" b="1" kern="1200" dirty="0">
              <a:solidFill>
                <a:srgbClr val="000000"/>
              </a:solidFill>
              <a:effectLst/>
              <a:latin typeface="Comic Sans MS" panose="030F0702030302020204" pitchFamily="66" charset="0"/>
              <a:ea typeface="Times New Roman" panose="02020603050405020304" pitchFamily="18" charset="0"/>
              <a:cs typeface="Arial" panose="020B0604020202020204" pitchFamily="34" charset="0"/>
            </a:endParaRPr>
          </a:p>
        </p:txBody>
      </p:sp>
      <p:sp>
        <p:nvSpPr>
          <p:cNvPr id="6" name="TextBox 5"/>
          <p:cNvSpPr txBox="1"/>
          <p:nvPr/>
        </p:nvSpPr>
        <p:spPr>
          <a:xfrm>
            <a:off x="4190365" y="3458210"/>
            <a:ext cx="695325" cy="706755"/>
          </a:xfrm>
          <a:prstGeom prst="rect">
            <a:avLst/>
          </a:prstGeom>
          <a:noFill/>
          <a:ln>
            <a:solidFill>
              <a:schemeClr val="tx1"/>
            </a:solidFill>
          </a:ln>
        </p:spPr>
        <p:txBody>
          <a:bodyPr wrap="square" rtlCol="0">
            <a:spAutoFit/>
          </a:bodyPr>
          <a:lstStyle/>
          <a:p>
            <a:r>
              <a:rPr lang="en-US" sz="4000" b="1" dirty="0">
                <a:solidFill>
                  <a:srgbClr val="FF0000"/>
                </a:solidFill>
                <a:latin typeface="Comic Sans MS" panose="030F0702030302020204" pitchFamily="66" charset="0"/>
              </a:rPr>
              <a:t>1</a:t>
            </a:r>
            <a:endParaRPr lang="en-US" sz="4000" b="1" dirty="0">
              <a:solidFill>
                <a:srgbClr val="FF0000"/>
              </a:solidFill>
              <a:latin typeface="Comic Sans MS" panose="030F0702030302020204" pitchFamily="66" charset="0"/>
            </a:endParaRPr>
          </a:p>
        </p:txBody>
      </p:sp>
      <p:sp>
        <p:nvSpPr>
          <p:cNvPr id="7" name="TextBox 6"/>
          <p:cNvSpPr txBox="1"/>
          <p:nvPr/>
        </p:nvSpPr>
        <p:spPr>
          <a:xfrm>
            <a:off x="2636520" y="4665345"/>
            <a:ext cx="768985" cy="706755"/>
          </a:xfrm>
          <a:prstGeom prst="rect">
            <a:avLst/>
          </a:prstGeom>
          <a:solidFill>
            <a:srgbClr val="FFFF00"/>
          </a:solidFill>
          <a:ln>
            <a:solidFill>
              <a:schemeClr val="tx1"/>
            </a:solidFill>
          </a:ln>
        </p:spPr>
        <p:txBody>
          <a:bodyPr wrap="square" rtlCol="0">
            <a:spAutoFit/>
          </a:bodyPr>
          <a:lstStyle/>
          <a:p>
            <a:r>
              <a:rPr lang="en-US" sz="4000" b="1" dirty="0">
                <a:solidFill>
                  <a:srgbClr val="FF0000"/>
                </a:solidFill>
                <a:latin typeface="Comic Sans MS" panose="030F0702030302020204" pitchFamily="66" charset="0"/>
              </a:rPr>
              <a:t>2</a:t>
            </a:r>
            <a:endParaRPr lang="en-US" sz="4000" b="1" dirty="0">
              <a:solidFill>
                <a:srgbClr val="FF0000"/>
              </a:solidFill>
              <a:latin typeface="Comic Sans MS" panose="030F0702030302020204" pitchFamily="66"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35"/>
          <p:cNvSpPr txBox="1"/>
          <p:nvPr/>
        </p:nvSpPr>
        <p:spPr>
          <a:xfrm>
            <a:off x="4406489" y="2168582"/>
            <a:ext cx="5943600" cy="351600"/>
          </a:xfrm>
          <a:prstGeom prst="rect">
            <a:avLst/>
          </a:prstGeom>
          <a:noFill/>
          <a:ln>
            <a:noFill/>
          </a:ln>
        </p:spPr>
        <p:txBody>
          <a:bodyPr spcFirstLastPara="1" wrap="square" lIns="91425" tIns="91425" rIns="91425" bIns="91425" anchor="ctr" anchorCtr="0">
            <a:noAutofit/>
          </a:bodyPr>
          <a:lstStyle/>
          <a:p>
            <a:endParaRPr sz="1800" dirty="0">
              <a:solidFill>
                <a:schemeClr val="dk1"/>
              </a:solidFill>
              <a:latin typeface="Montserrat Medium" panose="00000600000000000000"/>
              <a:ea typeface="Montserrat Medium" panose="00000600000000000000"/>
              <a:cs typeface="Montserrat Medium" panose="00000600000000000000"/>
              <a:sym typeface="Montserrat Medium" panose="00000600000000000000"/>
            </a:endParaRPr>
          </a:p>
        </p:txBody>
      </p:sp>
      <p:graphicFrame>
        <p:nvGraphicFramePr>
          <p:cNvPr id="546" name="Google Shape;546;p35"/>
          <p:cNvGraphicFramePr/>
          <p:nvPr/>
        </p:nvGraphicFramePr>
        <p:xfrm>
          <a:off x="4191000" y="6537671"/>
          <a:ext cx="5943600" cy="2212850"/>
        </p:xfrm>
        <a:graphic>
          <a:graphicData uri="http://schemas.openxmlformats.org/drawingml/2006/table">
            <a:tbl>
              <a:tblPr>
                <a:noFill/>
                <a:tableStyleId>{DEE68722-C605-4B9B-873C-5368C32DE86C}</a:tableStyleId>
              </a:tblPr>
              <a:tblGrid>
                <a:gridCol w="5943600"/>
              </a:tblGrid>
              <a:tr h="2212850">
                <a:tc>
                  <a:txBody>
                    <a:bodyPr/>
                    <a:lstStyle/>
                    <a:p>
                      <a:pPr marL="0" lvl="0" indent="0" algn="l" rtl="0">
                        <a:lnSpc>
                          <a:spcPct val="150000"/>
                        </a:lnSpc>
                        <a:spcBef>
                          <a:spcPts val="0"/>
                        </a:spcBef>
                        <a:spcAft>
                          <a:spcPts val="0"/>
                        </a:spcAft>
                        <a:buNone/>
                      </a:pPr>
                      <a:endParaRPr sz="1800" dirty="0">
                        <a:solidFill>
                          <a:schemeClr val="dk1"/>
                        </a:solidFill>
                        <a:latin typeface="Montserrat Medium" panose="00000600000000000000"/>
                        <a:ea typeface="Montserrat Medium" panose="00000600000000000000"/>
                        <a:cs typeface="Montserrat Medium" panose="00000600000000000000"/>
                        <a:sym typeface="Montserrat Medium" panose="00000600000000000000"/>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r>
            </a:tbl>
          </a:graphicData>
        </a:graphic>
      </p:graphicFrame>
      <p:grpSp>
        <p:nvGrpSpPr>
          <p:cNvPr id="555" name="Google Shape;555;p35"/>
          <p:cNvGrpSpPr/>
          <p:nvPr/>
        </p:nvGrpSpPr>
        <p:grpSpPr>
          <a:xfrm flipH="1">
            <a:off x="8635699" y="9391379"/>
            <a:ext cx="1405622" cy="799443"/>
            <a:chOff x="281210" y="1267317"/>
            <a:chExt cx="982609" cy="558855"/>
          </a:xfrm>
        </p:grpSpPr>
        <p:sp>
          <p:nvSpPr>
            <p:cNvPr id="556" name="Google Shape;556;p35"/>
            <p:cNvSpPr/>
            <p:nvPr/>
          </p:nvSpPr>
          <p:spPr>
            <a:xfrm>
              <a:off x="281210" y="1267317"/>
              <a:ext cx="982609" cy="558855"/>
            </a:xfrm>
            <a:custGeom>
              <a:avLst/>
              <a:gdLst/>
              <a:ahLst/>
              <a:cxnLst/>
              <a:rect l="l" t="t" r="r" b="b"/>
              <a:pathLst>
                <a:path w="15448" h="8786" extrusionOk="0">
                  <a:moveTo>
                    <a:pt x="6464" y="1"/>
                  </a:moveTo>
                  <a:cubicBezTo>
                    <a:pt x="6305" y="1"/>
                    <a:pt x="6143" y="13"/>
                    <a:pt x="5979" y="38"/>
                  </a:cubicBezTo>
                  <a:cubicBezTo>
                    <a:pt x="4965" y="192"/>
                    <a:pt x="3840" y="1088"/>
                    <a:pt x="3510" y="2129"/>
                  </a:cubicBezTo>
                  <a:cubicBezTo>
                    <a:pt x="3216" y="1913"/>
                    <a:pt x="2851" y="1816"/>
                    <a:pt x="2479" y="1816"/>
                  </a:cubicBezTo>
                  <a:cubicBezTo>
                    <a:pt x="2140" y="1816"/>
                    <a:pt x="1794" y="1897"/>
                    <a:pt x="1489" y="2044"/>
                  </a:cubicBezTo>
                  <a:cubicBezTo>
                    <a:pt x="757" y="2397"/>
                    <a:pt x="191" y="3115"/>
                    <a:pt x="95" y="3923"/>
                  </a:cubicBezTo>
                  <a:cubicBezTo>
                    <a:pt x="0" y="4732"/>
                    <a:pt x="416" y="5596"/>
                    <a:pt x="1142" y="5963"/>
                  </a:cubicBezTo>
                  <a:cubicBezTo>
                    <a:pt x="1381" y="6084"/>
                    <a:pt x="1648" y="6142"/>
                    <a:pt x="1915" y="6142"/>
                  </a:cubicBezTo>
                  <a:cubicBezTo>
                    <a:pt x="2076" y="6142"/>
                    <a:pt x="2237" y="6121"/>
                    <a:pt x="2392" y="6080"/>
                  </a:cubicBezTo>
                  <a:cubicBezTo>
                    <a:pt x="2560" y="6035"/>
                    <a:pt x="3322" y="5735"/>
                    <a:pt x="3329" y="5508"/>
                  </a:cubicBezTo>
                  <a:lnTo>
                    <a:pt x="3329" y="5508"/>
                  </a:lnTo>
                  <a:cubicBezTo>
                    <a:pt x="3303" y="6405"/>
                    <a:pt x="3756" y="7283"/>
                    <a:pt x="4442" y="7862"/>
                  </a:cubicBezTo>
                  <a:cubicBezTo>
                    <a:pt x="5130" y="8441"/>
                    <a:pt x="6029" y="8735"/>
                    <a:pt x="6926" y="8780"/>
                  </a:cubicBezTo>
                  <a:cubicBezTo>
                    <a:pt x="7004" y="8784"/>
                    <a:pt x="7084" y="8786"/>
                    <a:pt x="7163" y="8786"/>
                  </a:cubicBezTo>
                  <a:cubicBezTo>
                    <a:pt x="7695" y="8786"/>
                    <a:pt x="8229" y="8694"/>
                    <a:pt x="8709" y="8468"/>
                  </a:cubicBezTo>
                  <a:cubicBezTo>
                    <a:pt x="9261" y="8209"/>
                    <a:pt x="9736" y="7761"/>
                    <a:pt x="9961" y="7194"/>
                  </a:cubicBezTo>
                  <a:cubicBezTo>
                    <a:pt x="10516" y="7796"/>
                    <a:pt x="11334" y="8136"/>
                    <a:pt x="12150" y="8136"/>
                  </a:cubicBezTo>
                  <a:cubicBezTo>
                    <a:pt x="12373" y="8136"/>
                    <a:pt x="12596" y="8111"/>
                    <a:pt x="12813" y="8058"/>
                  </a:cubicBezTo>
                  <a:cubicBezTo>
                    <a:pt x="14192" y="7724"/>
                    <a:pt x="15040" y="6399"/>
                    <a:pt x="15237" y="5054"/>
                  </a:cubicBezTo>
                  <a:cubicBezTo>
                    <a:pt x="15448" y="3613"/>
                    <a:pt x="14709" y="2055"/>
                    <a:pt x="13414" y="1387"/>
                  </a:cubicBezTo>
                  <a:cubicBezTo>
                    <a:pt x="12961" y="1153"/>
                    <a:pt x="12460" y="1040"/>
                    <a:pt x="11961" y="1040"/>
                  </a:cubicBezTo>
                  <a:cubicBezTo>
                    <a:pt x="10976" y="1040"/>
                    <a:pt x="10001" y="1483"/>
                    <a:pt x="9430" y="2318"/>
                  </a:cubicBezTo>
                  <a:cubicBezTo>
                    <a:pt x="9425" y="2297"/>
                    <a:pt x="9417" y="2279"/>
                    <a:pt x="9412" y="2259"/>
                  </a:cubicBezTo>
                  <a:cubicBezTo>
                    <a:pt x="9413" y="2098"/>
                    <a:pt x="9345" y="1945"/>
                    <a:pt x="9246" y="1808"/>
                  </a:cubicBezTo>
                  <a:cubicBezTo>
                    <a:pt x="8753" y="722"/>
                    <a:pt x="7693" y="1"/>
                    <a:pt x="6464"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557" name="Google Shape;557;p35"/>
            <p:cNvSpPr/>
            <p:nvPr/>
          </p:nvSpPr>
          <p:spPr>
            <a:xfrm>
              <a:off x="717876" y="1552597"/>
              <a:ext cx="161754" cy="48660"/>
            </a:xfrm>
            <a:custGeom>
              <a:avLst/>
              <a:gdLst/>
              <a:ahLst/>
              <a:cxnLst/>
              <a:rect l="l" t="t" r="r" b="b"/>
              <a:pathLst>
                <a:path w="2543" h="765" extrusionOk="0">
                  <a:moveTo>
                    <a:pt x="151" y="1"/>
                  </a:moveTo>
                  <a:cubicBezTo>
                    <a:pt x="78" y="1"/>
                    <a:pt x="0" y="80"/>
                    <a:pt x="29" y="165"/>
                  </a:cubicBezTo>
                  <a:cubicBezTo>
                    <a:pt x="185" y="621"/>
                    <a:pt x="750" y="755"/>
                    <a:pt x="1179" y="764"/>
                  </a:cubicBezTo>
                  <a:cubicBezTo>
                    <a:pt x="1195" y="764"/>
                    <a:pt x="1211" y="764"/>
                    <a:pt x="1226" y="764"/>
                  </a:cubicBezTo>
                  <a:cubicBezTo>
                    <a:pt x="1444" y="764"/>
                    <a:pt x="1661" y="730"/>
                    <a:pt x="1867" y="658"/>
                  </a:cubicBezTo>
                  <a:cubicBezTo>
                    <a:pt x="2076" y="585"/>
                    <a:pt x="2323" y="459"/>
                    <a:pt x="2460" y="279"/>
                  </a:cubicBezTo>
                  <a:cubicBezTo>
                    <a:pt x="2543" y="168"/>
                    <a:pt x="2452" y="21"/>
                    <a:pt x="2336" y="21"/>
                  </a:cubicBezTo>
                  <a:cubicBezTo>
                    <a:pt x="2307" y="21"/>
                    <a:pt x="2277" y="30"/>
                    <a:pt x="2247" y="52"/>
                  </a:cubicBezTo>
                  <a:cubicBezTo>
                    <a:pt x="2093" y="166"/>
                    <a:pt x="1966" y="279"/>
                    <a:pt x="1782" y="348"/>
                  </a:cubicBezTo>
                  <a:cubicBezTo>
                    <a:pt x="1601" y="417"/>
                    <a:pt x="1409" y="447"/>
                    <a:pt x="1215" y="448"/>
                  </a:cubicBezTo>
                  <a:cubicBezTo>
                    <a:pt x="1212" y="448"/>
                    <a:pt x="1210" y="448"/>
                    <a:pt x="1208" y="448"/>
                  </a:cubicBezTo>
                  <a:cubicBezTo>
                    <a:pt x="871" y="448"/>
                    <a:pt x="419" y="372"/>
                    <a:pt x="236" y="53"/>
                  </a:cubicBezTo>
                  <a:cubicBezTo>
                    <a:pt x="215" y="16"/>
                    <a:pt x="183" y="1"/>
                    <a:pt x="15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58" name="Google Shape;558;p35"/>
            <p:cNvSpPr/>
            <p:nvPr/>
          </p:nvSpPr>
          <p:spPr>
            <a:xfrm>
              <a:off x="706299" y="1461702"/>
              <a:ext cx="32567" cy="42999"/>
            </a:xfrm>
            <a:custGeom>
              <a:avLst/>
              <a:gdLst/>
              <a:ahLst/>
              <a:cxnLst/>
              <a:rect l="l" t="t" r="r" b="b"/>
              <a:pathLst>
                <a:path w="512" h="676" extrusionOk="0">
                  <a:moveTo>
                    <a:pt x="321" y="1"/>
                  </a:moveTo>
                  <a:cubicBezTo>
                    <a:pt x="215" y="1"/>
                    <a:pt x="103" y="167"/>
                    <a:pt x="72" y="243"/>
                  </a:cubicBezTo>
                  <a:cubicBezTo>
                    <a:pt x="36" y="329"/>
                    <a:pt x="1" y="426"/>
                    <a:pt x="38" y="511"/>
                  </a:cubicBezTo>
                  <a:cubicBezTo>
                    <a:pt x="57" y="553"/>
                    <a:pt x="92" y="586"/>
                    <a:pt x="127" y="615"/>
                  </a:cubicBezTo>
                  <a:cubicBezTo>
                    <a:pt x="155" y="638"/>
                    <a:pt x="184" y="660"/>
                    <a:pt x="219" y="670"/>
                  </a:cubicBezTo>
                  <a:cubicBezTo>
                    <a:pt x="233" y="674"/>
                    <a:pt x="247" y="676"/>
                    <a:pt x="261" y="676"/>
                  </a:cubicBezTo>
                  <a:cubicBezTo>
                    <a:pt x="333" y="676"/>
                    <a:pt x="403" y="626"/>
                    <a:pt x="440" y="561"/>
                  </a:cubicBezTo>
                  <a:cubicBezTo>
                    <a:pt x="495" y="470"/>
                    <a:pt x="511" y="345"/>
                    <a:pt x="492" y="240"/>
                  </a:cubicBezTo>
                  <a:cubicBezTo>
                    <a:pt x="480" y="181"/>
                    <a:pt x="461" y="135"/>
                    <a:pt x="432" y="83"/>
                  </a:cubicBezTo>
                  <a:cubicBezTo>
                    <a:pt x="399" y="24"/>
                    <a:pt x="360" y="1"/>
                    <a:pt x="3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59" name="Google Shape;559;p35"/>
            <p:cNvSpPr/>
            <p:nvPr/>
          </p:nvSpPr>
          <p:spPr>
            <a:xfrm>
              <a:off x="869580" y="1485618"/>
              <a:ext cx="33776" cy="40709"/>
            </a:xfrm>
            <a:custGeom>
              <a:avLst/>
              <a:gdLst/>
              <a:ahLst/>
              <a:cxnLst/>
              <a:rect l="l" t="t" r="r" b="b"/>
              <a:pathLst>
                <a:path w="531" h="640" extrusionOk="0">
                  <a:moveTo>
                    <a:pt x="338" y="0"/>
                  </a:moveTo>
                  <a:cubicBezTo>
                    <a:pt x="321" y="0"/>
                    <a:pt x="305" y="3"/>
                    <a:pt x="290" y="11"/>
                  </a:cubicBezTo>
                  <a:cubicBezTo>
                    <a:pt x="265" y="25"/>
                    <a:pt x="239" y="37"/>
                    <a:pt x="216" y="55"/>
                  </a:cubicBezTo>
                  <a:cubicBezTo>
                    <a:pt x="194" y="73"/>
                    <a:pt x="174" y="92"/>
                    <a:pt x="155" y="113"/>
                  </a:cubicBezTo>
                  <a:cubicBezTo>
                    <a:pt x="125" y="147"/>
                    <a:pt x="100" y="187"/>
                    <a:pt x="82" y="229"/>
                  </a:cubicBezTo>
                  <a:cubicBezTo>
                    <a:pt x="37" y="335"/>
                    <a:pt x="1" y="453"/>
                    <a:pt x="84" y="548"/>
                  </a:cubicBezTo>
                  <a:cubicBezTo>
                    <a:pt x="105" y="571"/>
                    <a:pt x="127" y="591"/>
                    <a:pt x="153" y="607"/>
                  </a:cubicBezTo>
                  <a:cubicBezTo>
                    <a:pt x="191" y="630"/>
                    <a:pt x="227" y="639"/>
                    <a:pt x="261" y="639"/>
                  </a:cubicBezTo>
                  <a:cubicBezTo>
                    <a:pt x="401" y="639"/>
                    <a:pt x="501" y="475"/>
                    <a:pt x="519" y="339"/>
                  </a:cubicBezTo>
                  <a:cubicBezTo>
                    <a:pt x="531" y="259"/>
                    <a:pt x="521" y="171"/>
                    <a:pt x="485" y="98"/>
                  </a:cubicBezTo>
                  <a:cubicBezTo>
                    <a:pt x="468" y="62"/>
                    <a:pt x="444" y="29"/>
                    <a:pt x="406" y="14"/>
                  </a:cubicBezTo>
                  <a:cubicBezTo>
                    <a:pt x="386" y="6"/>
                    <a:pt x="361" y="0"/>
                    <a:pt x="3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0" name="Google Shape;560;p35"/>
            <p:cNvSpPr/>
            <p:nvPr/>
          </p:nvSpPr>
          <p:spPr>
            <a:xfrm>
              <a:off x="914487" y="1708245"/>
              <a:ext cx="5025" cy="20418"/>
            </a:xfrm>
            <a:custGeom>
              <a:avLst/>
              <a:gdLst/>
              <a:ahLst/>
              <a:cxnLst/>
              <a:rect l="l" t="t" r="r" b="b"/>
              <a:pathLst>
                <a:path w="79" h="321" fill="none" extrusionOk="0">
                  <a:moveTo>
                    <a:pt x="1" y="321"/>
                  </a:moveTo>
                  <a:cubicBezTo>
                    <a:pt x="27" y="213"/>
                    <a:pt x="53" y="107"/>
                    <a:pt x="79"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1" name="Google Shape;561;p35"/>
            <p:cNvSpPr/>
            <p:nvPr/>
          </p:nvSpPr>
          <p:spPr>
            <a:xfrm>
              <a:off x="1170889" y="1579376"/>
              <a:ext cx="27478" cy="80082"/>
            </a:xfrm>
            <a:custGeom>
              <a:avLst/>
              <a:gdLst/>
              <a:ahLst/>
              <a:cxnLst/>
              <a:rect l="l" t="t" r="r" b="b"/>
              <a:pathLst>
                <a:path w="432" h="1259" fill="none" extrusionOk="0">
                  <a:moveTo>
                    <a:pt x="431" y="1"/>
                  </a:moveTo>
                  <a:cubicBezTo>
                    <a:pt x="369" y="441"/>
                    <a:pt x="221" y="872"/>
                    <a:pt x="0" y="125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2" name="Google Shape;562;p35"/>
            <p:cNvSpPr/>
            <p:nvPr/>
          </p:nvSpPr>
          <p:spPr>
            <a:xfrm>
              <a:off x="1125409" y="1691134"/>
              <a:ext cx="30214" cy="23344"/>
            </a:xfrm>
            <a:custGeom>
              <a:avLst/>
              <a:gdLst/>
              <a:ahLst/>
              <a:cxnLst/>
              <a:rect l="l" t="t" r="r" b="b"/>
              <a:pathLst>
                <a:path w="475" h="367" fill="none" extrusionOk="0">
                  <a:moveTo>
                    <a:pt x="475" y="0"/>
                  </a:moveTo>
                  <a:cubicBezTo>
                    <a:pt x="351" y="159"/>
                    <a:pt x="186" y="288"/>
                    <a:pt x="1" y="36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3" name="Google Shape;563;p35"/>
            <p:cNvSpPr/>
            <p:nvPr/>
          </p:nvSpPr>
          <p:spPr>
            <a:xfrm>
              <a:off x="493341" y="1580839"/>
              <a:ext cx="4707" cy="39437"/>
            </a:xfrm>
            <a:custGeom>
              <a:avLst/>
              <a:gdLst/>
              <a:ahLst/>
              <a:cxnLst/>
              <a:rect l="l" t="t" r="r" b="b"/>
              <a:pathLst>
                <a:path w="74" h="620" fill="none" extrusionOk="0">
                  <a:moveTo>
                    <a:pt x="1" y="620"/>
                  </a:moveTo>
                  <a:cubicBezTo>
                    <a:pt x="25" y="413"/>
                    <a:pt x="50" y="207"/>
                    <a:pt x="74"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4" name="Google Shape;564;p35"/>
            <p:cNvSpPr/>
            <p:nvPr/>
          </p:nvSpPr>
          <p:spPr>
            <a:xfrm>
              <a:off x="606244" y="1758749"/>
              <a:ext cx="25570" cy="15393"/>
            </a:xfrm>
            <a:custGeom>
              <a:avLst/>
              <a:gdLst/>
              <a:ahLst/>
              <a:cxnLst/>
              <a:rect l="l" t="t" r="r" b="b"/>
              <a:pathLst>
                <a:path w="402" h="242" fill="none" extrusionOk="0">
                  <a:moveTo>
                    <a:pt x="1" y="1"/>
                  </a:moveTo>
                  <a:cubicBezTo>
                    <a:pt x="89" y="136"/>
                    <a:pt x="242" y="227"/>
                    <a:pt x="402" y="24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5" name="Google Shape;565;p35"/>
            <p:cNvSpPr/>
            <p:nvPr/>
          </p:nvSpPr>
          <p:spPr>
            <a:xfrm>
              <a:off x="658212" y="1783238"/>
              <a:ext cx="121172" cy="15965"/>
            </a:xfrm>
            <a:custGeom>
              <a:avLst/>
              <a:gdLst/>
              <a:ahLst/>
              <a:cxnLst/>
              <a:rect l="l" t="t" r="r" b="b"/>
              <a:pathLst>
                <a:path w="1905" h="251" fill="none" extrusionOk="0">
                  <a:moveTo>
                    <a:pt x="1" y="20"/>
                  </a:moveTo>
                  <a:cubicBezTo>
                    <a:pt x="608" y="250"/>
                    <a:pt x="1303" y="243"/>
                    <a:pt x="1905" y="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566" name="Google Shape;566;p35"/>
          <p:cNvGrpSpPr/>
          <p:nvPr/>
        </p:nvGrpSpPr>
        <p:grpSpPr>
          <a:xfrm>
            <a:off x="4897339" y="7509325"/>
            <a:ext cx="1158354" cy="797648"/>
            <a:chOff x="530742" y="2662930"/>
            <a:chExt cx="676529" cy="465861"/>
          </a:xfrm>
        </p:grpSpPr>
        <p:sp>
          <p:nvSpPr>
            <p:cNvPr id="567" name="Google Shape;567;p35"/>
            <p:cNvSpPr/>
            <p:nvPr/>
          </p:nvSpPr>
          <p:spPr>
            <a:xfrm>
              <a:off x="530742" y="2662930"/>
              <a:ext cx="676529" cy="465861"/>
            </a:xfrm>
            <a:custGeom>
              <a:avLst/>
              <a:gdLst/>
              <a:ahLst/>
              <a:cxnLst/>
              <a:rect l="l" t="t" r="r" b="b"/>
              <a:pathLst>
                <a:path w="10636" h="7324" extrusionOk="0">
                  <a:moveTo>
                    <a:pt x="5485" y="1"/>
                  </a:moveTo>
                  <a:cubicBezTo>
                    <a:pt x="4400" y="1"/>
                    <a:pt x="3288" y="714"/>
                    <a:pt x="2883" y="1849"/>
                  </a:cubicBezTo>
                  <a:cubicBezTo>
                    <a:pt x="2861" y="1909"/>
                    <a:pt x="2841" y="1970"/>
                    <a:pt x="2824" y="2033"/>
                  </a:cubicBezTo>
                  <a:cubicBezTo>
                    <a:pt x="2553" y="1728"/>
                    <a:pt x="2146" y="1575"/>
                    <a:pt x="1736" y="1575"/>
                  </a:cubicBezTo>
                  <a:cubicBezTo>
                    <a:pt x="1464" y="1575"/>
                    <a:pt x="1191" y="1642"/>
                    <a:pt x="955" y="1777"/>
                  </a:cubicBezTo>
                  <a:cubicBezTo>
                    <a:pt x="363" y="2113"/>
                    <a:pt x="18" y="2802"/>
                    <a:pt x="10" y="3482"/>
                  </a:cubicBezTo>
                  <a:cubicBezTo>
                    <a:pt x="0" y="4283"/>
                    <a:pt x="440" y="5075"/>
                    <a:pt x="1124" y="5489"/>
                  </a:cubicBezTo>
                  <a:cubicBezTo>
                    <a:pt x="1363" y="5634"/>
                    <a:pt x="1633" y="5697"/>
                    <a:pt x="1908" y="5697"/>
                  </a:cubicBezTo>
                  <a:cubicBezTo>
                    <a:pt x="2311" y="5697"/>
                    <a:pt x="2722" y="5560"/>
                    <a:pt x="3053" y="5339"/>
                  </a:cubicBezTo>
                  <a:cubicBezTo>
                    <a:pt x="3141" y="6309"/>
                    <a:pt x="3955" y="7165"/>
                    <a:pt x="4919" y="7304"/>
                  </a:cubicBezTo>
                  <a:cubicBezTo>
                    <a:pt x="5013" y="7317"/>
                    <a:pt x="5108" y="7324"/>
                    <a:pt x="5202" y="7324"/>
                  </a:cubicBezTo>
                  <a:cubicBezTo>
                    <a:pt x="6077" y="7324"/>
                    <a:pt x="6940" y="6761"/>
                    <a:pt x="7263" y="5943"/>
                  </a:cubicBezTo>
                  <a:cubicBezTo>
                    <a:pt x="7580" y="6350"/>
                    <a:pt x="8042" y="6548"/>
                    <a:pt x="8519" y="6548"/>
                  </a:cubicBezTo>
                  <a:cubicBezTo>
                    <a:pt x="8931" y="6548"/>
                    <a:pt x="9354" y="6400"/>
                    <a:pt x="9702" y="6111"/>
                  </a:cubicBezTo>
                  <a:cubicBezTo>
                    <a:pt x="10433" y="5504"/>
                    <a:pt x="10635" y="4380"/>
                    <a:pt x="10245" y="3513"/>
                  </a:cubicBezTo>
                  <a:cubicBezTo>
                    <a:pt x="10146" y="3293"/>
                    <a:pt x="10012" y="3086"/>
                    <a:pt x="9825" y="2936"/>
                  </a:cubicBezTo>
                  <a:cubicBezTo>
                    <a:pt x="9583" y="2742"/>
                    <a:pt x="9273" y="2659"/>
                    <a:pt x="8968" y="2603"/>
                  </a:cubicBezTo>
                  <a:cubicBezTo>
                    <a:pt x="8795" y="2570"/>
                    <a:pt x="8613" y="2547"/>
                    <a:pt x="8434" y="2547"/>
                  </a:cubicBezTo>
                  <a:cubicBezTo>
                    <a:pt x="8170" y="2547"/>
                    <a:pt x="7913" y="2598"/>
                    <a:pt x="7700" y="2749"/>
                  </a:cubicBezTo>
                  <a:cubicBezTo>
                    <a:pt x="7881" y="2241"/>
                    <a:pt x="7751" y="1609"/>
                    <a:pt x="7480" y="1158"/>
                  </a:cubicBezTo>
                  <a:cubicBezTo>
                    <a:pt x="6997" y="353"/>
                    <a:pt x="6248" y="1"/>
                    <a:pt x="5485" y="1"/>
                  </a:cubicBezTo>
                  <a:close/>
                </a:path>
              </a:pathLst>
            </a:custGeom>
            <a:solidFill>
              <a:schemeClr val="lt2"/>
            </a:solidFill>
            <a:ln>
              <a:noFill/>
            </a:ln>
          </p:spPr>
          <p:txBody>
            <a:bodyPr spcFirstLastPara="1" wrap="square" lIns="91425" tIns="91425" rIns="91425" bIns="91425" anchor="ctr" anchorCtr="0">
              <a:noAutofit/>
            </a:bodyPr>
            <a:lstStyle/>
            <a:p/>
          </p:txBody>
        </p:sp>
        <p:sp>
          <p:nvSpPr>
            <p:cNvPr id="568" name="Google Shape;568;p35"/>
            <p:cNvSpPr/>
            <p:nvPr/>
          </p:nvSpPr>
          <p:spPr>
            <a:xfrm>
              <a:off x="722773" y="2968055"/>
              <a:ext cx="8142" cy="37719"/>
            </a:xfrm>
            <a:custGeom>
              <a:avLst/>
              <a:gdLst/>
              <a:ahLst/>
              <a:cxnLst/>
              <a:rect l="l" t="t" r="r" b="b"/>
              <a:pathLst>
                <a:path w="128" h="593" fill="none" extrusionOk="0">
                  <a:moveTo>
                    <a:pt x="14" y="592"/>
                  </a:moveTo>
                  <a:cubicBezTo>
                    <a:pt x="0" y="390"/>
                    <a:pt x="40" y="184"/>
                    <a:pt x="127" y="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69" name="Google Shape;569;p35"/>
            <p:cNvSpPr/>
            <p:nvPr/>
          </p:nvSpPr>
          <p:spPr>
            <a:xfrm>
              <a:off x="998576" y="2837723"/>
              <a:ext cx="21945" cy="34602"/>
            </a:xfrm>
            <a:custGeom>
              <a:avLst/>
              <a:gdLst/>
              <a:ahLst/>
              <a:cxnLst/>
              <a:rect l="l" t="t" r="r" b="b"/>
              <a:pathLst>
                <a:path w="345" h="544" fill="none" extrusionOk="0">
                  <a:moveTo>
                    <a:pt x="345" y="1"/>
                  </a:moveTo>
                  <a:cubicBezTo>
                    <a:pt x="188" y="205"/>
                    <a:pt x="158" y="339"/>
                    <a:pt x="1" y="54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0" name="Google Shape;570;p35"/>
            <p:cNvSpPr/>
            <p:nvPr/>
          </p:nvSpPr>
          <p:spPr>
            <a:xfrm>
              <a:off x="1088453" y="2984657"/>
              <a:ext cx="71558" cy="56293"/>
            </a:xfrm>
            <a:custGeom>
              <a:avLst/>
              <a:gdLst/>
              <a:ahLst/>
              <a:cxnLst/>
              <a:rect l="l" t="t" r="r" b="b"/>
              <a:pathLst>
                <a:path w="1125" h="885" fill="none" extrusionOk="0">
                  <a:moveTo>
                    <a:pt x="1124" y="0"/>
                  </a:moveTo>
                  <a:cubicBezTo>
                    <a:pt x="934" y="464"/>
                    <a:pt x="500" y="820"/>
                    <a:pt x="0" y="884"/>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1" name="Google Shape;571;p35"/>
            <p:cNvSpPr/>
            <p:nvPr/>
          </p:nvSpPr>
          <p:spPr>
            <a:xfrm>
              <a:off x="1154287" y="2892998"/>
              <a:ext cx="13103" cy="61826"/>
            </a:xfrm>
            <a:custGeom>
              <a:avLst/>
              <a:gdLst/>
              <a:ahLst/>
              <a:cxnLst/>
              <a:rect l="l" t="t" r="r" b="b"/>
              <a:pathLst>
                <a:path w="206" h="972" fill="none" extrusionOk="0">
                  <a:moveTo>
                    <a:pt x="1" y="0"/>
                  </a:moveTo>
                  <a:cubicBezTo>
                    <a:pt x="191" y="284"/>
                    <a:pt x="206" y="674"/>
                    <a:pt x="38" y="971"/>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2" name="Google Shape;572;p35"/>
            <p:cNvSpPr/>
            <p:nvPr/>
          </p:nvSpPr>
          <p:spPr>
            <a:xfrm>
              <a:off x="576667" y="2813870"/>
              <a:ext cx="19400" cy="24871"/>
            </a:xfrm>
            <a:custGeom>
              <a:avLst/>
              <a:gdLst/>
              <a:ahLst/>
              <a:cxnLst/>
              <a:rect l="l" t="t" r="r" b="b"/>
              <a:pathLst>
                <a:path w="305" h="391" fill="none" extrusionOk="0">
                  <a:moveTo>
                    <a:pt x="304" y="1"/>
                  </a:moveTo>
                  <a:cubicBezTo>
                    <a:pt x="184" y="113"/>
                    <a:pt x="81" y="245"/>
                    <a:pt x="0" y="390"/>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3" name="Google Shape;573;p35"/>
            <p:cNvSpPr/>
            <p:nvPr/>
          </p:nvSpPr>
          <p:spPr>
            <a:xfrm>
              <a:off x="610188" y="2965702"/>
              <a:ext cx="31804" cy="11577"/>
            </a:xfrm>
            <a:custGeom>
              <a:avLst/>
              <a:gdLst/>
              <a:ahLst/>
              <a:cxnLst/>
              <a:rect l="l" t="t" r="r" b="b"/>
              <a:pathLst>
                <a:path w="500" h="182" fill="none" extrusionOk="0">
                  <a:moveTo>
                    <a:pt x="0" y="0"/>
                  </a:moveTo>
                  <a:cubicBezTo>
                    <a:pt x="135" y="120"/>
                    <a:pt x="320" y="181"/>
                    <a:pt x="499" y="16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4" name="Google Shape;574;p35"/>
            <p:cNvSpPr/>
            <p:nvPr/>
          </p:nvSpPr>
          <p:spPr>
            <a:xfrm>
              <a:off x="880329" y="2708091"/>
              <a:ext cx="5279" cy="10622"/>
            </a:xfrm>
            <a:custGeom>
              <a:avLst/>
              <a:gdLst/>
              <a:ahLst/>
              <a:cxnLst/>
              <a:rect l="l" t="t" r="r" b="b"/>
              <a:pathLst>
                <a:path w="83" h="167" fill="none" extrusionOk="0">
                  <a:moveTo>
                    <a:pt x="83" y="0"/>
                  </a:moveTo>
                  <a:cubicBezTo>
                    <a:pt x="56" y="55"/>
                    <a:pt x="27" y="110"/>
                    <a:pt x="0" y="167"/>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5" name="Google Shape;575;p35"/>
            <p:cNvSpPr/>
            <p:nvPr/>
          </p:nvSpPr>
          <p:spPr>
            <a:xfrm>
              <a:off x="896040" y="2713307"/>
              <a:ext cx="12658" cy="24680"/>
            </a:xfrm>
            <a:custGeom>
              <a:avLst/>
              <a:gdLst/>
              <a:ahLst/>
              <a:cxnLst/>
              <a:rect l="l" t="t" r="r" b="b"/>
              <a:pathLst>
                <a:path w="199" h="388" fill="none" extrusionOk="0">
                  <a:moveTo>
                    <a:pt x="198" y="0"/>
                  </a:moveTo>
                  <a:cubicBezTo>
                    <a:pt x="168" y="144"/>
                    <a:pt x="99" y="279"/>
                    <a:pt x="0" y="388"/>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6" name="Google Shape;576;p35"/>
            <p:cNvSpPr/>
            <p:nvPr/>
          </p:nvSpPr>
          <p:spPr>
            <a:xfrm>
              <a:off x="779130" y="3034652"/>
              <a:ext cx="53494" cy="39818"/>
            </a:xfrm>
            <a:custGeom>
              <a:avLst/>
              <a:gdLst/>
              <a:ahLst/>
              <a:cxnLst/>
              <a:rect l="l" t="t" r="r" b="b"/>
              <a:pathLst>
                <a:path w="841" h="626" fill="none" extrusionOk="0">
                  <a:moveTo>
                    <a:pt x="1" y="1"/>
                  </a:moveTo>
                  <a:cubicBezTo>
                    <a:pt x="97" y="361"/>
                    <a:pt x="468" y="626"/>
                    <a:pt x="840" y="599"/>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sp>
          <p:nvSpPr>
            <p:cNvPr id="577" name="Google Shape;577;p35"/>
            <p:cNvSpPr/>
            <p:nvPr/>
          </p:nvSpPr>
          <p:spPr>
            <a:xfrm>
              <a:off x="785618" y="2827292"/>
              <a:ext cx="41027" cy="41027"/>
            </a:xfrm>
            <a:custGeom>
              <a:avLst/>
              <a:gdLst/>
              <a:ahLst/>
              <a:cxnLst/>
              <a:rect l="l" t="t" r="r" b="b"/>
              <a:pathLst>
                <a:path w="645" h="645" extrusionOk="0">
                  <a:moveTo>
                    <a:pt x="323" y="1"/>
                  </a:moveTo>
                  <a:cubicBezTo>
                    <a:pt x="256" y="1"/>
                    <a:pt x="190" y="21"/>
                    <a:pt x="139" y="63"/>
                  </a:cubicBezTo>
                  <a:cubicBezTo>
                    <a:pt x="48" y="139"/>
                    <a:pt x="1" y="263"/>
                    <a:pt x="23" y="380"/>
                  </a:cubicBezTo>
                  <a:cubicBezTo>
                    <a:pt x="35" y="451"/>
                    <a:pt x="66" y="509"/>
                    <a:pt x="115" y="561"/>
                  </a:cubicBezTo>
                  <a:cubicBezTo>
                    <a:pt x="159" y="606"/>
                    <a:pt x="226" y="641"/>
                    <a:pt x="289" y="644"/>
                  </a:cubicBezTo>
                  <a:cubicBezTo>
                    <a:pt x="295" y="644"/>
                    <a:pt x="301" y="644"/>
                    <a:pt x="307" y="644"/>
                  </a:cubicBezTo>
                  <a:cubicBezTo>
                    <a:pt x="380" y="644"/>
                    <a:pt x="444" y="615"/>
                    <a:pt x="498" y="565"/>
                  </a:cubicBezTo>
                  <a:cubicBezTo>
                    <a:pt x="542" y="522"/>
                    <a:pt x="580" y="469"/>
                    <a:pt x="598" y="409"/>
                  </a:cubicBezTo>
                  <a:cubicBezTo>
                    <a:pt x="603" y="393"/>
                    <a:pt x="603" y="377"/>
                    <a:pt x="606" y="360"/>
                  </a:cubicBezTo>
                  <a:cubicBezTo>
                    <a:pt x="610" y="348"/>
                    <a:pt x="617" y="336"/>
                    <a:pt x="620" y="325"/>
                  </a:cubicBezTo>
                  <a:cubicBezTo>
                    <a:pt x="645" y="201"/>
                    <a:pt x="569" y="83"/>
                    <a:pt x="459" y="31"/>
                  </a:cubicBezTo>
                  <a:lnTo>
                    <a:pt x="459" y="30"/>
                  </a:lnTo>
                  <a:cubicBezTo>
                    <a:pt x="418" y="11"/>
                    <a:pt x="370" y="1"/>
                    <a:pt x="323"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8" name="Google Shape;578;p35"/>
            <p:cNvSpPr/>
            <p:nvPr/>
          </p:nvSpPr>
          <p:spPr>
            <a:xfrm>
              <a:off x="870025" y="2835942"/>
              <a:ext cx="43253" cy="43508"/>
            </a:xfrm>
            <a:custGeom>
              <a:avLst/>
              <a:gdLst/>
              <a:ahLst/>
              <a:cxnLst/>
              <a:rect l="l" t="t" r="r" b="b"/>
              <a:pathLst>
                <a:path w="680" h="684" extrusionOk="0">
                  <a:moveTo>
                    <a:pt x="325" y="0"/>
                  </a:moveTo>
                  <a:cubicBezTo>
                    <a:pt x="276" y="0"/>
                    <a:pt x="227" y="11"/>
                    <a:pt x="182" y="33"/>
                  </a:cubicBezTo>
                  <a:cubicBezTo>
                    <a:pt x="120" y="63"/>
                    <a:pt x="71" y="107"/>
                    <a:pt x="37" y="168"/>
                  </a:cubicBezTo>
                  <a:cubicBezTo>
                    <a:pt x="10" y="217"/>
                    <a:pt x="1" y="280"/>
                    <a:pt x="7" y="335"/>
                  </a:cubicBezTo>
                  <a:cubicBezTo>
                    <a:pt x="8" y="347"/>
                    <a:pt x="14" y="359"/>
                    <a:pt x="17" y="370"/>
                  </a:cubicBezTo>
                  <a:cubicBezTo>
                    <a:pt x="15" y="406"/>
                    <a:pt x="19" y="441"/>
                    <a:pt x="30" y="475"/>
                  </a:cubicBezTo>
                  <a:cubicBezTo>
                    <a:pt x="77" y="607"/>
                    <a:pt x="216" y="683"/>
                    <a:pt x="352" y="683"/>
                  </a:cubicBezTo>
                  <a:cubicBezTo>
                    <a:pt x="423" y="683"/>
                    <a:pt x="493" y="663"/>
                    <a:pt x="549" y="619"/>
                  </a:cubicBezTo>
                  <a:cubicBezTo>
                    <a:pt x="638" y="548"/>
                    <a:pt x="679" y="437"/>
                    <a:pt x="669" y="324"/>
                  </a:cubicBezTo>
                  <a:cubicBezTo>
                    <a:pt x="660" y="224"/>
                    <a:pt x="607" y="119"/>
                    <a:pt x="524" y="62"/>
                  </a:cubicBezTo>
                  <a:cubicBezTo>
                    <a:pt x="465" y="22"/>
                    <a:pt x="395" y="0"/>
                    <a:pt x="325"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79" name="Google Shape;579;p35"/>
            <p:cNvSpPr/>
            <p:nvPr/>
          </p:nvSpPr>
          <p:spPr>
            <a:xfrm>
              <a:off x="744591" y="2879577"/>
              <a:ext cx="205134" cy="52985"/>
            </a:xfrm>
            <a:custGeom>
              <a:avLst/>
              <a:gdLst/>
              <a:ahLst/>
              <a:cxnLst/>
              <a:rect l="l" t="t" r="r" b="b"/>
              <a:pathLst>
                <a:path w="3225" h="833" extrusionOk="0">
                  <a:moveTo>
                    <a:pt x="147" y="1"/>
                  </a:moveTo>
                  <a:cubicBezTo>
                    <a:pt x="68" y="1"/>
                    <a:pt x="1" y="120"/>
                    <a:pt x="75" y="197"/>
                  </a:cubicBezTo>
                  <a:cubicBezTo>
                    <a:pt x="505" y="642"/>
                    <a:pt x="1066" y="832"/>
                    <a:pt x="1641" y="832"/>
                  </a:cubicBezTo>
                  <a:cubicBezTo>
                    <a:pt x="2152" y="832"/>
                    <a:pt x="2674" y="682"/>
                    <a:pt x="3124" y="427"/>
                  </a:cubicBezTo>
                  <a:cubicBezTo>
                    <a:pt x="3225" y="370"/>
                    <a:pt x="3151" y="238"/>
                    <a:pt x="3055" y="238"/>
                  </a:cubicBezTo>
                  <a:cubicBezTo>
                    <a:pt x="3037" y="238"/>
                    <a:pt x="3018" y="242"/>
                    <a:pt x="2999" y="253"/>
                  </a:cubicBezTo>
                  <a:cubicBezTo>
                    <a:pt x="2589" y="484"/>
                    <a:pt x="2117" y="619"/>
                    <a:pt x="1656" y="619"/>
                  </a:cubicBezTo>
                  <a:cubicBezTo>
                    <a:pt x="1126" y="619"/>
                    <a:pt x="608" y="442"/>
                    <a:pt x="211" y="31"/>
                  </a:cubicBezTo>
                  <a:cubicBezTo>
                    <a:pt x="191" y="10"/>
                    <a:pt x="168" y="1"/>
                    <a:pt x="147" y="1"/>
                  </a:cubicBez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580" name="Google Shape;580;p35"/>
          <p:cNvGrpSpPr/>
          <p:nvPr/>
        </p:nvGrpSpPr>
        <p:grpSpPr>
          <a:xfrm>
            <a:off x="5854963" y="8132760"/>
            <a:ext cx="2621493" cy="2016902"/>
            <a:chOff x="890193" y="6440098"/>
            <a:chExt cx="2110193" cy="1623523"/>
          </a:xfrm>
        </p:grpSpPr>
        <p:sp>
          <p:nvSpPr>
            <p:cNvPr id="581" name="Google Shape;581;p35"/>
            <p:cNvSpPr/>
            <p:nvPr/>
          </p:nvSpPr>
          <p:spPr>
            <a:xfrm>
              <a:off x="1104527" y="6440098"/>
              <a:ext cx="1719994" cy="1623523"/>
            </a:xfrm>
            <a:custGeom>
              <a:avLst/>
              <a:gdLst/>
              <a:ahLst/>
              <a:cxnLst/>
              <a:rect l="l" t="t" r="r" b="b"/>
              <a:pathLst>
                <a:path w="19878" h="18762" extrusionOk="0">
                  <a:moveTo>
                    <a:pt x="10046" y="1"/>
                  </a:moveTo>
                  <a:cubicBezTo>
                    <a:pt x="8428" y="1"/>
                    <a:pt x="6813" y="412"/>
                    <a:pt x="5373" y="1158"/>
                  </a:cubicBezTo>
                  <a:cubicBezTo>
                    <a:pt x="5127" y="1285"/>
                    <a:pt x="4886" y="1422"/>
                    <a:pt x="4651" y="1569"/>
                  </a:cubicBezTo>
                  <a:cubicBezTo>
                    <a:pt x="4494" y="1667"/>
                    <a:pt x="4339" y="1769"/>
                    <a:pt x="4187" y="1876"/>
                  </a:cubicBezTo>
                  <a:cubicBezTo>
                    <a:pt x="3192" y="2575"/>
                    <a:pt x="2323" y="3449"/>
                    <a:pt x="1653" y="4467"/>
                  </a:cubicBezTo>
                  <a:cubicBezTo>
                    <a:pt x="1144" y="5243"/>
                    <a:pt x="756" y="6093"/>
                    <a:pt x="493" y="6980"/>
                  </a:cubicBezTo>
                  <a:cubicBezTo>
                    <a:pt x="331" y="7518"/>
                    <a:pt x="216" y="8072"/>
                    <a:pt x="147" y="8631"/>
                  </a:cubicBezTo>
                  <a:cubicBezTo>
                    <a:pt x="128" y="8781"/>
                    <a:pt x="113" y="8930"/>
                    <a:pt x="100" y="9081"/>
                  </a:cubicBezTo>
                  <a:cubicBezTo>
                    <a:pt x="0" y="10327"/>
                    <a:pt x="124" y="11593"/>
                    <a:pt x="472" y="12792"/>
                  </a:cubicBezTo>
                  <a:cubicBezTo>
                    <a:pt x="616" y="13290"/>
                    <a:pt x="799" y="13777"/>
                    <a:pt x="1022" y="14245"/>
                  </a:cubicBezTo>
                  <a:cubicBezTo>
                    <a:pt x="1179" y="14576"/>
                    <a:pt x="1355" y="14898"/>
                    <a:pt x="1551" y="15209"/>
                  </a:cubicBezTo>
                  <a:cubicBezTo>
                    <a:pt x="3119" y="17697"/>
                    <a:pt x="6331" y="18762"/>
                    <a:pt x="9489" y="18762"/>
                  </a:cubicBezTo>
                  <a:cubicBezTo>
                    <a:pt x="11441" y="18762"/>
                    <a:pt x="13372" y="18356"/>
                    <a:pt x="14883" y="17627"/>
                  </a:cubicBezTo>
                  <a:cubicBezTo>
                    <a:pt x="15612" y="17276"/>
                    <a:pt x="16277" y="16807"/>
                    <a:pt x="16866" y="16249"/>
                  </a:cubicBezTo>
                  <a:cubicBezTo>
                    <a:pt x="17378" y="15765"/>
                    <a:pt x="17832" y="15215"/>
                    <a:pt x="18221" y="14618"/>
                  </a:cubicBezTo>
                  <a:cubicBezTo>
                    <a:pt x="18393" y="14355"/>
                    <a:pt x="18552" y="14082"/>
                    <a:pt x="18699" y="13801"/>
                  </a:cubicBezTo>
                  <a:cubicBezTo>
                    <a:pt x="18700" y="13800"/>
                    <a:pt x="18700" y="13798"/>
                    <a:pt x="18701" y="13796"/>
                  </a:cubicBezTo>
                  <a:cubicBezTo>
                    <a:pt x="18752" y="13698"/>
                    <a:pt x="18802" y="13598"/>
                    <a:pt x="18850" y="13498"/>
                  </a:cubicBezTo>
                  <a:cubicBezTo>
                    <a:pt x="18880" y="13434"/>
                    <a:pt x="18910" y="13372"/>
                    <a:pt x="18938" y="13309"/>
                  </a:cubicBezTo>
                  <a:cubicBezTo>
                    <a:pt x="18983" y="13209"/>
                    <a:pt x="19027" y="13107"/>
                    <a:pt x="19069" y="13005"/>
                  </a:cubicBezTo>
                  <a:cubicBezTo>
                    <a:pt x="19105" y="12918"/>
                    <a:pt x="19139" y="12830"/>
                    <a:pt x="19173" y="12742"/>
                  </a:cubicBezTo>
                  <a:cubicBezTo>
                    <a:pt x="19659" y="11458"/>
                    <a:pt x="19877" y="10077"/>
                    <a:pt x="19770" y="8736"/>
                  </a:cubicBezTo>
                  <a:cubicBezTo>
                    <a:pt x="19760" y="8613"/>
                    <a:pt x="19748" y="8490"/>
                    <a:pt x="19732" y="8366"/>
                  </a:cubicBezTo>
                  <a:cubicBezTo>
                    <a:pt x="19684" y="7986"/>
                    <a:pt x="19610" y="7609"/>
                    <a:pt x="19506" y="7240"/>
                  </a:cubicBezTo>
                  <a:cubicBezTo>
                    <a:pt x="19248" y="6321"/>
                    <a:pt x="18847" y="5448"/>
                    <a:pt x="18331" y="4648"/>
                  </a:cubicBezTo>
                  <a:cubicBezTo>
                    <a:pt x="17737" y="3726"/>
                    <a:pt x="16991" y="2902"/>
                    <a:pt x="16136" y="2211"/>
                  </a:cubicBezTo>
                  <a:cubicBezTo>
                    <a:pt x="14791" y="1126"/>
                    <a:pt x="13180" y="375"/>
                    <a:pt x="11472" y="110"/>
                  </a:cubicBezTo>
                  <a:cubicBezTo>
                    <a:pt x="10999" y="36"/>
                    <a:pt x="10522" y="1"/>
                    <a:pt x="10046" y="1"/>
                  </a:cubicBezTo>
                  <a:close/>
                </a:path>
              </a:pathLst>
            </a:custGeom>
            <a:solidFill>
              <a:schemeClr val="accent2"/>
            </a:solidFill>
            <a:ln>
              <a:noFill/>
            </a:ln>
          </p:spPr>
          <p:txBody>
            <a:bodyPr spcFirstLastPara="1" wrap="square" lIns="91425" tIns="91425" rIns="91425" bIns="91425" anchor="ctr" anchorCtr="0">
              <a:noAutofit/>
            </a:bodyPr>
            <a:lstStyle/>
            <a:p/>
          </p:txBody>
        </p:sp>
        <p:sp>
          <p:nvSpPr>
            <p:cNvPr id="582" name="Google Shape;582;p35"/>
            <p:cNvSpPr/>
            <p:nvPr/>
          </p:nvSpPr>
          <p:spPr>
            <a:xfrm>
              <a:off x="2197486" y="6619561"/>
              <a:ext cx="493207" cy="364994"/>
            </a:xfrm>
            <a:custGeom>
              <a:avLst/>
              <a:gdLst/>
              <a:ahLst/>
              <a:cxnLst/>
              <a:rect l="l" t="t" r="r" b="b"/>
              <a:pathLst>
                <a:path w="5700" h="4218" extrusionOk="0">
                  <a:moveTo>
                    <a:pt x="2705" y="0"/>
                  </a:moveTo>
                  <a:cubicBezTo>
                    <a:pt x="2617" y="0"/>
                    <a:pt x="2530" y="15"/>
                    <a:pt x="2448" y="48"/>
                  </a:cubicBezTo>
                  <a:cubicBezTo>
                    <a:pt x="2207" y="148"/>
                    <a:pt x="2046" y="460"/>
                    <a:pt x="2178" y="685"/>
                  </a:cubicBezTo>
                  <a:cubicBezTo>
                    <a:pt x="2274" y="848"/>
                    <a:pt x="2475" y="911"/>
                    <a:pt x="2620" y="1032"/>
                  </a:cubicBezTo>
                  <a:cubicBezTo>
                    <a:pt x="2766" y="1152"/>
                    <a:pt x="2824" y="1430"/>
                    <a:pt x="2649" y="1501"/>
                  </a:cubicBezTo>
                  <a:cubicBezTo>
                    <a:pt x="2624" y="1511"/>
                    <a:pt x="2599" y="1515"/>
                    <a:pt x="2573" y="1515"/>
                  </a:cubicBezTo>
                  <a:cubicBezTo>
                    <a:pt x="2488" y="1515"/>
                    <a:pt x="2398" y="1471"/>
                    <a:pt x="2309" y="1462"/>
                  </a:cubicBezTo>
                  <a:cubicBezTo>
                    <a:pt x="2297" y="1461"/>
                    <a:pt x="2284" y="1460"/>
                    <a:pt x="2272" y="1460"/>
                  </a:cubicBezTo>
                  <a:cubicBezTo>
                    <a:pt x="2056" y="1460"/>
                    <a:pt x="1884" y="1659"/>
                    <a:pt x="1746" y="1833"/>
                  </a:cubicBezTo>
                  <a:cubicBezTo>
                    <a:pt x="1618" y="1996"/>
                    <a:pt x="1443" y="2170"/>
                    <a:pt x="1246" y="2170"/>
                  </a:cubicBezTo>
                  <a:cubicBezTo>
                    <a:pt x="1220" y="2170"/>
                    <a:pt x="1193" y="2167"/>
                    <a:pt x="1166" y="2160"/>
                  </a:cubicBezTo>
                  <a:cubicBezTo>
                    <a:pt x="1083" y="2322"/>
                    <a:pt x="1079" y="2522"/>
                    <a:pt x="1156" y="2687"/>
                  </a:cubicBezTo>
                  <a:cubicBezTo>
                    <a:pt x="1069" y="2777"/>
                    <a:pt x="950" y="2798"/>
                    <a:pt x="822" y="2798"/>
                  </a:cubicBezTo>
                  <a:cubicBezTo>
                    <a:pt x="713" y="2798"/>
                    <a:pt x="596" y="2783"/>
                    <a:pt x="486" y="2783"/>
                  </a:cubicBezTo>
                  <a:cubicBezTo>
                    <a:pt x="362" y="2783"/>
                    <a:pt x="247" y="2802"/>
                    <a:pt x="158" y="2881"/>
                  </a:cubicBezTo>
                  <a:cubicBezTo>
                    <a:pt x="0" y="3022"/>
                    <a:pt x="36" y="3285"/>
                    <a:pt x="173" y="3449"/>
                  </a:cubicBezTo>
                  <a:cubicBezTo>
                    <a:pt x="190" y="3469"/>
                    <a:pt x="208" y="3488"/>
                    <a:pt x="227" y="3503"/>
                  </a:cubicBezTo>
                  <a:cubicBezTo>
                    <a:pt x="307" y="3572"/>
                    <a:pt x="401" y="3617"/>
                    <a:pt x="500" y="3650"/>
                  </a:cubicBezTo>
                  <a:cubicBezTo>
                    <a:pt x="625" y="3690"/>
                    <a:pt x="759" y="3710"/>
                    <a:pt x="890" y="3728"/>
                  </a:cubicBezTo>
                  <a:cubicBezTo>
                    <a:pt x="998" y="3743"/>
                    <a:pt x="1103" y="3758"/>
                    <a:pt x="1206" y="3758"/>
                  </a:cubicBezTo>
                  <a:cubicBezTo>
                    <a:pt x="1328" y="3758"/>
                    <a:pt x="1446" y="3736"/>
                    <a:pt x="1555" y="3666"/>
                  </a:cubicBezTo>
                  <a:cubicBezTo>
                    <a:pt x="1643" y="3610"/>
                    <a:pt x="1720" y="3536"/>
                    <a:pt x="1792" y="3456"/>
                  </a:cubicBezTo>
                  <a:cubicBezTo>
                    <a:pt x="1877" y="3363"/>
                    <a:pt x="1955" y="3262"/>
                    <a:pt x="2036" y="3169"/>
                  </a:cubicBezTo>
                  <a:cubicBezTo>
                    <a:pt x="2183" y="3000"/>
                    <a:pt x="2339" y="2857"/>
                    <a:pt x="2557" y="2840"/>
                  </a:cubicBezTo>
                  <a:cubicBezTo>
                    <a:pt x="2569" y="2839"/>
                    <a:pt x="2580" y="2839"/>
                    <a:pt x="2592" y="2839"/>
                  </a:cubicBezTo>
                  <a:cubicBezTo>
                    <a:pt x="2814" y="2839"/>
                    <a:pt x="3029" y="3005"/>
                    <a:pt x="3080" y="3222"/>
                  </a:cubicBezTo>
                  <a:cubicBezTo>
                    <a:pt x="3105" y="3330"/>
                    <a:pt x="3094" y="3443"/>
                    <a:pt x="3127" y="3549"/>
                  </a:cubicBezTo>
                  <a:cubicBezTo>
                    <a:pt x="3155" y="3643"/>
                    <a:pt x="3238" y="3732"/>
                    <a:pt x="3331" y="3732"/>
                  </a:cubicBezTo>
                  <a:cubicBezTo>
                    <a:pt x="3342" y="3732"/>
                    <a:pt x="3354" y="3731"/>
                    <a:pt x="3365" y="3728"/>
                  </a:cubicBezTo>
                  <a:cubicBezTo>
                    <a:pt x="3505" y="3651"/>
                    <a:pt x="3486" y="3451"/>
                    <a:pt x="3458" y="3295"/>
                  </a:cubicBezTo>
                  <a:cubicBezTo>
                    <a:pt x="3432" y="3139"/>
                    <a:pt x="3452" y="2928"/>
                    <a:pt x="3606" y="2893"/>
                  </a:cubicBezTo>
                  <a:cubicBezTo>
                    <a:pt x="3857" y="2962"/>
                    <a:pt x="3691" y="3469"/>
                    <a:pt x="3940" y="3544"/>
                  </a:cubicBezTo>
                  <a:cubicBezTo>
                    <a:pt x="3960" y="3550"/>
                    <a:pt x="3981" y="3552"/>
                    <a:pt x="4002" y="3552"/>
                  </a:cubicBezTo>
                  <a:cubicBezTo>
                    <a:pt x="4040" y="3552"/>
                    <a:pt x="4077" y="3545"/>
                    <a:pt x="4115" y="3545"/>
                  </a:cubicBezTo>
                  <a:cubicBezTo>
                    <a:pt x="4118" y="3545"/>
                    <a:pt x="4122" y="3546"/>
                    <a:pt x="4126" y="3546"/>
                  </a:cubicBezTo>
                  <a:cubicBezTo>
                    <a:pt x="4480" y="3555"/>
                    <a:pt x="4572" y="4117"/>
                    <a:pt x="4914" y="4207"/>
                  </a:cubicBezTo>
                  <a:cubicBezTo>
                    <a:pt x="4942" y="4214"/>
                    <a:pt x="4971" y="4218"/>
                    <a:pt x="4999" y="4218"/>
                  </a:cubicBezTo>
                  <a:cubicBezTo>
                    <a:pt x="5190" y="4218"/>
                    <a:pt x="5371" y="4056"/>
                    <a:pt x="5433" y="3866"/>
                  </a:cubicBezTo>
                  <a:cubicBezTo>
                    <a:pt x="5539" y="3533"/>
                    <a:pt x="5143" y="2919"/>
                    <a:pt x="5444" y="2690"/>
                  </a:cubicBezTo>
                  <a:cubicBezTo>
                    <a:pt x="5517" y="2635"/>
                    <a:pt x="5612" y="2607"/>
                    <a:pt x="5700" y="2575"/>
                  </a:cubicBezTo>
                  <a:cubicBezTo>
                    <a:pt x="5106" y="1653"/>
                    <a:pt x="4360" y="828"/>
                    <a:pt x="3505" y="137"/>
                  </a:cubicBezTo>
                  <a:cubicBezTo>
                    <a:pt x="3447" y="123"/>
                    <a:pt x="3390" y="115"/>
                    <a:pt x="3336" y="115"/>
                  </a:cubicBezTo>
                  <a:cubicBezTo>
                    <a:pt x="3290" y="115"/>
                    <a:pt x="3245" y="121"/>
                    <a:pt x="3203" y="133"/>
                  </a:cubicBezTo>
                  <a:cubicBezTo>
                    <a:pt x="3049" y="55"/>
                    <a:pt x="2875" y="0"/>
                    <a:pt x="2705"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583" name="Google Shape;583;p35"/>
            <p:cNvSpPr/>
            <p:nvPr/>
          </p:nvSpPr>
          <p:spPr>
            <a:xfrm>
              <a:off x="2116407" y="6937387"/>
              <a:ext cx="698017" cy="911274"/>
            </a:xfrm>
            <a:custGeom>
              <a:avLst/>
              <a:gdLst/>
              <a:ahLst/>
              <a:cxnLst/>
              <a:rect l="l" t="t" r="r" b="b"/>
              <a:pathLst>
                <a:path w="8067" h="10531" extrusionOk="0">
                  <a:moveTo>
                    <a:pt x="3293" y="1"/>
                  </a:moveTo>
                  <a:cubicBezTo>
                    <a:pt x="3209" y="1"/>
                    <a:pt x="3124" y="18"/>
                    <a:pt x="3041" y="43"/>
                  </a:cubicBezTo>
                  <a:cubicBezTo>
                    <a:pt x="2987" y="61"/>
                    <a:pt x="2932" y="82"/>
                    <a:pt x="2880" y="105"/>
                  </a:cubicBezTo>
                  <a:cubicBezTo>
                    <a:pt x="2694" y="186"/>
                    <a:pt x="2509" y="288"/>
                    <a:pt x="2306" y="300"/>
                  </a:cubicBezTo>
                  <a:cubicBezTo>
                    <a:pt x="2291" y="301"/>
                    <a:pt x="2277" y="301"/>
                    <a:pt x="2262" y="301"/>
                  </a:cubicBezTo>
                  <a:cubicBezTo>
                    <a:pt x="2079" y="301"/>
                    <a:pt x="1896" y="236"/>
                    <a:pt x="1716" y="236"/>
                  </a:cubicBezTo>
                  <a:cubicBezTo>
                    <a:pt x="1671" y="236"/>
                    <a:pt x="1626" y="240"/>
                    <a:pt x="1581" y="250"/>
                  </a:cubicBezTo>
                  <a:cubicBezTo>
                    <a:pt x="1361" y="301"/>
                    <a:pt x="1202" y="485"/>
                    <a:pt x="1058" y="660"/>
                  </a:cubicBezTo>
                  <a:lnTo>
                    <a:pt x="1055" y="664"/>
                  </a:lnTo>
                  <a:cubicBezTo>
                    <a:pt x="948" y="796"/>
                    <a:pt x="839" y="927"/>
                    <a:pt x="731" y="1058"/>
                  </a:cubicBezTo>
                  <a:cubicBezTo>
                    <a:pt x="558" y="1272"/>
                    <a:pt x="382" y="1485"/>
                    <a:pt x="207" y="1698"/>
                  </a:cubicBezTo>
                  <a:cubicBezTo>
                    <a:pt x="171" y="1742"/>
                    <a:pt x="133" y="1789"/>
                    <a:pt x="120" y="1845"/>
                  </a:cubicBezTo>
                  <a:cubicBezTo>
                    <a:pt x="95" y="1959"/>
                    <a:pt x="176" y="2069"/>
                    <a:pt x="181" y="2185"/>
                  </a:cubicBezTo>
                  <a:cubicBezTo>
                    <a:pt x="186" y="2298"/>
                    <a:pt x="122" y="2399"/>
                    <a:pt x="86" y="2505"/>
                  </a:cubicBezTo>
                  <a:cubicBezTo>
                    <a:pt x="1" y="2763"/>
                    <a:pt x="88" y="3026"/>
                    <a:pt x="225" y="3270"/>
                  </a:cubicBezTo>
                  <a:cubicBezTo>
                    <a:pt x="287" y="3379"/>
                    <a:pt x="358" y="3485"/>
                    <a:pt x="429" y="3584"/>
                  </a:cubicBezTo>
                  <a:cubicBezTo>
                    <a:pt x="631" y="3869"/>
                    <a:pt x="883" y="4179"/>
                    <a:pt x="1206" y="4258"/>
                  </a:cubicBezTo>
                  <a:cubicBezTo>
                    <a:pt x="1256" y="4270"/>
                    <a:pt x="1308" y="4276"/>
                    <a:pt x="1361" y="4276"/>
                  </a:cubicBezTo>
                  <a:cubicBezTo>
                    <a:pt x="1369" y="4276"/>
                    <a:pt x="1376" y="4276"/>
                    <a:pt x="1384" y="4276"/>
                  </a:cubicBezTo>
                  <a:cubicBezTo>
                    <a:pt x="1595" y="4269"/>
                    <a:pt x="1786" y="4157"/>
                    <a:pt x="1988" y="4099"/>
                  </a:cubicBezTo>
                  <a:cubicBezTo>
                    <a:pt x="2095" y="4069"/>
                    <a:pt x="2205" y="4054"/>
                    <a:pt x="2315" y="4054"/>
                  </a:cubicBezTo>
                  <a:cubicBezTo>
                    <a:pt x="2656" y="4054"/>
                    <a:pt x="2998" y="4196"/>
                    <a:pt x="3229" y="4447"/>
                  </a:cubicBezTo>
                  <a:cubicBezTo>
                    <a:pt x="3303" y="4527"/>
                    <a:pt x="3367" y="4619"/>
                    <a:pt x="3401" y="4723"/>
                  </a:cubicBezTo>
                  <a:cubicBezTo>
                    <a:pt x="3436" y="4832"/>
                    <a:pt x="3436" y="4948"/>
                    <a:pt x="3447" y="5063"/>
                  </a:cubicBezTo>
                  <a:cubicBezTo>
                    <a:pt x="3471" y="5289"/>
                    <a:pt x="3542" y="5510"/>
                    <a:pt x="3655" y="5707"/>
                  </a:cubicBezTo>
                  <a:cubicBezTo>
                    <a:pt x="3758" y="5889"/>
                    <a:pt x="3901" y="6056"/>
                    <a:pt x="3946" y="6260"/>
                  </a:cubicBezTo>
                  <a:cubicBezTo>
                    <a:pt x="3979" y="6406"/>
                    <a:pt x="3960" y="6558"/>
                    <a:pt x="3948" y="6708"/>
                  </a:cubicBezTo>
                  <a:cubicBezTo>
                    <a:pt x="3906" y="7248"/>
                    <a:pt x="3966" y="7796"/>
                    <a:pt x="4123" y="8315"/>
                  </a:cubicBezTo>
                  <a:cubicBezTo>
                    <a:pt x="4212" y="8605"/>
                    <a:pt x="4330" y="8888"/>
                    <a:pt x="4366" y="9190"/>
                  </a:cubicBezTo>
                  <a:cubicBezTo>
                    <a:pt x="4371" y="9231"/>
                    <a:pt x="4374" y="9272"/>
                    <a:pt x="4376" y="9313"/>
                  </a:cubicBezTo>
                  <a:cubicBezTo>
                    <a:pt x="4384" y="9446"/>
                    <a:pt x="4380" y="9579"/>
                    <a:pt x="4387" y="9711"/>
                  </a:cubicBezTo>
                  <a:cubicBezTo>
                    <a:pt x="4390" y="9790"/>
                    <a:pt x="4397" y="9868"/>
                    <a:pt x="4412" y="9946"/>
                  </a:cubicBezTo>
                  <a:cubicBezTo>
                    <a:pt x="4457" y="10194"/>
                    <a:pt x="4606" y="10451"/>
                    <a:pt x="4850" y="10514"/>
                  </a:cubicBezTo>
                  <a:cubicBezTo>
                    <a:pt x="4892" y="10525"/>
                    <a:pt x="4936" y="10530"/>
                    <a:pt x="4979" y="10530"/>
                  </a:cubicBezTo>
                  <a:cubicBezTo>
                    <a:pt x="5044" y="10530"/>
                    <a:pt x="5109" y="10519"/>
                    <a:pt x="5172" y="10502"/>
                  </a:cubicBezTo>
                  <a:cubicBezTo>
                    <a:pt x="5684" y="10018"/>
                    <a:pt x="6138" y="9468"/>
                    <a:pt x="6527" y="8871"/>
                  </a:cubicBezTo>
                  <a:cubicBezTo>
                    <a:pt x="6699" y="8608"/>
                    <a:pt x="6858" y="8335"/>
                    <a:pt x="7005" y="8054"/>
                  </a:cubicBezTo>
                  <a:cubicBezTo>
                    <a:pt x="7006" y="8053"/>
                    <a:pt x="7007" y="8051"/>
                    <a:pt x="7007" y="8049"/>
                  </a:cubicBezTo>
                  <a:cubicBezTo>
                    <a:pt x="7058" y="7951"/>
                    <a:pt x="7108" y="7851"/>
                    <a:pt x="7156" y="7751"/>
                  </a:cubicBezTo>
                  <a:cubicBezTo>
                    <a:pt x="7186" y="7687"/>
                    <a:pt x="7216" y="7625"/>
                    <a:pt x="7244" y="7562"/>
                  </a:cubicBezTo>
                  <a:cubicBezTo>
                    <a:pt x="7289" y="7462"/>
                    <a:pt x="7333" y="7360"/>
                    <a:pt x="7375" y="7258"/>
                  </a:cubicBezTo>
                  <a:cubicBezTo>
                    <a:pt x="7400" y="7175"/>
                    <a:pt x="7425" y="7091"/>
                    <a:pt x="7451" y="7007"/>
                  </a:cubicBezTo>
                  <a:cubicBezTo>
                    <a:pt x="7743" y="6027"/>
                    <a:pt x="8003" y="5034"/>
                    <a:pt x="8052" y="4014"/>
                  </a:cubicBezTo>
                  <a:lnTo>
                    <a:pt x="8051" y="4014"/>
                  </a:lnTo>
                  <a:cubicBezTo>
                    <a:pt x="8066" y="3687"/>
                    <a:pt x="8066" y="3335"/>
                    <a:pt x="8041" y="2980"/>
                  </a:cubicBezTo>
                  <a:cubicBezTo>
                    <a:pt x="8033" y="2858"/>
                    <a:pt x="8021" y="2736"/>
                    <a:pt x="8006" y="2615"/>
                  </a:cubicBezTo>
                  <a:cubicBezTo>
                    <a:pt x="7947" y="2139"/>
                    <a:pt x="7837" y="1672"/>
                    <a:pt x="7650" y="1266"/>
                  </a:cubicBezTo>
                  <a:cubicBezTo>
                    <a:pt x="7527" y="998"/>
                    <a:pt x="7409" y="879"/>
                    <a:pt x="7170" y="879"/>
                  </a:cubicBezTo>
                  <a:cubicBezTo>
                    <a:pt x="7124" y="879"/>
                    <a:pt x="7074" y="884"/>
                    <a:pt x="7018" y="892"/>
                  </a:cubicBezTo>
                  <a:cubicBezTo>
                    <a:pt x="6844" y="918"/>
                    <a:pt x="6710" y="988"/>
                    <a:pt x="6546" y="988"/>
                  </a:cubicBezTo>
                  <a:cubicBezTo>
                    <a:pt x="6502" y="988"/>
                    <a:pt x="6456" y="983"/>
                    <a:pt x="6407" y="971"/>
                  </a:cubicBezTo>
                  <a:cubicBezTo>
                    <a:pt x="6187" y="916"/>
                    <a:pt x="6029" y="727"/>
                    <a:pt x="5807" y="679"/>
                  </a:cubicBezTo>
                  <a:cubicBezTo>
                    <a:pt x="5768" y="671"/>
                    <a:pt x="5728" y="667"/>
                    <a:pt x="5689" y="667"/>
                  </a:cubicBezTo>
                  <a:cubicBezTo>
                    <a:pt x="5563" y="667"/>
                    <a:pt x="5435" y="703"/>
                    <a:pt x="5310" y="729"/>
                  </a:cubicBezTo>
                  <a:cubicBezTo>
                    <a:pt x="5143" y="764"/>
                    <a:pt x="4971" y="781"/>
                    <a:pt x="4800" y="781"/>
                  </a:cubicBezTo>
                  <a:cubicBezTo>
                    <a:pt x="4409" y="781"/>
                    <a:pt x="4017" y="691"/>
                    <a:pt x="3668" y="517"/>
                  </a:cubicBezTo>
                  <a:cubicBezTo>
                    <a:pt x="3791" y="356"/>
                    <a:pt x="3662" y="100"/>
                    <a:pt x="3471" y="31"/>
                  </a:cubicBezTo>
                  <a:cubicBezTo>
                    <a:pt x="3413" y="10"/>
                    <a:pt x="3353" y="1"/>
                    <a:pt x="329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584" name="Google Shape;584;p35"/>
            <p:cNvSpPr/>
            <p:nvPr/>
          </p:nvSpPr>
          <p:spPr>
            <a:xfrm>
              <a:off x="1459473" y="7209870"/>
              <a:ext cx="584493" cy="807608"/>
            </a:xfrm>
            <a:custGeom>
              <a:avLst/>
              <a:gdLst/>
              <a:ahLst/>
              <a:cxnLst/>
              <a:rect l="l" t="t" r="r" b="b"/>
              <a:pathLst>
                <a:path w="6755" h="9333" extrusionOk="0">
                  <a:moveTo>
                    <a:pt x="1981" y="0"/>
                  </a:moveTo>
                  <a:cubicBezTo>
                    <a:pt x="1622" y="0"/>
                    <a:pt x="1275" y="444"/>
                    <a:pt x="876" y="444"/>
                  </a:cubicBezTo>
                  <a:cubicBezTo>
                    <a:pt x="672" y="444"/>
                    <a:pt x="489" y="327"/>
                    <a:pt x="295" y="268"/>
                  </a:cubicBezTo>
                  <a:cubicBezTo>
                    <a:pt x="265" y="260"/>
                    <a:pt x="235" y="253"/>
                    <a:pt x="205" y="253"/>
                  </a:cubicBezTo>
                  <a:cubicBezTo>
                    <a:pt x="193" y="253"/>
                    <a:pt x="180" y="254"/>
                    <a:pt x="168" y="257"/>
                  </a:cubicBezTo>
                  <a:cubicBezTo>
                    <a:pt x="1" y="297"/>
                    <a:pt x="67" y="572"/>
                    <a:pt x="220" y="651"/>
                  </a:cubicBezTo>
                  <a:cubicBezTo>
                    <a:pt x="374" y="729"/>
                    <a:pt x="569" y="723"/>
                    <a:pt x="700" y="834"/>
                  </a:cubicBezTo>
                  <a:cubicBezTo>
                    <a:pt x="868" y="979"/>
                    <a:pt x="848" y="1251"/>
                    <a:pt x="751" y="1450"/>
                  </a:cubicBezTo>
                  <a:cubicBezTo>
                    <a:pt x="654" y="1649"/>
                    <a:pt x="498" y="1818"/>
                    <a:pt x="421" y="2026"/>
                  </a:cubicBezTo>
                  <a:cubicBezTo>
                    <a:pt x="319" y="2303"/>
                    <a:pt x="373" y="2611"/>
                    <a:pt x="428" y="2902"/>
                  </a:cubicBezTo>
                  <a:cubicBezTo>
                    <a:pt x="452" y="3033"/>
                    <a:pt x="478" y="3168"/>
                    <a:pt x="555" y="3276"/>
                  </a:cubicBezTo>
                  <a:cubicBezTo>
                    <a:pt x="783" y="3598"/>
                    <a:pt x="1295" y="3515"/>
                    <a:pt x="1622" y="3736"/>
                  </a:cubicBezTo>
                  <a:cubicBezTo>
                    <a:pt x="1979" y="3977"/>
                    <a:pt x="2002" y="4485"/>
                    <a:pt x="1999" y="4915"/>
                  </a:cubicBezTo>
                  <a:cubicBezTo>
                    <a:pt x="1992" y="5710"/>
                    <a:pt x="2019" y="6506"/>
                    <a:pt x="2077" y="7299"/>
                  </a:cubicBezTo>
                  <a:cubicBezTo>
                    <a:pt x="2087" y="7456"/>
                    <a:pt x="2101" y="7616"/>
                    <a:pt x="2161" y="7761"/>
                  </a:cubicBezTo>
                  <a:cubicBezTo>
                    <a:pt x="2204" y="7867"/>
                    <a:pt x="2271" y="7961"/>
                    <a:pt x="2338" y="8051"/>
                  </a:cubicBezTo>
                  <a:cubicBezTo>
                    <a:pt x="2626" y="8440"/>
                    <a:pt x="2949" y="8802"/>
                    <a:pt x="3301" y="9132"/>
                  </a:cubicBezTo>
                  <a:cubicBezTo>
                    <a:pt x="3391" y="9216"/>
                    <a:pt x="3490" y="9303"/>
                    <a:pt x="3613" y="9327"/>
                  </a:cubicBezTo>
                  <a:cubicBezTo>
                    <a:pt x="3630" y="9330"/>
                    <a:pt x="3647" y="9332"/>
                    <a:pt x="3665" y="9332"/>
                  </a:cubicBezTo>
                  <a:cubicBezTo>
                    <a:pt x="3774" y="9332"/>
                    <a:pt x="3887" y="9269"/>
                    <a:pt x="3906" y="9164"/>
                  </a:cubicBezTo>
                  <a:cubicBezTo>
                    <a:pt x="3920" y="9090"/>
                    <a:pt x="3887" y="9017"/>
                    <a:pt x="3854" y="8949"/>
                  </a:cubicBezTo>
                  <a:lnTo>
                    <a:pt x="3479" y="8167"/>
                  </a:lnTo>
                  <a:cubicBezTo>
                    <a:pt x="3426" y="8057"/>
                    <a:pt x="3390" y="7890"/>
                    <a:pt x="3502" y="7838"/>
                  </a:cubicBezTo>
                  <a:cubicBezTo>
                    <a:pt x="3376" y="7802"/>
                    <a:pt x="3216" y="7705"/>
                    <a:pt x="3267" y="7584"/>
                  </a:cubicBezTo>
                  <a:cubicBezTo>
                    <a:pt x="3292" y="7523"/>
                    <a:pt x="3362" y="7496"/>
                    <a:pt x="3424" y="7472"/>
                  </a:cubicBezTo>
                  <a:cubicBezTo>
                    <a:pt x="4159" y="7195"/>
                    <a:pt x="4739" y="6538"/>
                    <a:pt x="4922" y="5775"/>
                  </a:cubicBezTo>
                  <a:cubicBezTo>
                    <a:pt x="5049" y="5251"/>
                    <a:pt x="5050" y="4993"/>
                    <a:pt x="5579" y="4891"/>
                  </a:cubicBezTo>
                  <a:cubicBezTo>
                    <a:pt x="6193" y="4776"/>
                    <a:pt x="6115" y="4469"/>
                    <a:pt x="6230" y="3942"/>
                  </a:cubicBezTo>
                  <a:cubicBezTo>
                    <a:pt x="6316" y="3550"/>
                    <a:pt x="6755" y="3265"/>
                    <a:pt x="6717" y="2866"/>
                  </a:cubicBezTo>
                  <a:cubicBezTo>
                    <a:pt x="6689" y="2584"/>
                    <a:pt x="6420" y="2382"/>
                    <a:pt x="6148" y="2303"/>
                  </a:cubicBezTo>
                  <a:cubicBezTo>
                    <a:pt x="5876" y="2224"/>
                    <a:pt x="5585" y="2231"/>
                    <a:pt x="5310" y="2166"/>
                  </a:cubicBezTo>
                  <a:cubicBezTo>
                    <a:pt x="5034" y="2101"/>
                    <a:pt x="4751" y="1932"/>
                    <a:pt x="4683" y="1657"/>
                  </a:cubicBezTo>
                  <a:cubicBezTo>
                    <a:pt x="4633" y="1459"/>
                    <a:pt x="4696" y="1217"/>
                    <a:pt x="4555" y="1069"/>
                  </a:cubicBezTo>
                  <a:cubicBezTo>
                    <a:pt x="4488" y="996"/>
                    <a:pt x="4387" y="966"/>
                    <a:pt x="4291" y="939"/>
                  </a:cubicBezTo>
                  <a:cubicBezTo>
                    <a:pt x="3870" y="820"/>
                    <a:pt x="3449" y="701"/>
                    <a:pt x="3029" y="580"/>
                  </a:cubicBezTo>
                  <a:cubicBezTo>
                    <a:pt x="2852" y="531"/>
                    <a:pt x="2669" y="478"/>
                    <a:pt x="2527" y="362"/>
                  </a:cubicBezTo>
                  <a:cubicBezTo>
                    <a:pt x="2397" y="257"/>
                    <a:pt x="2303" y="104"/>
                    <a:pt x="2150" y="36"/>
                  </a:cubicBezTo>
                  <a:cubicBezTo>
                    <a:pt x="2093" y="11"/>
                    <a:pt x="2037" y="0"/>
                    <a:pt x="1981" y="0"/>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585" name="Google Shape;585;p35"/>
            <p:cNvSpPr/>
            <p:nvPr/>
          </p:nvSpPr>
          <p:spPr>
            <a:xfrm>
              <a:off x="1147100" y="6536752"/>
              <a:ext cx="768364" cy="716056"/>
            </a:xfrm>
            <a:custGeom>
              <a:avLst/>
              <a:gdLst/>
              <a:ahLst/>
              <a:cxnLst/>
              <a:rect l="l" t="t" r="r" b="b"/>
              <a:pathLst>
                <a:path w="8880" h="8275" extrusionOk="0">
                  <a:moveTo>
                    <a:pt x="5441" y="1"/>
                  </a:moveTo>
                  <a:cubicBezTo>
                    <a:pt x="5417" y="1"/>
                    <a:pt x="5394" y="3"/>
                    <a:pt x="5372" y="6"/>
                  </a:cubicBezTo>
                  <a:cubicBezTo>
                    <a:pt x="5255" y="24"/>
                    <a:pt x="5134" y="65"/>
                    <a:pt x="5018" y="65"/>
                  </a:cubicBezTo>
                  <a:cubicBezTo>
                    <a:pt x="4971" y="65"/>
                    <a:pt x="4925" y="58"/>
                    <a:pt x="4881" y="41"/>
                  </a:cubicBezTo>
                  <a:lnTo>
                    <a:pt x="4160" y="452"/>
                  </a:lnTo>
                  <a:cubicBezTo>
                    <a:pt x="4224" y="469"/>
                    <a:pt x="4280" y="498"/>
                    <a:pt x="4314" y="556"/>
                  </a:cubicBezTo>
                  <a:cubicBezTo>
                    <a:pt x="4391" y="690"/>
                    <a:pt x="4252" y="866"/>
                    <a:pt x="4098" y="884"/>
                  </a:cubicBezTo>
                  <a:cubicBezTo>
                    <a:pt x="4083" y="886"/>
                    <a:pt x="4068" y="887"/>
                    <a:pt x="4054" y="887"/>
                  </a:cubicBezTo>
                  <a:cubicBezTo>
                    <a:pt x="3928" y="887"/>
                    <a:pt x="3807" y="825"/>
                    <a:pt x="3695" y="760"/>
                  </a:cubicBezTo>
                  <a:cubicBezTo>
                    <a:pt x="2700" y="1458"/>
                    <a:pt x="1831" y="2332"/>
                    <a:pt x="1163" y="3350"/>
                  </a:cubicBezTo>
                  <a:cubicBezTo>
                    <a:pt x="652" y="4126"/>
                    <a:pt x="265" y="4976"/>
                    <a:pt x="1" y="5863"/>
                  </a:cubicBezTo>
                  <a:cubicBezTo>
                    <a:pt x="7" y="5985"/>
                    <a:pt x="32" y="6104"/>
                    <a:pt x="87" y="6212"/>
                  </a:cubicBezTo>
                  <a:cubicBezTo>
                    <a:pt x="173" y="6378"/>
                    <a:pt x="353" y="6506"/>
                    <a:pt x="533" y="6506"/>
                  </a:cubicBezTo>
                  <a:cubicBezTo>
                    <a:pt x="579" y="6506"/>
                    <a:pt x="626" y="6497"/>
                    <a:pt x="670" y="6478"/>
                  </a:cubicBezTo>
                  <a:cubicBezTo>
                    <a:pt x="369" y="6268"/>
                    <a:pt x="253" y="5831"/>
                    <a:pt x="409" y="5499"/>
                  </a:cubicBezTo>
                  <a:lnTo>
                    <a:pt x="409" y="5499"/>
                  </a:lnTo>
                  <a:cubicBezTo>
                    <a:pt x="630" y="5615"/>
                    <a:pt x="737" y="5873"/>
                    <a:pt x="785" y="6119"/>
                  </a:cubicBezTo>
                  <a:cubicBezTo>
                    <a:pt x="801" y="6199"/>
                    <a:pt x="811" y="6280"/>
                    <a:pt x="823" y="6361"/>
                  </a:cubicBezTo>
                  <a:cubicBezTo>
                    <a:pt x="839" y="6472"/>
                    <a:pt x="856" y="6583"/>
                    <a:pt x="885" y="6689"/>
                  </a:cubicBezTo>
                  <a:cubicBezTo>
                    <a:pt x="900" y="6744"/>
                    <a:pt x="919" y="6798"/>
                    <a:pt x="941" y="6850"/>
                  </a:cubicBezTo>
                  <a:cubicBezTo>
                    <a:pt x="964" y="6902"/>
                    <a:pt x="993" y="6952"/>
                    <a:pt x="1023" y="6998"/>
                  </a:cubicBezTo>
                  <a:lnTo>
                    <a:pt x="1024" y="6998"/>
                  </a:lnTo>
                  <a:cubicBezTo>
                    <a:pt x="1100" y="7111"/>
                    <a:pt x="1198" y="7207"/>
                    <a:pt x="1311" y="7285"/>
                  </a:cubicBezTo>
                  <a:cubicBezTo>
                    <a:pt x="1528" y="7436"/>
                    <a:pt x="1797" y="7523"/>
                    <a:pt x="2062" y="7545"/>
                  </a:cubicBezTo>
                  <a:cubicBezTo>
                    <a:pt x="2374" y="7573"/>
                    <a:pt x="2726" y="7540"/>
                    <a:pt x="2958" y="7750"/>
                  </a:cubicBezTo>
                  <a:cubicBezTo>
                    <a:pt x="3059" y="7843"/>
                    <a:pt x="3123" y="7970"/>
                    <a:pt x="3217" y="8069"/>
                  </a:cubicBezTo>
                  <a:cubicBezTo>
                    <a:pt x="3334" y="8190"/>
                    <a:pt x="3525" y="8270"/>
                    <a:pt x="3699" y="8274"/>
                  </a:cubicBezTo>
                  <a:cubicBezTo>
                    <a:pt x="3704" y="8274"/>
                    <a:pt x="3708" y="8274"/>
                    <a:pt x="3712" y="8274"/>
                  </a:cubicBezTo>
                  <a:cubicBezTo>
                    <a:pt x="3854" y="8274"/>
                    <a:pt x="3983" y="8223"/>
                    <a:pt x="4051" y="8101"/>
                  </a:cubicBezTo>
                  <a:cubicBezTo>
                    <a:pt x="4087" y="8039"/>
                    <a:pt x="4106" y="7957"/>
                    <a:pt x="4102" y="7853"/>
                  </a:cubicBezTo>
                  <a:cubicBezTo>
                    <a:pt x="4090" y="7536"/>
                    <a:pt x="3820" y="7729"/>
                    <a:pt x="3676" y="7552"/>
                  </a:cubicBezTo>
                  <a:cubicBezTo>
                    <a:pt x="3573" y="7424"/>
                    <a:pt x="3753" y="7246"/>
                    <a:pt x="3737" y="7083"/>
                  </a:cubicBezTo>
                  <a:cubicBezTo>
                    <a:pt x="3724" y="6942"/>
                    <a:pt x="3588" y="6884"/>
                    <a:pt x="3439" y="6884"/>
                  </a:cubicBezTo>
                  <a:cubicBezTo>
                    <a:pt x="3351" y="6884"/>
                    <a:pt x="3257" y="6905"/>
                    <a:pt x="3182" y="6940"/>
                  </a:cubicBezTo>
                  <a:cubicBezTo>
                    <a:pt x="3041" y="7006"/>
                    <a:pt x="2878" y="7091"/>
                    <a:pt x="2732" y="7091"/>
                  </a:cubicBezTo>
                  <a:cubicBezTo>
                    <a:pt x="2667" y="7091"/>
                    <a:pt x="2606" y="7074"/>
                    <a:pt x="2551" y="7031"/>
                  </a:cubicBezTo>
                  <a:cubicBezTo>
                    <a:pt x="2503" y="6994"/>
                    <a:pt x="2470" y="6941"/>
                    <a:pt x="2444" y="6888"/>
                  </a:cubicBezTo>
                  <a:cubicBezTo>
                    <a:pt x="2288" y="6573"/>
                    <a:pt x="2334" y="6170"/>
                    <a:pt x="2556" y="5900"/>
                  </a:cubicBezTo>
                  <a:cubicBezTo>
                    <a:pt x="2731" y="5689"/>
                    <a:pt x="3004" y="5567"/>
                    <a:pt x="3276" y="5567"/>
                  </a:cubicBezTo>
                  <a:cubicBezTo>
                    <a:pt x="3353" y="5567"/>
                    <a:pt x="3430" y="5577"/>
                    <a:pt x="3504" y="5597"/>
                  </a:cubicBezTo>
                  <a:cubicBezTo>
                    <a:pt x="3739" y="5661"/>
                    <a:pt x="3963" y="5820"/>
                    <a:pt x="4198" y="5820"/>
                  </a:cubicBezTo>
                  <a:cubicBezTo>
                    <a:pt x="4199" y="5820"/>
                    <a:pt x="4201" y="5820"/>
                    <a:pt x="4202" y="5819"/>
                  </a:cubicBezTo>
                  <a:cubicBezTo>
                    <a:pt x="4235" y="5819"/>
                    <a:pt x="4266" y="5815"/>
                    <a:pt x="4299" y="5809"/>
                  </a:cubicBezTo>
                  <a:cubicBezTo>
                    <a:pt x="4360" y="5796"/>
                    <a:pt x="4416" y="5771"/>
                    <a:pt x="4470" y="5739"/>
                  </a:cubicBezTo>
                  <a:cubicBezTo>
                    <a:pt x="4522" y="5710"/>
                    <a:pt x="4570" y="5674"/>
                    <a:pt x="4618" y="5638"/>
                  </a:cubicBezTo>
                  <a:cubicBezTo>
                    <a:pt x="5037" y="5323"/>
                    <a:pt x="5417" y="4955"/>
                    <a:pt x="5745" y="4546"/>
                  </a:cubicBezTo>
                  <a:cubicBezTo>
                    <a:pt x="5803" y="4474"/>
                    <a:pt x="5858" y="4401"/>
                    <a:pt x="5912" y="4328"/>
                  </a:cubicBezTo>
                  <a:cubicBezTo>
                    <a:pt x="5941" y="4290"/>
                    <a:pt x="5968" y="4251"/>
                    <a:pt x="5997" y="4212"/>
                  </a:cubicBezTo>
                  <a:cubicBezTo>
                    <a:pt x="6194" y="3940"/>
                    <a:pt x="6401" y="3660"/>
                    <a:pt x="6711" y="3542"/>
                  </a:cubicBezTo>
                  <a:cubicBezTo>
                    <a:pt x="6829" y="3498"/>
                    <a:pt x="6949" y="3480"/>
                    <a:pt x="7071" y="3480"/>
                  </a:cubicBezTo>
                  <a:cubicBezTo>
                    <a:pt x="7495" y="3480"/>
                    <a:pt x="7938" y="3692"/>
                    <a:pt x="8377" y="3698"/>
                  </a:cubicBezTo>
                  <a:cubicBezTo>
                    <a:pt x="8381" y="3698"/>
                    <a:pt x="8386" y="3698"/>
                    <a:pt x="8390" y="3698"/>
                  </a:cubicBezTo>
                  <a:cubicBezTo>
                    <a:pt x="8581" y="3698"/>
                    <a:pt x="8804" y="3627"/>
                    <a:pt x="8850" y="3442"/>
                  </a:cubicBezTo>
                  <a:cubicBezTo>
                    <a:pt x="8879" y="3324"/>
                    <a:pt x="8821" y="3203"/>
                    <a:pt x="8786" y="3087"/>
                  </a:cubicBezTo>
                  <a:cubicBezTo>
                    <a:pt x="8682" y="2744"/>
                    <a:pt x="8760" y="2360"/>
                    <a:pt x="8626" y="2028"/>
                  </a:cubicBezTo>
                  <a:cubicBezTo>
                    <a:pt x="8425" y="1532"/>
                    <a:pt x="7843" y="1331"/>
                    <a:pt x="7327" y="1188"/>
                  </a:cubicBezTo>
                  <a:cubicBezTo>
                    <a:pt x="7242" y="1164"/>
                    <a:pt x="7153" y="1140"/>
                    <a:pt x="7066" y="1140"/>
                  </a:cubicBezTo>
                  <a:cubicBezTo>
                    <a:pt x="7035" y="1140"/>
                    <a:pt x="7005" y="1143"/>
                    <a:pt x="6975" y="1150"/>
                  </a:cubicBezTo>
                  <a:cubicBezTo>
                    <a:pt x="6859" y="1175"/>
                    <a:pt x="6750" y="1279"/>
                    <a:pt x="6763" y="1398"/>
                  </a:cubicBezTo>
                  <a:cubicBezTo>
                    <a:pt x="6720" y="1817"/>
                    <a:pt x="6498" y="2216"/>
                    <a:pt x="6164" y="2474"/>
                  </a:cubicBezTo>
                  <a:cubicBezTo>
                    <a:pt x="6096" y="2527"/>
                    <a:pt x="6018" y="2576"/>
                    <a:pt x="5931" y="2584"/>
                  </a:cubicBezTo>
                  <a:cubicBezTo>
                    <a:pt x="5924" y="2584"/>
                    <a:pt x="5916" y="2585"/>
                    <a:pt x="5908" y="2585"/>
                  </a:cubicBezTo>
                  <a:cubicBezTo>
                    <a:pt x="5800" y="2585"/>
                    <a:pt x="5699" y="2524"/>
                    <a:pt x="5609" y="2463"/>
                  </a:cubicBezTo>
                  <a:cubicBezTo>
                    <a:pt x="5442" y="2350"/>
                    <a:pt x="5273" y="2226"/>
                    <a:pt x="5175" y="2050"/>
                  </a:cubicBezTo>
                  <a:cubicBezTo>
                    <a:pt x="5077" y="1875"/>
                    <a:pt x="5069" y="1634"/>
                    <a:pt x="5207" y="1487"/>
                  </a:cubicBezTo>
                  <a:cubicBezTo>
                    <a:pt x="5303" y="1386"/>
                    <a:pt x="5448" y="1349"/>
                    <a:pt x="5556" y="1261"/>
                  </a:cubicBezTo>
                  <a:cubicBezTo>
                    <a:pt x="5663" y="1172"/>
                    <a:pt x="5712" y="977"/>
                    <a:pt x="5591" y="907"/>
                  </a:cubicBezTo>
                  <a:cubicBezTo>
                    <a:pt x="5552" y="885"/>
                    <a:pt x="5502" y="882"/>
                    <a:pt x="5464" y="857"/>
                  </a:cubicBezTo>
                  <a:cubicBezTo>
                    <a:pt x="5356" y="784"/>
                    <a:pt x="5427" y="608"/>
                    <a:pt x="5527" y="524"/>
                  </a:cubicBezTo>
                  <a:cubicBezTo>
                    <a:pt x="5629" y="439"/>
                    <a:pt x="5764" y="358"/>
                    <a:pt x="5765" y="226"/>
                  </a:cubicBezTo>
                  <a:cubicBezTo>
                    <a:pt x="5766" y="78"/>
                    <a:pt x="5597" y="1"/>
                    <a:pt x="5441"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586" name="Google Shape;586;p35"/>
            <p:cNvSpPr/>
            <p:nvPr/>
          </p:nvSpPr>
          <p:spPr>
            <a:xfrm>
              <a:off x="2419175" y="7727148"/>
              <a:ext cx="107986" cy="120021"/>
            </a:xfrm>
            <a:custGeom>
              <a:avLst/>
              <a:gdLst/>
              <a:ahLst/>
              <a:cxnLst/>
              <a:rect l="l" t="t" r="r" b="b"/>
              <a:pathLst>
                <a:path w="1248" h="1387" extrusionOk="0">
                  <a:moveTo>
                    <a:pt x="1079" y="0"/>
                  </a:moveTo>
                  <a:cubicBezTo>
                    <a:pt x="1048" y="0"/>
                    <a:pt x="1017" y="14"/>
                    <a:pt x="991" y="46"/>
                  </a:cubicBezTo>
                  <a:cubicBezTo>
                    <a:pt x="835" y="241"/>
                    <a:pt x="676" y="433"/>
                    <a:pt x="512" y="623"/>
                  </a:cubicBezTo>
                  <a:cubicBezTo>
                    <a:pt x="432" y="714"/>
                    <a:pt x="351" y="804"/>
                    <a:pt x="276" y="900"/>
                  </a:cubicBezTo>
                  <a:cubicBezTo>
                    <a:pt x="198" y="1001"/>
                    <a:pt x="118" y="1102"/>
                    <a:pt x="38" y="1202"/>
                  </a:cubicBezTo>
                  <a:cubicBezTo>
                    <a:pt x="0" y="1250"/>
                    <a:pt x="6" y="1323"/>
                    <a:pt x="54" y="1362"/>
                  </a:cubicBezTo>
                  <a:cubicBezTo>
                    <a:pt x="75" y="1379"/>
                    <a:pt x="98" y="1387"/>
                    <a:pt x="121" y="1387"/>
                  </a:cubicBezTo>
                  <a:cubicBezTo>
                    <a:pt x="154" y="1387"/>
                    <a:pt x="187" y="1371"/>
                    <a:pt x="212" y="1346"/>
                  </a:cubicBezTo>
                  <a:cubicBezTo>
                    <a:pt x="302" y="1257"/>
                    <a:pt x="390" y="1169"/>
                    <a:pt x="478" y="1079"/>
                  </a:cubicBezTo>
                  <a:cubicBezTo>
                    <a:pt x="565" y="989"/>
                    <a:pt x="643" y="891"/>
                    <a:pt x="721" y="794"/>
                  </a:cubicBezTo>
                  <a:cubicBezTo>
                    <a:pt x="877" y="599"/>
                    <a:pt x="1030" y="401"/>
                    <a:pt x="1179" y="200"/>
                  </a:cubicBezTo>
                  <a:cubicBezTo>
                    <a:pt x="1247" y="107"/>
                    <a:pt x="1166" y="0"/>
                    <a:pt x="1079"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587" name="Google Shape;587;p35"/>
            <p:cNvSpPr/>
            <p:nvPr/>
          </p:nvSpPr>
          <p:spPr>
            <a:xfrm>
              <a:off x="2249490" y="7805804"/>
              <a:ext cx="44475" cy="69486"/>
            </a:xfrm>
            <a:custGeom>
              <a:avLst/>
              <a:gdLst/>
              <a:ahLst/>
              <a:cxnLst/>
              <a:rect l="l" t="t" r="r" b="b"/>
              <a:pathLst>
                <a:path w="514" h="803" extrusionOk="0">
                  <a:moveTo>
                    <a:pt x="391" y="0"/>
                  </a:moveTo>
                  <a:cubicBezTo>
                    <a:pt x="349" y="0"/>
                    <a:pt x="309" y="23"/>
                    <a:pt x="290" y="65"/>
                  </a:cubicBezTo>
                  <a:cubicBezTo>
                    <a:pt x="202" y="255"/>
                    <a:pt x="114" y="446"/>
                    <a:pt x="26" y="637"/>
                  </a:cubicBezTo>
                  <a:cubicBezTo>
                    <a:pt x="0" y="693"/>
                    <a:pt x="27" y="770"/>
                    <a:pt x="86" y="793"/>
                  </a:cubicBezTo>
                  <a:cubicBezTo>
                    <a:pt x="102" y="799"/>
                    <a:pt x="118" y="802"/>
                    <a:pt x="134" y="802"/>
                  </a:cubicBezTo>
                  <a:cubicBezTo>
                    <a:pt x="180" y="802"/>
                    <a:pt x="224" y="778"/>
                    <a:pt x="243" y="733"/>
                  </a:cubicBezTo>
                  <a:cubicBezTo>
                    <a:pt x="326" y="540"/>
                    <a:pt x="408" y="347"/>
                    <a:pt x="491" y="154"/>
                  </a:cubicBezTo>
                  <a:cubicBezTo>
                    <a:pt x="513" y="102"/>
                    <a:pt x="491" y="31"/>
                    <a:pt x="435" y="9"/>
                  </a:cubicBezTo>
                  <a:cubicBezTo>
                    <a:pt x="421" y="3"/>
                    <a:pt x="406" y="0"/>
                    <a:pt x="391"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588" name="Google Shape;588;p35"/>
            <p:cNvSpPr/>
            <p:nvPr/>
          </p:nvSpPr>
          <p:spPr>
            <a:xfrm>
              <a:off x="1557944" y="7795074"/>
              <a:ext cx="44562" cy="59880"/>
            </a:xfrm>
            <a:custGeom>
              <a:avLst/>
              <a:gdLst/>
              <a:ahLst/>
              <a:cxnLst/>
              <a:rect l="l" t="t" r="r" b="b"/>
              <a:pathLst>
                <a:path w="515" h="692" extrusionOk="0">
                  <a:moveTo>
                    <a:pt x="160" y="0"/>
                  </a:moveTo>
                  <a:cubicBezTo>
                    <a:pt x="143" y="0"/>
                    <a:pt x="126" y="3"/>
                    <a:pt x="111" y="9"/>
                  </a:cubicBezTo>
                  <a:cubicBezTo>
                    <a:pt x="47" y="37"/>
                    <a:pt x="0" y="117"/>
                    <a:pt x="32" y="187"/>
                  </a:cubicBezTo>
                  <a:lnTo>
                    <a:pt x="223" y="603"/>
                  </a:lnTo>
                  <a:cubicBezTo>
                    <a:pt x="238" y="637"/>
                    <a:pt x="261" y="665"/>
                    <a:pt x="295" y="680"/>
                  </a:cubicBezTo>
                  <a:cubicBezTo>
                    <a:pt x="313" y="688"/>
                    <a:pt x="334" y="692"/>
                    <a:pt x="355" y="692"/>
                  </a:cubicBezTo>
                  <a:cubicBezTo>
                    <a:pt x="372" y="692"/>
                    <a:pt x="388" y="689"/>
                    <a:pt x="402" y="683"/>
                  </a:cubicBezTo>
                  <a:cubicBezTo>
                    <a:pt x="467" y="655"/>
                    <a:pt x="515" y="573"/>
                    <a:pt x="482" y="504"/>
                  </a:cubicBezTo>
                  <a:cubicBezTo>
                    <a:pt x="418" y="365"/>
                    <a:pt x="353" y="227"/>
                    <a:pt x="289" y="88"/>
                  </a:cubicBezTo>
                  <a:cubicBezTo>
                    <a:pt x="273" y="55"/>
                    <a:pt x="251" y="27"/>
                    <a:pt x="216" y="12"/>
                  </a:cubicBezTo>
                  <a:cubicBezTo>
                    <a:pt x="200" y="4"/>
                    <a:pt x="180" y="0"/>
                    <a:pt x="16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589" name="Google Shape;589;p35"/>
            <p:cNvSpPr/>
            <p:nvPr/>
          </p:nvSpPr>
          <p:spPr>
            <a:xfrm>
              <a:off x="2089756" y="6550424"/>
              <a:ext cx="81422" cy="105743"/>
            </a:xfrm>
            <a:custGeom>
              <a:avLst/>
              <a:gdLst/>
              <a:ahLst/>
              <a:cxnLst/>
              <a:rect l="l" t="t" r="r" b="b"/>
              <a:pathLst>
                <a:path w="941" h="1222" extrusionOk="0">
                  <a:moveTo>
                    <a:pt x="190" y="0"/>
                  </a:moveTo>
                  <a:cubicBezTo>
                    <a:pt x="148" y="0"/>
                    <a:pt x="106" y="16"/>
                    <a:pt x="76" y="44"/>
                  </a:cubicBezTo>
                  <a:cubicBezTo>
                    <a:pt x="23" y="94"/>
                    <a:pt x="1" y="195"/>
                    <a:pt x="55" y="254"/>
                  </a:cubicBezTo>
                  <a:cubicBezTo>
                    <a:pt x="173" y="385"/>
                    <a:pt x="278" y="526"/>
                    <a:pt x="368" y="677"/>
                  </a:cubicBezTo>
                  <a:cubicBezTo>
                    <a:pt x="378" y="695"/>
                    <a:pt x="389" y="711"/>
                    <a:pt x="398" y="729"/>
                  </a:cubicBezTo>
                  <a:cubicBezTo>
                    <a:pt x="399" y="731"/>
                    <a:pt x="405" y="741"/>
                    <a:pt x="409" y="748"/>
                  </a:cubicBezTo>
                  <a:cubicBezTo>
                    <a:pt x="411" y="754"/>
                    <a:pt x="414" y="759"/>
                    <a:pt x="415" y="760"/>
                  </a:cubicBezTo>
                  <a:cubicBezTo>
                    <a:pt x="430" y="788"/>
                    <a:pt x="447" y="816"/>
                    <a:pt x="461" y="844"/>
                  </a:cubicBezTo>
                  <a:cubicBezTo>
                    <a:pt x="462" y="845"/>
                    <a:pt x="461" y="844"/>
                    <a:pt x="462" y="846"/>
                  </a:cubicBezTo>
                  <a:cubicBezTo>
                    <a:pt x="466" y="855"/>
                    <a:pt x="471" y="864"/>
                    <a:pt x="475" y="873"/>
                  </a:cubicBezTo>
                  <a:cubicBezTo>
                    <a:pt x="501" y="923"/>
                    <a:pt x="524" y="974"/>
                    <a:pt x="553" y="1022"/>
                  </a:cubicBezTo>
                  <a:cubicBezTo>
                    <a:pt x="564" y="1039"/>
                    <a:pt x="575" y="1056"/>
                    <a:pt x="584" y="1073"/>
                  </a:cubicBezTo>
                  <a:cubicBezTo>
                    <a:pt x="590" y="1084"/>
                    <a:pt x="597" y="1094"/>
                    <a:pt x="603" y="1105"/>
                  </a:cubicBezTo>
                  <a:cubicBezTo>
                    <a:pt x="604" y="1108"/>
                    <a:pt x="613" y="1124"/>
                    <a:pt x="613" y="1124"/>
                  </a:cubicBezTo>
                  <a:cubicBezTo>
                    <a:pt x="613" y="1124"/>
                    <a:pt x="612" y="1121"/>
                    <a:pt x="607" y="1113"/>
                  </a:cubicBezTo>
                  <a:lnTo>
                    <a:pt x="607" y="1113"/>
                  </a:lnTo>
                  <a:cubicBezTo>
                    <a:pt x="639" y="1173"/>
                    <a:pt x="698" y="1221"/>
                    <a:pt x="765" y="1221"/>
                  </a:cubicBezTo>
                  <a:cubicBezTo>
                    <a:pt x="784" y="1221"/>
                    <a:pt x="803" y="1217"/>
                    <a:pt x="822" y="1209"/>
                  </a:cubicBezTo>
                  <a:cubicBezTo>
                    <a:pt x="914" y="1169"/>
                    <a:pt x="940" y="1085"/>
                    <a:pt x="918" y="994"/>
                  </a:cubicBezTo>
                  <a:cubicBezTo>
                    <a:pt x="896" y="904"/>
                    <a:pt x="871" y="819"/>
                    <a:pt x="830" y="737"/>
                  </a:cubicBezTo>
                  <a:cubicBezTo>
                    <a:pt x="782" y="644"/>
                    <a:pt x="730" y="555"/>
                    <a:pt x="669" y="470"/>
                  </a:cubicBezTo>
                  <a:cubicBezTo>
                    <a:pt x="558" y="312"/>
                    <a:pt x="428" y="167"/>
                    <a:pt x="287" y="37"/>
                  </a:cubicBezTo>
                  <a:cubicBezTo>
                    <a:pt x="260" y="12"/>
                    <a:pt x="225" y="0"/>
                    <a:pt x="190"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590" name="Google Shape;590;p35"/>
            <p:cNvSpPr/>
            <p:nvPr/>
          </p:nvSpPr>
          <p:spPr>
            <a:xfrm>
              <a:off x="1921282" y="6546876"/>
              <a:ext cx="23189" cy="66803"/>
            </a:xfrm>
            <a:custGeom>
              <a:avLst/>
              <a:gdLst/>
              <a:ahLst/>
              <a:cxnLst/>
              <a:rect l="l" t="t" r="r" b="b"/>
              <a:pathLst>
                <a:path w="268" h="772" extrusionOk="0">
                  <a:moveTo>
                    <a:pt x="189" y="1"/>
                  </a:moveTo>
                  <a:cubicBezTo>
                    <a:pt x="157" y="1"/>
                    <a:pt x="126" y="19"/>
                    <a:pt x="119" y="60"/>
                  </a:cubicBezTo>
                  <a:cubicBezTo>
                    <a:pt x="101" y="161"/>
                    <a:pt x="84" y="262"/>
                    <a:pt x="63" y="362"/>
                  </a:cubicBezTo>
                  <a:cubicBezTo>
                    <a:pt x="42" y="464"/>
                    <a:pt x="22" y="563"/>
                    <a:pt x="8" y="665"/>
                  </a:cubicBezTo>
                  <a:cubicBezTo>
                    <a:pt x="1" y="714"/>
                    <a:pt x="35" y="763"/>
                    <a:pt x="85" y="770"/>
                  </a:cubicBezTo>
                  <a:cubicBezTo>
                    <a:pt x="89" y="771"/>
                    <a:pt x="94" y="771"/>
                    <a:pt x="98" y="771"/>
                  </a:cubicBezTo>
                  <a:cubicBezTo>
                    <a:pt x="144" y="771"/>
                    <a:pt x="184" y="738"/>
                    <a:pt x="190" y="692"/>
                  </a:cubicBezTo>
                  <a:cubicBezTo>
                    <a:pt x="207" y="591"/>
                    <a:pt x="218" y="490"/>
                    <a:pt x="226" y="387"/>
                  </a:cubicBezTo>
                  <a:cubicBezTo>
                    <a:pt x="236" y="285"/>
                    <a:pt x="249" y="183"/>
                    <a:pt x="262" y="81"/>
                  </a:cubicBezTo>
                  <a:cubicBezTo>
                    <a:pt x="268" y="30"/>
                    <a:pt x="228" y="1"/>
                    <a:pt x="189"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591" name="Google Shape;591;p35"/>
            <p:cNvSpPr/>
            <p:nvPr/>
          </p:nvSpPr>
          <p:spPr>
            <a:xfrm>
              <a:off x="1822465" y="6554404"/>
              <a:ext cx="19123" cy="49583"/>
            </a:xfrm>
            <a:custGeom>
              <a:avLst/>
              <a:gdLst/>
              <a:ahLst/>
              <a:cxnLst/>
              <a:rect l="l" t="t" r="r" b="b"/>
              <a:pathLst>
                <a:path w="221" h="573" extrusionOk="0">
                  <a:moveTo>
                    <a:pt x="111" y="0"/>
                  </a:moveTo>
                  <a:cubicBezTo>
                    <a:pt x="107" y="0"/>
                    <a:pt x="103" y="1"/>
                    <a:pt x="99" y="1"/>
                  </a:cubicBezTo>
                  <a:cubicBezTo>
                    <a:pt x="71" y="5"/>
                    <a:pt x="43" y="18"/>
                    <a:pt x="26" y="40"/>
                  </a:cubicBezTo>
                  <a:cubicBezTo>
                    <a:pt x="7" y="66"/>
                    <a:pt x="1" y="92"/>
                    <a:pt x="1" y="122"/>
                  </a:cubicBezTo>
                  <a:lnTo>
                    <a:pt x="1" y="475"/>
                  </a:lnTo>
                  <a:cubicBezTo>
                    <a:pt x="1" y="500"/>
                    <a:pt x="22" y="532"/>
                    <a:pt x="41" y="547"/>
                  </a:cubicBezTo>
                  <a:cubicBezTo>
                    <a:pt x="59" y="563"/>
                    <a:pt x="86" y="573"/>
                    <a:pt x="111" y="573"/>
                  </a:cubicBezTo>
                  <a:cubicBezTo>
                    <a:pt x="115" y="573"/>
                    <a:pt x="119" y="572"/>
                    <a:pt x="123" y="572"/>
                  </a:cubicBezTo>
                  <a:cubicBezTo>
                    <a:pt x="151" y="567"/>
                    <a:pt x="178" y="556"/>
                    <a:pt x="196" y="533"/>
                  </a:cubicBezTo>
                  <a:cubicBezTo>
                    <a:pt x="215" y="507"/>
                    <a:pt x="220" y="482"/>
                    <a:pt x="220" y="450"/>
                  </a:cubicBezTo>
                  <a:lnTo>
                    <a:pt x="220" y="98"/>
                  </a:lnTo>
                  <a:cubicBezTo>
                    <a:pt x="220" y="73"/>
                    <a:pt x="200" y="41"/>
                    <a:pt x="180" y="25"/>
                  </a:cubicBezTo>
                  <a:lnTo>
                    <a:pt x="181" y="25"/>
                  </a:lnTo>
                  <a:cubicBezTo>
                    <a:pt x="163" y="11"/>
                    <a:pt x="135" y="0"/>
                    <a:pt x="111"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592" name="Google Shape;592;p35"/>
            <p:cNvSpPr/>
            <p:nvPr/>
          </p:nvSpPr>
          <p:spPr>
            <a:xfrm>
              <a:off x="1565126" y="7084055"/>
              <a:ext cx="791986" cy="376503"/>
            </a:xfrm>
            <a:custGeom>
              <a:avLst/>
              <a:gdLst/>
              <a:ahLst/>
              <a:cxnLst/>
              <a:rect l="l" t="t" r="r" b="b"/>
              <a:pathLst>
                <a:path w="9153" h="4351" extrusionOk="0">
                  <a:moveTo>
                    <a:pt x="8077" y="0"/>
                  </a:moveTo>
                  <a:cubicBezTo>
                    <a:pt x="8047" y="0"/>
                    <a:pt x="8018" y="9"/>
                    <a:pt x="7991" y="30"/>
                  </a:cubicBezTo>
                  <a:cubicBezTo>
                    <a:pt x="7925" y="82"/>
                    <a:pt x="7902" y="180"/>
                    <a:pt x="7955" y="250"/>
                  </a:cubicBezTo>
                  <a:cubicBezTo>
                    <a:pt x="8011" y="325"/>
                    <a:pt x="8075" y="396"/>
                    <a:pt x="8140" y="463"/>
                  </a:cubicBezTo>
                  <a:cubicBezTo>
                    <a:pt x="7933" y="630"/>
                    <a:pt x="7719" y="890"/>
                    <a:pt x="7625" y="959"/>
                  </a:cubicBezTo>
                  <a:cubicBezTo>
                    <a:pt x="7357" y="1158"/>
                    <a:pt x="7072" y="1336"/>
                    <a:pt x="6775" y="1488"/>
                  </a:cubicBezTo>
                  <a:cubicBezTo>
                    <a:pt x="6176" y="1793"/>
                    <a:pt x="5528" y="2001"/>
                    <a:pt x="4862" y="2093"/>
                  </a:cubicBezTo>
                  <a:cubicBezTo>
                    <a:pt x="4593" y="2131"/>
                    <a:pt x="4321" y="2149"/>
                    <a:pt x="4049" y="2149"/>
                  </a:cubicBezTo>
                  <a:cubicBezTo>
                    <a:pt x="3005" y="2149"/>
                    <a:pt x="1960" y="1878"/>
                    <a:pt x="1046" y="1371"/>
                  </a:cubicBezTo>
                  <a:cubicBezTo>
                    <a:pt x="997" y="1276"/>
                    <a:pt x="909" y="1235"/>
                    <a:pt x="821" y="1235"/>
                  </a:cubicBezTo>
                  <a:cubicBezTo>
                    <a:pt x="819" y="1235"/>
                    <a:pt x="817" y="1235"/>
                    <a:pt x="815" y="1235"/>
                  </a:cubicBezTo>
                  <a:cubicBezTo>
                    <a:pt x="812" y="1234"/>
                    <a:pt x="810" y="1233"/>
                    <a:pt x="808" y="1231"/>
                  </a:cubicBezTo>
                  <a:cubicBezTo>
                    <a:pt x="879" y="1171"/>
                    <a:pt x="948" y="1109"/>
                    <a:pt x="1013" y="1042"/>
                  </a:cubicBezTo>
                  <a:cubicBezTo>
                    <a:pt x="1098" y="953"/>
                    <a:pt x="1193" y="859"/>
                    <a:pt x="1226" y="735"/>
                  </a:cubicBezTo>
                  <a:cubicBezTo>
                    <a:pt x="1240" y="675"/>
                    <a:pt x="1199" y="608"/>
                    <a:pt x="1151" y="578"/>
                  </a:cubicBezTo>
                  <a:cubicBezTo>
                    <a:pt x="1125" y="562"/>
                    <a:pt x="1097" y="554"/>
                    <a:pt x="1068" y="554"/>
                  </a:cubicBezTo>
                  <a:cubicBezTo>
                    <a:pt x="1036" y="554"/>
                    <a:pt x="1005" y="564"/>
                    <a:pt x="977" y="584"/>
                  </a:cubicBezTo>
                  <a:cubicBezTo>
                    <a:pt x="926" y="617"/>
                    <a:pt x="896" y="666"/>
                    <a:pt x="861" y="714"/>
                  </a:cubicBezTo>
                  <a:cubicBezTo>
                    <a:pt x="832" y="755"/>
                    <a:pt x="802" y="796"/>
                    <a:pt x="771" y="833"/>
                  </a:cubicBezTo>
                  <a:cubicBezTo>
                    <a:pt x="708" y="914"/>
                    <a:pt x="639" y="990"/>
                    <a:pt x="567" y="1060"/>
                  </a:cubicBezTo>
                  <a:cubicBezTo>
                    <a:pt x="559" y="1068"/>
                    <a:pt x="551" y="1075"/>
                    <a:pt x="544" y="1082"/>
                  </a:cubicBezTo>
                  <a:cubicBezTo>
                    <a:pt x="541" y="1084"/>
                    <a:pt x="532" y="1094"/>
                    <a:pt x="529" y="1096"/>
                  </a:cubicBezTo>
                  <a:cubicBezTo>
                    <a:pt x="511" y="1113"/>
                    <a:pt x="492" y="1130"/>
                    <a:pt x="473" y="1146"/>
                  </a:cubicBezTo>
                  <a:cubicBezTo>
                    <a:pt x="435" y="1178"/>
                    <a:pt x="397" y="1210"/>
                    <a:pt x="357" y="1240"/>
                  </a:cubicBezTo>
                  <a:cubicBezTo>
                    <a:pt x="276" y="1302"/>
                    <a:pt x="190" y="1357"/>
                    <a:pt x="103" y="1409"/>
                  </a:cubicBezTo>
                  <a:cubicBezTo>
                    <a:pt x="0" y="1468"/>
                    <a:pt x="70" y="1630"/>
                    <a:pt x="171" y="1630"/>
                  </a:cubicBezTo>
                  <a:cubicBezTo>
                    <a:pt x="185" y="1630"/>
                    <a:pt x="200" y="1626"/>
                    <a:pt x="216" y="1619"/>
                  </a:cubicBezTo>
                  <a:cubicBezTo>
                    <a:pt x="340" y="1559"/>
                    <a:pt x="458" y="1487"/>
                    <a:pt x="572" y="1410"/>
                  </a:cubicBezTo>
                  <a:lnTo>
                    <a:pt x="572" y="1410"/>
                  </a:lnTo>
                  <a:cubicBezTo>
                    <a:pt x="563" y="1453"/>
                    <a:pt x="567" y="1503"/>
                    <a:pt x="593" y="1556"/>
                  </a:cubicBezTo>
                  <a:cubicBezTo>
                    <a:pt x="899" y="2175"/>
                    <a:pt x="1223" y="2792"/>
                    <a:pt x="1712" y="3289"/>
                  </a:cubicBezTo>
                  <a:cubicBezTo>
                    <a:pt x="2217" y="3801"/>
                    <a:pt x="2874" y="4051"/>
                    <a:pt x="3552" y="4246"/>
                  </a:cubicBezTo>
                  <a:cubicBezTo>
                    <a:pt x="3799" y="4318"/>
                    <a:pt x="4057" y="4351"/>
                    <a:pt x="4317" y="4351"/>
                  </a:cubicBezTo>
                  <a:cubicBezTo>
                    <a:pt x="5153" y="4351"/>
                    <a:pt x="6014" y="4011"/>
                    <a:pt x="6653" y="3520"/>
                  </a:cubicBezTo>
                  <a:cubicBezTo>
                    <a:pt x="7182" y="3114"/>
                    <a:pt x="7607" y="2588"/>
                    <a:pt x="7931" y="2008"/>
                  </a:cubicBezTo>
                  <a:cubicBezTo>
                    <a:pt x="8082" y="1737"/>
                    <a:pt x="8196" y="1448"/>
                    <a:pt x="8349" y="1181"/>
                  </a:cubicBezTo>
                  <a:cubicBezTo>
                    <a:pt x="8415" y="1066"/>
                    <a:pt x="8510" y="943"/>
                    <a:pt x="8567" y="810"/>
                  </a:cubicBezTo>
                  <a:cubicBezTo>
                    <a:pt x="8602" y="831"/>
                    <a:pt x="8635" y="852"/>
                    <a:pt x="8670" y="871"/>
                  </a:cubicBezTo>
                  <a:cubicBezTo>
                    <a:pt x="8726" y="901"/>
                    <a:pt x="8779" y="926"/>
                    <a:pt x="8840" y="942"/>
                  </a:cubicBezTo>
                  <a:cubicBezTo>
                    <a:pt x="8882" y="952"/>
                    <a:pt x="8922" y="957"/>
                    <a:pt x="8963" y="957"/>
                  </a:cubicBezTo>
                  <a:cubicBezTo>
                    <a:pt x="8980" y="957"/>
                    <a:pt x="8997" y="956"/>
                    <a:pt x="9015" y="955"/>
                  </a:cubicBezTo>
                  <a:cubicBezTo>
                    <a:pt x="9072" y="951"/>
                    <a:pt x="9119" y="906"/>
                    <a:pt x="9135" y="854"/>
                  </a:cubicBezTo>
                  <a:cubicBezTo>
                    <a:pt x="9152" y="796"/>
                    <a:pt x="9131" y="746"/>
                    <a:pt x="9090" y="705"/>
                  </a:cubicBezTo>
                  <a:cubicBezTo>
                    <a:pt x="9016" y="630"/>
                    <a:pt x="8927" y="586"/>
                    <a:pt x="8835" y="538"/>
                  </a:cubicBezTo>
                  <a:cubicBezTo>
                    <a:pt x="8793" y="517"/>
                    <a:pt x="8751" y="494"/>
                    <a:pt x="8710" y="471"/>
                  </a:cubicBezTo>
                  <a:cubicBezTo>
                    <a:pt x="8690" y="459"/>
                    <a:pt x="8671" y="448"/>
                    <a:pt x="8651" y="437"/>
                  </a:cubicBezTo>
                  <a:cubicBezTo>
                    <a:pt x="8651" y="437"/>
                    <a:pt x="8651" y="437"/>
                    <a:pt x="8651" y="437"/>
                  </a:cubicBezTo>
                  <a:cubicBezTo>
                    <a:pt x="8651" y="437"/>
                    <a:pt x="8651" y="437"/>
                    <a:pt x="8650" y="436"/>
                  </a:cubicBezTo>
                  <a:cubicBezTo>
                    <a:pt x="8649" y="436"/>
                    <a:pt x="8650" y="436"/>
                    <a:pt x="8648" y="435"/>
                  </a:cubicBezTo>
                  <a:cubicBezTo>
                    <a:pt x="8638" y="428"/>
                    <a:pt x="8627" y="421"/>
                    <a:pt x="8616" y="414"/>
                  </a:cubicBezTo>
                  <a:cubicBezTo>
                    <a:pt x="8540" y="363"/>
                    <a:pt x="8466" y="307"/>
                    <a:pt x="8395" y="247"/>
                  </a:cubicBezTo>
                  <a:cubicBezTo>
                    <a:pt x="8361" y="218"/>
                    <a:pt x="8328" y="187"/>
                    <a:pt x="8296" y="156"/>
                  </a:cubicBezTo>
                  <a:cubicBezTo>
                    <a:pt x="8279" y="140"/>
                    <a:pt x="8262" y="123"/>
                    <a:pt x="8246" y="106"/>
                  </a:cubicBezTo>
                  <a:cubicBezTo>
                    <a:pt x="8245" y="104"/>
                    <a:pt x="8244" y="103"/>
                    <a:pt x="8241" y="100"/>
                  </a:cubicBezTo>
                  <a:cubicBezTo>
                    <a:pt x="8232" y="88"/>
                    <a:pt x="8221" y="78"/>
                    <a:pt x="8212" y="66"/>
                  </a:cubicBezTo>
                  <a:cubicBezTo>
                    <a:pt x="8177" y="27"/>
                    <a:pt x="8127" y="0"/>
                    <a:pt x="8077"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93" name="Google Shape;593;p35"/>
            <p:cNvSpPr/>
            <p:nvPr/>
          </p:nvSpPr>
          <p:spPr>
            <a:xfrm>
              <a:off x="2177065" y="6876816"/>
              <a:ext cx="265553" cy="161643"/>
            </a:xfrm>
            <a:custGeom>
              <a:avLst/>
              <a:gdLst/>
              <a:ahLst/>
              <a:cxnLst/>
              <a:rect l="l" t="t" r="r" b="b"/>
              <a:pathLst>
                <a:path w="3069" h="1868" extrusionOk="0">
                  <a:moveTo>
                    <a:pt x="1574" y="0"/>
                  </a:moveTo>
                  <a:cubicBezTo>
                    <a:pt x="1559" y="0"/>
                    <a:pt x="1544" y="1"/>
                    <a:pt x="1529" y="1"/>
                  </a:cubicBezTo>
                  <a:cubicBezTo>
                    <a:pt x="1119" y="14"/>
                    <a:pt x="674" y="239"/>
                    <a:pt x="371" y="509"/>
                  </a:cubicBezTo>
                  <a:cubicBezTo>
                    <a:pt x="214" y="650"/>
                    <a:pt x="96" y="817"/>
                    <a:pt x="51" y="1026"/>
                  </a:cubicBezTo>
                  <a:cubicBezTo>
                    <a:pt x="1" y="1257"/>
                    <a:pt x="26" y="1508"/>
                    <a:pt x="29" y="1742"/>
                  </a:cubicBezTo>
                  <a:cubicBezTo>
                    <a:pt x="31" y="1825"/>
                    <a:pt x="100" y="1867"/>
                    <a:pt x="170" y="1867"/>
                  </a:cubicBezTo>
                  <a:cubicBezTo>
                    <a:pt x="238" y="1867"/>
                    <a:pt x="308" y="1827"/>
                    <a:pt x="317" y="1747"/>
                  </a:cubicBezTo>
                  <a:cubicBezTo>
                    <a:pt x="337" y="1562"/>
                    <a:pt x="349" y="1374"/>
                    <a:pt x="374" y="1189"/>
                  </a:cubicBezTo>
                  <a:cubicBezTo>
                    <a:pt x="396" y="1026"/>
                    <a:pt x="473" y="898"/>
                    <a:pt x="596" y="789"/>
                  </a:cubicBezTo>
                  <a:cubicBezTo>
                    <a:pt x="832" y="578"/>
                    <a:pt x="1175" y="401"/>
                    <a:pt x="1492" y="370"/>
                  </a:cubicBezTo>
                  <a:cubicBezTo>
                    <a:pt x="1521" y="367"/>
                    <a:pt x="1549" y="366"/>
                    <a:pt x="1578" y="366"/>
                  </a:cubicBezTo>
                  <a:cubicBezTo>
                    <a:pt x="2164" y="366"/>
                    <a:pt x="2682" y="940"/>
                    <a:pt x="2506" y="1537"/>
                  </a:cubicBezTo>
                  <a:cubicBezTo>
                    <a:pt x="2471" y="1658"/>
                    <a:pt x="2506" y="1783"/>
                    <a:pt x="2640" y="1822"/>
                  </a:cubicBezTo>
                  <a:cubicBezTo>
                    <a:pt x="2660" y="1828"/>
                    <a:pt x="2680" y="1831"/>
                    <a:pt x="2700" y="1831"/>
                  </a:cubicBezTo>
                  <a:cubicBezTo>
                    <a:pt x="2799" y="1831"/>
                    <a:pt x="2885" y="1758"/>
                    <a:pt x="2906" y="1653"/>
                  </a:cubicBezTo>
                  <a:cubicBezTo>
                    <a:pt x="3068" y="808"/>
                    <a:pt x="2441" y="0"/>
                    <a:pt x="1574"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94" name="Google Shape;594;p35"/>
            <p:cNvSpPr/>
            <p:nvPr/>
          </p:nvSpPr>
          <p:spPr>
            <a:xfrm>
              <a:off x="1495642" y="6898621"/>
              <a:ext cx="257938" cy="158095"/>
            </a:xfrm>
            <a:custGeom>
              <a:avLst/>
              <a:gdLst/>
              <a:ahLst/>
              <a:cxnLst/>
              <a:rect l="l" t="t" r="r" b="b"/>
              <a:pathLst>
                <a:path w="2981" h="1827" extrusionOk="0">
                  <a:moveTo>
                    <a:pt x="1676" y="1"/>
                  </a:moveTo>
                  <a:cubicBezTo>
                    <a:pt x="1641" y="1"/>
                    <a:pt x="1605" y="2"/>
                    <a:pt x="1570" y="4"/>
                  </a:cubicBezTo>
                  <a:cubicBezTo>
                    <a:pt x="717" y="61"/>
                    <a:pt x="0" y="852"/>
                    <a:pt x="189" y="1718"/>
                  </a:cubicBezTo>
                  <a:cubicBezTo>
                    <a:pt x="205" y="1791"/>
                    <a:pt x="264" y="1827"/>
                    <a:pt x="322" y="1827"/>
                  </a:cubicBezTo>
                  <a:cubicBezTo>
                    <a:pt x="388" y="1827"/>
                    <a:pt x="452" y="1780"/>
                    <a:pt x="445" y="1689"/>
                  </a:cubicBezTo>
                  <a:cubicBezTo>
                    <a:pt x="389" y="1010"/>
                    <a:pt x="936" y="405"/>
                    <a:pt x="1610" y="365"/>
                  </a:cubicBezTo>
                  <a:cubicBezTo>
                    <a:pt x="1632" y="364"/>
                    <a:pt x="1654" y="363"/>
                    <a:pt x="1676" y="363"/>
                  </a:cubicBezTo>
                  <a:cubicBezTo>
                    <a:pt x="1939" y="363"/>
                    <a:pt x="2216" y="457"/>
                    <a:pt x="2376" y="675"/>
                  </a:cubicBezTo>
                  <a:cubicBezTo>
                    <a:pt x="2571" y="943"/>
                    <a:pt x="2560" y="1310"/>
                    <a:pt x="2560" y="1626"/>
                  </a:cubicBezTo>
                  <a:cubicBezTo>
                    <a:pt x="2560" y="1747"/>
                    <a:pt x="2649" y="1804"/>
                    <a:pt x="2745" y="1804"/>
                  </a:cubicBezTo>
                  <a:cubicBezTo>
                    <a:pt x="2858" y="1804"/>
                    <a:pt x="2980" y="1725"/>
                    <a:pt x="2975" y="1580"/>
                  </a:cubicBezTo>
                  <a:cubicBezTo>
                    <a:pt x="2961" y="1169"/>
                    <a:pt x="2925" y="721"/>
                    <a:pt x="2638" y="400"/>
                  </a:cubicBezTo>
                  <a:cubicBezTo>
                    <a:pt x="2395" y="128"/>
                    <a:pt x="2035" y="1"/>
                    <a:pt x="1676"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95" name="Google Shape;595;p35"/>
            <p:cNvSpPr/>
            <p:nvPr/>
          </p:nvSpPr>
          <p:spPr>
            <a:xfrm>
              <a:off x="2763564" y="7090199"/>
              <a:ext cx="30458" cy="21720"/>
            </a:xfrm>
            <a:custGeom>
              <a:avLst/>
              <a:gdLst/>
              <a:ahLst/>
              <a:cxnLst/>
              <a:rect l="l" t="t" r="r" b="b"/>
              <a:pathLst>
                <a:path w="352" h="251" extrusionOk="0">
                  <a:moveTo>
                    <a:pt x="162" y="0"/>
                  </a:moveTo>
                  <a:cubicBezTo>
                    <a:pt x="0" y="0"/>
                    <a:pt x="30" y="250"/>
                    <a:pt x="190" y="250"/>
                  </a:cubicBezTo>
                  <a:cubicBezTo>
                    <a:pt x="351" y="250"/>
                    <a:pt x="323" y="0"/>
                    <a:pt x="162"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96" name="Google Shape;596;p35"/>
            <p:cNvSpPr/>
            <p:nvPr/>
          </p:nvSpPr>
          <p:spPr>
            <a:xfrm>
              <a:off x="1182837" y="7330407"/>
              <a:ext cx="74327" cy="21200"/>
            </a:xfrm>
            <a:custGeom>
              <a:avLst/>
              <a:gdLst/>
              <a:ahLst/>
              <a:cxnLst/>
              <a:rect l="l" t="t" r="r" b="b"/>
              <a:pathLst>
                <a:path w="859" h="245" extrusionOk="0">
                  <a:moveTo>
                    <a:pt x="751" y="1"/>
                  </a:moveTo>
                  <a:cubicBezTo>
                    <a:pt x="748" y="1"/>
                    <a:pt x="744" y="1"/>
                    <a:pt x="741" y="1"/>
                  </a:cubicBezTo>
                  <a:cubicBezTo>
                    <a:pt x="637" y="12"/>
                    <a:pt x="532" y="20"/>
                    <a:pt x="428" y="26"/>
                  </a:cubicBezTo>
                  <a:cubicBezTo>
                    <a:pt x="371" y="28"/>
                    <a:pt x="315" y="30"/>
                    <a:pt x="261" y="30"/>
                  </a:cubicBezTo>
                  <a:cubicBezTo>
                    <a:pt x="217" y="30"/>
                    <a:pt x="173" y="29"/>
                    <a:pt x="129" y="27"/>
                  </a:cubicBezTo>
                  <a:cubicBezTo>
                    <a:pt x="126" y="26"/>
                    <a:pt x="123" y="26"/>
                    <a:pt x="121" y="26"/>
                  </a:cubicBezTo>
                  <a:cubicBezTo>
                    <a:pt x="67" y="26"/>
                    <a:pt x="12" y="58"/>
                    <a:pt x="6" y="116"/>
                  </a:cubicBezTo>
                  <a:cubicBezTo>
                    <a:pt x="1" y="170"/>
                    <a:pt x="37" y="235"/>
                    <a:pt x="97" y="239"/>
                  </a:cubicBezTo>
                  <a:cubicBezTo>
                    <a:pt x="163" y="242"/>
                    <a:pt x="229" y="244"/>
                    <a:pt x="295" y="244"/>
                  </a:cubicBezTo>
                  <a:cubicBezTo>
                    <a:pt x="452" y="244"/>
                    <a:pt x="609" y="232"/>
                    <a:pt x="763" y="200"/>
                  </a:cubicBezTo>
                  <a:cubicBezTo>
                    <a:pt x="816" y="189"/>
                    <a:pt x="858" y="147"/>
                    <a:pt x="852" y="90"/>
                  </a:cubicBezTo>
                  <a:cubicBezTo>
                    <a:pt x="846" y="38"/>
                    <a:pt x="801" y="1"/>
                    <a:pt x="751"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597" name="Google Shape;597;p35"/>
            <p:cNvSpPr/>
            <p:nvPr/>
          </p:nvSpPr>
          <p:spPr>
            <a:xfrm>
              <a:off x="1207584" y="7086911"/>
              <a:ext cx="64203" cy="192189"/>
            </a:xfrm>
            <a:custGeom>
              <a:avLst/>
              <a:gdLst/>
              <a:ahLst/>
              <a:cxnLst/>
              <a:rect l="l" t="t" r="r" b="b"/>
              <a:pathLst>
                <a:path w="742" h="2221" extrusionOk="0">
                  <a:moveTo>
                    <a:pt x="146" y="0"/>
                  </a:moveTo>
                  <a:cubicBezTo>
                    <a:pt x="74" y="0"/>
                    <a:pt x="0" y="96"/>
                    <a:pt x="59" y="162"/>
                  </a:cubicBezTo>
                  <a:cubicBezTo>
                    <a:pt x="541" y="700"/>
                    <a:pt x="389" y="1446"/>
                    <a:pt x="303" y="2096"/>
                  </a:cubicBezTo>
                  <a:cubicBezTo>
                    <a:pt x="293" y="2176"/>
                    <a:pt x="353" y="2220"/>
                    <a:pt x="414" y="2220"/>
                  </a:cubicBezTo>
                  <a:cubicBezTo>
                    <a:pt x="462" y="2220"/>
                    <a:pt x="511" y="2192"/>
                    <a:pt x="524" y="2130"/>
                  </a:cubicBezTo>
                  <a:cubicBezTo>
                    <a:pt x="678" y="1423"/>
                    <a:pt x="742" y="593"/>
                    <a:pt x="203" y="26"/>
                  </a:cubicBezTo>
                  <a:cubicBezTo>
                    <a:pt x="186" y="8"/>
                    <a:pt x="166" y="0"/>
                    <a:pt x="146"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598" name="Google Shape;598;p35"/>
            <p:cNvSpPr/>
            <p:nvPr/>
          </p:nvSpPr>
          <p:spPr>
            <a:xfrm>
              <a:off x="890193" y="7152587"/>
              <a:ext cx="366098" cy="533559"/>
            </a:xfrm>
            <a:custGeom>
              <a:avLst/>
              <a:gdLst/>
              <a:ahLst/>
              <a:cxnLst/>
              <a:rect l="l" t="t" r="r" b="b"/>
              <a:pathLst>
                <a:path w="4231" h="6166" extrusionOk="0">
                  <a:moveTo>
                    <a:pt x="3971" y="1"/>
                  </a:moveTo>
                  <a:cubicBezTo>
                    <a:pt x="3956" y="1"/>
                    <a:pt x="3940" y="3"/>
                    <a:pt x="3924" y="7"/>
                  </a:cubicBezTo>
                  <a:cubicBezTo>
                    <a:pt x="2577" y="355"/>
                    <a:pt x="852" y="880"/>
                    <a:pt x="284" y="2310"/>
                  </a:cubicBezTo>
                  <a:cubicBezTo>
                    <a:pt x="1" y="3027"/>
                    <a:pt x="284" y="3770"/>
                    <a:pt x="844" y="4262"/>
                  </a:cubicBezTo>
                  <a:cubicBezTo>
                    <a:pt x="1418" y="4766"/>
                    <a:pt x="2193" y="4915"/>
                    <a:pt x="2931" y="5018"/>
                  </a:cubicBezTo>
                  <a:cubicBezTo>
                    <a:pt x="2912" y="5358"/>
                    <a:pt x="2956" y="5693"/>
                    <a:pt x="3069" y="6021"/>
                  </a:cubicBezTo>
                  <a:cubicBezTo>
                    <a:pt x="3104" y="6122"/>
                    <a:pt x="3184" y="6166"/>
                    <a:pt x="3266" y="6166"/>
                  </a:cubicBezTo>
                  <a:cubicBezTo>
                    <a:pt x="3409" y="6166"/>
                    <a:pt x="3561" y="6034"/>
                    <a:pt x="3499" y="5855"/>
                  </a:cubicBezTo>
                  <a:cubicBezTo>
                    <a:pt x="3452" y="5718"/>
                    <a:pt x="3422" y="5580"/>
                    <a:pt x="3404" y="5441"/>
                  </a:cubicBezTo>
                  <a:lnTo>
                    <a:pt x="3404" y="5441"/>
                  </a:lnTo>
                  <a:lnTo>
                    <a:pt x="3410" y="5458"/>
                  </a:lnTo>
                  <a:cubicBezTo>
                    <a:pt x="3446" y="5540"/>
                    <a:pt x="3481" y="5624"/>
                    <a:pt x="3534" y="5698"/>
                  </a:cubicBezTo>
                  <a:cubicBezTo>
                    <a:pt x="3561" y="5736"/>
                    <a:pt x="3594" y="5773"/>
                    <a:pt x="3633" y="5799"/>
                  </a:cubicBezTo>
                  <a:cubicBezTo>
                    <a:pt x="3668" y="5823"/>
                    <a:pt x="3711" y="5851"/>
                    <a:pt x="3754" y="5855"/>
                  </a:cubicBezTo>
                  <a:cubicBezTo>
                    <a:pt x="3763" y="5856"/>
                    <a:pt x="3772" y="5856"/>
                    <a:pt x="3780" y="5856"/>
                  </a:cubicBezTo>
                  <a:cubicBezTo>
                    <a:pt x="3826" y="5856"/>
                    <a:pt x="3865" y="5842"/>
                    <a:pt x="3908" y="5819"/>
                  </a:cubicBezTo>
                  <a:cubicBezTo>
                    <a:pt x="3945" y="5799"/>
                    <a:pt x="3977" y="5740"/>
                    <a:pt x="3981" y="5700"/>
                  </a:cubicBezTo>
                  <a:cubicBezTo>
                    <a:pt x="3986" y="5655"/>
                    <a:pt x="3978" y="5606"/>
                    <a:pt x="3949" y="5569"/>
                  </a:cubicBezTo>
                  <a:cubicBezTo>
                    <a:pt x="3920" y="5531"/>
                    <a:pt x="3883" y="5503"/>
                    <a:pt x="3837" y="5489"/>
                  </a:cubicBezTo>
                  <a:lnTo>
                    <a:pt x="3837" y="5489"/>
                  </a:lnTo>
                  <a:cubicBezTo>
                    <a:pt x="3837" y="5489"/>
                    <a:pt x="3835" y="5488"/>
                    <a:pt x="3833" y="5487"/>
                  </a:cubicBezTo>
                  <a:cubicBezTo>
                    <a:pt x="3830" y="5485"/>
                    <a:pt x="3827" y="5484"/>
                    <a:pt x="3823" y="5482"/>
                  </a:cubicBezTo>
                  <a:cubicBezTo>
                    <a:pt x="3818" y="5478"/>
                    <a:pt x="3813" y="5474"/>
                    <a:pt x="3809" y="5470"/>
                  </a:cubicBezTo>
                  <a:cubicBezTo>
                    <a:pt x="3805" y="5466"/>
                    <a:pt x="3800" y="5461"/>
                    <a:pt x="3798" y="5458"/>
                  </a:cubicBezTo>
                  <a:cubicBezTo>
                    <a:pt x="3750" y="5393"/>
                    <a:pt x="3714" y="5319"/>
                    <a:pt x="3676" y="5249"/>
                  </a:cubicBezTo>
                  <a:lnTo>
                    <a:pt x="3477" y="4885"/>
                  </a:lnTo>
                  <a:lnTo>
                    <a:pt x="3477" y="4885"/>
                  </a:lnTo>
                  <a:cubicBezTo>
                    <a:pt x="3496" y="4886"/>
                    <a:pt x="3514" y="4886"/>
                    <a:pt x="3532" y="4888"/>
                  </a:cubicBezTo>
                  <a:cubicBezTo>
                    <a:pt x="3591" y="4892"/>
                    <a:pt x="3651" y="4899"/>
                    <a:pt x="3711" y="4906"/>
                  </a:cubicBezTo>
                  <a:cubicBezTo>
                    <a:pt x="3765" y="4913"/>
                    <a:pt x="3819" y="4921"/>
                    <a:pt x="3874" y="4921"/>
                  </a:cubicBezTo>
                  <a:cubicBezTo>
                    <a:pt x="3893" y="4921"/>
                    <a:pt x="3913" y="4920"/>
                    <a:pt x="3932" y="4918"/>
                  </a:cubicBezTo>
                  <a:cubicBezTo>
                    <a:pt x="4011" y="4907"/>
                    <a:pt x="4086" y="4843"/>
                    <a:pt x="4096" y="4762"/>
                  </a:cubicBezTo>
                  <a:cubicBezTo>
                    <a:pt x="4103" y="4684"/>
                    <a:pt x="4065" y="4592"/>
                    <a:pt x="3987" y="4565"/>
                  </a:cubicBezTo>
                  <a:cubicBezTo>
                    <a:pt x="3901" y="4534"/>
                    <a:pt x="3807" y="4526"/>
                    <a:pt x="3714" y="4526"/>
                  </a:cubicBezTo>
                  <a:cubicBezTo>
                    <a:pt x="3655" y="4526"/>
                    <a:pt x="3596" y="4529"/>
                    <a:pt x="3538" y="4531"/>
                  </a:cubicBezTo>
                  <a:cubicBezTo>
                    <a:pt x="3411" y="4535"/>
                    <a:pt x="3284" y="4542"/>
                    <a:pt x="3156" y="4551"/>
                  </a:cubicBezTo>
                  <a:cubicBezTo>
                    <a:pt x="3131" y="4553"/>
                    <a:pt x="3108" y="4563"/>
                    <a:pt x="3087" y="4577"/>
                  </a:cubicBezTo>
                  <a:cubicBezTo>
                    <a:pt x="2426" y="4491"/>
                    <a:pt x="1716" y="4387"/>
                    <a:pt x="1186" y="3956"/>
                  </a:cubicBezTo>
                  <a:cubicBezTo>
                    <a:pt x="633" y="3506"/>
                    <a:pt x="450" y="2830"/>
                    <a:pt x="836" y="2207"/>
                  </a:cubicBezTo>
                  <a:cubicBezTo>
                    <a:pt x="1514" y="1115"/>
                    <a:pt x="2895" y="696"/>
                    <a:pt x="4042" y="315"/>
                  </a:cubicBezTo>
                  <a:cubicBezTo>
                    <a:pt x="4231" y="252"/>
                    <a:pt x="4142" y="1"/>
                    <a:pt x="3971" y="1"/>
                  </a:cubicBezTo>
                  <a:close/>
                </a:path>
              </a:pathLst>
            </a:custGeom>
            <a:solidFill>
              <a:schemeClr val="dk1"/>
            </a:solidFill>
            <a:ln>
              <a:noFill/>
            </a:ln>
          </p:spPr>
          <p:txBody>
            <a:bodyPr spcFirstLastPara="1" wrap="square" lIns="91425" tIns="91425" rIns="91425" bIns="91425" anchor="ctr" anchorCtr="0">
              <a:noAutofit/>
            </a:bodyPr>
            <a:lstStyle/>
            <a:p/>
          </p:txBody>
        </p:sp>
        <p:sp>
          <p:nvSpPr>
            <p:cNvPr id="599" name="Google Shape;599;p35"/>
            <p:cNvSpPr/>
            <p:nvPr/>
          </p:nvSpPr>
          <p:spPr>
            <a:xfrm>
              <a:off x="1811303" y="7867327"/>
              <a:ext cx="26650" cy="53304"/>
            </a:xfrm>
            <a:custGeom>
              <a:avLst/>
              <a:gdLst/>
              <a:ahLst/>
              <a:cxnLst/>
              <a:rect l="l" t="t" r="r" b="b"/>
              <a:pathLst>
                <a:path w="308" h="616" extrusionOk="0">
                  <a:moveTo>
                    <a:pt x="178" y="0"/>
                  </a:moveTo>
                  <a:cubicBezTo>
                    <a:pt x="113" y="0"/>
                    <a:pt x="50" y="44"/>
                    <a:pt x="40" y="114"/>
                  </a:cubicBezTo>
                  <a:cubicBezTo>
                    <a:pt x="32" y="175"/>
                    <a:pt x="24" y="235"/>
                    <a:pt x="16" y="296"/>
                  </a:cubicBezTo>
                  <a:cubicBezTo>
                    <a:pt x="12" y="326"/>
                    <a:pt x="9" y="355"/>
                    <a:pt x="5" y="385"/>
                  </a:cubicBezTo>
                  <a:cubicBezTo>
                    <a:pt x="4" y="400"/>
                    <a:pt x="2" y="415"/>
                    <a:pt x="1" y="430"/>
                  </a:cubicBezTo>
                  <a:cubicBezTo>
                    <a:pt x="0" y="461"/>
                    <a:pt x="2" y="481"/>
                    <a:pt x="12" y="509"/>
                  </a:cubicBezTo>
                  <a:cubicBezTo>
                    <a:pt x="14" y="518"/>
                    <a:pt x="17" y="525"/>
                    <a:pt x="20" y="532"/>
                  </a:cubicBezTo>
                  <a:cubicBezTo>
                    <a:pt x="37" y="582"/>
                    <a:pt x="89" y="615"/>
                    <a:pt x="139" y="616"/>
                  </a:cubicBezTo>
                  <a:cubicBezTo>
                    <a:pt x="162" y="616"/>
                    <a:pt x="183" y="610"/>
                    <a:pt x="203" y="600"/>
                  </a:cubicBezTo>
                  <a:cubicBezTo>
                    <a:pt x="230" y="585"/>
                    <a:pt x="246" y="566"/>
                    <a:pt x="261" y="539"/>
                  </a:cubicBezTo>
                  <a:cubicBezTo>
                    <a:pt x="274" y="516"/>
                    <a:pt x="285" y="495"/>
                    <a:pt x="288" y="466"/>
                  </a:cubicBezTo>
                  <a:cubicBezTo>
                    <a:pt x="290" y="452"/>
                    <a:pt x="291" y="439"/>
                    <a:pt x="292" y="425"/>
                  </a:cubicBezTo>
                  <a:cubicBezTo>
                    <a:pt x="295" y="395"/>
                    <a:pt x="296" y="365"/>
                    <a:pt x="297" y="335"/>
                  </a:cubicBezTo>
                  <a:cubicBezTo>
                    <a:pt x="301" y="275"/>
                    <a:pt x="304" y="215"/>
                    <a:pt x="306" y="155"/>
                  </a:cubicBezTo>
                  <a:cubicBezTo>
                    <a:pt x="308" y="118"/>
                    <a:pt x="305" y="86"/>
                    <a:pt x="283" y="56"/>
                  </a:cubicBezTo>
                  <a:cubicBezTo>
                    <a:pt x="264" y="28"/>
                    <a:pt x="227" y="4"/>
                    <a:pt x="193" y="1"/>
                  </a:cubicBezTo>
                  <a:cubicBezTo>
                    <a:pt x="188" y="0"/>
                    <a:pt x="183" y="0"/>
                    <a:pt x="178"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600" name="Google Shape;600;p35"/>
            <p:cNvSpPr/>
            <p:nvPr/>
          </p:nvSpPr>
          <p:spPr>
            <a:xfrm>
              <a:off x="1736195" y="7830292"/>
              <a:ext cx="31496" cy="89648"/>
            </a:xfrm>
            <a:custGeom>
              <a:avLst/>
              <a:gdLst/>
              <a:ahLst/>
              <a:cxnLst/>
              <a:rect l="l" t="t" r="r" b="b"/>
              <a:pathLst>
                <a:path w="364" h="1036" extrusionOk="0">
                  <a:moveTo>
                    <a:pt x="118" y="0"/>
                  </a:moveTo>
                  <a:cubicBezTo>
                    <a:pt x="114" y="0"/>
                    <a:pt x="110" y="0"/>
                    <a:pt x="106" y="1"/>
                  </a:cubicBezTo>
                  <a:cubicBezTo>
                    <a:pt x="42" y="7"/>
                    <a:pt x="0" y="65"/>
                    <a:pt x="5" y="126"/>
                  </a:cubicBezTo>
                  <a:cubicBezTo>
                    <a:pt x="13" y="286"/>
                    <a:pt x="30" y="444"/>
                    <a:pt x="56" y="601"/>
                  </a:cubicBezTo>
                  <a:cubicBezTo>
                    <a:pt x="69" y="674"/>
                    <a:pt x="83" y="746"/>
                    <a:pt x="98" y="819"/>
                  </a:cubicBezTo>
                  <a:cubicBezTo>
                    <a:pt x="117" y="900"/>
                    <a:pt x="136" y="1035"/>
                    <a:pt x="243" y="1035"/>
                  </a:cubicBezTo>
                  <a:cubicBezTo>
                    <a:pt x="248" y="1035"/>
                    <a:pt x="254" y="1035"/>
                    <a:pt x="260" y="1034"/>
                  </a:cubicBezTo>
                  <a:cubicBezTo>
                    <a:pt x="310" y="1028"/>
                    <a:pt x="348" y="980"/>
                    <a:pt x="356" y="931"/>
                  </a:cubicBezTo>
                  <a:cubicBezTo>
                    <a:pt x="363" y="884"/>
                    <a:pt x="344" y="837"/>
                    <a:pt x="334" y="793"/>
                  </a:cubicBezTo>
                  <a:cubicBezTo>
                    <a:pt x="317" y="720"/>
                    <a:pt x="302" y="647"/>
                    <a:pt x="288" y="574"/>
                  </a:cubicBezTo>
                  <a:cubicBezTo>
                    <a:pt x="261" y="418"/>
                    <a:pt x="242" y="260"/>
                    <a:pt x="231" y="102"/>
                  </a:cubicBezTo>
                  <a:cubicBezTo>
                    <a:pt x="227" y="44"/>
                    <a:pt x="173" y="0"/>
                    <a:pt x="118"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601" name="Google Shape;601;p35"/>
            <p:cNvSpPr/>
            <p:nvPr/>
          </p:nvSpPr>
          <p:spPr>
            <a:xfrm>
              <a:off x="1658405" y="7827869"/>
              <a:ext cx="34265" cy="71562"/>
            </a:xfrm>
            <a:custGeom>
              <a:avLst/>
              <a:gdLst/>
              <a:ahLst/>
              <a:cxnLst/>
              <a:rect l="l" t="t" r="r" b="b"/>
              <a:pathLst>
                <a:path w="396" h="827" extrusionOk="0">
                  <a:moveTo>
                    <a:pt x="117" y="0"/>
                  </a:moveTo>
                  <a:cubicBezTo>
                    <a:pt x="103" y="0"/>
                    <a:pt x="91" y="3"/>
                    <a:pt x="79" y="8"/>
                  </a:cubicBezTo>
                  <a:cubicBezTo>
                    <a:pt x="20" y="33"/>
                    <a:pt x="0" y="90"/>
                    <a:pt x="16" y="150"/>
                  </a:cubicBezTo>
                  <a:lnTo>
                    <a:pt x="177" y="757"/>
                  </a:lnTo>
                  <a:cubicBezTo>
                    <a:pt x="189" y="800"/>
                    <a:pt x="237" y="827"/>
                    <a:pt x="281" y="827"/>
                  </a:cubicBezTo>
                  <a:cubicBezTo>
                    <a:pt x="294" y="827"/>
                    <a:pt x="306" y="824"/>
                    <a:pt x="317" y="820"/>
                  </a:cubicBezTo>
                  <a:cubicBezTo>
                    <a:pt x="376" y="794"/>
                    <a:pt x="395" y="739"/>
                    <a:pt x="381" y="679"/>
                  </a:cubicBezTo>
                  <a:cubicBezTo>
                    <a:pt x="328" y="476"/>
                    <a:pt x="275" y="274"/>
                    <a:pt x="222" y="71"/>
                  </a:cubicBezTo>
                  <a:cubicBezTo>
                    <a:pt x="210" y="28"/>
                    <a:pt x="161" y="0"/>
                    <a:pt x="117"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602" name="Google Shape;602;p35"/>
            <p:cNvSpPr/>
            <p:nvPr/>
          </p:nvSpPr>
          <p:spPr>
            <a:xfrm>
              <a:off x="2624165" y="7123859"/>
              <a:ext cx="376222" cy="590238"/>
            </a:xfrm>
            <a:custGeom>
              <a:avLst/>
              <a:gdLst/>
              <a:ahLst/>
              <a:cxnLst/>
              <a:rect l="l" t="t" r="r" b="b"/>
              <a:pathLst>
                <a:path w="4348" h="6821" extrusionOk="0">
                  <a:moveTo>
                    <a:pt x="1676" y="1"/>
                  </a:moveTo>
                  <a:cubicBezTo>
                    <a:pt x="1626" y="1"/>
                    <a:pt x="1577" y="26"/>
                    <a:pt x="1551" y="86"/>
                  </a:cubicBezTo>
                  <a:cubicBezTo>
                    <a:pt x="1333" y="579"/>
                    <a:pt x="1060" y="1297"/>
                    <a:pt x="1540" y="1730"/>
                  </a:cubicBezTo>
                  <a:cubicBezTo>
                    <a:pt x="1566" y="1753"/>
                    <a:pt x="1593" y="1763"/>
                    <a:pt x="1618" y="1763"/>
                  </a:cubicBezTo>
                  <a:cubicBezTo>
                    <a:pt x="1705" y="1763"/>
                    <a:pt x="1775" y="1649"/>
                    <a:pt x="1723" y="1560"/>
                  </a:cubicBezTo>
                  <a:cubicBezTo>
                    <a:pt x="1617" y="1379"/>
                    <a:pt x="1569" y="1155"/>
                    <a:pt x="1589" y="948"/>
                  </a:cubicBezTo>
                  <a:cubicBezTo>
                    <a:pt x="1597" y="857"/>
                    <a:pt x="1618" y="770"/>
                    <a:pt x="1643" y="685"/>
                  </a:cubicBezTo>
                  <a:cubicBezTo>
                    <a:pt x="1663" y="712"/>
                    <a:pt x="1693" y="732"/>
                    <a:pt x="1733" y="738"/>
                  </a:cubicBezTo>
                  <a:cubicBezTo>
                    <a:pt x="1879" y="760"/>
                    <a:pt x="2028" y="788"/>
                    <a:pt x="2173" y="825"/>
                  </a:cubicBezTo>
                  <a:cubicBezTo>
                    <a:pt x="2185" y="828"/>
                    <a:pt x="2196" y="831"/>
                    <a:pt x="2208" y="834"/>
                  </a:cubicBezTo>
                  <a:cubicBezTo>
                    <a:pt x="2583" y="932"/>
                    <a:pt x="2945" y="1088"/>
                    <a:pt x="3237" y="1342"/>
                  </a:cubicBezTo>
                  <a:cubicBezTo>
                    <a:pt x="3675" y="1723"/>
                    <a:pt x="3834" y="2284"/>
                    <a:pt x="3704" y="2845"/>
                  </a:cubicBezTo>
                  <a:cubicBezTo>
                    <a:pt x="3466" y="3880"/>
                    <a:pt x="2539" y="4437"/>
                    <a:pt x="1611" y="4840"/>
                  </a:cubicBezTo>
                  <a:cubicBezTo>
                    <a:pt x="1602" y="4844"/>
                    <a:pt x="1592" y="4848"/>
                    <a:pt x="1583" y="4852"/>
                  </a:cubicBezTo>
                  <a:cubicBezTo>
                    <a:pt x="1360" y="4948"/>
                    <a:pt x="1138" y="5036"/>
                    <a:pt x="926" y="5118"/>
                  </a:cubicBezTo>
                  <a:cubicBezTo>
                    <a:pt x="922" y="5120"/>
                    <a:pt x="918" y="5123"/>
                    <a:pt x="913" y="5125"/>
                  </a:cubicBezTo>
                  <a:cubicBezTo>
                    <a:pt x="890" y="5097"/>
                    <a:pt x="858" y="5084"/>
                    <a:pt x="825" y="5084"/>
                  </a:cubicBezTo>
                  <a:cubicBezTo>
                    <a:pt x="801" y="5084"/>
                    <a:pt x="776" y="5091"/>
                    <a:pt x="754" y="5104"/>
                  </a:cubicBezTo>
                  <a:cubicBezTo>
                    <a:pt x="593" y="5199"/>
                    <a:pt x="446" y="5318"/>
                    <a:pt x="315" y="5453"/>
                  </a:cubicBezTo>
                  <a:cubicBezTo>
                    <a:pt x="255" y="5516"/>
                    <a:pt x="201" y="5587"/>
                    <a:pt x="152" y="5660"/>
                  </a:cubicBezTo>
                  <a:cubicBezTo>
                    <a:pt x="122" y="5704"/>
                    <a:pt x="90" y="5749"/>
                    <a:pt x="69" y="5799"/>
                  </a:cubicBezTo>
                  <a:cubicBezTo>
                    <a:pt x="50" y="5841"/>
                    <a:pt x="34" y="5884"/>
                    <a:pt x="19" y="5929"/>
                  </a:cubicBezTo>
                  <a:cubicBezTo>
                    <a:pt x="0" y="5985"/>
                    <a:pt x="13" y="6044"/>
                    <a:pt x="65" y="6076"/>
                  </a:cubicBezTo>
                  <a:cubicBezTo>
                    <a:pt x="85" y="6088"/>
                    <a:pt x="108" y="6094"/>
                    <a:pt x="132" y="6094"/>
                  </a:cubicBezTo>
                  <a:cubicBezTo>
                    <a:pt x="166" y="6094"/>
                    <a:pt x="200" y="6081"/>
                    <a:pt x="219" y="6052"/>
                  </a:cubicBezTo>
                  <a:cubicBezTo>
                    <a:pt x="244" y="6016"/>
                    <a:pt x="268" y="5980"/>
                    <a:pt x="294" y="5947"/>
                  </a:cubicBezTo>
                  <a:cubicBezTo>
                    <a:pt x="301" y="5938"/>
                    <a:pt x="307" y="5930"/>
                    <a:pt x="313" y="5921"/>
                  </a:cubicBezTo>
                  <a:cubicBezTo>
                    <a:pt x="320" y="5911"/>
                    <a:pt x="326" y="5900"/>
                    <a:pt x="332" y="5890"/>
                  </a:cubicBezTo>
                  <a:cubicBezTo>
                    <a:pt x="333" y="5889"/>
                    <a:pt x="334" y="5888"/>
                    <a:pt x="334" y="5887"/>
                  </a:cubicBezTo>
                  <a:cubicBezTo>
                    <a:pt x="337" y="5881"/>
                    <a:pt x="345" y="5870"/>
                    <a:pt x="346" y="5868"/>
                  </a:cubicBezTo>
                  <a:cubicBezTo>
                    <a:pt x="353" y="5857"/>
                    <a:pt x="360" y="5848"/>
                    <a:pt x="367" y="5837"/>
                  </a:cubicBezTo>
                  <a:cubicBezTo>
                    <a:pt x="416" y="5765"/>
                    <a:pt x="469" y="5699"/>
                    <a:pt x="524" y="5632"/>
                  </a:cubicBezTo>
                  <a:cubicBezTo>
                    <a:pt x="550" y="5601"/>
                    <a:pt x="579" y="5569"/>
                    <a:pt x="607" y="5539"/>
                  </a:cubicBezTo>
                  <a:cubicBezTo>
                    <a:pt x="623" y="5522"/>
                    <a:pt x="639" y="5506"/>
                    <a:pt x="656" y="5489"/>
                  </a:cubicBezTo>
                  <a:cubicBezTo>
                    <a:pt x="663" y="5483"/>
                    <a:pt x="671" y="5475"/>
                    <a:pt x="678" y="5468"/>
                  </a:cubicBezTo>
                  <a:cubicBezTo>
                    <a:pt x="680" y="5466"/>
                    <a:pt x="679" y="5467"/>
                    <a:pt x="680" y="5466"/>
                  </a:cubicBezTo>
                  <a:cubicBezTo>
                    <a:pt x="682" y="5465"/>
                    <a:pt x="682" y="5464"/>
                    <a:pt x="685" y="5461"/>
                  </a:cubicBezTo>
                  <a:cubicBezTo>
                    <a:pt x="714" y="5435"/>
                    <a:pt x="747" y="5413"/>
                    <a:pt x="776" y="5389"/>
                  </a:cubicBezTo>
                  <a:lnTo>
                    <a:pt x="776" y="5389"/>
                  </a:lnTo>
                  <a:cubicBezTo>
                    <a:pt x="749" y="5591"/>
                    <a:pt x="721" y="5795"/>
                    <a:pt x="694" y="5997"/>
                  </a:cubicBezTo>
                  <a:cubicBezTo>
                    <a:pt x="665" y="6210"/>
                    <a:pt x="591" y="6458"/>
                    <a:pt x="642" y="6669"/>
                  </a:cubicBezTo>
                  <a:cubicBezTo>
                    <a:pt x="646" y="6686"/>
                    <a:pt x="652" y="6702"/>
                    <a:pt x="659" y="6716"/>
                  </a:cubicBezTo>
                  <a:cubicBezTo>
                    <a:pt x="693" y="6783"/>
                    <a:pt x="755" y="6821"/>
                    <a:pt x="818" y="6821"/>
                  </a:cubicBezTo>
                  <a:cubicBezTo>
                    <a:pt x="847" y="6821"/>
                    <a:pt x="875" y="6813"/>
                    <a:pt x="902" y="6797"/>
                  </a:cubicBezTo>
                  <a:cubicBezTo>
                    <a:pt x="930" y="6782"/>
                    <a:pt x="955" y="6756"/>
                    <a:pt x="976" y="6721"/>
                  </a:cubicBezTo>
                  <a:cubicBezTo>
                    <a:pt x="1027" y="6631"/>
                    <a:pt x="1054" y="6524"/>
                    <a:pt x="1070" y="6416"/>
                  </a:cubicBezTo>
                  <a:cubicBezTo>
                    <a:pt x="1089" y="6297"/>
                    <a:pt x="1097" y="6172"/>
                    <a:pt x="1112" y="6061"/>
                  </a:cubicBezTo>
                  <a:cubicBezTo>
                    <a:pt x="1121" y="6007"/>
                    <a:pt x="1128" y="5953"/>
                    <a:pt x="1137" y="5899"/>
                  </a:cubicBezTo>
                  <a:cubicBezTo>
                    <a:pt x="1137" y="5896"/>
                    <a:pt x="1138" y="5894"/>
                    <a:pt x="1138" y="5891"/>
                  </a:cubicBezTo>
                  <a:cubicBezTo>
                    <a:pt x="1139" y="5892"/>
                    <a:pt x="1139" y="5893"/>
                    <a:pt x="1139" y="5894"/>
                  </a:cubicBezTo>
                  <a:cubicBezTo>
                    <a:pt x="1158" y="5945"/>
                    <a:pt x="1177" y="5995"/>
                    <a:pt x="1196" y="6046"/>
                  </a:cubicBezTo>
                  <a:cubicBezTo>
                    <a:pt x="1198" y="6052"/>
                    <a:pt x="1200" y="6058"/>
                    <a:pt x="1202" y="6065"/>
                  </a:cubicBezTo>
                  <a:cubicBezTo>
                    <a:pt x="1239" y="6166"/>
                    <a:pt x="1275" y="6268"/>
                    <a:pt x="1309" y="6370"/>
                  </a:cubicBezTo>
                  <a:cubicBezTo>
                    <a:pt x="1310" y="6375"/>
                    <a:pt x="1315" y="6393"/>
                    <a:pt x="1317" y="6398"/>
                  </a:cubicBezTo>
                  <a:cubicBezTo>
                    <a:pt x="1321" y="6414"/>
                    <a:pt x="1323" y="6431"/>
                    <a:pt x="1325" y="6447"/>
                  </a:cubicBezTo>
                  <a:cubicBezTo>
                    <a:pt x="1324" y="6450"/>
                    <a:pt x="1324" y="6449"/>
                    <a:pt x="1324" y="6451"/>
                  </a:cubicBezTo>
                  <a:cubicBezTo>
                    <a:pt x="1305" y="6485"/>
                    <a:pt x="1300" y="6525"/>
                    <a:pt x="1305" y="6566"/>
                  </a:cubicBezTo>
                  <a:cubicBezTo>
                    <a:pt x="1314" y="6634"/>
                    <a:pt x="1372" y="6704"/>
                    <a:pt x="1445" y="6710"/>
                  </a:cubicBezTo>
                  <a:cubicBezTo>
                    <a:pt x="1453" y="6711"/>
                    <a:pt x="1461" y="6711"/>
                    <a:pt x="1469" y="6711"/>
                  </a:cubicBezTo>
                  <a:cubicBezTo>
                    <a:pt x="1636" y="6711"/>
                    <a:pt x="1711" y="6534"/>
                    <a:pt x="1682" y="6383"/>
                  </a:cubicBezTo>
                  <a:cubicBezTo>
                    <a:pt x="1658" y="6257"/>
                    <a:pt x="1582" y="6143"/>
                    <a:pt x="1523" y="6031"/>
                  </a:cubicBezTo>
                  <a:cubicBezTo>
                    <a:pt x="1459" y="5912"/>
                    <a:pt x="1395" y="5794"/>
                    <a:pt x="1332" y="5675"/>
                  </a:cubicBezTo>
                  <a:cubicBezTo>
                    <a:pt x="1317" y="5648"/>
                    <a:pt x="1302" y="5622"/>
                    <a:pt x="1288" y="5596"/>
                  </a:cubicBezTo>
                  <a:cubicBezTo>
                    <a:pt x="1265" y="5552"/>
                    <a:pt x="1243" y="5510"/>
                    <a:pt x="1220" y="5468"/>
                  </a:cubicBezTo>
                  <a:cubicBezTo>
                    <a:pt x="1272" y="5448"/>
                    <a:pt x="1323" y="5428"/>
                    <a:pt x="1376" y="5407"/>
                  </a:cubicBezTo>
                  <a:cubicBezTo>
                    <a:pt x="1391" y="5402"/>
                    <a:pt x="1406" y="5395"/>
                    <a:pt x="1420" y="5390"/>
                  </a:cubicBezTo>
                  <a:cubicBezTo>
                    <a:pt x="2654" y="4898"/>
                    <a:pt x="3973" y="4187"/>
                    <a:pt x="4172" y="2740"/>
                  </a:cubicBezTo>
                  <a:cubicBezTo>
                    <a:pt x="4347" y="1470"/>
                    <a:pt x="3312" y="624"/>
                    <a:pt x="2170" y="464"/>
                  </a:cubicBezTo>
                  <a:cubicBezTo>
                    <a:pt x="2159" y="463"/>
                    <a:pt x="2149" y="461"/>
                    <a:pt x="2138" y="460"/>
                  </a:cubicBezTo>
                  <a:cubicBezTo>
                    <a:pt x="2019" y="445"/>
                    <a:pt x="1899" y="436"/>
                    <a:pt x="1779" y="436"/>
                  </a:cubicBezTo>
                  <a:cubicBezTo>
                    <a:pt x="1766" y="436"/>
                    <a:pt x="1752" y="437"/>
                    <a:pt x="1739" y="437"/>
                  </a:cubicBezTo>
                  <a:cubicBezTo>
                    <a:pt x="1733" y="437"/>
                    <a:pt x="1729" y="440"/>
                    <a:pt x="1725" y="440"/>
                  </a:cubicBezTo>
                  <a:cubicBezTo>
                    <a:pt x="1756" y="362"/>
                    <a:pt x="1787" y="284"/>
                    <a:pt x="1820" y="206"/>
                  </a:cubicBezTo>
                  <a:cubicBezTo>
                    <a:pt x="1869" y="92"/>
                    <a:pt x="1771" y="1"/>
                    <a:pt x="1676" y="1"/>
                  </a:cubicBez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603" name="Google Shape;603;p35"/>
          <p:cNvGrpSpPr/>
          <p:nvPr/>
        </p:nvGrpSpPr>
        <p:grpSpPr>
          <a:xfrm rot="10274387">
            <a:off x="5171313" y="8917918"/>
            <a:ext cx="610395" cy="641278"/>
            <a:chOff x="2960885" y="352700"/>
            <a:chExt cx="518188" cy="544406"/>
          </a:xfrm>
        </p:grpSpPr>
        <p:sp>
          <p:nvSpPr>
            <p:cNvPr id="604" name="Google Shape;604;p35"/>
            <p:cNvSpPr/>
            <p:nvPr/>
          </p:nvSpPr>
          <p:spPr>
            <a:xfrm>
              <a:off x="2960885" y="723113"/>
              <a:ext cx="176779" cy="173992"/>
            </a:xfrm>
            <a:custGeom>
              <a:avLst/>
              <a:gdLst/>
              <a:ahLst/>
              <a:cxnLst/>
              <a:rect l="l" t="t" r="r" b="b"/>
              <a:pathLst>
                <a:path w="3353" h="3300" extrusionOk="0">
                  <a:moveTo>
                    <a:pt x="1515" y="1"/>
                  </a:moveTo>
                  <a:lnTo>
                    <a:pt x="1136" y="1407"/>
                  </a:lnTo>
                  <a:lnTo>
                    <a:pt x="55" y="812"/>
                  </a:lnTo>
                  <a:lnTo>
                    <a:pt x="55" y="812"/>
                  </a:lnTo>
                  <a:lnTo>
                    <a:pt x="865" y="1677"/>
                  </a:lnTo>
                  <a:lnTo>
                    <a:pt x="1" y="2002"/>
                  </a:lnTo>
                  <a:lnTo>
                    <a:pt x="1244" y="2272"/>
                  </a:lnTo>
                  <a:lnTo>
                    <a:pt x="1299" y="3299"/>
                  </a:lnTo>
                  <a:lnTo>
                    <a:pt x="1893" y="2164"/>
                  </a:lnTo>
                  <a:lnTo>
                    <a:pt x="3136" y="2812"/>
                  </a:lnTo>
                  <a:lnTo>
                    <a:pt x="2434" y="1893"/>
                  </a:lnTo>
                  <a:lnTo>
                    <a:pt x="3353" y="866"/>
                  </a:lnTo>
                  <a:lnTo>
                    <a:pt x="2109" y="1245"/>
                  </a:lnTo>
                  <a:lnTo>
                    <a:pt x="1515" y="1"/>
                  </a:lnTo>
                  <a:close/>
                </a:path>
              </a:pathLst>
            </a:custGeom>
            <a:solidFill>
              <a:schemeClr val="dk1"/>
            </a:solidFill>
            <a:ln>
              <a:noFill/>
            </a:ln>
          </p:spPr>
          <p:txBody>
            <a:bodyPr spcFirstLastPara="1" wrap="square" lIns="91425" tIns="91425" rIns="91425" bIns="91425" anchor="ctr" anchorCtr="0">
              <a:noAutofit/>
            </a:bodyPr>
            <a:lstStyle/>
            <a:p/>
          </p:txBody>
        </p:sp>
        <p:sp>
          <p:nvSpPr>
            <p:cNvPr id="605" name="Google Shape;605;p35"/>
            <p:cNvSpPr/>
            <p:nvPr/>
          </p:nvSpPr>
          <p:spPr>
            <a:xfrm>
              <a:off x="3221567" y="352700"/>
              <a:ext cx="257506" cy="252675"/>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grpSp>
      <p:grpSp>
        <p:nvGrpSpPr>
          <p:cNvPr id="606" name="Google Shape;606;p35"/>
          <p:cNvGrpSpPr/>
          <p:nvPr/>
        </p:nvGrpSpPr>
        <p:grpSpPr>
          <a:xfrm>
            <a:off x="8267866" y="7946894"/>
            <a:ext cx="733758" cy="601352"/>
            <a:chOff x="4864266" y="3044694"/>
            <a:chExt cx="733758" cy="601352"/>
          </a:xfrm>
        </p:grpSpPr>
        <p:sp>
          <p:nvSpPr>
            <p:cNvPr id="607" name="Google Shape;607;p35"/>
            <p:cNvSpPr/>
            <p:nvPr/>
          </p:nvSpPr>
          <p:spPr>
            <a:xfrm rot="-4657372">
              <a:off x="4890474" y="3075912"/>
              <a:ext cx="303333" cy="297648"/>
            </a:xfrm>
            <a:custGeom>
              <a:avLst/>
              <a:gdLst/>
              <a:ahLst/>
              <a:cxnLst/>
              <a:rect l="l" t="t" r="r" b="b"/>
              <a:pathLst>
                <a:path w="2976" h="2920" extrusionOk="0">
                  <a:moveTo>
                    <a:pt x="1515" y="0"/>
                  </a:moveTo>
                  <a:lnTo>
                    <a:pt x="1029" y="1081"/>
                  </a:lnTo>
                  <a:lnTo>
                    <a:pt x="1" y="919"/>
                  </a:lnTo>
                  <a:lnTo>
                    <a:pt x="1" y="919"/>
                  </a:lnTo>
                  <a:lnTo>
                    <a:pt x="650" y="1622"/>
                  </a:lnTo>
                  <a:lnTo>
                    <a:pt x="244" y="2811"/>
                  </a:lnTo>
                  <a:lnTo>
                    <a:pt x="244" y="2811"/>
                  </a:lnTo>
                  <a:lnTo>
                    <a:pt x="1245" y="2000"/>
                  </a:lnTo>
                  <a:lnTo>
                    <a:pt x="2164" y="2920"/>
                  </a:lnTo>
                  <a:lnTo>
                    <a:pt x="2111" y="1784"/>
                  </a:lnTo>
                  <a:lnTo>
                    <a:pt x="2975" y="1162"/>
                  </a:lnTo>
                  <a:lnTo>
                    <a:pt x="1867" y="1055"/>
                  </a:lnTo>
                  <a:lnTo>
                    <a:pt x="1515" y="0"/>
                  </a:lnTo>
                  <a:close/>
                </a:path>
              </a:pathLst>
            </a:custGeom>
            <a:solidFill>
              <a:schemeClr val="dk1"/>
            </a:solidFill>
            <a:ln>
              <a:noFill/>
            </a:ln>
          </p:spPr>
          <p:txBody>
            <a:bodyPr spcFirstLastPara="1" wrap="square" lIns="91425" tIns="91425" rIns="91425" bIns="91425" anchor="ctr" anchorCtr="0">
              <a:noAutofit/>
            </a:bodyPr>
            <a:lstStyle/>
            <a:p/>
          </p:txBody>
        </p:sp>
        <p:sp>
          <p:nvSpPr>
            <p:cNvPr id="608" name="Google Shape;608;p35"/>
            <p:cNvSpPr/>
            <p:nvPr/>
          </p:nvSpPr>
          <p:spPr>
            <a:xfrm rot="10274394">
              <a:off x="5360277" y="3427164"/>
              <a:ext cx="223589" cy="203040"/>
            </a:xfrm>
            <a:custGeom>
              <a:avLst/>
              <a:gdLst/>
              <a:ahLst/>
              <a:cxnLst/>
              <a:rect l="l" t="t" r="r" b="b"/>
              <a:pathLst>
                <a:path w="2651" h="2407" extrusionOk="0">
                  <a:moveTo>
                    <a:pt x="1136" y="1"/>
                  </a:moveTo>
                  <a:lnTo>
                    <a:pt x="1001" y="865"/>
                  </a:lnTo>
                  <a:lnTo>
                    <a:pt x="1" y="1136"/>
                  </a:lnTo>
                  <a:lnTo>
                    <a:pt x="811" y="1434"/>
                  </a:lnTo>
                  <a:lnTo>
                    <a:pt x="676" y="2407"/>
                  </a:lnTo>
                  <a:lnTo>
                    <a:pt x="676" y="2407"/>
                  </a:lnTo>
                  <a:lnTo>
                    <a:pt x="1352" y="1622"/>
                  </a:lnTo>
                  <a:lnTo>
                    <a:pt x="2650" y="2001"/>
                  </a:lnTo>
                  <a:lnTo>
                    <a:pt x="2109" y="1299"/>
                  </a:lnTo>
                  <a:lnTo>
                    <a:pt x="2623" y="649"/>
                  </a:lnTo>
                  <a:lnTo>
                    <a:pt x="1568" y="812"/>
                  </a:lnTo>
                  <a:lnTo>
                    <a:pt x="1136" y="1"/>
                  </a:lnTo>
                  <a:close/>
                </a:path>
              </a:pathLst>
            </a:custGeom>
            <a:solidFill>
              <a:schemeClr val="dk1"/>
            </a:solidFill>
            <a:ln>
              <a:noFill/>
            </a:ln>
          </p:spPr>
          <p:txBody>
            <a:bodyPr spcFirstLastPara="1" wrap="square" lIns="91425" tIns="91425" rIns="91425" bIns="91425" anchor="ctr" anchorCtr="0">
              <a:noAutofit/>
            </a:bodyPr>
            <a:lstStyle/>
            <a:p/>
          </p:txBody>
        </p:sp>
      </p:grpSp>
      <p:sp>
        <p:nvSpPr>
          <p:cNvPr id="70" name="Google Shape;477;p33"/>
          <p:cNvSpPr txBox="1">
            <a:spLocks noGrp="1"/>
          </p:cNvSpPr>
          <p:nvPr>
            <p:ph type="title"/>
          </p:nvPr>
        </p:nvSpPr>
        <p:spPr>
          <a:xfrm>
            <a:off x="3985250" y="977900"/>
            <a:ext cx="6373200" cy="932200"/>
          </a:xfrm>
          <a:prstGeom prst="rect">
            <a:avLst/>
          </a:prstGeom>
        </p:spPr>
        <p:txBody>
          <a:bodyPr spcFirstLastPara="1" wrap="square" lIns="91425" tIns="91425" rIns="91425" bIns="91425" anchor="t" anchorCtr="0">
            <a:noAutofit/>
          </a:bodyPr>
          <a:lstStyle/>
          <a:p>
            <a:r>
              <a:rPr lang="en-US" sz="6000" dirty="0">
                <a:highlight>
                  <a:srgbClr val="FFFF00"/>
                </a:highlight>
              </a:rPr>
              <a:t>Parts of the letter</a:t>
            </a:r>
            <a:endParaRPr sz="6000" dirty="0">
              <a:highlight>
                <a:srgbClr val="FFFF00"/>
              </a:highlight>
            </a:endParaRPr>
          </a:p>
        </p:txBody>
      </p:sp>
      <p:graphicFrame>
        <p:nvGraphicFramePr>
          <p:cNvPr id="4" name="Diagram 3"/>
          <p:cNvGraphicFramePr/>
          <p:nvPr/>
        </p:nvGraphicFramePr>
        <p:xfrm>
          <a:off x="2387600" y="2516371"/>
          <a:ext cx="9499600" cy="46592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0" name="Google Shape;447;p32"/>
          <p:cNvSpPr txBox="1"/>
          <p:nvPr/>
        </p:nvSpPr>
        <p:spPr>
          <a:xfrm>
            <a:off x="8507610" y="8347661"/>
            <a:ext cx="5943900" cy="699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dirty="0">
                <a:highlight>
                  <a:schemeClr val="lt2"/>
                </a:highlight>
              </a:rPr>
              <a:t>Presentation 15 min</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Google Shape;1611;p53"/>
          <p:cNvPicPr preferRelativeResize="0"/>
          <p:nvPr/>
        </p:nvPicPr>
        <p:blipFill rotWithShape="1">
          <a:blip r:embed="rId1"/>
          <a:srcRect/>
          <a:stretch>
            <a:fillRect/>
          </a:stretch>
        </p:blipFill>
        <p:spPr>
          <a:xfrm>
            <a:off x="2535555" y="3447415"/>
            <a:ext cx="9895205" cy="5990590"/>
          </a:xfrm>
          <a:prstGeom prst="rect">
            <a:avLst/>
          </a:prstGeom>
          <a:noFill/>
          <a:ln>
            <a:noFill/>
          </a:ln>
        </p:spPr>
      </p:pic>
      <p:sp>
        <p:nvSpPr>
          <p:cNvPr id="5" name="Google Shape;1612;p53"/>
          <p:cNvSpPr txBox="1"/>
          <p:nvPr/>
        </p:nvSpPr>
        <p:spPr>
          <a:xfrm>
            <a:off x="1703070" y="1550670"/>
            <a:ext cx="11304905" cy="2109470"/>
          </a:xfrm>
          <a:prstGeom prst="rect">
            <a:avLst/>
          </a:prstGeom>
          <a:solidFill>
            <a:srgbClr val="E1EFD8"/>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2100"/>
              <a:buFont typeface="Arial" panose="020B0604020202020204"/>
              <a:buNone/>
            </a:pPr>
            <a:r>
              <a:rPr lang="en-GB" sz="3600" b="1" i="0" u="none" strike="noStrike" cap="none" dirty="0">
                <a:solidFill>
                  <a:schemeClr val="dk1"/>
                </a:solidFill>
                <a:latin typeface="Comic Sans MS" panose="030F0702030302020204" pitchFamily="66" charset="0"/>
                <a:ea typeface="Calibri" panose="020F0502020204030204"/>
                <a:cs typeface="Calibri" panose="020F0502020204030204"/>
                <a:sym typeface="Calibri" panose="020F0502020204030204"/>
              </a:rPr>
              <a:t>S</a:t>
            </a:r>
            <a:r>
              <a:rPr lang="en-GB" sz="5400" b="1" i="0" u="none" strike="noStrike" cap="none" dirty="0">
                <a:solidFill>
                  <a:schemeClr val="dk1"/>
                </a:solidFill>
                <a:latin typeface="Comic Sans MS" panose="030F0702030302020204" pitchFamily="66" charset="0"/>
                <a:ea typeface="Calibri" panose="020F0502020204030204"/>
                <a:cs typeface="Calibri" panose="020F0502020204030204"/>
                <a:sym typeface="Calibri" panose="020F0502020204030204"/>
              </a:rPr>
              <a:t>earch: The </a:t>
            </a:r>
            <a:r>
              <a:rPr lang="en-US" altLang="en-GB" sz="5400" b="1" i="0" u="none" strike="noStrike" cap="none" dirty="0">
                <a:solidFill>
                  <a:schemeClr val="dk1"/>
                </a:solidFill>
                <a:latin typeface="Comic Sans MS" panose="030F0702030302020204" pitchFamily="66" charset="0"/>
                <a:ea typeface="Calibri" panose="020F0502020204030204"/>
                <a:cs typeface="Calibri" panose="020F0502020204030204"/>
                <a:sym typeface="Calibri" panose="020F0502020204030204"/>
              </a:rPr>
              <a:t>meaning</a:t>
            </a:r>
            <a:r>
              <a:rPr lang="en-GB" sz="5400" b="1" i="0" u="none" strike="noStrike" cap="none" dirty="0">
                <a:solidFill>
                  <a:schemeClr val="dk1"/>
                </a:solidFill>
                <a:latin typeface="Comic Sans MS" panose="030F0702030302020204" pitchFamily="66" charset="0"/>
                <a:ea typeface="Calibri" panose="020F0502020204030204"/>
                <a:cs typeface="Calibri" panose="020F0502020204030204"/>
                <a:sym typeface="Calibri" panose="020F0502020204030204"/>
              </a:rPr>
              <a:t> of “</a:t>
            </a:r>
            <a:r>
              <a:rPr lang="en-US" altLang="en-GB" sz="5400" b="1" i="0" u="none" strike="noStrike" cap="none" dirty="0">
                <a:solidFill>
                  <a:schemeClr val="dk1"/>
                </a:solidFill>
                <a:highlight>
                  <a:srgbClr val="FFFF00"/>
                </a:highlight>
                <a:latin typeface="Comic Sans MS" panose="030F0702030302020204" pitchFamily="66" charset="0"/>
                <a:ea typeface="Calibri" panose="020F0502020204030204"/>
                <a:cs typeface="Calibri" panose="020F0502020204030204"/>
                <a:sym typeface="Calibri" panose="020F0502020204030204"/>
              </a:rPr>
              <a:t>letter</a:t>
            </a:r>
            <a:r>
              <a:rPr lang="en-GB" sz="5400" b="1" i="0" u="none" strike="noStrike" cap="none" dirty="0">
                <a:solidFill>
                  <a:schemeClr val="dk1"/>
                </a:solidFill>
                <a:latin typeface="Comic Sans MS" panose="030F0702030302020204" pitchFamily="66" charset="0"/>
                <a:ea typeface="Calibri" panose="020F0502020204030204"/>
                <a:cs typeface="Calibri" panose="020F0502020204030204"/>
                <a:sym typeface="Calibri" panose="020F0502020204030204"/>
              </a:rPr>
              <a:t>”</a:t>
            </a:r>
            <a:r>
              <a:rPr lang="en-GB" sz="5400" b="1" dirty="0">
                <a:solidFill>
                  <a:schemeClr val="dk1"/>
                </a:solidFill>
                <a:latin typeface="Comic Sans MS" panose="030F0702030302020204" pitchFamily="66" charset="0"/>
                <a:ea typeface="Calibri" panose="020F0502020204030204"/>
                <a:cs typeface="Calibri" panose="020F0502020204030204"/>
                <a:sym typeface="Calibri" panose="020F0502020204030204"/>
              </a:rPr>
              <a:t>.</a:t>
            </a:r>
            <a:r>
              <a:rPr lang="en-GB" sz="5400" b="1" i="0" u="none" strike="noStrike" cap="none" dirty="0">
                <a:solidFill>
                  <a:schemeClr val="dk1"/>
                </a:solidFill>
                <a:latin typeface="Comic Sans MS" panose="030F0702030302020204" pitchFamily="66" charset="0"/>
                <a:ea typeface="Calibri" panose="020F0502020204030204"/>
                <a:cs typeface="Calibri" panose="020F0502020204030204"/>
                <a:sym typeface="Calibri" panose="020F0502020204030204"/>
              </a:rPr>
              <a:t> </a:t>
            </a:r>
            <a:endParaRPr b="1" i="0" u="none" strike="noStrike" cap="none" dirty="0">
              <a:solidFill>
                <a:schemeClr val="dk1"/>
              </a:solidFill>
              <a:latin typeface="Comic Sans MS" panose="030F0702030302020204" pitchFamily="66" charset="0"/>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23" name="Google Shape;447;p32"/>
          <p:cNvSpPr txBox="1"/>
          <p:nvPr/>
        </p:nvSpPr>
        <p:spPr>
          <a:xfrm>
            <a:off x="8554720" y="8762365"/>
            <a:ext cx="5943600" cy="10134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400"/>
              <a:buFont typeface="Londrina Solid" panose="00000500000000000000"/>
              <a:buNone/>
              <a:defRPr sz="4000" b="0" i="0" u="none" strike="noStrike" cap="none">
                <a:solidFill>
                  <a:schemeClr val="dk1"/>
                </a:solidFill>
                <a:latin typeface="Londrina Solid" panose="00000500000000000000"/>
                <a:ea typeface="Londrina Solid" panose="00000500000000000000"/>
                <a:cs typeface="Londrina Solid" panose="00000500000000000000"/>
                <a:sym typeface="Londrina Solid" panose="00000500000000000000"/>
              </a:defRPr>
            </a:lvl1pPr>
            <a:lvl2pPr marR="0" lvl="1"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2pPr>
            <a:lvl3pPr marR="0" lvl="2"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3pPr>
            <a:lvl4pPr marR="0" lvl="3"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4pPr>
            <a:lvl5pPr marR="0" lvl="4"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5pPr>
            <a:lvl6pPr marR="0" lvl="5"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6pPr>
            <a:lvl7pPr marR="0" lvl="6"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7pPr>
            <a:lvl8pPr marR="0" lvl="7"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8pPr>
            <a:lvl9pPr marR="0" lvl="8" algn="l" rtl="0">
              <a:lnSpc>
                <a:spcPct val="100000"/>
              </a:lnSpc>
              <a:spcBef>
                <a:spcPts val="0"/>
              </a:spcBef>
              <a:spcAft>
                <a:spcPts val="0"/>
              </a:spcAft>
              <a:buClr>
                <a:schemeClr val="dk1"/>
              </a:buClr>
              <a:buSzPts val="2400"/>
              <a:buFont typeface="Gochi Hand"/>
              <a:buNone/>
              <a:defRPr sz="2400" b="0" i="0" u="none" strike="noStrike" cap="none">
                <a:solidFill>
                  <a:schemeClr val="dk1"/>
                </a:solidFill>
                <a:latin typeface="Gochi Hand"/>
                <a:ea typeface="Gochi Hand"/>
                <a:cs typeface="Gochi Hand"/>
                <a:sym typeface="Gochi Hand"/>
              </a:defRPr>
            </a:lvl9pPr>
          </a:lstStyle>
          <a:p>
            <a:r>
              <a:rPr lang="en-US" sz="5400" dirty="0">
                <a:highlight>
                  <a:schemeClr val="lt2"/>
                </a:highlight>
              </a:rPr>
              <a:t>2 Min I BUZZ IN</a:t>
            </a:r>
            <a:endParaRPr lang="en-US" sz="5400" dirty="0">
              <a:highlight>
                <a:schemeClr val="lt2"/>
              </a:high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3198389" y="1815571"/>
            <a:ext cx="3188335"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6000" b="1" dirty="0">
                <a:solidFill>
                  <a:srgbClr val="FF0000"/>
                </a:solidFill>
              </a:rPr>
              <a:t>Heading</a:t>
            </a:r>
            <a:endParaRPr lang="en-US" altLang="en-US" sz="6000" b="1" dirty="0">
              <a:solidFill>
                <a:srgbClr val="FF0000"/>
              </a:solidFill>
            </a:endParaRPr>
          </a:p>
        </p:txBody>
      </p:sp>
      <p:sp>
        <p:nvSpPr>
          <p:cNvPr id="4099" name="Rectangle 3"/>
          <p:cNvSpPr>
            <a:spLocks noChangeArrowheads="1"/>
          </p:cNvSpPr>
          <p:nvPr/>
        </p:nvSpPr>
        <p:spPr bwMode="auto">
          <a:xfrm>
            <a:off x="7640320" y="835660"/>
            <a:ext cx="6088380" cy="2029460"/>
          </a:xfrm>
          <a:prstGeom prst="rect">
            <a:avLst/>
          </a:prstGeom>
          <a:solidFill>
            <a:srgbClr val="D82DE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385" b="1" dirty="0"/>
              <a:t>Amman, Jordan</a:t>
            </a:r>
            <a:endParaRPr lang="en-US" altLang="en-US" sz="4385" b="1" dirty="0"/>
          </a:p>
          <a:p>
            <a:pPr eaLnBrk="1" hangingPunct="1"/>
            <a:r>
              <a:rPr lang="en-US" altLang="en-US" sz="4385" b="1" dirty="0"/>
              <a:t>November 9th, 2025</a:t>
            </a:r>
            <a:endParaRPr lang="en-US" altLang="en-US" sz="4385" b="1" dirty="0"/>
          </a:p>
        </p:txBody>
      </p:sp>
      <p:sp>
        <p:nvSpPr>
          <p:cNvPr id="9220" name="Line 4"/>
          <p:cNvSpPr>
            <a:spLocks noChangeShapeType="1"/>
          </p:cNvSpPr>
          <p:nvPr/>
        </p:nvSpPr>
        <p:spPr bwMode="auto">
          <a:xfrm flipV="1">
            <a:off x="6242685" y="1910080"/>
            <a:ext cx="1278255" cy="156845"/>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195"/>
          </a:p>
        </p:txBody>
      </p:sp>
      <p:sp>
        <p:nvSpPr>
          <p:cNvPr id="9221" name="Text Box 5"/>
          <p:cNvSpPr txBox="1">
            <a:spLocks noChangeArrowheads="1"/>
          </p:cNvSpPr>
          <p:nvPr/>
        </p:nvSpPr>
        <p:spPr bwMode="auto">
          <a:xfrm>
            <a:off x="1074420" y="4178300"/>
            <a:ext cx="12296140" cy="4431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5640" dirty="0"/>
              <a:t>The </a:t>
            </a:r>
            <a:r>
              <a:rPr lang="en-US" altLang="en-US" sz="5640" dirty="0">
                <a:highlight>
                  <a:srgbClr val="FF0000"/>
                </a:highlight>
              </a:rPr>
              <a:t>first part </a:t>
            </a:r>
            <a:r>
              <a:rPr lang="en-US" altLang="en-US" sz="5640" dirty="0"/>
              <a:t>of a friendly letter is called the </a:t>
            </a:r>
            <a:r>
              <a:rPr lang="en-US" altLang="en-US" sz="5640" b="1" u="sng" dirty="0"/>
              <a:t>heading</a:t>
            </a:r>
            <a:r>
              <a:rPr lang="en-US" altLang="en-US" sz="5640" dirty="0"/>
              <a:t>.  The heading includes the writer’s </a:t>
            </a:r>
            <a:r>
              <a:rPr lang="en-US" altLang="en-US" sz="5640" dirty="0">
                <a:highlight>
                  <a:srgbClr val="FF0000"/>
                </a:highlight>
              </a:rPr>
              <a:t>address</a:t>
            </a:r>
            <a:r>
              <a:rPr lang="en-US" altLang="en-US" sz="5640" dirty="0"/>
              <a:t> and the </a:t>
            </a:r>
            <a:r>
              <a:rPr lang="en-US" altLang="en-US" sz="5640" dirty="0">
                <a:highlight>
                  <a:srgbClr val="FF0000"/>
                </a:highlight>
              </a:rPr>
              <a:t>date</a:t>
            </a:r>
            <a:r>
              <a:rPr lang="en-US" altLang="en-US" sz="5640" dirty="0"/>
              <a:t>. It is located at the </a:t>
            </a:r>
            <a:r>
              <a:rPr lang="en-US" altLang="en-US" sz="5640" dirty="0">
                <a:highlight>
                  <a:srgbClr val="FF0000"/>
                </a:highlight>
              </a:rPr>
              <a:t>top right </a:t>
            </a:r>
            <a:r>
              <a:rPr lang="en-US" altLang="en-US" sz="5640" dirty="0"/>
              <a:t>of the page.</a:t>
            </a:r>
            <a:endParaRPr lang="en-US" altLang="en-US" sz="5640" dirty="0"/>
          </a:p>
        </p:txBody>
      </p:sp>
      <p:pic>
        <p:nvPicPr>
          <p:cNvPr id="4103" name="Picture 7" descr="j0199711"/>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8140" y="835660"/>
            <a:ext cx="2626360" cy="286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p:cTn id="7" dur="1000" fill="hold"/>
                                        <p:tgtEl>
                                          <p:spTgt spid="4103"/>
                                        </p:tgtEl>
                                        <p:attrNameLst>
                                          <p:attrName>ppt_x</p:attrName>
                                        </p:attrNameLst>
                                      </p:cBhvr>
                                      <p:tavLst>
                                        <p:tav tm="0">
                                          <p:val>
                                            <p:strVal val="#ppt_x-.2"/>
                                          </p:val>
                                        </p:tav>
                                        <p:tav tm="100000">
                                          <p:val>
                                            <p:strVal val="#ppt_x"/>
                                          </p:val>
                                        </p:tav>
                                      </p:tavLst>
                                    </p:anim>
                                    <p:anim calcmode="lin" valueType="num">
                                      <p:cBhvr>
                                        <p:cTn id="8" dur="1000" fill="hold"/>
                                        <p:tgtEl>
                                          <p:spTgt spid="4103"/>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03"/>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ppt_x</p:attrName>
                                        </p:attrNameLst>
                                      </p:cBhvr>
                                      <p:tavLst>
                                        <p:tav tm="0">
                                          <p:val>
                                            <p:strVal val="#ppt_x-.2"/>
                                          </p:val>
                                        </p:tav>
                                        <p:tav tm="100000">
                                          <p:val>
                                            <p:strVal val="#ppt_x"/>
                                          </p:val>
                                        </p:tav>
                                      </p:tavLst>
                                    </p:anim>
                                    <p:anim calcmode="lin" valueType="num">
                                      <p:cBhvr>
                                        <p:cTn id="13" dur="1000" fill="hold"/>
                                        <p:tgtEl>
                                          <p:spTgt spid="409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4417060" y="1519609"/>
            <a:ext cx="2720617" cy="863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5015" b="1" dirty="0"/>
              <a:t>Heading</a:t>
            </a:r>
            <a:endParaRPr lang="en-US" altLang="en-US" sz="5015" b="1" dirty="0"/>
          </a:p>
        </p:txBody>
      </p:sp>
      <p:sp>
        <p:nvSpPr>
          <p:cNvPr id="10243" name="Rectangle 3"/>
          <p:cNvSpPr>
            <a:spLocks noChangeArrowheads="1"/>
          </p:cNvSpPr>
          <p:nvPr/>
        </p:nvSpPr>
        <p:spPr bwMode="auto">
          <a:xfrm>
            <a:off x="8237220" y="835660"/>
            <a:ext cx="4536440" cy="1547495"/>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endParaRPr lang="en-US" altLang="en-US" sz="2505" dirty="0"/>
          </a:p>
          <a:p>
            <a:pPr eaLnBrk="1" hangingPunct="1"/>
            <a:r>
              <a:rPr lang="en-US" altLang="en-US" sz="3600" dirty="0"/>
              <a:t>Amman, Jordan</a:t>
            </a:r>
            <a:endParaRPr lang="en-US" altLang="en-US" sz="3600" dirty="0"/>
          </a:p>
          <a:p>
            <a:pPr eaLnBrk="1" hangingPunct="1"/>
            <a:r>
              <a:rPr lang="en-US" altLang="en-US" sz="3600" dirty="0"/>
              <a:t>November 9th, 2025</a:t>
            </a:r>
            <a:endParaRPr lang="en-US" altLang="en-US" sz="3600" dirty="0"/>
          </a:p>
        </p:txBody>
      </p:sp>
      <p:sp>
        <p:nvSpPr>
          <p:cNvPr id="10244" name="Line 4"/>
          <p:cNvSpPr>
            <a:spLocks noChangeShapeType="1"/>
          </p:cNvSpPr>
          <p:nvPr/>
        </p:nvSpPr>
        <p:spPr bwMode="auto">
          <a:xfrm flipV="1">
            <a:off x="7137400" y="1790700"/>
            <a:ext cx="1099820" cy="26035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195"/>
          </a:p>
        </p:txBody>
      </p:sp>
      <p:sp>
        <p:nvSpPr>
          <p:cNvPr id="10245" name="Text Box 5"/>
          <p:cNvSpPr txBox="1">
            <a:spLocks noChangeArrowheads="1"/>
          </p:cNvSpPr>
          <p:nvPr/>
        </p:nvSpPr>
        <p:spPr bwMode="auto">
          <a:xfrm>
            <a:off x="7520940" y="3820161"/>
            <a:ext cx="4775200" cy="101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6000" b="1" dirty="0">
                <a:solidFill>
                  <a:srgbClr val="FF0000"/>
                </a:solidFill>
              </a:rPr>
              <a:t>Greeting</a:t>
            </a:r>
            <a:endParaRPr lang="en-US" altLang="en-US" sz="6000" b="1" dirty="0">
              <a:solidFill>
                <a:srgbClr val="FF0000"/>
              </a:solidFill>
            </a:endParaRPr>
          </a:p>
        </p:txBody>
      </p:sp>
      <p:sp>
        <p:nvSpPr>
          <p:cNvPr id="10246" name="Text Box 6"/>
          <p:cNvSpPr txBox="1">
            <a:spLocks noChangeArrowheads="1"/>
          </p:cNvSpPr>
          <p:nvPr/>
        </p:nvSpPr>
        <p:spPr bwMode="auto">
          <a:xfrm>
            <a:off x="1103162" y="3388279"/>
            <a:ext cx="5133340" cy="862965"/>
          </a:xfrm>
          <a:prstGeom prst="rect">
            <a:avLst/>
          </a:prstGeom>
          <a:solidFill>
            <a:srgbClr val="D82DE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5015" b="1" dirty="0"/>
              <a:t>Dear Maria,</a:t>
            </a:r>
            <a:endParaRPr lang="en-US" altLang="en-US" sz="5015" b="1" dirty="0"/>
          </a:p>
        </p:txBody>
      </p:sp>
      <p:sp>
        <p:nvSpPr>
          <p:cNvPr id="10247" name="Line 7"/>
          <p:cNvSpPr>
            <a:spLocks noChangeShapeType="1"/>
          </p:cNvSpPr>
          <p:nvPr/>
        </p:nvSpPr>
        <p:spPr bwMode="auto">
          <a:xfrm flipH="1" flipV="1">
            <a:off x="5730240" y="3939540"/>
            <a:ext cx="1790700" cy="119380"/>
          </a:xfrm>
          <a:prstGeom prst="line">
            <a:avLst/>
          </a:prstGeom>
          <a:noFill/>
          <a:ln w="76200">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ar-SA" sz="2195"/>
          </a:p>
        </p:txBody>
      </p:sp>
      <p:sp>
        <p:nvSpPr>
          <p:cNvPr id="10248" name="Text Box 8"/>
          <p:cNvSpPr txBox="1">
            <a:spLocks noChangeArrowheads="1"/>
          </p:cNvSpPr>
          <p:nvPr/>
        </p:nvSpPr>
        <p:spPr bwMode="auto">
          <a:xfrm>
            <a:off x="835660" y="5372100"/>
            <a:ext cx="11938000" cy="3950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spcBef>
                <a:spcPct val="50000"/>
              </a:spcBef>
            </a:pPr>
            <a:r>
              <a:rPr lang="en-US" altLang="en-US" sz="5015" dirty="0"/>
              <a:t>The second part of the friendly letter is the </a:t>
            </a:r>
            <a:r>
              <a:rPr lang="en-US" altLang="en-US" sz="5015" b="1" u="sng" dirty="0"/>
              <a:t>greeting</a:t>
            </a:r>
            <a:r>
              <a:rPr lang="en-US" altLang="en-US" sz="5015" dirty="0"/>
              <a:t>. It begins with </a:t>
            </a:r>
            <a:r>
              <a:rPr lang="en-US" altLang="en-US" sz="5015" dirty="0">
                <a:highlight>
                  <a:srgbClr val="FF0000"/>
                </a:highlight>
              </a:rPr>
              <a:t>a capital letter and ends with a </a:t>
            </a:r>
            <a:r>
              <a:rPr lang="en-US" altLang="en-US" sz="5015" dirty="0">
                <a:solidFill>
                  <a:schemeClr val="bg2">
                    <a:lumMod val="20000"/>
                    <a:lumOff val="80000"/>
                  </a:schemeClr>
                </a:solidFill>
                <a:highlight>
                  <a:srgbClr val="FF0000"/>
                </a:highlight>
              </a:rPr>
              <a:t>comma</a:t>
            </a:r>
            <a:r>
              <a:rPr lang="en-US" altLang="en-US" sz="5015" dirty="0"/>
              <a:t>. It is written on the </a:t>
            </a:r>
            <a:r>
              <a:rPr lang="en-US" altLang="en-US" sz="5015" dirty="0">
                <a:highlight>
                  <a:srgbClr val="FFFF00"/>
                </a:highlight>
              </a:rPr>
              <a:t>top left </a:t>
            </a:r>
            <a:r>
              <a:rPr lang="en-US" altLang="en-US" sz="5015" dirty="0"/>
              <a:t>of the page, </a:t>
            </a:r>
            <a:r>
              <a:rPr lang="en-US" altLang="en-US" sz="5015" i="1" u="sng" dirty="0"/>
              <a:t>after the heading</a:t>
            </a:r>
            <a:r>
              <a:rPr lang="en-US" altLang="en-US" sz="5015" dirty="0"/>
              <a:t>. </a:t>
            </a:r>
            <a:endParaRPr lang="en-US" altLang="en-US" sz="5015" dirty="0"/>
          </a:p>
        </p:txBody>
      </p:sp>
      <p:pic>
        <p:nvPicPr>
          <p:cNvPr id="10250" name="Picture 11" descr="j019773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35660" y="477521"/>
            <a:ext cx="1999615" cy="2681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Letter Templates for Elementary Kids by Slidesgo">
  <a:themeElements>
    <a:clrScheme name="Simple Light">
      <a:dk1>
        <a:srgbClr val="242424"/>
      </a:dk1>
      <a:lt1>
        <a:srgbClr val="FFFDF7"/>
      </a:lt1>
      <a:dk2>
        <a:srgbClr val="FDD63C"/>
      </a:dk2>
      <a:lt2>
        <a:srgbClr val="F188A2"/>
      </a:lt2>
      <a:accent1>
        <a:srgbClr val="C69BD5"/>
      </a:accent1>
      <a:accent2>
        <a:srgbClr val="87D8CA"/>
      </a:accent2>
      <a:accent3>
        <a:srgbClr val="579183"/>
      </a:accent3>
      <a:accent4>
        <a:srgbClr val="165194"/>
      </a:accent4>
      <a:accent5>
        <a:srgbClr val="77B154"/>
      </a:accent5>
      <a:accent6>
        <a:srgbClr val="FFFFFF"/>
      </a:accent6>
      <a:hlink>
        <a:srgbClr val="24242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3388</Words>
  <Application>WPS Presentation</Application>
  <PresentationFormat>Custom</PresentationFormat>
  <Paragraphs>206</Paragraphs>
  <Slides>21</Slides>
  <Notes>9</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21</vt:i4>
      </vt:variant>
    </vt:vector>
  </HeadingPairs>
  <TitlesOfParts>
    <vt:vector size="38" baseType="lpstr">
      <vt:lpstr>Arial</vt:lpstr>
      <vt:lpstr>SimSun</vt:lpstr>
      <vt:lpstr>Wingdings</vt:lpstr>
      <vt:lpstr>Arial</vt:lpstr>
      <vt:lpstr>Londrina Solid</vt:lpstr>
      <vt:lpstr>Gochi Hand</vt:lpstr>
      <vt:lpstr>Segoe Print</vt:lpstr>
      <vt:lpstr>Montserrat Medium</vt:lpstr>
      <vt:lpstr>Comic Sans MS</vt:lpstr>
      <vt:lpstr>Times New Roman</vt:lpstr>
      <vt:lpstr>Elephant</vt:lpstr>
      <vt:lpstr>Allegro BT</vt:lpstr>
      <vt:lpstr>Calibri</vt:lpstr>
      <vt:lpstr>Montserrat</vt:lpstr>
      <vt:lpstr>Microsoft YaHei</vt:lpstr>
      <vt:lpstr>Arial Unicode MS</vt:lpstr>
      <vt:lpstr>Letter Templates for Elementary Kids by Slidesgo</vt:lpstr>
      <vt:lpstr>A friendly letter  </vt:lpstr>
      <vt:lpstr>Outcomes</vt:lpstr>
      <vt:lpstr>Warm up</vt:lpstr>
      <vt:lpstr>Pre-assessment </vt:lpstr>
      <vt:lpstr>Pre-assessment </vt:lpstr>
      <vt:lpstr>Parts of the letter</vt:lpstr>
      <vt:lpstr>PowerPoint 演示文稿</vt:lpstr>
      <vt:lpstr>PowerPoint 演示文稿</vt:lpstr>
      <vt:lpstr>PowerPoint 演示文稿</vt:lpstr>
      <vt:lpstr>Pre-assessment </vt:lpstr>
      <vt:lpstr>Pre-assessment </vt:lpstr>
      <vt:lpstr>PowerPoint 演示文稿</vt:lpstr>
      <vt:lpstr>PowerPoint 演示文稿</vt:lpstr>
      <vt:lpstr>Homework </vt:lpstr>
      <vt:lpstr>Differentiation:</vt:lpstr>
      <vt:lpstr>PowerPoint 演示文稿</vt:lpstr>
      <vt:lpstr>PowerPoint 演示文稿</vt:lpstr>
      <vt:lpstr>PowerPoint 演示文稿</vt:lpstr>
      <vt:lpstr>Summative Assessment</vt:lpstr>
      <vt:lpstr>Summative Assessment</vt:lpstr>
      <vt:lpstr>Closure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Writing A friendly letter</dc:title>
  <dc:creator>waed</dc:creator>
  <cp:lastModifiedBy>User</cp:lastModifiedBy>
  <cp:revision>20</cp:revision>
  <dcterms:created xsi:type="dcterms:W3CDTF">2025-11-08T05:27:31Z</dcterms:created>
  <dcterms:modified xsi:type="dcterms:W3CDTF">2025-11-08T13:53:35Z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0B0A7CF45F594690AF242AE6E50E4B10_13</vt:lpwstr>
  </property>
  <property fmtid="{D5CDD505-2E9C-101B-9397-08002B2CF9AE}" pid="3" name="KSOProductBuildVer">
    <vt:lpwstr>1033-12.2.0.23131</vt:lpwstr>
  </property>
</Properties>
</file>