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One Little Font" charset="1" panose="00000500000000000000"/>
      <p:regular r:id="rId27"/>
    </p:embeddedFont>
    <p:embeddedFont>
      <p:font typeface="One Little Font Bold" charset="1" panose="00000800000000000000"/>
      <p:regular r:id="rId28"/>
    </p:embeddedFont>
    <p:embeddedFont>
      <p:font typeface="Open Sauce Bold" charset="1" panose="00000800000000000000"/>
      <p:regular r:id="rId29"/>
    </p:embeddedFont>
    <p:embeddedFont>
      <p:font typeface="Mango AC" charset="1" panose="000000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ENifHUnKM.mp4" Type="http://schemas.openxmlformats.org/officeDocument/2006/relationships/video"/><Relationship Id="rId11" Target="../media/VAENifHUnKM.mp4" Type="http://schemas.microsoft.com/office/2007/relationships/media"/><Relationship Id="rId2" Target="../media/image1.png" Type="http://schemas.openxmlformats.org/officeDocument/2006/relationships/image"/><Relationship Id="rId3" Target="../media/image61.jpeg" Type="http://schemas.openxmlformats.org/officeDocument/2006/relationships/image"/><Relationship Id="rId4" Target="../media/VAExe0BPcsY.mp4" Type="http://schemas.openxmlformats.org/officeDocument/2006/relationships/video"/><Relationship Id="rId5" Target="../media/VAExe0BPcsY.mp4" Type="http://schemas.microsoft.com/office/2007/relationships/media"/><Relationship Id="rId6" Target="../media/image62.jpeg" Type="http://schemas.openxmlformats.org/officeDocument/2006/relationships/image"/><Relationship Id="rId7" Target="../media/VAFw137m_bg.mp4" Type="http://schemas.openxmlformats.org/officeDocument/2006/relationships/video"/><Relationship Id="rId8" Target="../media/VAFw137m_bg.mp4" Type="http://schemas.microsoft.com/office/2007/relationships/media"/><Relationship Id="rId9" Target="../media/image63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4.png" Type="http://schemas.openxmlformats.org/officeDocument/2006/relationships/image"/><Relationship Id="rId4" Target="../media/image65.png" Type="http://schemas.openxmlformats.org/officeDocument/2006/relationships/image"/><Relationship Id="rId5" Target="../media/image66.png" Type="http://schemas.openxmlformats.org/officeDocument/2006/relationships/image"/><Relationship Id="rId6" Target="../media/image67.png" Type="http://schemas.openxmlformats.org/officeDocument/2006/relationships/image"/><Relationship Id="rId7" Target="../media/image68.jpeg" Type="http://schemas.openxmlformats.org/officeDocument/2006/relationships/image"/><Relationship Id="rId8" Target="../media/VAG1ZoIH4g0.mp4" Type="http://schemas.openxmlformats.org/officeDocument/2006/relationships/video"/><Relationship Id="rId9" Target="../media/VAG1ZoIH4g0.mp4" Type="http://schemas.microsoft.com/office/2007/relationships/media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9.png" Type="http://schemas.openxmlformats.org/officeDocument/2006/relationships/image"/><Relationship Id="rId4" Target="../media/image70.png" Type="http://schemas.openxmlformats.org/officeDocument/2006/relationships/image"/><Relationship Id="rId5" Target="../media/image71.jpeg" Type="http://schemas.openxmlformats.org/officeDocument/2006/relationships/image"/><Relationship Id="rId6" Target="../media/VAG1Z3GcRxA.mp4" Type="http://schemas.openxmlformats.org/officeDocument/2006/relationships/video"/><Relationship Id="rId7" Target="../media/VAG1Z3GcRxA.mp4" Type="http://schemas.microsoft.com/office/2007/relationships/media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3.png" Type="http://schemas.openxmlformats.org/officeDocument/2006/relationships/image"/><Relationship Id="rId4" Target="../media/image74.png" Type="http://schemas.openxmlformats.org/officeDocument/2006/relationships/image"/><Relationship Id="rId5" Target="../media/image75.png" Type="http://schemas.openxmlformats.org/officeDocument/2006/relationships/image"/><Relationship Id="rId6" Target="../media/image7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7.png" Type="http://schemas.openxmlformats.org/officeDocument/2006/relationships/image"/><Relationship Id="rId4" Target="../media/image78.svg" Type="http://schemas.openxmlformats.org/officeDocument/2006/relationships/image"/><Relationship Id="rId5" Target="../media/image79.png" Type="http://schemas.openxmlformats.org/officeDocument/2006/relationships/image"/><Relationship Id="rId6" Target="../media/image8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81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qm0TFc6A.mp4" Type="http://schemas.microsoft.com/office/2007/relationships/media"/><Relationship Id="rId11" Target="../media/image84.jpeg" Type="http://schemas.openxmlformats.org/officeDocument/2006/relationships/image"/><Relationship Id="rId12" Target="../media/VAGmt_Ki4yc.mp4" Type="http://schemas.openxmlformats.org/officeDocument/2006/relationships/video"/><Relationship Id="rId13" Target="../media/VAGmt_Ki4yc.mp4" Type="http://schemas.microsoft.com/office/2007/relationships/media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2.jpeg" Type="http://schemas.openxmlformats.org/officeDocument/2006/relationships/image"/><Relationship Id="rId6" Target="../media/VAF8ufpmkOU.mp4" Type="http://schemas.openxmlformats.org/officeDocument/2006/relationships/video"/><Relationship Id="rId7" Target="../media/VAF8ufpmkOU.mp4" Type="http://schemas.microsoft.com/office/2007/relationships/media"/><Relationship Id="rId8" Target="../media/image83.jpeg" Type="http://schemas.openxmlformats.org/officeDocument/2006/relationships/image"/><Relationship Id="rId9" Target="../media/VAGqm0TFc6A.mp4" Type="http://schemas.openxmlformats.org/officeDocument/2006/relationships/video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2" Target="../media/image1.png" Type="http://schemas.openxmlformats.org/officeDocument/2006/relationships/image"/><Relationship Id="rId3" Target="../media/image85.png" Type="http://schemas.openxmlformats.org/officeDocument/2006/relationships/image"/><Relationship Id="rId4" Target="../media/image86.png" Type="http://schemas.openxmlformats.org/officeDocument/2006/relationships/image"/><Relationship Id="rId5" Target="../media/image87.svg" Type="http://schemas.openxmlformats.org/officeDocument/2006/relationships/image"/><Relationship Id="rId6" Target="../media/image88.png" Type="http://schemas.openxmlformats.org/officeDocument/2006/relationships/image"/><Relationship Id="rId7" Target="../media/image89.png" Type="http://schemas.openxmlformats.org/officeDocument/2006/relationships/image"/><Relationship Id="rId8" Target="../media/image90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5.png" Type="http://schemas.openxmlformats.org/officeDocument/2006/relationships/image"/><Relationship Id="rId4" Target="../media/image86.png" Type="http://schemas.openxmlformats.org/officeDocument/2006/relationships/image"/><Relationship Id="rId5" Target="../media/image87.svg" Type="http://schemas.openxmlformats.org/officeDocument/2006/relationships/image"/><Relationship Id="rId6" Target="../media/image88.png" Type="http://schemas.openxmlformats.org/officeDocument/2006/relationships/image"/><Relationship Id="rId7" Target="../media/image89.png" Type="http://schemas.openxmlformats.org/officeDocument/2006/relationships/image"/><Relationship Id="rId8" Target="../media/image90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20.png" Type="http://schemas.openxmlformats.org/officeDocument/2006/relationships/image"/><Relationship Id="rId12" Target="../media/image18.png" Type="http://schemas.openxmlformats.org/officeDocument/2006/relationships/image"/><Relationship Id="rId13" Target="../media/image23.png" Type="http://schemas.openxmlformats.org/officeDocument/2006/relationships/image"/><Relationship Id="rId14" Target="../media/image24.png" Type="http://schemas.openxmlformats.org/officeDocument/2006/relationships/image"/><Relationship Id="rId15" Target="../media/image25.png" Type="http://schemas.openxmlformats.org/officeDocument/2006/relationships/image"/><Relationship Id="rId16" Target="../media/image26.png" Type="http://schemas.openxmlformats.org/officeDocument/2006/relationships/image"/><Relationship Id="rId17" Target="../media/image27.png" Type="http://schemas.openxmlformats.org/officeDocument/2006/relationships/image"/><Relationship Id="rId18" Target="../media/image41.png" Type="http://schemas.openxmlformats.org/officeDocument/2006/relationships/image"/><Relationship Id="rId19" Target="../media/image42.png" Type="http://schemas.openxmlformats.org/officeDocument/2006/relationships/image"/><Relationship Id="rId2" Target="../media/image1.png" Type="http://schemas.openxmlformats.org/officeDocument/2006/relationships/image"/><Relationship Id="rId20" Target="../media/image43.png" Type="http://schemas.openxmlformats.org/officeDocument/2006/relationships/image"/><Relationship Id="rId21" Target="../media/image56.png" Type="http://schemas.openxmlformats.org/officeDocument/2006/relationships/image"/><Relationship Id="rId22" Target="../media/image57.png" Type="http://schemas.openxmlformats.org/officeDocument/2006/relationships/image"/><Relationship Id="rId23" Target="../media/image58.png" Type="http://schemas.openxmlformats.org/officeDocument/2006/relationships/image"/><Relationship Id="rId24" Target="../media/image59.png" Type="http://schemas.openxmlformats.org/officeDocument/2006/relationships/image"/><Relationship Id="rId25" Target="../media/image15.png" Type="http://schemas.openxmlformats.org/officeDocument/2006/relationships/image"/><Relationship Id="rId26" Target="../media/image47.png" Type="http://schemas.openxmlformats.org/officeDocument/2006/relationships/image"/><Relationship Id="rId27" Target="../media/image48.svg" Type="http://schemas.openxmlformats.org/officeDocument/2006/relationships/image"/><Relationship Id="rId28" Target="../media/image46.png" Type="http://schemas.openxmlformats.org/officeDocument/2006/relationships/image"/><Relationship Id="rId29" Target="../media/image64.png" Type="http://schemas.openxmlformats.org/officeDocument/2006/relationships/image"/><Relationship Id="rId3" Target="../media/image91.png" Type="http://schemas.openxmlformats.org/officeDocument/2006/relationships/image"/><Relationship Id="rId30" Target="../media/image65.png" Type="http://schemas.openxmlformats.org/officeDocument/2006/relationships/image"/><Relationship Id="rId31" Target="../media/image66.png" Type="http://schemas.openxmlformats.org/officeDocument/2006/relationships/image"/><Relationship Id="rId32" Target="../media/image67.png" Type="http://schemas.openxmlformats.org/officeDocument/2006/relationships/image"/><Relationship Id="rId33" Target="../media/image69.png" Type="http://schemas.openxmlformats.org/officeDocument/2006/relationships/image"/><Relationship Id="rId34" Target="../media/image94.png" Type="http://schemas.openxmlformats.org/officeDocument/2006/relationships/image"/><Relationship Id="rId35" Target="../media/image95.png" Type="http://schemas.openxmlformats.org/officeDocument/2006/relationships/image"/><Relationship Id="rId36" Target="../media/image96.png" Type="http://schemas.openxmlformats.org/officeDocument/2006/relationships/image"/><Relationship Id="rId37" Target="../media/image97.png" Type="http://schemas.openxmlformats.org/officeDocument/2006/relationships/image"/><Relationship Id="rId38" Target="../media/image98.png" Type="http://schemas.openxmlformats.org/officeDocument/2006/relationships/image"/><Relationship Id="rId39" Target="../media/image99.png" Type="http://schemas.openxmlformats.org/officeDocument/2006/relationships/image"/><Relationship Id="rId4" Target="../media/image92.png" Type="http://schemas.openxmlformats.org/officeDocument/2006/relationships/image"/><Relationship Id="rId40" Target="../media/image100.png" Type="http://schemas.openxmlformats.org/officeDocument/2006/relationships/image"/><Relationship Id="rId41" Target="../media/image77.png" Type="http://schemas.openxmlformats.org/officeDocument/2006/relationships/image"/><Relationship Id="rId42" Target="../media/image78.svg" Type="http://schemas.openxmlformats.org/officeDocument/2006/relationships/image"/><Relationship Id="rId43" Target="../media/image4.png" Type="http://schemas.openxmlformats.org/officeDocument/2006/relationships/image"/><Relationship Id="rId44" Target="../media/image5.svg" Type="http://schemas.openxmlformats.org/officeDocument/2006/relationships/image"/><Relationship Id="rId5" Target="../media/image93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38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png" Type="http://schemas.openxmlformats.org/officeDocument/2006/relationships/image"/><Relationship Id="rId6" Target="../media/image19.gif" Type="http://schemas.openxmlformats.org/officeDocument/2006/relationships/image"/><Relationship Id="rId7" Target="../media/image2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9.svg" Type="http://schemas.openxmlformats.org/officeDocument/2006/relationships/image"/><Relationship Id="rId11" Target="../media/image110.png" Type="http://schemas.openxmlformats.org/officeDocument/2006/relationships/image"/><Relationship Id="rId2" Target="../media/image1.png" Type="http://schemas.openxmlformats.org/officeDocument/2006/relationships/image"/><Relationship Id="rId3" Target="../media/image102.png" Type="http://schemas.openxmlformats.org/officeDocument/2006/relationships/image"/><Relationship Id="rId4" Target="../media/image103.svg" Type="http://schemas.openxmlformats.org/officeDocument/2006/relationships/image"/><Relationship Id="rId5" Target="../media/image104.png" Type="http://schemas.openxmlformats.org/officeDocument/2006/relationships/image"/><Relationship Id="rId6" Target="../media/image105.png" Type="http://schemas.openxmlformats.org/officeDocument/2006/relationships/image"/><Relationship Id="rId7" Target="../media/image106.png" Type="http://schemas.openxmlformats.org/officeDocument/2006/relationships/image"/><Relationship Id="rId8" Target="../media/image107.svg" Type="http://schemas.openxmlformats.org/officeDocument/2006/relationships/image"/><Relationship Id="rId9" Target="../media/image10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14.png" Type="http://schemas.openxmlformats.org/officeDocument/2006/relationships/image"/><Relationship Id="rId5" Target="../media/image22.jpeg" Type="http://schemas.openxmlformats.org/officeDocument/2006/relationships/image"/><Relationship Id="rId6" Target="../media/VAG1Ztm1h_0.mp4" Type="http://schemas.openxmlformats.org/officeDocument/2006/relationships/video"/><Relationship Id="rId7" Target="../media/VAG1Ztm1h_0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38.png" Type="http://schemas.openxmlformats.org/officeDocument/2006/relationships/image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png" Type="http://schemas.openxmlformats.org/officeDocument/2006/relationships/image"/><Relationship Id="rId2" Target="../media/image1.pn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51.png" Type="http://schemas.openxmlformats.org/officeDocument/2006/relationships/image"/><Relationship Id="rId6" Target="../media/image52.svg" Type="http://schemas.openxmlformats.org/officeDocument/2006/relationships/image"/><Relationship Id="rId7" Target="../media/image53.png" Type="http://schemas.openxmlformats.org/officeDocument/2006/relationships/image"/><Relationship Id="rId8" Target="../media/image54.svg" Type="http://schemas.openxmlformats.org/officeDocument/2006/relationships/image"/><Relationship Id="rId9" Target="../media/image5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8.png" Type="http://schemas.openxmlformats.org/officeDocument/2006/relationships/image"/><Relationship Id="rId4" Target="../media/image59.png" Type="http://schemas.openxmlformats.org/officeDocument/2006/relationships/image"/><Relationship Id="rId5" Target="../media/image60.png" Type="http://schemas.openxmlformats.org/officeDocument/2006/relationships/image"/><Relationship Id="rId6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95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07389" y="940042"/>
            <a:ext cx="11009058" cy="8406917"/>
          </a:xfrm>
          <a:custGeom>
            <a:avLst/>
            <a:gdLst/>
            <a:ahLst/>
            <a:cxnLst/>
            <a:rect r="r" b="b" t="t" l="l"/>
            <a:pathLst>
              <a:path h="8406917" w="11009058">
                <a:moveTo>
                  <a:pt x="0" y="0"/>
                </a:moveTo>
                <a:lnTo>
                  <a:pt x="11009058" y="0"/>
                </a:lnTo>
                <a:lnTo>
                  <a:pt x="11009058" y="8406916"/>
                </a:lnTo>
                <a:lnTo>
                  <a:pt x="0" y="8406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330087">
            <a:off x="-385849" y="1047361"/>
            <a:ext cx="5620823" cy="3311176"/>
          </a:xfrm>
          <a:custGeom>
            <a:avLst/>
            <a:gdLst/>
            <a:ahLst/>
            <a:cxnLst/>
            <a:rect r="r" b="b" t="t" l="l"/>
            <a:pathLst>
              <a:path h="3311176" w="5620823">
                <a:moveTo>
                  <a:pt x="0" y="0"/>
                </a:moveTo>
                <a:lnTo>
                  <a:pt x="5620823" y="0"/>
                </a:lnTo>
                <a:lnTo>
                  <a:pt x="5620823" y="3311176"/>
                </a:lnTo>
                <a:lnTo>
                  <a:pt x="0" y="3311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520403" y="2141204"/>
            <a:ext cx="9247194" cy="5757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56"/>
              </a:lnSpc>
            </a:pPr>
            <a:r>
              <a:rPr lang="en-US" sz="13443">
                <a:solidFill>
                  <a:srgbClr val="F0632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WRITING </a:t>
            </a:r>
          </a:p>
          <a:p>
            <a:pPr algn="ctr">
              <a:lnSpc>
                <a:spcPts val="15056"/>
              </a:lnSpc>
            </a:pPr>
            <a:r>
              <a:rPr lang="en-US" sz="13443">
                <a:solidFill>
                  <a:srgbClr val="F0632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 </a:t>
            </a:r>
          </a:p>
          <a:p>
            <a:pPr algn="ctr">
              <a:lnSpc>
                <a:spcPts val="15056"/>
              </a:lnSpc>
            </a:pPr>
            <a:r>
              <a:rPr lang="en-US" sz="13443">
                <a:solidFill>
                  <a:srgbClr val="F0632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RECIPE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486400" y="5663398"/>
            <a:ext cx="7315200" cy="172905"/>
          </a:xfrm>
          <a:custGeom>
            <a:avLst/>
            <a:gdLst/>
            <a:ahLst/>
            <a:cxnLst/>
            <a:rect r="r" b="b" t="t" l="l"/>
            <a:pathLst>
              <a:path h="172905" w="7315200">
                <a:moveTo>
                  <a:pt x="0" y="0"/>
                </a:moveTo>
                <a:lnTo>
                  <a:pt x="7315200" y="0"/>
                </a:lnTo>
                <a:lnTo>
                  <a:pt x="7315200" y="172905"/>
                </a:lnTo>
                <a:lnTo>
                  <a:pt x="0" y="172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6950819" y="3656133"/>
            <a:ext cx="4343164" cy="265866"/>
          </a:xfrm>
          <a:custGeom>
            <a:avLst/>
            <a:gdLst/>
            <a:ahLst/>
            <a:cxnLst/>
            <a:rect r="r" b="b" t="t" l="l"/>
            <a:pathLst>
              <a:path h="265866" w="4343164">
                <a:moveTo>
                  <a:pt x="0" y="0"/>
                </a:moveTo>
                <a:lnTo>
                  <a:pt x="4343163" y="0"/>
                </a:lnTo>
                <a:lnTo>
                  <a:pt x="4343163" y="265866"/>
                </a:lnTo>
                <a:lnTo>
                  <a:pt x="0" y="2658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133244">
            <a:off x="4936562" y="1426345"/>
            <a:ext cx="1099676" cy="1220168"/>
          </a:xfrm>
          <a:custGeom>
            <a:avLst/>
            <a:gdLst/>
            <a:ahLst/>
            <a:cxnLst/>
            <a:rect r="r" b="b" t="t" l="l"/>
            <a:pathLst>
              <a:path h="1220168" w="1099676">
                <a:moveTo>
                  <a:pt x="0" y="0"/>
                </a:moveTo>
                <a:lnTo>
                  <a:pt x="1099676" y="0"/>
                </a:lnTo>
                <a:lnTo>
                  <a:pt x="1099676" y="1220168"/>
                </a:lnTo>
                <a:lnTo>
                  <a:pt x="0" y="12201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2022802">
            <a:off x="14855311" y="4301846"/>
            <a:ext cx="2248103" cy="8081416"/>
          </a:xfrm>
          <a:custGeom>
            <a:avLst/>
            <a:gdLst/>
            <a:ahLst/>
            <a:cxnLst/>
            <a:rect r="r" b="b" t="t" l="l"/>
            <a:pathLst>
              <a:path h="8081416" w="2248103">
                <a:moveTo>
                  <a:pt x="0" y="0"/>
                </a:moveTo>
                <a:lnTo>
                  <a:pt x="2248103" y="0"/>
                </a:lnTo>
                <a:lnTo>
                  <a:pt x="2248103" y="8081416"/>
                </a:lnTo>
                <a:lnTo>
                  <a:pt x="0" y="80814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917031" y="8237779"/>
            <a:ext cx="9850566" cy="846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16"/>
              </a:lnSpc>
              <a:spcBef>
                <a:spcPct val="0"/>
              </a:spcBef>
            </a:pPr>
            <a:r>
              <a:rPr lang="en-US" sz="4868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b="true" sz="4868">
                <a:solidFill>
                  <a:srgbClr val="000000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Grade: Four/ Unit: Two / Major: English</a:t>
            </a:r>
            <a:r>
              <a:rPr lang="en-US" sz="4868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415862">
            <a:off x="11446008" y="225527"/>
            <a:ext cx="3904676" cy="2756050"/>
          </a:xfrm>
          <a:custGeom>
            <a:avLst/>
            <a:gdLst/>
            <a:ahLst/>
            <a:cxnLst/>
            <a:rect r="r" b="b" t="t" l="l"/>
            <a:pathLst>
              <a:path h="2756050" w="3904676">
                <a:moveTo>
                  <a:pt x="0" y="0"/>
                </a:moveTo>
                <a:lnTo>
                  <a:pt x="3904675" y="0"/>
                </a:lnTo>
                <a:lnTo>
                  <a:pt x="3904675" y="2756051"/>
                </a:lnTo>
                <a:lnTo>
                  <a:pt x="0" y="2756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72853">
            <a:off x="1938413" y="5287155"/>
            <a:ext cx="3135334" cy="2670776"/>
          </a:xfrm>
          <a:custGeom>
            <a:avLst/>
            <a:gdLst/>
            <a:ahLst/>
            <a:cxnLst/>
            <a:rect r="r" b="b" t="t" l="l"/>
            <a:pathLst>
              <a:path h="2670776" w="3135334">
                <a:moveTo>
                  <a:pt x="0" y="0"/>
                </a:moveTo>
                <a:lnTo>
                  <a:pt x="3135334" y="0"/>
                </a:lnTo>
                <a:lnTo>
                  <a:pt x="3135334" y="2670776"/>
                </a:lnTo>
                <a:lnTo>
                  <a:pt x="0" y="26707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95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5262" t="461" r="0" b="0"/>
          <a:stretch>
            <a:fillRect/>
          </a:stretch>
        </p:blipFill>
        <p:spPr>
          <a:xfrm flipH="false" flipV="false" rot="0">
            <a:off x="9849710" y="5233432"/>
            <a:ext cx="8438290" cy="5053568"/>
          </a:xfrm>
          <a:prstGeom prst="rect">
            <a:avLst/>
          </a:prstGeom>
        </p:spPr>
      </p:pic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957" t="0" r="957" b="0"/>
          <a:stretch>
            <a:fillRect/>
          </a:stretch>
        </p:blipFill>
        <p:spPr>
          <a:xfrm flipH="false" flipV="false" rot="0">
            <a:off x="0" y="0"/>
            <a:ext cx="8850839" cy="5143500"/>
          </a:xfrm>
          <a:prstGeom prst="rect">
            <a:avLst/>
          </a:prstGeom>
        </p:spPr>
      </p:pic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rcRect l="0" t="2013" r="0" b="2013"/>
          <a:stretch>
            <a:fillRect/>
          </a:stretch>
        </p:blipFill>
        <p:spPr>
          <a:xfrm flipH="false" flipV="false" rot="0">
            <a:off x="8850839" y="0"/>
            <a:ext cx="9437161" cy="516252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0" y="4503411"/>
            <a:ext cx="10648827" cy="5783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486"/>
              </a:lnSpc>
            </a:pPr>
            <a:r>
              <a:rPr lang="en-US" b="true" sz="14959">
                <a:solidFill>
                  <a:srgbClr val="FCB439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Cooking Verbs and Utensils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59B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03118">
            <a:off x="993578" y="538472"/>
            <a:ext cx="1906022" cy="1898949"/>
          </a:xfrm>
          <a:custGeom>
            <a:avLst/>
            <a:gdLst/>
            <a:ahLst/>
            <a:cxnLst/>
            <a:rect r="r" b="b" t="t" l="l"/>
            <a:pathLst>
              <a:path h="1898949" w="1906022">
                <a:moveTo>
                  <a:pt x="0" y="0"/>
                </a:moveTo>
                <a:lnTo>
                  <a:pt x="1906022" y="0"/>
                </a:lnTo>
                <a:lnTo>
                  <a:pt x="1906022" y="1898949"/>
                </a:lnTo>
                <a:lnTo>
                  <a:pt x="0" y="1898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30590" y="7063377"/>
            <a:ext cx="2803930" cy="3002870"/>
          </a:xfrm>
          <a:custGeom>
            <a:avLst/>
            <a:gdLst/>
            <a:ahLst/>
            <a:cxnLst/>
            <a:rect r="r" b="b" t="t" l="l"/>
            <a:pathLst>
              <a:path h="3002870" w="2803930">
                <a:moveTo>
                  <a:pt x="0" y="0"/>
                </a:moveTo>
                <a:lnTo>
                  <a:pt x="2803930" y="0"/>
                </a:lnTo>
                <a:lnTo>
                  <a:pt x="2803930" y="3002870"/>
                </a:lnTo>
                <a:lnTo>
                  <a:pt x="0" y="3002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-2248200" y="4114082"/>
            <a:ext cx="12680140" cy="1711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53"/>
              </a:lnSpc>
            </a:pPr>
            <a:r>
              <a:rPr lang="en-US" sz="11833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COOKING VERBS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3965383">
            <a:off x="413863" y="6449677"/>
            <a:ext cx="3065452" cy="3467052"/>
          </a:xfrm>
          <a:custGeom>
            <a:avLst/>
            <a:gdLst/>
            <a:ahLst/>
            <a:cxnLst/>
            <a:rect r="r" b="b" t="t" l="l"/>
            <a:pathLst>
              <a:path h="3467052" w="3065452">
                <a:moveTo>
                  <a:pt x="0" y="0"/>
                </a:moveTo>
                <a:lnTo>
                  <a:pt x="3065452" y="0"/>
                </a:lnTo>
                <a:lnTo>
                  <a:pt x="3065452" y="3467052"/>
                </a:lnTo>
                <a:lnTo>
                  <a:pt x="0" y="346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33791">
            <a:off x="12771351" y="553669"/>
            <a:ext cx="5665977" cy="3109205"/>
          </a:xfrm>
          <a:custGeom>
            <a:avLst/>
            <a:gdLst/>
            <a:ahLst/>
            <a:cxnLst/>
            <a:rect r="r" b="b" t="t" l="l"/>
            <a:pathLst>
              <a:path h="3109205" w="5665977">
                <a:moveTo>
                  <a:pt x="0" y="0"/>
                </a:moveTo>
                <a:lnTo>
                  <a:pt x="5665977" y="0"/>
                </a:lnTo>
                <a:lnTo>
                  <a:pt x="5665977" y="3109205"/>
                </a:lnTo>
                <a:lnTo>
                  <a:pt x="0" y="3109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6262039" y="0"/>
            <a:ext cx="5763922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95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361705">
            <a:off x="184478" y="-935638"/>
            <a:ext cx="3719192" cy="6059783"/>
          </a:xfrm>
          <a:custGeom>
            <a:avLst/>
            <a:gdLst/>
            <a:ahLst/>
            <a:cxnLst/>
            <a:rect r="r" b="b" t="t" l="l"/>
            <a:pathLst>
              <a:path h="6059783" w="3719192">
                <a:moveTo>
                  <a:pt x="0" y="0"/>
                </a:moveTo>
                <a:lnTo>
                  <a:pt x="3719192" y="0"/>
                </a:lnTo>
                <a:lnTo>
                  <a:pt x="3719192" y="6059782"/>
                </a:lnTo>
                <a:lnTo>
                  <a:pt x="0" y="6059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78349" y="0"/>
            <a:ext cx="7609651" cy="4400889"/>
          </a:xfrm>
          <a:custGeom>
            <a:avLst/>
            <a:gdLst/>
            <a:ahLst/>
            <a:cxnLst/>
            <a:rect r="r" b="b" t="t" l="l"/>
            <a:pathLst>
              <a:path h="4400889" w="7609651">
                <a:moveTo>
                  <a:pt x="0" y="0"/>
                </a:moveTo>
                <a:lnTo>
                  <a:pt x="7609651" y="0"/>
                </a:lnTo>
                <a:lnTo>
                  <a:pt x="7609651" y="4400889"/>
                </a:lnTo>
                <a:lnTo>
                  <a:pt x="0" y="4400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937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872242" y="22746"/>
            <a:ext cx="5806107" cy="10257455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466161" y="1407276"/>
            <a:ext cx="7978628" cy="2730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5"/>
              </a:lnSpc>
            </a:pPr>
            <a:r>
              <a:rPr lang="en-US" sz="15057">
                <a:solidFill>
                  <a:srgbClr val="1F123A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Utensils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59B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7037" y="4051153"/>
            <a:ext cx="5119802" cy="5316822"/>
            <a:chOff x="0" y="0"/>
            <a:chExt cx="6826402" cy="70890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318374" y="0"/>
              <a:ext cx="5508029" cy="6025466"/>
            </a:xfrm>
            <a:custGeom>
              <a:avLst/>
              <a:gdLst/>
              <a:ahLst/>
              <a:cxnLst/>
              <a:rect r="r" b="b" t="t" l="l"/>
              <a:pathLst>
                <a:path h="6025466" w="5508029">
                  <a:moveTo>
                    <a:pt x="0" y="0"/>
                  </a:moveTo>
                  <a:lnTo>
                    <a:pt x="5508028" y="0"/>
                  </a:lnTo>
                  <a:lnTo>
                    <a:pt x="5508028" y="6025466"/>
                  </a:lnTo>
                  <a:lnTo>
                    <a:pt x="0" y="6025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183" t="0" r="-28183" b="-4293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318374" y="1063631"/>
              <a:ext cx="5508029" cy="6025466"/>
            </a:xfrm>
            <a:custGeom>
              <a:avLst/>
              <a:gdLst/>
              <a:ahLst/>
              <a:cxnLst/>
              <a:rect r="r" b="b" t="t" l="l"/>
              <a:pathLst>
                <a:path h="6025466" w="5508029">
                  <a:moveTo>
                    <a:pt x="0" y="0"/>
                  </a:moveTo>
                  <a:lnTo>
                    <a:pt x="5508028" y="0"/>
                  </a:lnTo>
                  <a:lnTo>
                    <a:pt x="5508028" y="6025466"/>
                  </a:lnTo>
                  <a:lnTo>
                    <a:pt x="0" y="6025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0583" t="0" r="-30583" b="-47326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08029" cy="6025466"/>
            </a:xfrm>
            <a:custGeom>
              <a:avLst/>
              <a:gdLst/>
              <a:ahLst/>
              <a:cxnLst/>
              <a:rect r="r" b="b" t="t" l="l"/>
              <a:pathLst>
                <a:path h="6025466" w="5508029">
                  <a:moveTo>
                    <a:pt x="0" y="0"/>
                  </a:moveTo>
                  <a:lnTo>
                    <a:pt x="5508029" y="0"/>
                  </a:lnTo>
                  <a:lnTo>
                    <a:pt x="5508029" y="6025466"/>
                  </a:lnTo>
                  <a:lnTo>
                    <a:pt x="0" y="6025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183" t="0" r="-28183" b="-4293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0" y="1063631"/>
              <a:ext cx="5508029" cy="6025466"/>
            </a:xfrm>
            <a:custGeom>
              <a:avLst/>
              <a:gdLst/>
              <a:ahLst/>
              <a:cxnLst/>
              <a:rect r="r" b="b" t="t" l="l"/>
              <a:pathLst>
                <a:path h="6025466" w="5508029">
                  <a:moveTo>
                    <a:pt x="0" y="0"/>
                  </a:moveTo>
                  <a:lnTo>
                    <a:pt x="5508029" y="0"/>
                  </a:lnTo>
                  <a:lnTo>
                    <a:pt x="5508029" y="6025466"/>
                  </a:lnTo>
                  <a:lnTo>
                    <a:pt x="0" y="6025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0583" t="0" r="-30583" b="-47326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1792383" y="6160154"/>
            <a:ext cx="6495617" cy="3793505"/>
            <a:chOff x="0" y="0"/>
            <a:chExt cx="8660822" cy="505800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72653" y="0"/>
              <a:ext cx="6988170" cy="4299116"/>
            </a:xfrm>
            <a:custGeom>
              <a:avLst/>
              <a:gdLst/>
              <a:ahLst/>
              <a:cxnLst/>
              <a:rect r="r" b="b" t="t" l="l"/>
              <a:pathLst>
                <a:path h="4299116" w="6988170">
                  <a:moveTo>
                    <a:pt x="0" y="0"/>
                  </a:moveTo>
                  <a:lnTo>
                    <a:pt x="6988169" y="0"/>
                  </a:lnTo>
                  <a:lnTo>
                    <a:pt x="6988169" y="4299116"/>
                  </a:lnTo>
                  <a:lnTo>
                    <a:pt x="0" y="4299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6859" r="0" b="-5568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1672653" y="758891"/>
              <a:ext cx="6988170" cy="4299116"/>
            </a:xfrm>
            <a:custGeom>
              <a:avLst/>
              <a:gdLst/>
              <a:ahLst/>
              <a:cxnLst/>
              <a:rect r="r" b="b" t="t" l="l"/>
              <a:pathLst>
                <a:path h="4299116" w="6988170">
                  <a:moveTo>
                    <a:pt x="0" y="0"/>
                  </a:moveTo>
                  <a:lnTo>
                    <a:pt x="6988169" y="0"/>
                  </a:lnTo>
                  <a:lnTo>
                    <a:pt x="6988169" y="4299116"/>
                  </a:lnTo>
                  <a:lnTo>
                    <a:pt x="0" y="4299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5166" r="0" b="-57382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988170" cy="4299116"/>
            </a:xfrm>
            <a:custGeom>
              <a:avLst/>
              <a:gdLst/>
              <a:ahLst/>
              <a:cxnLst/>
              <a:rect r="r" b="b" t="t" l="l"/>
              <a:pathLst>
                <a:path h="4299116" w="6988170">
                  <a:moveTo>
                    <a:pt x="0" y="0"/>
                  </a:moveTo>
                  <a:lnTo>
                    <a:pt x="6988170" y="0"/>
                  </a:lnTo>
                  <a:lnTo>
                    <a:pt x="6988170" y="4299116"/>
                  </a:lnTo>
                  <a:lnTo>
                    <a:pt x="0" y="4299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6859" r="0" b="-5568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0" y="758891"/>
              <a:ext cx="6988170" cy="4299116"/>
            </a:xfrm>
            <a:custGeom>
              <a:avLst/>
              <a:gdLst/>
              <a:ahLst/>
              <a:cxnLst/>
              <a:rect r="r" b="b" t="t" l="l"/>
              <a:pathLst>
                <a:path h="4299116" w="6988170">
                  <a:moveTo>
                    <a:pt x="0" y="0"/>
                  </a:moveTo>
                  <a:lnTo>
                    <a:pt x="6988170" y="0"/>
                  </a:lnTo>
                  <a:lnTo>
                    <a:pt x="6988170" y="4299116"/>
                  </a:lnTo>
                  <a:lnTo>
                    <a:pt x="0" y="4299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5166" r="0" b="-57382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87037" y="109183"/>
            <a:ext cx="5083337" cy="3275463"/>
            <a:chOff x="0" y="0"/>
            <a:chExt cx="6777783" cy="436728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308984" y="0"/>
              <a:ext cx="5468799" cy="3712027"/>
            </a:xfrm>
            <a:custGeom>
              <a:avLst/>
              <a:gdLst/>
              <a:ahLst/>
              <a:cxnLst/>
              <a:rect r="r" b="b" t="t" l="l"/>
              <a:pathLst>
                <a:path h="3712027" w="5468799">
                  <a:moveTo>
                    <a:pt x="0" y="0"/>
                  </a:moveTo>
                  <a:lnTo>
                    <a:pt x="5468799" y="0"/>
                  </a:lnTo>
                  <a:lnTo>
                    <a:pt x="5468799" y="3712027"/>
                  </a:lnTo>
                  <a:lnTo>
                    <a:pt x="0" y="3712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534" r="0" b="-45791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15" id="15"/>
            <p:cNvSpPr/>
            <p:nvPr/>
          </p:nvSpPr>
          <p:spPr>
            <a:xfrm flipH="false" flipV="false" rot="-10800000">
              <a:off x="1308984" y="655257"/>
              <a:ext cx="5468799" cy="3712027"/>
            </a:xfrm>
            <a:custGeom>
              <a:avLst/>
              <a:gdLst/>
              <a:ahLst/>
              <a:cxnLst/>
              <a:rect r="r" b="b" t="t" l="l"/>
              <a:pathLst>
                <a:path h="3712027" w="5468799">
                  <a:moveTo>
                    <a:pt x="0" y="0"/>
                  </a:moveTo>
                  <a:lnTo>
                    <a:pt x="5468799" y="0"/>
                  </a:lnTo>
                  <a:lnTo>
                    <a:pt x="5468799" y="3712027"/>
                  </a:lnTo>
                  <a:lnTo>
                    <a:pt x="0" y="3712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47326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468799" cy="3712027"/>
            </a:xfrm>
            <a:custGeom>
              <a:avLst/>
              <a:gdLst/>
              <a:ahLst/>
              <a:cxnLst/>
              <a:rect r="r" b="b" t="t" l="l"/>
              <a:pathLst>
                <a:path h="3712027" w="5468799">
                  <a:moveTo>
                    <a:pt x="0" y="0"/>
                  </a:moveTo>
                  <a:lnTo>
                    <a:pt x="5468799" y="0"/>
                  </a:lnTo>
                  <a:lnTo>
                    <a:pt x="5468799" y="3712027"/>
                  </a:lnTo>
                  <a:lnTo>
                    <a:pt x="0" y="3712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534" r="0" b="-45791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0" y="655257"/>
              <a:ext cx="5468799" cy="3712027"/>
            </a:xfrm>
            <a:custGeom>
              <a:avLst/>
              <a:gdLst/>
              <a:ahLst/>
              <a:cxnLst/>
              <a:rect r="r" b="b" t="t" l="l"/>
              <a:pathLst>
                <a:path h="3712027" w="5468799">
                  <a:moveTo>
                    <a:pt x="0" y="0"/>
                  </a:moveTo>
                  <a:lnTo>
                    <a:pt x="5468799" y="0"/>
                  </a:lnTo>
                  <a:lnTo>
                    <a:pt x="5468799" y="3712027"/>
                  </a:lnTo>
                  <a:lnTo>
                    <a:pt x="0" y="3712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47326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11593049" y="42190"/>
            <a:ext cx="6694951" cy="5703974"/>
            <a:chOff x="0" y="0"/>
            <a:chExt cx="8926601" cy="760529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723982" y="0"/>
              <a:ext cx="7202619" cy="6464218"/>
            </a:xfrm>
            <a:custGeom>
              <a:avLst/>
              <a:gdLst/>
              <a:ahLst/>
              <a:cxnLst/>
              <a:rect r="r" b="b" t="t" l="l"/>
              <a:pathLst>
                <a:path h="6464218" w="7202619">
                  <a:moveTo>
                    <a:pt x="0" y="0"/>
                  </a:moveTo>
                  <a:lnTo>
                    <a:pt x="7202619" y="0"/>
                  </a:lnTo>
                  <a:lnTo>
                    <a:pt x="7202619" y="6464218"/>
                  </a:lnTo>
                  <a:lnTo>
                    <a:pt x="0" y="6464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142" t="0" r="-14142" b="-4293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20" id="20"/>
            <p:cNvSpPr/>
            <p:nvPr/>
          </p:nvSpPr>
          <p:spPr>
            <a:xfrm flipH="false" flipV="false" rot="-10800000">
              <a:off x="1723982" y="1141081"/>
              <a:ext cx="7202619" cy="6464218"/>
            </a:xfrm>
            <a:custGeom>
              <a:avLst/>
              <a:gdLst/>
              <a:ahLst/>
              <a:cxnLst/>
              <a:rect r="r" b="b" t="t" l="l"/>
              <a:pathLst>
                <a:path h="6464218" w="7202619">
                  <a:moveTo>
                    <a:pt x="0" y="0"/>
                  </a:moveTo>
                  <a:lnTo>
                    <a:pt x="7202619" y="0"/>
                  </a:lnTo>
                  <a:lnTo>
                    <a:pt x="7202619" y="6464217"/>
                  </a:lnTo>
                  <a:lnTo>
                    <a:pt x="0" y="6464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11" t="0" r="-16111" b="-47326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202619" cy="6464218"/>
            </a:xfrm>
            <a:custGeom>
              <a:avLst/>
              <a:gdLst/>
              <a:ahLst/>
              <a:cxnLst/>
              <a:rect r="r" b="b" t="t" l="l"/>
              <a:pathLst>
                <a:path h="6464218" w="7202619">
                  <a:moveTo>
                    <a:pt x="0" y="0"/>
                  </a:moveTo>
                  <a:lnTo>
                    <a:pt x="7202619" y="0"/>
                  </a:lnTo>
                  <a:lnTo>
                    <a:pt x="7202619" y="6464218"/>
                  </a:lnTo>
                  <a:lnTo>
                    <a:pt x="0" y="6464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142" t="0" r="-14142" b="-4293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0" y="1141081"/>
              <a:ext cx="7202619" cy="6464218"/>
            </a:xfrm>
            <a:custGeom>
              <a:avLst/>
              <a:gdLst/>
              <a:ahLst/>
              <a:cxnLst/>
              <a:rect r="r" b="b" t="t" l="l"/>
              <a:pathLst>
                <a:path h="6464218" w="7202619">
                  <a:moveTo>
                    <a:pt x="0" y="0"/>
                  </a:moveTo>
                  <a:lnTo>
                    <a:pt x="7202619" y="0"/>
                  </a:lnTo>
                  <a:lnTo>
                    <a:pt x="7202619" y="6464217"/>
                  </a:lnTo>
                  <a:lnTo>
                    <a:pt x="0" y="6464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11" t="0" r="-16111" b="-47326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TextBox 23" id="23"/>
          <p:cNvSpPr txBox="true"/>
          <p:nvPr/>
        </p:nvSpPr>
        <p:spPr>
          <a:xfrm rot="0">
            <a:off x="6422179" y="1424174"/>
            <a:ext cx="4568620" cy="5349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08"/>
              </a:lnSpc>
            </a:pPr>
            <a:r>
              <a:rPr lang="en-US" sz="12507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WRITE A RECIPE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7037" y="-109173"/>
            <a:ext cx="5080193" cy="3347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45"/>
              </a:lnSpc>
            </a:pPr>
            <a:r>
              <a:rPr lang="en-US" b="true" sz="7854">
                <a:solidFill>
                  <a:srgbClr val="000000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1.Pick a catchy </a:t>
            </a:r>
            <a:r>
              <a:rPr lang="en-US" b="true" sz="7854">
                <a:solidFill>
                  <a:srgbClr val="FF8909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Title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593049" y="-49769"/>
            <a:ext cx="6694951" cy="5621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032"/>
              </a:lnSpc>
            </a:pPr>
            <a:r>
              <a:rPr lang="en-US" b="true" sz="5161">
                <a:solidFill>
                  <a:srgbClr val="000000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3.Add the </a:t>
            </a:r>
            <a:r>
              <a:rPr lang="en-US" b="true" sz="5161">
                <a:solidFill>
                  <a:srgbClr val="FF8909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supporting details</a:t>
            </a:r>
            <a:r>
              <a:rPr lang="en-US" b="true" sz="5161">
                <a:solidFill>
                  <a:srgbClr val="000000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 and don’t forget to use </a:t>
            </a:r>
            <a:r>
              <a:rPr lang="en-US" b="true" sz="5161">
                <a:solidFill>
                  <a:srgbClr val="5050A2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cooking verbs</a:t>
            </a:r>
            <a:r>
              <a:rPr lang="en-US" b="true" sz="5161">
                <a:solidFill>
                  <a:srgbClr val="000000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 and </a:t>
            </a:r>
            <a:r>
              <a:rPr lang="en-US" b="true" sz="5161">
                <a:solidFill>
                  <a:srgbClr val="6AB32B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time order</a:t>
            </a:r>
            <a:r>
              <a:rPr lang="en-US" b="true" sz="5161">
                <a:solidFill>
                  <a:srgbClr val="000000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 transition words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80490" y="4093594"/>
            <a:ext cx="4332894" cy="4841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056"/>
              </a:lnSpc>
            </a:pPr>
            <a:r>
              <a:rPr lang="en-US" b="true" sz="7461">
                <a:solidFill>
                  <a:srgbClr val="000000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2. Choose a nice </a:t>
            </a:r>
            <a:r>
              <a:rPr lang="en-US" b="true" sz="7461">
                <a:solidFill>
                  <a:srgbClr val="FF8909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topic sentence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792383" y="6051559"/>
            <a:ext cx="6495617" cy="3705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05"/>
              </a:lnSpc>
            </a:pPr>
            <a:r>
              <a:rPr lang="en-US" b="true" sz="5717">
                <a:solidFill>
                  <a:srgbClr val="000000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4. Wrap up your paragraph with an interesting </a:t>
            </a:r>
            <a:r>
              <a:rPr lang="en-US" b="true" sz="5717">
                <a:solidFill>
                  <a:srgbClr val="F7650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conclusion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59B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39311" y="5318232"/>
            <a:ext cx="4848689" cy="4968768"/>
          </a:xfrm>
          <a:custGeom>
            <a:avLst/>
            <a:gdLst/>
            <a:ahLst/>
            <a:cxnLst/>
            <a:rect r="r" b="b" t="t" l="l"/>
            <a:pathLst>
              <a:path h="4968768" w="4848689">
                <a:moveTo>
                  <a:pt x="0" y="0"/>
                </a:moveTo>
                <a:lnTo>
                  <a:pt x="4848689" y="0"/>
                </a:lnTo>
                <a:lnTo>
                  <a:pt x="4848689" y="4968768"/>
                </a:lnTo>
                <a:lnTo>
                  <a:pt x="0" y="4968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057837" y="0"/>
            <a:ext cx="8178484" cy="10287000"/>
          </a:xfrm>
          <a:custGeom>
            <a:avLst/>
            <a:gdLst/>
            <a:ahLst/>
            <a:cxnLst/>
            <a:rect r="r" b="b" t="t" l="l"/>
            <a:pathLst>
              <a:path h="10287000" w="8178484">
                <a:moveTo>
                  <a:pt x="0" y="0"/>
                </a:moveTo>
                <a:lnTo>
                  <a:pt x="8178485" y="0"/>
                </a:lnTo>
                <a:lnTo>
                  <a:pt x="81784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544" t="-42972" r="-153409" b="-3588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3118568" cy="2314409"/>
          </a:xfrm>
          <a:custGeom>
            <a:avLst/>
            <a:gdLst/>
            <a:ahLst/>
            <a:cxnLst/>
            <a:rect r="r" b="b" t="t" l="l"/>
            <a:pathLst>
              <a:path h="2314409" w="3118568">
                <a:moveTo>
                  <a:pt x="0" y="0"/>
                </a:moveTo>
                <a:lnTo>
                  <a:pt x="3118568" y="0"/>
                </a:lnTo>
                <a:lnTo>
                  <a:pt x="3118568" y="2314409"/>
                </a:lnTo>
                <a:lnTo>
                  <a:pt x="0" y="2314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419" y="2314409"/>
            <a:ext cx="1394865" cy="1035183"/>
          </a:xfrm>
          <a:custGeom>
            <a:avLst/>
            <a:gdLst/>
            <a:ahLst/>
            <a:cxnLst/>
            <a:rect r="r" b="b" t="t" l="l"/>
            <a:pathLst>
              <a:path h="1035183" w="1394865">
                <a:moveTo>
                  <a:pt x="0" y="0"/>
                </a:moveTo>
                <a:lnTo>
                  <a:pt x="1394865" y="0"/>
                </a:lnTo>
                <a:lnTo>
                  <a:pt x="1394865" y="1035183"/>
                </a:lnTo>
                <a:lnTo>
                  <a:pt x="0" y="1035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95268" y="3758153"/>
            <a:ext cx="2102141" cy="1560080"/>
          </a:xfrm>
          <a:custGeom>
            <a:avLst/>
            <a:gdLst/>
            <a:ahLst/>
            <a:cxnLst/>
            <a:rect r="r" b="b" t="t" l="l"/>
            <a:pathLst>
              <a:path h="1560080" w="2102141">
                <a:moveTo>
                  <a:pt x="0" y="0"/>
                </a:moveTo>
                <a:lnTo>
                  <a:pt x="2102141" y="0"/>
                </a:lnTo>
                <a:lnTo>
                  <a:pt x="2102141" y="1560079"/>
                </a:lnTo>
                <a:lnTo>
                  <a:pt x="0" y="15600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67500" y="189839"/>
            <a:ext cx="4392312" cy="4660278"/>
          </a:xfrm>
          <a:custGeom>
            <a:avLst/>
            <a:gdLst/>
            <a:ahLst/>
            <a:cxnLst/>
            <a:rect r="r" b="b" t="t" l="l"/>
            <a:pathLst>
              <a:path h="4660278" w="4392312">
                <a:moveTo>
                  <a:pt x="0" y="0"/>
                </a:moveTo>
                <a:lnTo>
                  <a:pt x="4392312" y="0"/>
                </a:lnTo>
                <a:lnTo>
                  <a:pt x="4392312" y="4660278"/>
                </a:lnTo>
                <a:lnTo>
                  <a:pt x="0" y="4660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5400000">
            <a:off x="-1555632" y="4329241"/>
            <a:ext cx="10287000" cy="1628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71"/>
              </a:lnSpc>
            </a:pPr>
            <a:r>
              <a:rPr lang="en-US" sz="11224">
                <a:solidFill>
                  <a:srgbClr val="D41017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DIFFERENTIATION: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59B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03930" y="215843"/>
            <a:ext cx="12680140" cy="1711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53"/>
              </a:lnSpc>
            </a:pPr>
            <a:r>
              <a:rPr lang="en-US" sz="11833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WRITE THE TITLE: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1832216">
            <a:off x="15331958" y="101130"/>
            <a:ext cx="2493173" cy="3787970"/>
          </a:xfrm>
          <a:custGeom>
            <a:avLst/>
            <a:gdLst/>
            <a:ahLst/>
            <a:cxnLst/>
            <a:rect r="r" b="b" t="t" l="l"/>
            <a:pathLst>
              <a:path h="3787970" w="2493173">
                <a:moveTo>
                  <a:pt x="0" y="0"/>
                </a:moveTo>
                <a:lnTo>
                  <a:pt x="2493173" y="0"/>
                </a:lnTo>
                <a:lnTo>
                  <a:pt x="2493173" y="3787971"/>
                </a:lnTo>
                <a:lnTo>
                  <a:pt x="0" y="37879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503147" y="-3545644"/>
            <a:ext cx="7281706" cy="13832644"/>
            <a:chOff x="0" y="0"/>
            <a:chExt cx="9708942" cy="1844352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06632" y="7492107"/>
              <a:ext cx="9434121" cy="2017664"/>
            </a:xfrm>
            <a:custGeom>
              <a:avLst/>
              <a:gdLst/>
              <a:ahLst/>
              <a:cxnLst/>
              <a:rect r="r" b="b" t="t" l="l"/>
              <a:pathLst>
                <a:path h="2017664" w="9434121">
                  <a:moveTo>
                    <a:pt x="0" y="0"/>
                  </a:moveTo>
                  <a:lnTo>
                    <a:pt x="9434120" y="0"/>
                  </a:lnTo>
                  <a:lnTo>
                    <a:pt x="9434120" y="2017664"/>
                  </a:lnTo>
                  <a:lnTo>
                    <a:pt x="0" y="2017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729" t="-373892" r="0" b="-1534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2730" y="9327933"/>
              <a:ext cx="9686212" cy="9115593"/>
            </a:xfrm>
            <a:custGeom>
              <a:avLst/>
              <a:gdLst/>
              <a:ahLst/>
              <a:cxnLst/>
              <a:rect r="r" b="b" t="t" l="l"/>
              <a:pathLst>
                <a:path h="9115593" w="9686212">
                  <a:moveTo>
                    <a:pt x="0" y="0"/>
                  </a:moveTo>
                  <a:lnTo>
                    <a:pt x="9686212" y="0"/>
                  </a:lnTo>
                  <a:lnTo>
                    <a:pt x="9686212" y="9115592"/>
                  </a:lnTo>
                  <a:lnTo>
                    <a:pt x="0" y="9115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-4816" r="0" b="-3411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TextBox 8" id="8"/>
          <p:cNvSpPr txBox="true"/>
          <p:nvPr/>
        </p:nvSpPr>
        <p:spPr>
          <a:xfrm rot="0">
            <a:off x="6673288" y="2039009"/>
            <a:ext cx="5988438" cy="8247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49"/>
              </a:lnSpc>
            </a:pPr>
            <a:r>
              <a:rPr lang="en-US" sz="9006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Centered</a:t>
            </a:r>
          </a:p>
          <a:p>
            <a:pPr algn="l">
              <a:lnSpc>
                <a:spcPts val="13149"/>
              </a:lnSpc>
            </a:pPr>
            <a:r>
              <a:rPr lang="en-US" sz="9006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Catchy</a:t>
            </a:r>
          </a:p>
          <a:p>
            <a:pPr algn="l">
              <a:lnSpc>
                <a:spcPts val="13149"/>
              </a:lnSpc>
            </a:pPr>
            <a:r>
              <a:rPr lang="en-US" sz="9006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Capitalized</a:t>
            </a:r>
          </a:p>
          <a:p>
            <a:pPr algn="l">
              <a:lnSpc>
                <a:spcPts val="13149"/>
              </a:lnSpc>
            </a:pPr>
            <a:r>
              <a:rPr lang="en-US" sz="9006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No full stops</a:t>
            </a:r>
          </a:p>
          <a:p>
            <a:pPr algn="l">
              <a:lnSpc>
                <a:spcPts val="13149"/>
              </a:lnSpc>
            </a:pPr>
            <a:r>
              <a:rPr lang="en-US" sz="9006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No verbs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990619" y="2486969"/>
            <a:ext cx="895101" cy="883709"/>
          </a:xfrm>
          <a:custGeom>
            <a:avLst/>
            <a:gdLst/>
            <a:ahLst/>
            <a:cxnLst/>
            <a:rect r="r" b="b" t="t" l="l"/>
            <a:pathLst>
              <a:path h="883709" w="895101">
                <a:moveTo>
                  <a:pt x="0" y="0"/>
                </a:moveTo>
                <a:lnTo>
                  <a:pt x="895101" y="0"/>
                </a:lnTo>
                <a:lnTo>
                  <a:pt x="895101" y="883709"/>
                </a:lnTo>
                <a:lnTo>
                  <a:pt x="0" y="8837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90619" y="4259791"/>
            <a:ext cx="895101" cy="883709"/>
          </a:xfrm>
          <a:custGeom>
            <a:avLst/>
            <a:gdLst/>
            <a:ahLst/>
            <a:cxnLst/>
            <a:rect r="r" b="b" t="t" l="l"/>
            <a:pathLst>
              <a:path h="883709" w="895101">
                <a:moveTo>
                  <a:pt x="0" y="0"/>
                </a:moveTo>
                <a:lnTo>
                  <a:pt x="895101" y="0"/>
                </a:lnTo>
                <a:lnTo>
                  <a:pt x="895101" y="883709"/>
                </a:lnTo>
                <a:lnTo>
                  <a:pt x="0" y="8837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048525" y="5705475"/>
            <a:ext cx="837195" cy="826540"/>
          </a:xfrm>
          <a:custGeom>
            <a:avLst/>
            <a:gdLst/>
            <a:ahLst/>
            <a:cxnLst/>
            <a:rect r="r" b="b" t="t" l="l"/>
            <a:pathLst>
              <a:path h="826540" w="837195">
                <a:moveTo>
                  <a:pt x="0" y="0"/>
                </a:moveTo>
                <a:lnTo>
                  <a:pt x="837195" y="0"/>
                </a:lnTo>
                <a:lnTo>
                  <a:pt x="837195" y="826540"/>
                </a:lnTo>
                <a:lnTo>
                  <a:pt x="0" y="8265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048525" y="7758406"/>
            <a:ext cx="837195" cy="826540"/>
          </a:xfrm>
          <a:custGeom>
            <a:avLst/>
            <a:gdLst/>
            <a:ahLst/>
            <a:cxnLst/>
            <a:rect r="r" b="b" t="t" l="l"/>
            <a:pathLst>
              <a:path h="826540" w="837195">
                <a:moveTo>
                  <a:pt x="0" y="0"/>
                </a:moveTo>
                <a:lnTo>
                  <a:pt x="837195" y="0"/>
                </a:lnTo>
                <a:lnTo>
                  <a:pt x="837195" y="826540"/>
                </a:lnTo>
                <a:lnTo>
                  <a:pt x="0" y="8265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48525" y="9146921"/>
            <a:ext cx="837195" cy="826540"/>
          </a:xfrm>
          <a:custGeom>
            <a:avLst/>
            <a:gdLst/>
            <a:ahLst/>
            <a:cxnLst/>
            <a:rect r="r" b="b" t="t" l="l"/>
            <a:pathLst>
              <a:path h="826540" w="837195">
                <a:moveTo>
                  <a:pt x="0" y="0"/>
                </a:moveTo>
                <a:lnTo>
                  <a:pt x="837195" y="0"/>
                </a:lnTo>
                <a:lnTo>
                  <a:pt x="837195" y="826541"/>
                </a:lnTo>
                <a:lnTo>
                  <a:pt x="0" y="8265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971949" y="4523802"/>
            <a:ext cx="4316051" cy="5763198"/>
          </a:xfrm>
          <a:custGeom>
            <a:avLst/>
            <a:gdLst/>
            <a:ahLst/>
            <a:cxnLst/>
            <a:rect r="r" b="b" t="t" l="l"/>
            <a:pathLst>
              <a:path h="5763198" w="4316051">
                <a:moveTo>
                  <a:pt x="0" y="0"/>
                </a:moveTo>
                <a:lnTo>
                  <a:pt x="4316051" y="0"/>
                </a:lnTo>
                <a:lnTo>
                  <a:pt x="4316051" y="5763198"/>
                </a:lnTo>
                <a:lnTo>
                  <a:pt x="0" y="57631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-5400000">
            <a:off x="-4560692" y="4011823"/>
            <a:ext cx="12680140" cy="3387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53"/>
              </a:lnSpc>
            </a:pPr>
            <a:r>
              <a:rPr lang="en-US" sz="11833">
                <a:solidFill>
                  <a:srgbClr val="F32D24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FORMATIVE ASSESSMENT: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95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278155" y="985155"/>
            <a:ext cx="17459772" cy="4026026"/>
            <a:chOff x="0" y="0"/>
            <a:chExt cx="23279696" cy="53680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1372165"/>
              <a:ext cx="18644273" cy="3995870"/>
            </a:xfrm>
            <a:custGeom>
              <a:avLst/>
              <a:gdLst/>
              <a:ahLst/>
              <a:cxnLst/>
              <a:rect r="r" b="b" t="t" l="l"/>
              <a:pathLst>
                <a:path h="3995870" w="18644273">
                  <a:moveTo>
                    <a:pt x="0" y="0"/>
                  </a:moveTo>
                  <a:lnTo>
                    <a:pt x="18644273" y="0"/>
                  </a:lnTo>
                  <a:lnTo>
                    <a:pt x="18644273" y="3995870"/>
                  </a:lnTo>
                  <a:lnTo>
                    <a:pt x="0" y="3995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56304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125716" y="56824"/>
              <a:ext cx="18644273" cy="3995870"/>
            </a:xfrm>
            <a:custGeom>
              <a:avLst/>
              <a:gdLst/>
              <a:ahLst/>
              <a:cxnLst/>
              <a:rect r="r" b="b" t="t" l="l"/>
              <a:pathLst>
                <a:path h="3995870" w="18644273">
                  <a:moveTo>
                    <a:pt x="0" y="0"/>
                  </a:moveTo>
                  <a:lnTo>
                    <a:pt x="18644273" y="0"/>
                  </a:lnTo>
                  <a:lnTo>
                    <a:pt x="18644273" y="3995869"/>
                  </a:lnTo>
                  <a:lnTo>
                    <a:pt x="0" y="3995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56304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509707" y="1315342"/>
              <a:ext cx="18644273" cy="3995870"/>
            </a:xfrm>
            <a:custGeom>
              <a:avLst/>
              <a:gdLst/>
              <a:ahLst/>
              <a:cxnLst/>
              <a:rect r="r" b="b" t="t" l="l"/>
              <a:pathLst>
                <a:path h="3995870" w="18644273">
                  <a:moveTo>
                    <a:pt x="0" y="0"/>
                  </a:moveTo>
                  <a:lnTo>
                    <a:pt x="18644273" y="0"/>
                  </a:lnTo>
                  <a:lnTo>
                    <a:pt x="18644273" y="3995870"/>
                  </a:lnTo>
                  <a:lnTo>
                    <a:pt x="0" y="3995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56304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4635423" y="0"/>
              <a:ext cx="18644273" cy="3995870"/>
            </a:xfrm>
            <a:custGeom>
              <a:avLst/>
              <a:gdLst/>
              <a:ahLst/>
              <a:cxnLst/>
              <a:rect r="r" b="b" t="t" l="l"/>
              <a:pathLst>
                <a:path h="3995870" w="18644273">
                  <a:moveTo>
                    <a:pt x="0" y="0"/>
                  </a:moveTo>
                  <a:lnTo>
                    <a:pt x="18644273" y="0"/>
                  </a:lnTo>
                  <a:lnTo>
                    <a:pt x="18644273" y="3995870"/>
                  </a:lnTo>
                  <a:lnTo>
                    <a:pt x="0" y="3995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56304" r="0" b="0"/>
              </a:stretch>
            </a:blipFill>
          </p:spPr>
        </p:sp>
      </p:grp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1829" t="6208" r="0" b="6249"/>
          <a:stretch>
            <a:fillRect/>
          </a:stretch>
        </p:blipFill>
        <p:spPr>
          <a:xfrm flipH="false" flipV="false" rot="0">
            <a:off x="0" y="4945942"/>
            <a:ext cx="10507995" cy="5341058"/>
          </a:xfrm>
          <a:prstGeom prst="rect">
            <a:avLst/>
          </a:prstGeom>
        </p:spPr>
      </p:pic>
      <p:pic>
        <p:nvPicPr>
          <p:cNvPr name="Picture 9" id="9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1832" r="0" b="1832"/>
          <a:stretch>
            <a:fillRect/>
          </a:stretch>
        </p:blipFill>
        <p:spPr>
          <a:xfrm flipH="false" flipV="false" rot="0">
            <a:off x="10507995" y="4945942"/>
            <a:ext cx="7780005" cy="4272114"/>
          </a:xfrm>
          <a:prstGeom prst="rect">
            <a:avLst/>
          </a:prstGeom>
        </p:spPr>
      </p:pic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rcRect l="6029" t="609" r="6029" b="0"/>
          <a:stretch>
            <a:fillRect/>
          </a:stretch>
        </p:blipFill>
        <p:spPr>
          <a:xfrm flipH="false" flipV="false" rot="0">
            <a:off x="10507995" y="0"/>
            <a:ext cx="7780005" cy="4945942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95045" y="157655"/>
            <a:ext cx="5806481" cy="87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b="true" sz="5988">
                <a:solidFill>
                  <a:srgbClr val="FF8909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CRITICAL THINKING: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0" y="1259944"/>
            <a:ext cx="9031073" cy="3685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1"/>
              </a:lnSpc>
            </a:pPr>
            <a:r>
              <a:rPr lang="en-US" sz="7762">
                <a:solidFill>
                  <a:srgbClr val="459565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Do you think it is important to try food from </a:t>
            </a:r>
            <a:r>
              <a:rPr lang="en-US" sz="7762">
                <a:solidFill>
                  <a:srgbClr val="96458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different </a:t>
            </a:r>
            <a:r>
              <a:rPr lang="en-US" sz="7762">
                <a:solidFill>
                  <a:srgbClr val="459565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cultures?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384759" y="9413526"/>
            <a:ext cx="2903241" cy="873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b="true" sz="5988">
                <a:solidFill>
                  <a:srgbClr val="D4101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BUZZ IN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95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10019" y="0"/>
            <a:ext cx="6316394" cy="10287000"/>
            <a:chOff x="0" y="0"/>
            <a:chExt cx="6837682" cy="111359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2540"/>
              <a:ext cx="6834282" cy="11143599"/>
            </a:xfrm>
            <a:custGeom>
              <a:avLst/>
              <a:gdLst/>
              <a:ahLst/>
              <a:cxnLst/>
              <a:rect r="r" b="b" t="t" l="l"/>
              <a:pathLst>
                <a:path h="11143599" w="6834282">
                  <a:moveTo>
                    <a:pt x="6830882" y="4458676"/>
                  </a:moveTo>
                  <a:cubicBezTo>
                    <a:pt x="6830882" y="3019806"/>
                    <a:pt x="6824081" y="1580936"/>
                    <a:pt x="6800280" y="146427"/>
                  </a:cubicBezTo>
                  <a:cubicBezTo>
                    <a:pt x="6314060" y="150787"/>
                    <a:pt x="5824440" y="128986"/>
                    <a:pt x="5338220" y="102825"/>
                  </a:cubicBezTo>
                  <a:cubicBezTo>
                    <a:pt x="4817999" y="72303"/>
                    <a:pt x="4301177" y="37421"/>
                    <a:pt x="3780956" y="19981"/>
                  </a:cubicBezTo>
                  <a:cubicBezTo>
                    <a:pt x="3260735" y="0"/>
                    <a:pt x="2743913" y="2540"/>
                    <a:pt x="2223692" y="19981"/>
                  </a:cubicBezTo>
                  <a:cubicBezTo>
                    <a:pt x="1482461" y="46142"/>
                    <a:pt x="741231" y="33061"/>
                    <a:pt x="0" y="24341"/>
                  </a:cubicBezTo>
                  <a:cubicBezTo>
                    <a:pt x="0" y="713254"/>
                    <a:pt x="3400" y="1402168"/>
                    <a:pt x="6800" y="2091081"/>
                  </a:cubicBezTo>
                  <a:cubicBezTo>
                    <a:pt x="13601" y="3848246"/>
                    <a:pt x="27201" y="5609772"/>
                    <a:pt x="30601" y="7366937"/>
                  </a:cubicBezTo>
                  <a:cubicBezTo>
                    <a:pt x="34001" y="8574715"/>
                    <a:pt x="34001" y="9786854"/>
                    <a:pt x="34001" y="10994633"/>
                  </a:cubicBezTo>
                  <a:cubicBezTo>
                    <a:pt x="425018" y="10998992"/>
                    <a:pt x="816034" y="11007712"/>
                    <a:pt x="1207050" y="11025154"/>
                  </a:cubicBezTo>
                  <a:cubicBezTo>
                    <a:pt x="1387257" y="11033874"/>
                    <a:pt x="1564065" y="11042595"/>
                    <a:pt x="1744272" y="11051315"/>
                  </a:cubicBezTo>
                  <a:cubicBezTo>
                    <a:pt x="2264493" y="11051315"/>
                    <a:pt x="2781315" y="11103638"/>
                    <a:pt x="3301536" y="11129799"/>
                  </a:cubicBezTo>
                  <a:cubicBezTo>
                    <a:pt x="3862559" y="11143599"/>
                    <a:pt x="4426982" y="11116718"/>
                    <a:pt x="4988006" y="11086197"/>
                  </a:cubicBezTo>
                  <a:cubicBezTo>
                    <a:pt x="5603431" y="11051315"/>
                    <a:pt x="6218856" y="11007712"/>
                    <a:pt x="6834282" y="10998992"/>
                  </a:cubicBezTo>
                  <a:cubicBezTo>
                    <a:pt x="6827482" y="10567332"/>
                    <a:pt x="6817281" y="10135670"/>
                    <a:pt x="6820681" y="9704010"/>
                  </a:cubicBezTo>
                  <a:cubicBezTo>
                    <a:pt x="6824081" y="7955565"/>
                    <a:pt x="6830882" y="6207121"/>
                    <a:pt x="6830882" y="4458676"/>
                  </a:cubicBezTo>
                  <a:close/>
                </a:path>
              </a:pathLst>
            </a:custGeom>
            <a:blipFill>
              <a:blip r:embed="rId3"/>
              <a:stretch>
                <a:fillRect l="-3359" t="-30" r="-3359" b="-37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403422" y="1920992"/>
            <a:ext cx="2978611" cy="2651087"/>
          </a:xfrm>
          <a:custGeom>
            <a:avLst/>
            <a:gdLst/>
            <a:ahLst/>
            <a:cxnLst/>
            <a:rect r="r" b="b" t="t" l="l"/>
            <a:pathLst>
              <a:path h="2651087" w="2978611">
                <a:moveTo>
                  <a:pt x="0" y="0"/>
                </a:moveTo>
                <a:lnTo>
                  <a:pt x="2978611" y="0"/>
                </a:lnTo>
                <a:lnTo>
                  <a:pt x="2978611" y="2651088"/>
                </a:lnTo>
                <a:lnTo>
                  <a:pt x="0" y="2651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926145" y="6467043"/>
            <a:ext cx="3236164" cy="3066265"/>
          </a:xfrm>
          <a:custGeom>
            <a:avLst/>
            <a:gdLst/>
            <a:ahLst/>
            <a:cxnLst/>
            <a:rect r="r" b="b" t="t" l="l"/>
            <a:pathLst>
              <a:path h="3066265" w="3236164">
                <a:moveTo>
                  <a:pt x="0" y="0"/>
                </a:moveTo>
                <a:lnTo>
                  <a:pt x="3236164" y="0"/>
                </a:lnTo>
                <a:lnTo>
                  <a:pt x="3236164" y="3066265"/>
                </a:lnTo>
                <a:lnTo>
                  <a:pt x="0" y="3066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17655" y="0"/>
            <a:ext cx="1870345" cy="1530283"/>
          </a:xfrm>
          <a:custGeom>
            <a:avLst/>
            <a:gdLst/>
            <a:ahLst/>
            <a:cxnLst/>
            <a:rect r="r" b="b" t="t" l="l"/>
            <a:pathLst>
              <a:path h="1530283" w="1870345">
                <a:moveTo>
                  <a:pt x="0" y="0"/>
                </a:moveTo>
                <a:lnTo>
                  <a:pt x="1870345" y="0"/>
                </a:lnTo>
                <a:lnTo>
                  <a:pt x="1870345" y="1530283"/>
                </a:lnTo>
                <a:lnTo>
                  <a:pt x="0" y="1530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070822" y="246428"/>
            <a:ext cx="9350152" cy="2643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78"/>
              </a:lnSpc>
            </a:pPr>
            <a:r>
              <a:rPr lang="en-US" sz="9266" b="true">
                <a:solidFill>
                  <a:srgbClr val="FFFFF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WHICH OF THESE TITLES IS CORRECT?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7950" y="217853"/>
            <a:ext cx="4404137" cy="1669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5865" b="true">
                <a:solidFill>
                  <a:srgbClr val="FCB538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SUMMATIVE ASSESSMENT: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764203" y="2499812"/>
            <a:ext cx="10523797" cy="2952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577415" indent="-788708" lvl="1">
              <a:lnSpc>
                <a:spcPts val="11543"/>
              </a:lnSpc>
              <a:buAutoNum type="arabicPeriod" startAt="1"/>
            </a:pPr>
            <a:r>
              <a:rPr lang="en-US" sz="7306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The Perfect Rolls</a:t>
            </a:r>
          </a:p>
          <a:p>
            <a:pPr algn="ctr" marL="1577415" indent="-788708" lvl="1">
              <a:lnSpc>
                <a:spcPts val="11543"/>
              </a:lnSpc>
              <a:buAutoNum type="arabicPeriod" startAt="1"/>
            </a:pPr>
            <a:r>
              <a:rPr lang="en-US" sz="7306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My favorite dish.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126286" y="6154993"/>
            <a:ext cx="2409028" cy="4114800"/>
          </a:xfrm>
          <a:custGeom>
            <a:avLst/>
            <a:gdLst/>
            <a:ahLst/>
            <a:cxnLst/>
            <a:rect r="r" b="b" t="t" l="l"/>
            <a:pathLst>
              <a:path h="4114800" w="2409028">
                <a:moveTo>
                  <a:pt x="0" y="0"/>
                </a:moveTo>
                <a:lnTo>
                  <a:pt x="2409029" y="0"/>
                </a:lnTo>
                <a:lnTo>
                  <a:pt x="2409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407320" y="8374154"/>
            <a:ext cx="2127995" cy="1159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00"/>
              </a:lnSpc>
            </a:pPr>
            <a:r>
              <a:rPr lang="en-US" b="true" sz="6419">
                <a:solidFill>
                  <a:srgbClr val="F7650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IRS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95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10019" y="0"/>
            <a:ext cx="6316394" cy="10287000"/>
            <a:chOff x="0" y="0"/>
            <a:chExt cx="6837682" cy="111359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2540"/>
              <a:ext cx="6834282" cy="11143599"/>
            </a:xfrm>
            <a:custGeom>
              <a:avLst/>
              <a:gdLst/>
              <a:ahLst/>
              <a:cxnLst/>
              <a:rect r="r" b="b" t="t" l="l"/>
              <a:pathLst>
                <a:path h="11143599" w="6834282">
                  <a:moveTo>
                    <a:pt x="6830882" y="4458676"/>
                  </a:moveTo>
                  <a:cubicBezTo>
                    <a:pt x="6830882" y="3019806"/>
                    <a:pt x="6824081" y="1580936"/>
                    <a:pt x="6800280" y="146427"/>
                  </a:cubicBezTo>
                  <a:cubicBezTo>
                    <a:pt x="6314060" y="150787"/>
                    <a:pt x="5824440" y="128986"/>
                    <a:pt x="5338220" y="102825"/>
                  </a:cubicBezTo>
                  <a:cubicBezTo>
                    <a:pt x="4817999" y="72303"/>
                    <a:pt x="4301177" y="37421"/>
                    <a:pt x="3780956" y="19981"/>
                  </a:cubicBezTo>
                  <a:cubicBezTo>
                    <a:pt x="3260735" y="0"/>
                    <a:pt x="2743913" y="2540"/>
                    <a:pt x="2223692" y="19981"/>
                  </a:cubicBezTo>
                  <a:cubicBezTo>
                    <a:pt x="1482461" y="46142"/>
                    <a:pt x="741231" y="33061"/>
                    <a:pt x="0" y="24341"/>
                  </a:cubicBezTo>
                  <a:cubicBezTo>
                    <a:pt x="0" y="713254"/>
                    <a:pt x="3400" y="1402168"/>
                    <a:pt x="6800" y="2091081"/>
                  </a:cubicBezTo>
                  <a:cubicBezTo>
                    <a:pt x="13601" y="3848246"/>
                    <a:pt x="27201" y="5609772"/>
                    <a:pt x="30601" y="7366937"/>
                  </a:cubicBezTo>
                  <a:cubicBezTo>
                    <a:pt x="34001" y="8574715"/>
                    <a:pt x="34001" y="9786854"/>
                    <a:pt x="34001" y="10994633"/>
                  </a:cubicBezTo>
                  <a:cubicBezTo>
                    <a:pt x="425018" y="10998992"/>
                    <a:pt x="816034" y="11007712"/>
                    <a:pt x="1207050" y="11025154"/>
                  </a:cubicBezTo>
                  <a:cubicBezTo>
                    <a:pt x="1387257" y="11033874"/>
                    <a:pt x="1564065" y="11042595"/>
                    <a:pt x="1744272" y="11051315"/>
                  </a:cubicBezTo>
                  <a:cubicBezTo>
                    <a:pt x="2264493" y="11051315"/>
                    <a:pt x="2781315" y="11103638"/>
                    <a:pt x="3301536" y="11129799"/>
                  </a:cubicBezTo>
                  <a:cubicBezTo>
                    <a:pt x="3862559" y="11143599"/>
                    <a:pt x="4426982" y="11116718"/>
                    <a:pt x="4988006" y="11086197"/>
                  </a:cubicBezTo>
                  <a:cubicBezTo>
                    <a:pt x="5603431" y="11051315"/>
                    <a:pt x="6218856" y="11007712"/>
                    <a:pt x="6834282" y="10998992"/>
                  </a:cubicBezTo>
                  <a:cubicBezTo>
                    <a:pt x="6827482" y="10567332"/>
                    <a:pt x="6817281" y="10135670"/>
                    <a:pt x="6820681" y="9704010"/>
                  </a:cubicBezTo>
                  <a:cubicBezTo>
                    <a:pt x="6824081" y="7955565"/>
                    <a:pt x="6830882" y="6207121"/>
                    <a:pt x="6830882" y="4458676"/>
                  </a:cubicBezTo>
                  <a:close/>
                </a:path>
              </a:pathLst>
            </a:custGeom>
            <a:blipFill>
              <a:blip r:embed="rId3"/>
              <a:stretch>
                <a:fillRect l="-3359" t="-30" r="-3359" b="-37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403422" y="1920992"/>
            <a:ext cx="2978611" cy="2651087"/>
          </a:xfrm>
          <a:custGeom>
            <a:avLst/>
            <a:gdLst/>
            <a:ahLst/>
            <a:cxnLst/>
            <a:rect r="r" b="b" t="t" l="l"/>
            <a:pathLst>
              <a:path h="2651087" w="2978611">
                <a:moveTo>
                  <a:pt x="0" y="0"/>
                </a:moveTo>
                <a:lnTo>
                  <a:pt x="2978611" y="0"/>
                </a:lnTo>
                <a:lnTo>
                  <a:pt x="2978611" y="2651088"/>
                </a:lnTo>
                <a:lnTo>
                  <a:pt x="0" y="2651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926145" y="6467043"/>
            <a:ext cx="3236164" cy="3066265"/>
          </a:xfrm>
          <a:custGeom>
            <a:avLst/>
            <a:gdLst/>
            <a:ahLst/>
            <a:cxnLst/>
            <a:rect r="r" b="b" t="t" l="l"/>
            <a:pathLst>
              <a:path h="3066265" w="3236164">
                <a:moveTo>
                  <a:pt x="0" y="0"/>
                </a:moveTo>
                <a:lnTo>
                  <a:pt x="3236164" y="0"/>
                </a:lnTo>
                <a:lnTo>
                  <a:pt x="3236164" y="3066265"/>
                </a:lnTo>
                <a:lnTo>
                  <a:pt x="0" y="3066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17655" y="0"/>
            <a:ext cx="1870345" cy="1530283"/>
          </a:xfrm>
          <a:custGeom>
            <a:avLst/>
            <a:gdLst/>
            <a:ahLst/>
            <a:cxnLst/>
            <a:rect r="r" b="b" t="t" l="l"/>
            <a:pathLst>
              <a:path h="1530283" w="1870345">
                <a:moveTo>
                  <a:pt x="0" y="0"/>
                </a:moveTo>
                <a:lnTo>
                  <a:pt x="1870345" y="0"/>
                </a:lnTo>
                <a:lnTo>
                  <a:pt x="1870345" y="1530283"/>
                </a:lnTo>
                <a:lnTo>
                  <a:pt x="0" y="1530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070822" y="246428"/>
            <a:ext cx="9350152" cy="2643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78"/>
              </a:lnSpc>
            </a:pPr>
            <a:r>
              <a:rPr lang="en-US" sz="9266" b="true">
                <a:solidFill>
                  <a:srgbClr val="FFFFF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WHICH OF THESE TITLES IS CORRECT?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7950" y="236903"/>
            <a:ext cx="6400073" cy="122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46"/>
              </a:lnSpc>
            </a:pPr>
            <a:r>
              <a:rPr lang="en-US" sz="8523" b="true">
                <a:solidFill>
                  <a:srgbClr val="FCB538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FEEDBACK: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764203" y="2856011"/>
            <a:ext cx="10523797" cy="2886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534236" indent="-767118" lvl="1">
              <a:lnSpc>
                <a:spcPts val="11227"/>
              </a:lnSpc>
              <a:buAutoNum type="arabicPeriod" startAt="1"/>
            </a:pPr>
            <a:r>
              <a:rPr lang="en-US" sz="7106">
                <a:solidFill>
                  <a:srgbClr val="FCB439"/>
                </a:solidFill>
                <a:latin typeface="Mango AC"/>
                <a:ea typeface="Mango AC"/>
                <a:cs typeface="Mango AC"/>
                <a:sym typeface="Mango AC"/>
              </a:rPr>
              <a:t>The Perfect Rolls</a:t>
            </a:r>
          </a:p>
          <a:p>
            <a:pPr algn="ctr" marL="1534236" indent="-767118" lvl="1">
              <a:lnSpc>
                <a:spcPts val="11227"/>
              </a:lnSpc>
              <a:buAutoNum type="arabicPeriod" startAt="1"/>
            </a:pPr>
            <a:r>
              <a:rPr lang="en-US" sz="7106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My favorite dish.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59B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73501" y="9142726"/>
            <a:ext cx="2027429" cy="1072003"/>
          </a:xfrm>
          <a:custGeom>
            <a:avLst/>
            <a:gdLst/>
            <a:ahLst/>
            <a:cxnLst/>
            <a:rect r="r" b="b" t="t" l="l"/>
            <a:pathLst>
              <a:path h="1072003" w="2027429">
                <a:moveTo>
                  <a:pt x="0" y="0"/>
                </a:moveTo>
                <a:lnTo>
                  <a:pt x="2027429" y="0"/>
                </a:lnTo>
                <a:lnTo>
                  <a:pt x="2027429" y="1072003"/>
                </a:lnTo>
                <a:lnTo>
                  <a:pt x="0" y="1072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3931">
            <a:off x="311722" y="91466"/>
            <a:ext cx="2244855" cy="959388"/>
          </a:xfrm>
          <a:custGeom>
            <a:avLst/>
            <a:gdLst/>
            <a:ahLst/>
            <a:cxnLst/>
            <a:rect r="r" b="b" t="t" l="l"/>
            <a:pathLst>
              <a:path h="959388" w="2244855">
                <a:moveTo>
                  <a:pt x="0" y="0"/>
                </a:moveTo>
                <a:lnTo>
                  <a:pt x="2244855" y="0"/>
                </a:lnTo>
                <a:lnTo>
                  <a:pt x="2244855" y="959388"/>
                </a:lnTo>
                <a:lnTo>
                  <a:pt x="0" y="959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576722" y="3594383"/>
            <a:ext cx="551412" cy="1982200"/>
          </a:xfrm>
          <a:custGeom>
            <a:avLst/>
            <a:gdLst/>
            <a:ahLst/>
            <a:cxnLst/>
            <a:rect r="r" b="b" t="t" l="l"/>
            <a:pathLst>
              <a:path h="1982200" w="551412">
                <a:moveTo>
                  <a:pt x="0" y="0"/>
                </a:moveTo>
                <a:lnTo>
                  <a:pt x="551412" y="0"/>
                </a:lnTo>
                <a:lnTo>
                  <a:pt x="551412" y="1982200"/>
                </a:lnTo>
                <a:lnTo>
                  <a:pt x="0" y="198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415" y="2765201"/>
            <a:ext cx="1836570" cy="1528944"/>
          </a:xfrm>
          <a:custGeom>
            <a:avLst/>
            <a:gdLst/>
            <a:ahLst/>
            <a:cxnLst/>
            <a:rect r="r" b="b" t="t" l="l"/>
            <a:pathLst>
              <a:path h="1528944" w="1836570">
                <a:moveTo>
                  <a:pt x="0" y="0"/>
                </a:moveTo>
                <a:lnTo>
                  <a:pt x="1836570" y="0"/>
                </a:lnTo>
                <a:lnTo>
                  <a:pt x="1836570" y="1528944"/>
                </a:lnTo>
                <a:lnTo>
                  <a:pt x="0" y="15289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9281948" y="8825069"/>
            <a:ext cx="1652940" cy="1423595"/>
          </a:xfrm>
          <a:custGeom>
            <a:avLst/>
            <a:gdLst/>
            <a:ahLst/>
            <a:cxnLst/>
            <a:rect r="r" b="b" t="t" l="l"/>
            <a:pathLst>
              <a:path h="1423595" w="1652940">
                <a:moveTo>
                  <a:pt x="1652940" y="0"/>
                </a:moveTo>
                <a:lnTo>
                  <a:pt x="0" y="0"/>
                </a:lnTo>
                <a:lnTo>
                  <a:pt x="0" y="1423595"/>
                </a:lnTo>
                <a:lnTo>
                  <a:pt x="1652940" y="1423595"/>
                </a:lnTo>
                <a:lnTo>
                  <a:pt x="165294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31623" y="8853568"/>
            <a:ext cx="1523380" cy="1075253"/>
          </a:xfrm>
          <a:custGeom>
            <a:avLst/>
            <a:gdLst/>
            <a:ahLst/>
            <a:cxnLst/>
            <a:rect r="r" b="b" t="t" l="l"/>
            <a:pathLst>
              <a:path h="1075253" w="1523380">
                <a:moveTo>
                  <a:pt x="0" y="0"/>
                </a:moveTo>
                <a:lnTo>
                  <a:pt x="1523380" y="0"/>
                </a:lnTo>
                <a:lnTo>
                  <a:pt x="1523380" y="1075253"/>
                </a:lnTo>
                <a:lnTo>
                  <a:pt x="0" y="10752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986062" y="3613065"/>
            <a:ext cx="1387714" cy="1259350"/>
          </a:xfrm>
          <a:custGeom>
            <a:avLst/>
            <a:gdLst/>
            <a:ahLst/>
            <a:cxnLst/>
            <a:rect r="r" b="b" t="t" l="l"/>
            <a:pathLst>
              <a:path h="1259350" w="1387714">
                <a:moveTo>
                  <a:pt x="0" y="0"/>
                </a:moveTo>
                <a:lnTo>
                  <a:pt x="1387713" y="0"/>
                </a:lnTo>
                <a:lnTo>
                  <a:pt x="1387713" y="1259350"/>
                </a:lnTo>
                <a:lnTo>
                  <a:pt x="0" y="1259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94933" y="8869919"/>
            <a:ext cx="1061999" cy="1058902"/>
          </a:xfrm>
          <a:custGeom>
            <a:avLst/>
            <a:gdLst/>
            <a:ahLst/>
            <a:cxnLst/>
            <a:rect r="r" b="b" t="t" l="l"/>
            <a:pathLst>
              <a:path h="1058902" w="1061999">
                <a:moveTo>
                  <a:pt x="0" y="0"/>
                </a:moveTo>
                <a:lnTo>
                  <a:pt x="1061999" y="0"/>
                </a:lnTo>
                <a:lnTo>
                  <a:pt x="1061999" y="1058902"/>
                </a:lnTo>
                <a:lnTo>
                  <a:pt x="0" y="1058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07573" y="7094372"/>
            <a:ext cx="1804634" cy="1634698"/>
          </a:xfrm>
          <a:custGeom>
            <a:avLst/>
            <a:gdLst/>
            <a:ahLst/>
            <a:cxnLst/>
            <a:rect r="r" b="b" t="t" l="l"/>
            <a:pathLst>
              <a:path h="1634698" w="1804634">
                <a:moveTo>
                  <a:pt x="0" y="0"/>
                </a:moveTo>
                <a:lnTo>
                  <a:pt x="1804634" y="0"/>
                </a:lnTo>
                <a:lnTo>
                  <a:pt x="1804634" y="1634698"/>
                </a:lnTo>
                <a:lnTo>
                  <a:pt x="0" y="16346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6459551" y="5068643"/>
            <a:ext cx="1828449" cy="1990149"/>
          </a:xfrm>
          <a:custGeom>
            <a:avLst/>
            <a:gdLst/>
            <a:ahLst/>
            <a:cxnLst/>
            <a:rect r="r" b="b" t="t" l="l"/>
            <a:pathLst>
              <a:path h="1990149" w="1828449">
                <a:moveTo>
                  <a:pt x="1828449" y="0"/>
                </a:moveTo>
                <a:lnTo>
                  <a:pt x="0" y="0"/>
                </a:lnTo>
                <a:lnTo>
                  <a:pt x="0" y="1990148"/>
                </a:lnTo>
                <a:lnTo>
                  <a:pt x="1828449" y="1990148"/>
                </a:lnTo>
                <a:lnTo>
                  <a:pt x="1828449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777501" y="8874056"/>
            <a:ext cx="1113904" cy="1123264"/>
          </a:xfrm>
          <a:custGeom>
            <a:avLst/>
            <a:gdLst/>
            <a:ahLst/>
            <a:cxnLst/>
            <a:rect r="r" b="b" t="t" l="l"/>
            <a:pathLst>
              <a:path h="1123264" w="1113904">
                <a:moveTo>
                  <a:pt x="0" y="0"/>
                </a:moveTo>
                <a:lnTo>
                  <a:pt x="1113903" y="0"/>
                </a:lnTo>
                <a:lnTo>
                  <a:pt x="1113903" y="1123264"/>
                </a:lnTo>
                <a:lnTo>
                  <a:pt x="0" y="11232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0415" y="6437245"/>
            <a:ext cx="1863980" cy="906583"/>
          </a:xfrm>
          <a:custGeom>
            <a:avLst/>
            <a:gdLst/>
            <a:ahLst/>
            <a:cxnLst/>
            <a:rect r="r" b="b" t="t" l="l"/>
            <a:pathLst>
              <a:path h="906583" w="1863980">
                <a:moveTo>
                  <a:pt x="0" y="0"/>
                </a:moveTo>
                <a:lnTo>
                  <a:pt x="1863980" y="0"/>
                </a:lnTo>
                <a:lnTo>
                  <a:pt x="1863980" y="906583"/>
                </a:lnTo>
                <a:lnTo>
                  <a:pt x="0" y="90658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16558815" y="6601343"/>
            <a:ext cx="1569320" cy="1484969"/>
          </a:xfrm>
          <a:custGeom>
            <a:avLst/>
            <a:gdLst/>
            <a:ahLst/>
            <a:cxnLst/>
            <a:rect r="r" b="b" t="t" l="l"/>
            <a:pathLst>
              <a:path h="1484969" w="1569320">
                <a:moveTo>
                  <a:pt x="1569319" y="0"/>
                </a:moveTo>
                <a:lnTo>
                  <a:pt x="0" y="0"/>
                </a:lnTo>
                <a:lnTo>
                  <a:pt x="0" y="1484969"/>
                </a:lnTo>
                <a:lnTo>
                  <a:pt x="1569319" y="1484969"/>
                </a:lnTo>
                <a:lnTo>
                  <a:pt x="1569319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219288" y="154383"/>
            <a:ext cx="1763284" cy="1670479"/>
          </a:xfrm>
          <a:custGeom>
            <a:avLst/>
            <a:gdLst/>
            <a:ahLst/>
            <a:cxnLst/>
            <a:rect r="r" b="b" t="t" l="l"/>
            <a:pathLst>
              <a:path h="1670479" w="1763284">
                <a:moveTo>
                  <a:pt x="0" y="0"/>
                </a:moveTo>
                <a:lnTo>
                  <a:pt x="1763284" y="0"/>
                </a:lnTo>
                <a:lnTo>
                  <a:pt x="1763284" y="1670480"/>
                </a:lnTo>
                <a:lnTo>
                  <a:pt x="0" y="167048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581" y="8990562"/>
            <a:ext cx="1124703" cy="1224167"/>
          </a:xfrm>
          <a:custGeom>
            <a:avLst/>
            <a:gdLst/>
            <a:ahLst/>
            <a:cxnLst/>
            <a:rect r="r" b="b" t="t" l="l"/>
            <a:pathLst>
              <a:path h="1224167" w="1124703">
                <a:moveTo>
                  <a:pt x="0" y="0"/>
                </a:moveTo>
                <a:lnTo>
                  <a:pt x="1124703" y="0"/>
                </a:lnTo>
                <a:lnTo>
                  <a:pt x="1124703" y="1224167"/>
                </a:lnTo>
                <a:lnTo>
                  <a:pt x="0" y="122416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985575" y="703745"/>
            <a:ext cx="1208838" cy="1520551"/>
          </a:xfrm>
          <a:custGeom>
            <a:avLst/>
            <a:gdLst/>
            <a:ahLst/>
            <a:cxnLst/>
            <a:rect r="r" b="b" t="t" l="l"/>
            <a:pathLst>
              <a:path h="1520551" w="1208838">
                <a:moveTo>
                  <a:pt x="0" y="0"/>
                </a:moveTo>
                <a:lnTo>
                  <a:pt x="1208838" y="0"/>
                </a:lnTo>
                <a:lnTo>
                  <a:pt x="1208838" y="1520551"/>
                </a:lnTo>
                <a:lnTo>
                  <a:pt x="0" y="152055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4369688" y="35953"/>
            <a:ext cx="1170630" cy="1907340"/>
          </a:xfrm>
          <a:custGeom>
            <a:avLst/>
            <a:gdLst/>
            <a:ahLst/>
            <a:cxnLst/>
            <a:rect r="r" b="b" t="t" l="l"/>
            <a:pathLst>
              <a:path h="1907340" w="1170630">
                <a:moveTo>
                  <a:pt x="1170630" y="0"/>
                </a:moveTo>
                <a:lnTo>
                  <a:pt x="0" y="0"/>
                </a:lnTo>
                <a:lnTo>
                  <a:pt x="0" y="1907340"/>
                </a:lnTo>
                <a:lnTo>
                  <a:pt x="1170630" y="1907340"/>
                </a:lnTo>
                <a:lnTo>
                  <a:pt x="117063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787745" y="199312"/>
            <a:ext cx="1356255" cy="1264708"/>
          </a:xfrm>
          <a:custGeom>
            <a:avLst/>
            <a:gdLst/>
            <a:ahLst/>
            <a:cxnLst/>
            <a:rect r="r" b="b" t="t" l="l"/>
            <a:pathLst>
              <a:path h="1264708" w="1356255">
                <a:moveTo>
                  <a:pt x="0" y="0"/>
                </a:moveTo>
                <a:lnTo>
                  <a:pt x="1356255" y="0"/>
                </a:lnTo>
                <a:lnTo>
                  <a:pt x="1356255" y="1264708"/>
                </a:lnTo>
                <a:lnTo>
                  <a:pt x="0" y="126470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01675" y="1286583"/>
            <a:ext cx="1226165" cy="1241686"/>
          </a:xfrm>
          <a:custGeom>
            <a:avLst/>
            <a:gdLst/>
            <a:ahLst/>
            <a:cxnLst/>
            <a:rect r="r" b="b" t="t" l="l"/>
            <a:pathLst>
              <a:path h="1241686" w="1226165">
                <a:moveTo>
                  <a:pt x="0" y="0"/>
                </a:moveTo>
                <a:lnTo>
                  <a:pt x="1226165" y="0"/>
                </a:lnTo>
                <a:lnTo>
                  <a:pt x="1226165" y="1241685"/>
                </a:lnTo>
                <a:lnTo>
                  <a:pt x="0" y="124168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047907" y="8729070"/>
            <a:ext cx="1336341" cy="1247809"/>
          </a:xfrm>
          <a:custGeom>
            <a:avLst/>
            <a:gdLst/>
            <a:ahLst/>
            <a:cxnLst/>
            <a:rect r="r" b="b" t="t" l="l"/>
            <a:pathLst>
              <a:path h="1247809" w="1336341">
                <a:moveTo>
                  <a:pt x="0" y="0"/>
                </a:moveTo>
                <a:lnTo>
                  <a:pt x="1336342" y="0"/>
                </a:lnTo>
                <a:lnTo>
                  <a:pt x="1336342" y="1247809"/>
                </a:lnTo>
                <a:lnTo>
                  <a:pt x="0" y="124780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00346" y="4698268"/>
            <a:ext cx="1456708" cy="1240869"/>
          </a:xfrm>
          <a:custGeom>
            <a:avLst/>
            <a:gdLst/>
            <a:ahLst/>
            <a:cxnLst/>
            <a:rect r="r" b="b" t="t" l="l"/>
            <a:pathLst>
              <a:path h="1240869" w="1456708">
                <a:moveTo>
                  <a:pt x="0" y="0"/>
                </a:moveTo>
                <a:lnTo>
                  <a:pt x="1456708" y="0"/>
                </a:lnTo>
                <a:lnTo>
                  <a:pt x="1456708" y="1240869"/>
                </a:lnTo>
                <a:lnTo>
                  <a:pt x="0" y="124086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0">
            <a:off x="5283951" y="8869919"/>
            <a:ext cx="1874534" cy="1131537"/>
          </a:xfrm>
          <a:custGeom>
            <a:avLst/>
            <a:gdLst/>
            <a:ahLst/>
            <a:cxnLst/>
            <a:rect r="r" b="b" t="t" l="l"/>
            <a:pathLst>
              <a:path h="1131537" w="1874534">
                <a:moveTo>
                  <a:pt x="1874533" y="0"/>
                </a:moveTo>
                <a:lnTo>
                  <a:pt x="0" y="0"/>
                </a:lnTo>
                <a:lnTo>
                  <a:pt x="0" y="1131537"/>
                </a:lnTo>
                <a:lnTo>
                  <a:pt x="1874533" y="1131537"/>
                </a:lnTo>
                <a:lnTo>
                  <a:pt x="1874533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6741344" y="9352974"/>
            <a:ext cx="1457513" cy="861755"/>
          </a:xfrm>
          <a:custGeom>
            <a:avLst/>
            <a:gdLst/>
            <a:ahLst/>
            <a:cxnLst/>
            <a:rect r="r" b="b" t="t" l="l"/>
            <a:pathLst>
              <a:path h="861755" w="1457513">
                <a:moveTo>
                  <a:pt x="0" y="0"/>
                </a:moveTo>
                <a:lnTo>
                  <a:pt x="1457513" y="0"/>
                </a:lnTo>
                <a:lnTo>
                  <a:pt x="1457513" y="861755"/>
                </a:lnTo>
                <a:lnTo>
                  <a:pt x="0" y="861755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88190" y="1402563"/>
            <a:ext cx="1013485" cy="1009725"/>
          </a:xfrm>
          <a:custGeom>
            <a:avLst/>
            <a:gdLst/>
            <a:ahLst/>
            <a:cxnLst/>
            <a:rect r="r" b="b" t="t" l="l"/>
            <a:pathLst>
              <a:path h="1009725" w="1013485">
                <a:moveTo>
                  <a:pt x="0" y="0"/>
                </a:moveTo>
                <a:lnTo>
                  <a:pt x="1013485" y="0"/>
                </a:lnTo>
                <a:lnTo>
                  <a:pt x="1013485" y="1009725"/>
                </a:lnTo>
                <a:lnTo>
                  <a:pt x="0" y="100972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5308477" y="8786733"/>
            <a:ext cx="1400874" cy="1500267"/>
          </a:xfrm>
          <a:custGeom>
            <a:avLst/>
            <a:gdLst/>
            <a:ahLst/>
            <a:cxnLst/>
            <a:rect r="r" b="b" t="t" l="l"/>
            <a:pathLst>
              <a:path h="1500267" w="1400874">
                <a:moveTo>
                  <a:pt x="0" y="0"/>
                </a:moveTo>
                <a:lnTo>
                  <a:pt x="1400875" y="0"/>
                </a:lnTo>
                <a:lnTo>
                  <a:pt x="1400875" y="1500267"/>
                </a:lnTo>
                <a:lnTo>
                  <a:pt x="0" y="1500267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829419" y="128195"/>
            <a:ext cx="1394537" cy="1577233"/>
          </a:xfrm>
          <a:custGeom>
            <a:avLst/>
            <a:gdLst/>
            <a:ahLst/>
            <a:cxnLst/>
            <a:rect r="r" b="b" t="t" l="l"/>
            <a:pathLst>
              <a:path h="1577233" w="1394537">
                <a:moveTo>
                  <a:pt x="0" y="0"/>
                </a:moveTo>
                <a:lnTo>
                  <a:pt x="1394536" y="0"/>
                </a:lnTo>
                <a:lnTo>
                  <a:pt x="1394536" y="1577232"/>
                </a:lnTo>
                <a:lnTo>
                  <a:pt x="0" y="1577232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467161" y="406697"/>
            <a:ext cx="1814791" cy="995867"/>
          </a:xfrm>
          <a:custGeom>
            <a:avLst/>
            <a:gdLst/>
            <a:ahLst/>
            <a:cxnLst/>
            <a:rect r="r" b="b" t="t" l="l"/>
            <a:pathLst>
              <a:path h="995867" w="1814791">
                <a:moveTo>
                  <a:pt x="0" y="0"/>
                </a:moveTo>
                <a:lnTo>
                  <a:pt x="1814792" y="0"/>
                </a:lnTo>
                <a:lnTo>
                  <a:pt x="1814792" y="995866"/>
                </a:lnTo>
                <a:lnTo>
                  <a:pt x="0" y="99586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535462" y="64208"/>
            <a:ext cx="970107" cy="1580622"/>
          </a:xfrm>
          <a:custGeom>
            <a:avLst/>
            <a:gdLst/>
            <a:ahLst/>
            <a:cxnLst/>
            <a:rect r="r" b="b" t="t" l="l"/>
            <a:pathLst>
              <a:path h="1580622" w="970107">
                <a:moveTo>
                  <a:pt x="0" y="0"/>
                </a:moveTo>
                <a:lnTo>
                  <a:pt x="970107" y="0"/>
                </a:lnTo>
                <a:lnTo>
                  <a:pt x="970107" y="1580622"/>
                </a:lnTo>
                <a:lnTo>
                  <a:pt x="0" y="1580622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1118206" y="9017365"/>
            <a:ext cx="1963469" cy="1039002"/>
          </a:xfrm>
          <a:custGeom>
            <a:avLst/>
            <a:gdLst/>
            <a:ahLst/>
            <a:cxnLst/>
            <a:rect r="r" b="b" t="t" l="l"/>
            <a:pathLst>
              <a:path h="1039002" w="1963469">
                <a:moveTo>
                  <a:pt x="0" y="0"/>
                </a:moveTo>
                <a:lnTo>
                  <a:pt x="1963469" y="0"/>
                </a:lnTo>
                <a:lnTo>
                  <a:pt x="1963469" y="1039003"/>
                </a:lnTo>
                <a:lnTo>
                  <a:pt x="0" y="1039003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7036903" y="109913"/>
            <a:ext cx="740597" cy="1534917"/>
          </a:xfrm>
          <a:custGeom>
            <a:avLst/>
            <a:gdLst/>
            <a:ahLst/>
            <a:cxnLst/>
            <a:rect r="r" b="b" t="t" l="l"/>
            <a:pathLst>
              <a:path h="1534917" w="740597">
                <a:moveTo>
                  <a:pt x="0" y="0"/>
                </a:moveTo>
                <a:lnTo>
                  <a:pt x="740598" y="0"/>
                </a:lnTo>
                <a:lnTo>
                  <a:pt x="740598" y="1534917"/>
                </a:lnTo>
                <a:lnTo>
                  <a:pt x="0" y="1534917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6955921" y="8105166"/>
            <a:ext cx="794302" cy="948420"/>
          </a:xfrm>
          <a:custGeom>
            <a:avLst/>
            <a:gdLst/>
            <a:ahLst/>
            <a:cxnLst/>
            <a:rect r="r" b="b" t="t" l="l"/>
            <a:pathLst>
              <a:path h="948420" w="794302">
                <a:moveTo>
                  <a:pt x="0" y="0"/>
                </a:moveTo>
                <a:lnTo>
                  <a:pt x="794302" y="0"/>
                </a:lnTo>
                <a:lnTo>
                  <a:pt x="794302" y="948420"/>
                </a:lnTo>
                <a:lnTo>
                  <a:pt x="0" y="948420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360679" y="7645212"/>
            <a:ext cx="1106848" cy="919907"/>
          </a:xfrm>
          <a:custGeom>
            <a:avLst/>
            <a:gdLst/>
            <a:ahLst/>
            <a:cxnLst/>
            <a:rect r="r" b="b" t="t" l="l"/>
            <a:pathLst>
              <a:path h="919907" w="1106848">
                <a:moveTo>
                  <a:pt x="0" y="0"/>
                </a:moveTo>
                <a:lnTo>
                  <a:pt x="1106849" y="0"/>
                </a:lnTo>
                <a:lnTo>
                  <a:pt x="1106849" y="919907"/>
                </a:lnTo>
                <a:lnTo>
                  <a:pt x="0" y="919907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5815935" y="597923"/>
            <a:ext cx="1266214" cy="861553"/>
          </a:xfrm>
          <a:custGeom>
            <a:avLst/>
            <a:gdLst/>
            <a:ahLst/>
            <a:cxnLst/>
            <a:rect r="r" b="b" t="t" l="l"/>
            <a:pathLst>
              <a:path h="861553" w="1266214">
                <a:moveTo>
                  <a:pt x="0" y="0"/>
                </a:moveTo>
                <a:lnTo>
                  <a:pt x="1266214" y="0"/>
                </a:lnTo>
                <a:lnTo>
                  <a:pt x="1266214" y="861554"/>
                </a:lnTo>
                <a:lnTo>
                  <a:pt x="0" y="861554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6865445" y="2224296"/>
            <a:ext cx="1422555" cy="1388770"/>
          </a:xfrm>
          <a:custGeom>
            <a:avLst/>
            <a:gdLst/>
            <a:ahLst/>
            <a:cxnLst/>
            <a:rect r="r" b="b" t="t" l="l"/>
            <a:pathLst>
              <a:path h="1388770" w="1422555">
                <a:moveTo>
                  <a:pt x="0" y="0"/>
                </a:moveTo>
                <a:lnTo>
                  <a:pt x="1422555" y="0"/>
                </a:lnTo>
                <a:lnTo>
                  <a:pt x="1422555" y="1388769"/>
                </a:lnTo>
                <a:lnTo>
                  <a:pt x="0" y="1388769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5909890" y="64208"/>
            <a:ext cx="1443181" cy="2032650"/>
          </a:xfrm>
          <a:custGeom>
            <a:avLst/>
            <a:gdLst/>
            <a:ahLst/>
            <a:cxnLst/>
            <a:rect r="r" b="b" t="t" l="l"/>
            <a:pathLst>
              <a:path h="2032650" w="1443181">
                <a:moveTo>
                  <a:pt x="0" y="0"/>
                </a:moveTo>
                <a:lnTo>
                  <a:pt x="1443182" y="0"/>
                </a:lnTo>
                <a:lnTo>
                  <a:pt x="1443182" y="2032649"/>
                </a:lnTo>
                <a:lnTo>
                  <a:pt x="0" y="2032649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2864647" y="128195"/>
            <a:ext cx="1133953" cy="1722857"/>
          </a:xfrm>
          <a:custGeom>
            <a:avLst/>
            <a:gdLst/>
            <a:ahLst/>
            <a:cxnLst/>
            <a:rect r="r" b="b" t="t" l="l"/>
            <a:pathLst>
              <a:path h="1722857" w="1133953">
                <a:moveTo>
                  <a:pt x="0" y="0"/>
                </a:moveTo>
                <a:lnTo>
                  <a:pt x="1133952" y="0"/>
                </a:lnTo>
                <a:lnTo>
                  <a:pt x="1133952" y="1722856"/>
                </a:lnTo>
                <a:lnTo>
                  <a:pt x="0" y="1722856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4529603" y="258286"/>
            <a:ext cx="1872690" cy="1103185"/>
          </a:xfrm>
          <a:custGeom>
            <a:avLst/>
            <a:gdLst/>
            <a:ahLst/>
            <a:cxnLst/>
            <a:rect r="r" b="b" t="t" l="l"/>
            <a:pathLst>
              <a:path h="1103185" w="1872690">
                <a:moveTo>
                  <a:pt x="0" y="0"/>
                </a:moveTo>
                <a:lnTo>
                  <a:pt x="1872690" y="0"/>
                </a:lnTo>
                <a:lnTo>
                  <a:pt x="1872690" y="1103185"/>
                </a:lnTo>
                <a:lnTo>
                  <a:pt x="0" y="1103185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028700" y="1706881"/>
            <a:ext cx="16230600" cy="7253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55"/>
              </a:lnSpc>
              <a:spcBef>
                <a:spcPct val="0"/>
              </a:spcBef>
            </a:pPr>
            <a:r>
              <a:rPr lang="en-US" sz="20037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What did we learn?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59B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527299" y="2329256"/>
            <a:ext cx="5233402" cy="4450973"/>
            <a:chOff x="0" y="0"/>
            <a:chExt cx="3235562" cy="275182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2540"/>
              <a:ext cx="3233954" cy="2759444"/>
            </a:xfrm>
            <a:custGeom>
              <a:avLst/>
              <a:gdLst/>
              <a:ahLst/>
              <a:cxnLst/>
              <a:rect r="r" b="b" t="t" l="l"/>
              <a:pathLst>
                <a:path h="2759444" w="3233954">
                  <a:moveTo>
                    <a:pt x="3232345" y="1103700"/>
                  </a:moveTo>
                  <a:cubicBezTo>
                    <a:pt x="3232345" y="748140"/>
                    <a:pt x="3229127" y="392579"/>
                    <a:pt x="3217864" y="38096"/>
                  </a:cubicBezTo>
                  <a:cubicBezTo>
                    <a:pt x="2987787" y="39173"/>
                    <a:pt x="2756101" y="33786"/>
                    <a:pt x="2526023" y="27321"/>
                  </a:cubicBezTo>
                  <a:cubicBezTo>
                    <a:pt x="2279857" y="19779"/>
                    <a:pt x="2035299" y="11160"/>
                    <a:pt x="1789132" y="6850"/>
                  </a:cubicBezTo>
                  <a:cubicBezTo>
                    <a:pt x="1542966" y="0"/>
                    <a:pt x="1298408" y="2540"/>
                    <a:pt x="1052242" y="6850"/>
                  </a:cubicBezTo>
                  <a:cubicBezTo>
                    <a:pt x="701494" y="13315"/>
                    <a:pt x="350747" y="10082"/>
                    <a:pt x="0" y="7927"/>
                  </a:cubicBezTo>
                  <a:cubicBezTo>
                    <a:pt x="0" y="178165"/>
                    <a:pt x="1609" y="348404"/>
                    <a:pt x="3218" y="518642"/>
                  </a:cubicBezTo>
                  <a:cubicBezTo>
                    <a:pt x="6436" y="952857"/>
                    <a:pt x="12871" y="1388149"/>
                    <a:pt x="14480" y="1822364"/>
                  </a:cubicBezTo>
                  <a:cubicBezTo>
                    <a:pt x="16089" y="2120819"/>
                    <a:pt x="16089" y="2420352"/>
                    <a:pt x="16089" y="2718808"/>
                  </a:cubicBezTo>
                  <a:cubicBezTo>
                    <a:pt x="201117" y="2719885"/>
                    <a:pt x="386144" y="2722040"/>
                    <a:pt x="571171" y="2726350"/>
                  </a:cubicBezTo>
                  <a:cubicBezTo>
                    <a:pt x="656444" y="2728505"/>
                    <a:pt x="740109" y="2730660"/>
                    <a:pt x="825382" y="2732815"/>
                  </a:cubicBezTo>
                  <a:cubicBezTo>
                    <a:pt x="1071549" y="2732815"/>
                    <a:pt x="1316106" y="2745744"/>
                    <a:pt x="1562273" y="2752209"/>
                  </a:cubicBezTo>
                  <a:cubicBezTo>
                    <a:pt x="1827747" y="2759444"/>
                    <a:pt x="2094829" y="2748976"/>
                    <a:pt x="2360303" y="2741434"/>
                  </a:cubicBezTo>
                  <a:cubicBezTo>
                    <a:pt x="2651520" y="2732815"/>
                    <a:pt x="2942737" y="2722040"/>
                    <a:pt x="3233954" y="2719885"/>
                  </a:cubicBezTo>
                  <a:cubicBezTo>
                    <a:pt x="3230736" y="2613217"/>
                    <a:pt x="3225909" y="2506549"/>
                    <a:pt x="3227518" y="2399881"/>
                  </a:cubicBezTo>
                  <a:cubicBezTo>
                    <a:pt x="3229127" y="1967820"/>
                    <a:pt x="3232345" y="1535761"/>
                    <a:pt x="3232345" y="1103700"/>
                  </a:cubicBezTo>
                  <a:close/>
                </a:path>
              </a:pathLst>
            </a:custGeom>
            <a:blipFill>
              <a:blip r:embed="rId3"/>
              <a:stretch>
                <a:fillRect l="-24647" t="0" r="-24647" b="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684297" y="2329256"/>
            <a:ext cx="5233402" cy="4450973"/>
            <a:chOff x="0" y="0"/>
            <a:chExt cx="3235562" cy="275182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-2540"/>
              <a:ext cx="3233954" cy="2759444"/>
            </a:xfrm>
            <a:custGeom>
              <a:avLst/>
              <a:gdLst/>
              <a:ahLst/>
              <a:cxnLst/>
              <a:rect r="r" b="b" t="t" l="l"/>
              <a:pathLst>
                <a:path h="2759444" w="3233954">
                  <a:moveTo>
                    <a:pt x="3232345" y="1103700"/>
                  </a:moveTo>
                  <a:cubicBezTo>
                    <a:pt x="3232345" y="748140"/>
                    <a:pt x="3229127" y="392579"/>
                    <a:pt x="3217864" y="38096"/>
                  </a:cubicBezTo>
                  <a:cubicBezTo>
                    <a:pt x="2987787" y="39173"/>
                    <a:pt x="2756101" y="33786"/>
                    <a:pt x="2526023" y="27321"/>
                  </a:cubicBezTo>
                  <a:cubicBezTo>
                    <a:pt x="2279857" y="19779"/>
                    <a:pt x="2035299" y="11160"/>
                    <a:pt x="1789132" y="6850"/>
                  </a:cubicBezTo>
                  <a:cubicBezTo>
                    <a:pt x="1542966" y="0"/>
                    <a:pt x="1298408" y="2540"/>
                    <a:pt x="1052242" y="6850"/>
                  </a:cubicBezTo>
                  <a:cubicBezTo>
                    <a:pt x="701494" y="13315"/>
                    <a:pt x="350747" y="10082"/>
                    <a:pt x="0" y="7927"/>
                  </a:cubicBezTo>
                  <a:cubicBezTo>
                    <a:pt x="0" y="178165"/>
                    <a:pt x="1609" y="348404"/>
                    <a:pt x="3218" y="518642"/>
                  </a:cubicBezTo>
                  <a:cubicBezTo>
                    <a:pt x="6436" y="952857"/>
                    <a:pt x="12871" y="1388149"/>
                    <a:pt x="14480" y="1822364"/>
                  </a:cubicBezTo>
                  <a:cubicBezTo>
                    <a:pt x="16089" y="2120819"/>
                    <a:pt x="16089" y="2420352"/>
                    <a:pt x="16089" y="2718808"/>
                  </a:cubicBezTo>
                  <a:cubicBezTo>
                    <a:pt x="201117" y="2719885"/>
                    <a:pt x="386144" y="2722040"/>
                    <a:pt x="571171" y="2726350"/>
                  </a:cubicBezTo>
                  <a:cubicBezTo>
                    <a:pt x="656444" y="2728505"/>
                    <a:pt x="740109" y="2730660"/>
                    <a:pt x="825382" y="2732815"/>
                  </a:cubicBezTo>
                  <a:cubicBezTo>
                    <a:pt x="1071549" y="2732815"/>
                    <a:pt x="1316106" y="2745744"/>
                    <a:pt x="1562273" y="2752209"/>
                  </a:cubicBezTo>
                  <a:cubicBezTo>
                    <a:pt x="1827747" y="2759444"/>
                    <a:pt x="2094829" y="2748976"/>
                    <a:pt x="2360303" y="2741434"/>
                  </a:cubicBezTo>
                  <a:cubicBezTo>
                    <a:pt x="2651520" y="2732815"/>
                    <a:pt x="2942737" y="2722040"/>
                    <a:pt x="3233954" y="2719885"/>
                  </a:cubicBezTo>
                  <a:cubicBezTo>
                    <a:pt x="3230736" y="2613217"/>
                    <a:pt x="3225909" y="2506549"/>
                    <a:pt x="3227518" y="2399881"/>
                  </a:cubicBezTo>
                  <a:cubicBezTo>
                    <a:pt x="3229127" y="1967820"/>
                    <a:pt x="3232345" y="1535761"/>
                    <a:pt x="3232345" y="1103700"/>
                  </a:cubicBezTo>
                  <a:close/>
                </a:path>
              </a:pathLst>
            </a:custGeom>
            <a:blipFill>
              <a:blip r:embed="rId4"/>
              <a:stretch>
                <a:fillRect l="-28941" t="-20850" r="-51482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-3442672">
            <a:off x="197450" y="474327"/>
            <a:ext cx="2373720" cy="2366797"/>
          </a:xfrm>
          <a:custGeom>
            <a:avLst/>
            <a:gdLst/>
            <a:ahLst/>
            <a:cxnLst/>
            <a:rect r="r" b="b" t="t" l="l"/>
            <a:pathLst>
              <a:path h="2366797" w="2373720">
                <a:moveTo>
                  <a:pt x="0" y="0"/>
                </a:moveTo>
                <a:lnTo>
                  <a:pt x="2373720" y="0"/>
                </a:lnTo>
                <a:lnTo>
                  <a:pt x="2373720" y="2366797"/>
                </a:lnTo>
                <a:lnTo>
                  <a:pt x="0" y="2366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2507224" y="2309386"/>
            <a:ext cx="4752076" cy="4490712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2803930" y="725250"/>
            <a:ext cx="12680140" cy="1711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53"/>
              </a:lnSpc>
            </a:pPr>
            <a:r>
              <a:rPr lang="en-US" sz="11833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OUTCOMES: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945319">
            <a:off x="14909863" y="26986"/>
            <a:ext cx="3593915" cy="3261478"/>
          </a:xfrm>
          <a:custGeom>
            <a:avLst/>
            <a:gdLst/>
            <a:ahLst/>
            <a:cxnLst/>
            <a:rect r="r" b="b" t="t" l="l"/>
            <a:pathLst>
              <a:path h="3261478" w="3593915">
                <a:moveTo>
                  <a:pt x="0" y="0"/>
                </a:moveTo>
                <a:lnTo>
                  <a:pt x="3593916" y="0"/>
                </a:lnTo>
                <a:lnTo>
                  <a:pt x="3593916" y="3261478"/>
                </a:lnTo>
                <a:lnTo>
                  <a:pt x="0" y="32614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84297" y="7324381"/>
            <a:ext cx="5323224" cy="2360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62"/>
              </a:lnSpc>
            </a:pPr>
            <a:r>
              <a:rPr lang="en-US" b="true" sz="6039">
                <a:solidFill>
                  <a:srgbClr val="FFFFF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Recognize what a recipe is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222499" y="7333906"/>
            <a:ext cx="5797109" cy="2352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16"/>
              </a:lnSpc>
              <a:spcBef>
                <a:spcPct val="0"/>
              </a:spcBef>
            </a:pPr>
            <a:r>
              <a:rPr lang="en-US" b="true" sz="6010">
                <a:solidFill>
                  <a:srgbClr val="FFFFF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Identify cooking verbs and utensils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634207" y="7471731"/>
            <a:ext cx="4931524" cy="237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97"/>
              </a:lnSpc>
              <a:spcBef>
                <a:spcPct val="0"/>
              </a:spcBef>
            </a:pPr>
            <a:r>
              <a:rPr lang="en-US" b="true" sz="6061">
                <a:solidFill>
                  <a:srgbClr val="FFFFF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Start writing a recipe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19710" y="6691140"/>
            <a:ext cx="1562576" cy="1009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731"/>
              </a:lnSpc>
            </a:pPr>
            <a:r>
              <a:rPr lang="en-US" sz="498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01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362712" y="6691140"/>
            <a:ext cx="1562576" cy="1009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731"/>
              </a:lnSpc>
            </a:pPr>
            <a:r>
              <a:rPr lang="en-US" sz="498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02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208604" y="6691140"/>
            <a:ext cx="1562576" cy="1009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731"/>
              </a:lnSpc>
            </a:pPr>
            <a:r>
              <a:rPr lang="en-US" sz="498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03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59B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45565" y="5448107"/>
            <a:ext cx="5334442" cy="4838893"/>
          </a:xfrm>
          <a:custGeom>
            <a:avLst/>
            <a:gdLst/>
            <a:ahLst/>
            <a:cxnLst/>
            <a:rect r="r" b="b" t="t" l="l"/>
            <a:pathLst>
              <a:path h="4838893" w="5334442">
                <a:moveTo>
                  <a:pt x="0" y="0"/>
                </a:moveTo>
                <a:lnTo>
                  <a:pt x="5334443" y="0"/>
                </a:lnTo>
                <a:lnTo>
                  <a:pt x="5334443" y="4838893"/>
                </a:lnTo>
                <a:lnTo>
                  <a:pt x="0" y="4838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847433" y="542503"/>
            <a:ext cx="12593134" cy="5282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892"/>
              </a:lnSpc>
            </a:pPr>
            <a:r>
              <a:rPr lang="en-US" sz="11481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HOMEWORK:</a:t>
            </a:r>
          </a:p>
          <a:p>
            <a:pPr algn="ctr" marL="0" indent="0" lvl="0">
              <a:lnSpc>
                <a:spcPts val="13892"/>
              </a:lnSpc>
              <a:spcBef>
                <a:spcPct val="0"/>
              </a:spcBef>
            </a:pPr>
            <a:r>
              <a:rPr lang="en-US" sz="11481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WRITE A LEMON JUICE RECIPE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95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57098" y="1162050"/>
            <a:ext cx="9773804" cy="3949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64"/>
              </a:lnSpc>
            </a:pPr>
            <a:r>
              <a:rPr lang="en-US" sz="1603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THANK YOU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355424" y="3642346"/>
            <a:ext cx="9577153" cy="4962706"/>
          </a:xfrm>
          <a:custGeom>
            <a:avLst/>
            <a:gdLst/>
            <a:ahLst/>
            <a:cxnLst/>
            <a:rect r="r" b="b" t="t" l="l"/>
            <a:pathLst>
              <a:path h="4962706" w="9577153">
                <a:moveTo>
                  <a:pt x="0" y="0"/>
                </a:moveTo>
                <a:lnTo>
                  <a:pt x="9577152" y="0"/>
                </a:lnTo>
                <a:lnTo>
                  <a:pt x="9577152" y="4962707"/>
                </a:lnTo>
                <a:lnTo>
                  <a:pt x="0" y="49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9654" y="-502502"/>
            <a:ext cx="4049827" cy="2656012"/>
          </a:xfrm>
          <a:custGeom>
            <a:avLst/>
            <a:gdLst/>
            <a:ahLst/>
            <a:cxnLst/>
            <a:rect r="r" b="b" t="t" l="l"/>
            <a:pathLst>
              <a:path h="2656012" w="4049827">
                <a:moveTo>
                  <a:pt x="0" y="0"/>
                </a:moveTo>
                <a:lnTo>
                  <a:pt x="4049827" y="0"/>
                </a:lnTo>
                <a:lnTo>
                  <a:pt x="4049827" y="2656012"/>
                </a:lnTo>
                <a:lnTo>
                  <a:pt x="0" y="26560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11307">
            <a:off x="13338391" y="8366599"/>
            <a:ext cx="2520828" cy="1478811"/>
          </a:xfrm>
          <a:custGeom>
            <a:avLst/>
            <a:gdLst/>
            <a:ahLst/>
            <a:cxnLst/>
            <a:rect r="r" b="b" t="t" l="l"/>
            <a:pathLst>
              <a:path h="1478811" w="2520828">
                <a:moveTo>
                  <a:pt x="0" y="0"/>
                </a:moveTo>
                <a:lnTo>
                  <a:pt x="2520829" y="0"/>
                </a:lnTo>
                <a:lnTo>
                  <a:pt x="2520829" y="1478811"/>
                </a:lnTo>
                <a:lnTo>
                  <a:pt x="0" y="14788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83812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987171">
            <a:off x="15305010" y="5165241"/>
            <a:ext cx="2231578" cy="1478811"/>
          </a:xfrm>
          <a:custGeom>
            <a:avLst/>
            <a:gdLst/>
            <a:ahLst/>
            <a:cxnLst/>
            <a:rect r="r" b="b" t="t" l="l"/>
            <a:pathLst>
              <a:path h="1478811" w="2231578">
                <a:moveTo>
                  <a:pt x="0" y="0"/>
                </a:moveTo>
                <a:lnTo>
                  <a:pt x="2231578" y="0"/>
                </a:lnTo>
                <a:lnTo>
                  <a:pt x="2231578" y="1478811"/>
                </a:lnTo>
                <a:lnTo>
                  <a:pt x="0" y="14788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7638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030902" y="-1600265"/>
            <a:ext cx="4037366" cy="3200530"/>
          </a:xfrm>
          <a:custGeom>
            <a:avLst/>
            <a:gdLst/>
            <a:ahLst/>
            <a:cxnLst/>
            <a:rect r="r" b="b" t="t" l="l"/>
            <a:pathLst>
              <a:path h="3200530" w="4037366">
                <a:moveTo>
                  <a:pt x="0" y="0"/>
                </a:moveTo>
                <a:lnTo>
                  <a:pt x="4037365" y="0"/>
                </a:lnTo>
                <a:lnTo>
                  <a:pt x="4037365" y="3200530"/>
                </a:lnTo>
                <a:lnTo>
                  <a:pt x="0" y="3200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10726" y="8204764"/>
            <a:ext cx="4007864" cy="3162569"/>
          </a:xfrm>
          <a:custGeom>
            <a:avLst/>
            <a:gdLst/>
            <a:ahLst/>
            <a:cxnLst/>
            <a:rect r="r" b="b" t="t" l="l"/>
            <a:pathLst>
              <a:path h="3162569" w="4007864">
                <a:moveTo>
                  <a:pt x="0" y="0"/>
                </a:moveTo>
                <a:lnTo>
                  <a:pt x="4007864" y="0"/>
                </a:lnTo>
                <a:lnTo>
                  <a:pt x="4007864" y="3162569"/>
                </a:lnTo>
                <a:lnTo>
                  <a:pt x="0" y="3162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113785">
            <a:off x="-606736" y="3019028"/>
            <a:ext cx="3569339" cy="1790619"/>
          </a:xfrm>
          <a:custGeom>
            <a:avLst/>
            <a:gdLst/>
            <a:ahLst/>
            <a:cxnLst/>
            <a:rect r="r" b="b" t="t" l="l"/>
            <a:pathLst>
              <a:path h="1790619" w="3569339">
                <a:moveTo>
                  <a:pt x="0" y="0"/>
                </a:moveTo>
                <a:lnTo>
                  <a:pt x="3569339" y="0"/>
                </a:lnTo>
                <a:lnTo>
                  <a:pt x="3569339" y="1790619"/>
                </a:lnTo>
                <a:lnTo>
                  <a:pt x="0" y="17906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95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752770">
            <a:off x="-73873" y="88413"/>
            <a:ext cx="3719965" cy="3203820"/>
          </a:xfrm>
          <a:custGeom>
            <a:avLst/>
            <a:gdLst/>
            <a:ahLst/>
            <a:cxnLst/>
            <a:rect r="r" b="b" t="t" l="l"/>
            <a:pathLst>
              <a:path h="3203820" w="3719965">
                <a:moveTo>
                  <a:pt x="3719965" y="0"/>
                </a:moveTo>
                <a:lnTo>
                  <a:pt x="0" y="0"/>
                </a:lnTo>
                <a:lnTo>
                  <a:pt x="0" y="3203820"/>
                </a:lnTo>
                <a:lnTo>
                  <a:pt x="3719965" y="3203820"/>
                </a:lnTo>
                <a:lnTo>
                  <a:pt x="371996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15862">
            <a:off x="14911815" y="7880275"/>
            <a:ext cx="3904676" cy="2756050"/>
          </a:xfrm>
          <a:custGeom>
            <a:avLst/>
            <a:gdLst/>
            <a:ahLst/>
            <a:cxnLst/>
            <a:rect r="r" b="b" t="t" l="l"/>
            <a:pathLst>
              <a:path h="2756050" w="3904676">
                <a:moveTo>
                  <a:pt x="0" y="0"/>
                </a:moveTo>
                <a:lnTo>
                  <a:pt x="3904676" y="0"/>
                </a:lnTo>
                <a:lnTo>
                  <a:pt x="3904676" y="2756050"/>
                </a:lnTo>
                <a:lnTo>
                  <a:pt x="0" y="2756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6242538" y="0"/>
            <a:ext cx="5802923" cy="102870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214141" y="1490298"/>
            <a:ext cx="4573116" cy="1358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b="true" sz="7601">
                <a:solidFill>
                  <a:srgbClr val="F7650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WARM-UP: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95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75496" y="2169383"/>
            <a:ext cx="11835887" cy="7787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4"/>
              </a:lnSpc>
            </a:pPr>
            <a:r>
              <a:rPr lang="en-US" sz="8401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WE START THE IMPERATIVE SENTENCE WITH:</a:t>
            </a:r>
          </a:p>
          <a:p>
            <a:pPr algn="ctr" marL="1813932" indent="-906966" lvl="1">
              <a:lnSpc>
                <a:spcPts val="12434"/>
              </a:lnSpc>
              <a:buAutoNum type="arabicPeriod" startAt="1"/>
            </a:pPr>
            <a:r>
              <a:rPr lang="en-US" sz="8401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 NOUN</a:t>
            </a:r>
          </a:p>
          <a:p>
            <a:pPr algn="ctr" marL="1813932" indent="-906966" lvl="1">
              <a:lnSpc>
                <a:spcPts val="12434"/>
              </a:lnSpc>
              <a:buAutoNum type="arabicPeriod" startAt="1"/>
            </a:pPr>
            <a:r>
              <a:rPr lang="en-US" sz="8401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 VERB</a:t>
            </a:r>
          </a:p>
          <a:p>
            <a:pPr algn="ctr" marL="1813932" indent="-906966" lvl="1">
              <a:lnSpc>
                <a:spcPts val="12434"/>
              </a:lnSpc>
              <a:buAutoNum type="arabicPeriod" startAt="1"/>
            </a:pPr>
            <a:r>
              <a:rPr lang="en-US" sz="8401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AN ADJECTIVE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995004" y="7806783"/>
            <a:ext cx="5053506" cy="4577634"/>
          </a:xfrm>
          <a:custGeom>
            <a:avLst/>
            <a:gdLst/>
            <a:ahLst/>
            <a:cxnLst/>
            <a:rect r="r" b="b" t="t" l="l"/>
            <a:pathLst>
              <a:path h="4577634" w="5053506">
                <a:moveTo>
                  <a:pt x="0" y="0"/>
                </a:moveTo>
                <a:lnTo>
                  <a:pt x="5053506" y="0"/>
                </a:lnTo>
                <a:lnTo>
                  <a:pt x="5053506" y="4577635"/>
                </a:lnTo>
                <a:lnTo>
                  <a:pt x="0" y="4577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2001183" y="-498606"/>
            <a:ext cx="5322483" cy="5793179"/>
          </a:xfrm>
          <a:custGeom>
            <a:avLst/>
            <a:gdLst/>
            <a:ahLst/>
            <a:cxnLst/>
            <a:rect r="r" b="b" t="t" l="l"/>
            <a:pathLst>
              <a:path h="5793179" w="5322483">
                <a:moveTo>
                  <a:pt x="5322482" y="0"/>
                </a:moveTo>
                <a:lnTo>
                  <a:pt x="0" y="0"/>
                </a:lnTo>
                <a:lnTo>
                  <a:pt x="0" y="5793179"/>
                </a:lnTo>
                <a:lnTo>
                  <a:pt x="5322482" y="5793179"/>
                </a:lnTo>
                <a:lnTo>
                  <a:pt x="5322482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168292">
            <a:off x="14861952" y="45485"/>
            <a:ext cx="3947476" cy="3980648"/>
          </a:xfrm>
          <a:custGeom>
            <a:avLst/>
            <a:gdLst/>
            <a:ahLst/>
            <a:cxnLst/>
            <a:rect r="r" b="b" t="t" l="l"/>
            <a:pathLst>
              <a:path h="3980648" w="3947476">
                <a:moveTo>
                  <a:pt x="0" y="0"/>
                </a:moveTo>
                <a:lnTo>
                  <a:pt x="3947476" y="0"/>
                </a:lnTo>
                <a:lnTo>
                  <a:pt x="3947476" y="3980648"/>
                </a:lnTo>
                <a:lnTo>
                  <a:pt x="0" y="3980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256027">
            <a:off x="-1012939" y="8447641"/>
            <a:ext cx="4420678" cy="2150082"/>
          </a:xfrm>
          <a:custGeom>
            <a:avLst/>
            <a:gdLst/>
            <a:ahLst/>
            <a:cxnLst/>
            <a:rect r="r" b="b" t="t" l="l"/>
            <a:pathLst>
              <a:path h="2150082" w="4420678">
                <a:moveTo>
                  <a:pt x="0" y="0"/>
                </a:moveTo>
                <a:lnTo>
                  <a:pt x="4420678" y="0"/>
                </a:lnTo>
                <a:lnTo>
                  <a:pt x="4420678" y="2150081"/>
                </a:lnTo>
                <a:lnTo>
                  <a:pt x="0" y="2150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2820466">
            <a:off x="8332162" y="-1303722"/>
            <a:ext cx="4257203" cy="4028378"/>
          </a:xfrm>
          <a:custGeom>
            <a:avLst/>
            <a:gdLst/>
            <a:ahLst/>
            <a:cxnLst/>
            <a:rect r="r" b="b" t="t" l="l"/>
            <a:pathLst>
              <a:path h="4028378" w="4257203">
                <a:moveTo>
                  <a:pt x="4257203" y="0"/>
                </a:moveTo>
                <a:lnTo>
                  <a:pt x="0" y="0"/>
                </a:lnTo>
                <a:lnTo>
                  <a:pt x="0" y="4028378"/>
                </a:lnTo>
                <a:lnTo>
                  <a:pt x="4257203" y="4028378"/>
                </a:lnTo>
                <a:lnTo>
                  <a:pt x="425720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168249" y="4570224"/>
            <a:ext cx="2409028" cy="4114800"/>
          </a:xfrm>
          <a:custGeom>
            <a:avLst/>
            <a:gdLst/>
            <a:ahLst/>
            <a:cxnLst/>
            <a:rect r="r" b="b" t="t" l="l"/>
            <a:pathLst>
              <a:path h="4114800" w="2409028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97400" y="249462"/>
            <a:ext cx="7472882" cy="1332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b="true" sz="7434">
                <a:solidFill>
                  <a:srgbClr val="F7650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PRE-ASSESSMENT: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311384" y="6924514"/>
            <a:ext cx="2127995" cy="1159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00"/>
              </a:lnSpc>
            </a:pPr>
            <a:r>
              <a:rPr lang="en-US" b="true" sz="6419">
                <a:solidFill>
                  <a:srgbClr val="F7650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IRS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95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75496" y="2169383"/>
            <a:ext cx="11835887" cy="7787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4"/>
              </a:lnSpc>
            </a:pPr>
            <a:r>
              <a:rPr lang="en-US" sz="8401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WE START THE IMPERATIVE SENTENCE WITH:</a:t>
            </a:r>
          </a:p>
          <a:p>
            <a:pPr algn="ctr" marL="1813932" indent="-906966" lvl="1">
              <a:lnSpc>
                <a:spcPts val="12434"/>
              </a:lnSpc>
              <a:buAutoNum type="arabicPeriod" startAt="1"/>
            </a:pPr>
            <a:r>
              <a:rPr lang="en-US" sz="8401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 NOUN</a:t>
            </a:r>
          </a:p>
          <a:p>
            <a:pPr algn="ctr" marL="1813932" indent="-906966" lvl="1">
              <a:lnSpc>
                <a:spcPts val="12434"/>
              </a:lnSpc>
              <a:buAutoNum type="arabicPeriod" startAt="1"/>
            </a:pPr>
            <a:r>
              <a:rPr lang="en-US" b="true" sz="8401">
                <a:solidFill>
                  <a:srgbClr val="FCB538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A VERB</a:t>
            </a:r>
          </a:p>
          <a:p>
            <a:pPr algn="ctr" marL="1813932" indent="-906966" lvl="1">
              <a:lnSpc>
                <a:spcPts val="12434"/>
              </a:lnSpc>
              <a:buAutoNum type="arabicPeriod" startAt="1"/>
            </a:pPr>
            <a:r>
              <a:rPr lang="en-US" sz="8401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AN ADJECTIVE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935389" y="6438115"/>
            <a:ext cx="5053506" cy="4577634"/>
          </a:xfrm>
          <a:custGeom>
            <a:avLst/>
            <a:gdLst/>
            <a:ahLst/>
            <a:cxnLst/>
            <a:rect r="r" b="b" t="t" l="l"/>
            <a:pathLst>
              <a:path h="4577634" w="5053506">
                <a:moveTo>
                  <a:pt x="0" y="0"/>
                </a:moveTo>
                <a:lnTo>
                  <a:pt x="5053507" y="0"/>
                </a:lnTo>
                <a:lnTo>
                  <a:pt x="5053507" y="4577635"/>
                </a:lnTo>
                <a:lnTo>
                  <a:pt x="0" y="4577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868732" y="1894698"/>
            <a:ext cx="5322483" cy="5793179"/>
          </a:xfrm>
          <a:custGeom>
            <a:avLst/>
            <a:gdLst/>
            <a:ahLst/>
            <a:cxnLst/>
            <a:rect r="r" b="b" t="t" l="l"/>
            <a:pathLst>
              <a:path h="5793179" w="5322483">
                <a:moveTo>
                  <a:pt x="5322483" y="0"/>
                </a:moveTo>
                <a:lnTo>
                  <a:pt x="0" y="0"/>
                </a:lnTo>
                <a:lnTo>
                  <a:pt x="0" y="5793179"/>
                </a:lnTo>
                <a:lnTo>
                  <a:pt x="5322483" y="5793179"/>
                </a:lnTo>
                <a:lnTo>
                  <a:pt x="5322483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168292">
            <a:off x="14490852" y="266549"/>
            <a:ext cx="3947476" cy="3980648"/>
          </a:xfrm>
          <a:custGeom>
            <a:avLst/>
            <a:gdLst/>
            <a:ahLst/>
            <a:cxnLst/>
            <a:rect r="r" b="b" t="t" l="l"/>
            <a:pathLst>
              <a:path h="3980648" w="3947476">
                <a:moveTo>
                  <a:pt x="0" y="0"/>
                </a:moveTo>
                <a:lnTo>
                  <a:pt x="3947475" y="0"/>
                </a:lnTo>
                <a:lnTo>
                  <a:pt x="3947475" y="3980648"/>
                </a:lnTo>
                <a:lnTo>
                  <a:pt x="0" y="3980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256027">
            <a:off x="-1012939" y="8447641"/>
            <a:ext cx="4420678" cy="2150082"/>
          </a:xfrm>
          <a:custGeom>
            <a:avLst/>
            <a:gdLst/>
            <a:ahLst/>
            <a:cxnLst/>
            <a:rect r="r" b="b" t="t" l="l"/>
            <a:pathLst>
              <a:path h="2150082" w="4420678">
                <a:moveTo>
                  <a:pt x="0" y="0"/>
                </a:moveTo>
                <a:lnTo>
                  <a:pt x="4420678" y="0"/>
                </a:lnTo>
                <a:lnTo>
                  <a:pt x="4420678" y="2150081"/>
                </a:lnTo>
                <a:lnTo>
                  <a:pt x="0" y="2150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2820466">
            <a:off x="8332162" y="-1303722"/>
            <a:ext cx="4257203" cy="4028378"/>
          </a:xfrm>
          <a:custGeom>
            <a:avLst/>
            <a:gdLst/>
            <a:ahLst/>
            <a:cxnLst/>
            <a:rect r="r" b="b" t="t" l="l"/>
            <a:pathLst>
              <a:path h="4028378" w="4257203">
                <a:moveTo>
                  <a:pt x="4257203" y="0"/>
                </a:moveTo>
                <a:lnTo>
                  <a:pt x="0" y="0"/>
                </a:lnTo>
                <a:lnTo>
                  <a:pt x="0" y="4028378"/>
                </a:lnTo>
                <a:lnTo>
                  <a:pt x="4257203" y="4028378"/>
                </a:lnTo>
                <a:lnTo>
                  <a:pt x="425720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49462"/>
            <a:ext cx="7641582" cy="1358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b="true" sz="7601">
                <a:solidFill>
                  <a:srgbClr val="F7650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FEEDBACK: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59B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6405382">
            <a:off x="13982898" y="54509"/>
            <a:ext cx="4188743" cy="4129519"/>
          </a:xfrm>
          <a:custGeom>
            <a:avLst/>
            <a:gdLst/>
            <a:ahLst/>
            <a:cxnLst/>
            <a:rect r="r" b="b" t="t" l="l"/>
            <a:pathLst>
              <a:path h="4129519" w="4188743">
                <a:moveTo>
                  <a:pt x="0" y="0"/>
                </a:moveTo>
                <a:lnTo>
                  <a:pt x="4188743" y="0"/>
                </a:lnTo>
                <a:lnTo>
                  <a:pt x="4188743" y="4129519"/>
                </a:lnTo>
                <a:lnTo>
                  <a:pt x="0" y="412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451359">
            <a:off x="10838094" y="3078740"/>
            <a:ext cx="4188743" cy="4129519"/>
          </a:xfrm>
          <a:custGeom>
            <a:avLst/>
            <a:gdLst/>
            <a:ahLst/>
            <a:cxnLst/>
            <a:rect r="r" b="b" t="t" l="l"/>
            <a:pathLst>
              <a:path h="4129519" w="4188743">
                <a:moveTo>
                  <a:pt x="0" y="0"/>
                </a:moveTo>
                <a:lnTo>
                  <a:pt x="4188743" y="0"/>
                </a:lnTo>
                <a:lnTo>
                  <a:pt x="4188743" y="4129520"/>
                </a:lnTo>
                <a:lnTo>
                  <a:pt x="0" y="412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700000">
            <a:off x="14027286" y="6316786"/>
            <a:ext cx="4188743" cy="4129519"/>
          </a:xfrm>
          <a:custGeom>
            <a:avLst/>
            <a:gdLst/>
            <a:ahLst/>
            <a:cxnLst/>
            <a:rect r="r" b="b" t="t" l="l"/>
            <a:pathLst>
              <a:path h="4129519" w="4188743">
                <a:moveTo>
                  <a:pt x="0" y="0"/>
                </a:moveTo>
                <a:lnTo>
                  <a:pt x="4188743" y="0"/>
                </a:lnTo>
                <a:lnTo>
                  <a:pt x="4188743" y="4129519"/>
                </a:lnTo>
                <a:lnTo>
                  <a:pt x="0" y="412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911907" y="644820"/>
            <a:ext cx="2347393" cy="1732803"/>
          </a:xfrm>
          <a:custGeom>
            <a:avLst/>
            <a:gdLst/>
            <a:ahLst/>
            <a:cxnLst/>
            <a:rect r="r" b="b" t="t" l="l"/>
            <a:pathLst>
              <a:path h="1732803" w="2347393">
                <a:moveTo>
                  <a:pt x="0" y="0"/>
                </a:moveTo>
                <a:lnTo>
                  <a:pt x="2347393" y="0"/>
                </a:lnTo>
                <a:lnTo>
                  <a:pt x="2347393" y="1732802"/>
                </a:lnTo>
                <a:lnTo>
                  <a:pt x="0" y="173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95398" y="6555511"/>
            <a:ext cx="2389546" cy="2328721"/>
          </a:xfrm>
          <a:custGeom>
            <a:avLst/>
            <a:gdLst/>
            <a:ahLst/>
            <a:cxnLst/>
            <a:rect r="r" b="b" t="t" l="l"/>
            <a:pathLst>
              <a:path h="2328721" w="2389546">
                <a:moveTo>
                  <a:pt x="0" y="0"/>
                </a:moveTo>
                <a:lnTo>
                  <a:pt x="2389545" y="0"/>
                </a:lnTo>
                <a:lnTo>
                  <a:pt x="2389545" y="2328721"/>
                </a:lnTo>
                <a:lnTo>
                  <a:pt x="0" y="23287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124293" y="3659053"/>
            <a:ext cx="1616345" cy="1781543"/>
          </a:xfrm>
          <a:custGeom>
            <a:avLst/>
            <a:gdLst/>
            <a:ahLst/>
            <a:cxnLst/>
            <a:rect r="r" b="b" t="t" l="l"/>
            <a:pathLst>
              <a:path h="1781543" w="1616345">
                <a:moveTo>
                  <a:pt x="0" y="0"/>
                </a:moveTo>
                <a:lnTo>
                  <a:pt x="1616346" y="0"/>
                </a:lnTo>
                <a:lnTo>
                  <a:pt x="1616346" y="1781543"/>
                </a:lnTo>
                <a:lnTo>
                  <a:pt x="0" y="17815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41088" y="5440596"/>
            <a:ext cx="7065345" cy="5881900"/>
          </a:xfrm>
          <a:custGeom>
            <a:avLst/>
            <a:gdLst/>
            <a:ahLst/>
            <a:cxnLst/>
            <a:rect r="r" b="b" t="t" l="l"/>
            <a:pathLst>
              <a:path h="5881900" w="7065345">
                <a:moveTo>
                  <a:pt x="0" y="0"/>
                </a:moveTo>
                <a:lnTo>
                  <a:pt x="7065345" y="0"/>
                </a:lnTo>
                <a:lnTo>
                  <a:pt x="7065345" y="5881900"/>
                </a:lnTo>
                <a:lnTo>
                  <a:pt x="0" y="5881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76200"/>
            <a:ext cx="12801122" cy="5702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49"/>
              </a:lnSpc>
            </a:pPr>
            <a:r>
              <a:rPr lang="en-US" sz="10043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WE ALL LOVE FOOD, BUT WHY IS IT IMPORTANT TO PREPARE OUR OWN FOOD???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984016" y="2591477"/>
            <a:ext cx="2275284" cy="579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60"/>
              </a:lnSpc>
              <a:spcBef>
                <a:spcPct val="0"/>
              </a:spcBef>
            </a:pPr>
            <a:r>
              <a:rPr lang="en-US" sz="3037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Improve health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886241" y="5976404"/>
            <a:ext cx="2092449" cy="579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60"/>
              </a:lnSpc>
              <a:spcBef>
                <a:spcPct val="0"/>
              </a:spcBef>
            </a:pPr>
            <a:r>
              <a:rPr lang="en-US" sz="3037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Reduce stress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197361" y="8760407"/>
            <a:ext cx="1848594" cy="579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60"/>
              </a:lnSpc>
              <a:spcBef>
                <a:spcPct val="0"/>
              </a:spcBef>
            </a:pPr>
            <a:r>
              <a:rPr lang="en-US" sz="3037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Save money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59B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82020" y="2892624"/>
            <a:ext cx="14110403" cy="5920233"/>
            <a:chOff x="0" y="0"/>
            <a:chExt cx="18813871" cy="78936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894533" cy="7893644"/>
            </a:xfrm>
            <a:custGeom>
              <a:avLst/>
              <a:gdLst/>
              <a:ahLst/>
              <a:cxnLst/>
              <a:rect r="r" b="b" t="t" l="l"/>
              <a:pathLst>
                <a:path h="7893644" w="11894533">
                  <a:moveTo>
                    <a:pt x="0" y="0"/>
                  </a:moveTo>
                  <a:lnTo>
                    <a:pt x="11894533" y="0"/>
                  </a:lnTo>
                  <a:lnTo>
                    <a:pt x="11894533" y="7893644"/>
                  </a:lnTo>
                  <a:lnTo>
                    <a:pt x="0" y="7893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919338" y="0"/>
              <a:ext cx="11894533" cy="7893644"/>
            </a:xfrm>
            <a:custGeom>
              <a:avLst/>
              <a:gdLst/>
              <a:ahLst/>
              <a:cxnLst/>
              <a:rect r="r" b="b" t="t" l="l"/>
              <a:pathLst>
                <a:path h="7893644" w="11894533">
                  <a:moveTo>
                    <a:pt x="0" y="0"/>
                  </a:moveTo>
                  <a:lnTo>
                    <a:pt x="11894533" y="0"/>
                  </a:lnTo>
                  <a:lnTo>
                    <a:pt x="11894533" y="7893644"/>
                  </a:lnTo>
                  <a:lnTo>
                    <a:pt x="0" y="7893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3305354" y="6838139"/>
            <a:ext cx="4594130" cy="3702505"/>
          </a:xfrm>
          <a:custGeom>
            <a:avLst/>
            <a:gdLst/>
            <a:ahLst/>
            <a:cxnLst/>
            <a:rect r="r" b="b" t="t" l="l"/>
            <a:pathLst>
              <a:path h="3702505" w="4594130">
                <a:moveTo>
                  <a:pt x="0" y="0"/>
                </a:moveTo>
                <a:lnTo>
                  <a:pt x="4594129" y="0"/>
                </a:lnTo>
                <a:lnTo>
                  <a:pt x="4594129" y="3702504"/>
                </a:lnTo>
                <a:lnTo>
                  <a:pt x="0" y="3702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775" r="0" b="-8775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91414" y="673526"/>
            <a:ext cx="14905173" cy="1711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53"/>
              </a:lnSpc>
            </a:pPr>
            <a:r>
              <a:rPr lang="en-US" sz="11833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GOOGLE SEARCH......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1537262">
            <a:off x="391602" y="452435"/>
            <a:ext cx="2780835" cy="3026759"/>
          </a:xfrm>
          <a:custGeom>
            <a:avLst/>
            <a:gdLst/>
            <a:ahLst/>
            <a:cxnLst/>
            <a:rect r="r" b="b" t="t" l="l"/>
            <a:pathLst>
              <a:path h="3026759" w="2780835">
                <a:moveTo>
                  <a:pt x="0" y="0"/>
                </a:moveTo>
                <a:lnTo>
                  <a:pt x="2780835" y="0"/>
                </a:lnTo>
                <a:lnTo>
                  <a:pt x="2780835" y="3026760"/>
                </a:lnTo>
                <a:lnTo>
                  <a:pt x="0" y="30267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3229318">
            <a:off x="461010" y="6220625"/>
            <a:ext cx="3446588" cy="4335331"/>
          </a:xfrm>
          <a:custGeom>
            <a:avLst/>
            <a:gdLst/>
            <a:ahLst/>
            <a:cxnLst/>
            <a:rect r="r" b="b" t="t" l="l"/>
            <a:pathLst>
              <a:path h="4335331" w="3446588">
                <a:moveTo>
                  <a:pt x="0" y="0"/>
                </a:moveTo>
                <a:lnTo>
                  <a:pt x="3446589" y="0"/>
                </a:lnTo>
                <a:lnTo>
                  <a:pt x="3446589" y="4335331"/>
                </a:lnTo>
                <a:lnTo>
                  <a:pt x="0" y="43353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173102" y="849334"/>
            <a:ext cx="4868372" cy="4868372"/>
          </a:xfrm>
          <a:custGeom>
            <a:avLst/>
            <a:gdLst/>
            <a:ahLst/>
            <a:cxnLst/>
            <a:rect r="r" b="b" t="t" l="l"/>
            <a:pathLst>
              <a:path h="4868372" w="4868372">
                <a:moveTo>
                  <a:pt x="0" y="0"/>
                </a:moveTo>
                <a:lnTo>
                  <a:pt x="4868372" y="0"/>
                </a:lnTo>
                <a:lnTo>
                  <a:pt x="4868372" y="4868371"/>
                </a:lnTo>
                <a:lnTo>
                  <a:pt x="0" y="4868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84635" y="4905115"/>
            <a:ext cx="14905173" cy="171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53"/>
              </a:lnSpc>
            </a:pPr>
            <a:r>
              <a:rPr lang="en-US" b="true" sz="11833">
                <a:solidFill>
                  <a:srgbClr val="A8251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SYNONYMS OF RECIPE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1564579">
            <a:off x="7825755" y="7952142"/>
            <a:ext cx="2911511" cy="1721431"/>
          </a:xfrm>
          <a:custGeom>
            <a:avLst/>
            <a:gdLst/>
            <a:ahLst/>
            <a:cxnLst/>
            <a:rect r="r" b="b" t="t" l="l"/>
            <a:pathLst>
              <a:path h="1721431" w="2911511">
                <a:moveTo>
                  <a:pt x="0" y="0"/>
                </a:moveTo>
                <a:lnTo>
                  <a:pt x="2911512" y="0"/>
                </a:lnTo>
                <a:lnTo>
                  <a:pt x="2911512" y="1721431"/>
                </a:lnTo>
                <a:lnTo>
                  <a:pt x="0" y="17214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3993087" y="7838467"/>
            <a:ext cx="3228402" cy="1948781"/>
          </a:xfrm>
          <a:custGeom>
            <a:avLst/>
            <a:gdLst/>
            <a:ahLst/>
            <a:cxnLst/>
            <a:rect r="r" b="b" t="t" l="l"/>
            <a:pathLst>
              <a:path h="1948781" w="3228402">
                <a:moveTo>
                  <a:pt x="3228402" y="0"/>
                </a:moveTo>
                <a:lnTo>
                  <a:pt x="0" y="0"/>
                </a:lnTo>
                <a:lnTo>
                  <a:pt x="0" y="1948781"/>
                </a:lnTo>
                <a:lnTo>
                  <a:pt x="3228402" y="1948781"/>
                </a:lnTo>
                <a:lnTo>
                  <a:pt x="322840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595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031069" y="244715"/>
            <a:ext cx="5416419" cy="9645170"/>
            <a:chOff x="0" y="0"/>
            <a:chExt cx="7221892" cy="128602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221892" cy="6720830"/>
            </a:xfrm>
            <a:custGeom>
              <a:avLst/>
              <a:gdLst/>
              <a:ahLst/>
              <a:cxnLst/>
              <a:rect r="r" b="b" t="t" l="l"/>
              <a:pathLst>
                <a:path h="6720830" w="7221892">
                  <a:moveTo>
                    <a:pt x="0" y="0"/>
                  </a:moveTo>
                  <a:lnTo>
                    <a:pt x="7221892" y="0"/>
                  </a:lnTo>
                  <a:lnTo>
                    <a:pt x="7221892" y="6720830"/>
                  </a:lnTo>
                  <a:lnTo>
                    <a:pt x="0" y="6720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-3547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4350536"/>
              <a:ext cx="7088952" cy="6404837"/>
            </a:xfrm>
            <a:custGeom>
              <a:avLst/>
              <a:gdLst/>
              <a:ahLst/>
              <a:cxnLst/>
              <a:rect r="r" b="b" t="t" l="l"/>
              <a:pathLst>
                <a:path h="6404837" w="7088952">
                  <a:moveTo>
                    <a:pt x="0" y="0"/>
                  </a:moveTo>
                  <a:lnTo>
                    <a:pt x="7088952" y="0"/>
                  </a:lnTo>
                  <a:lnTo>
                    <a:pt x="7088952" y="6404838"/>
                  </a:lnTo>
                  <a:lnTo>
                    <a:pt x="0" y="6404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4933" r="-1875" b="-3722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455389"/>
              <a:ext cx="7088952" cy="6404837"/>
            </a:xfrm>
            <a:custGeom>
              <a:avLst/>
              <a:gdLst/>
              <a:ahLst/>
              <a:cxnLst/>
              <a:rect r="r" b="b" t="t" l="l"/>
              <a:pathLst>
                <a:path h="6404837" w="7088952">
                  <a:moveTo>
                    <a:pt x="0" y="0"/>
                  </a:moveTo>
                  <a:lnTo>
                    <a:pt x="7088952" y="0"/>
                  </a:lnTo>
                  <a:lnTo>
                    <a:pt x="7088952" y="6404837"/>
                  </a:lnTo>
                  <a:lnTo>
                    <a:pt x="0" y="6404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4933" r="-1875" b="-3722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2783300" y="5625691"/>
            <a:ext cx="644015" cy="635819"/>
          </a:xfrm>
          <a:custGeom>
            <a:avLst/>
            <a:gdLst/>
            <a:ahLst/>
            <a:cxnLst/>
            <a:rect r="r" b="b" t="t" l="l"/>
            <a:pathLst>
              <a:path h="635819" w="644015">
                <a:moveTo>
                  <a:pt x="0" y="0"/>
                </a:moveTo>
                <a:lnTo>
                  <a:pt x="644016" y="0"/>
                </a:lnTo>
                <a:lnTo>
                  <a:pt x="644016" y="635818"/>
                </a:lnTo>
                <a:lnTo>
                  <a:pt x="0" y="635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83300" y="7199681"/>
            <a:ext cx="644015" cy="635819"/>
          </a:xfrm>
          <a:custGeom>
            <a:avLst/>
            <a:gdLst/>
            <a:ahLst/>
            <a:cxnLst/>
            <a:rect r="r" b="b" t="t" l="l"/>
            <a:pathLst>
              <a:path h="635819" w="644015">
                <a:moveTo>
                  <a:pt x="0" y="0"/>
                </a:moveTo>
                <a:lnTo>
                  <a:pt x="644016" y="0"/>
                </a:lnTo>
                <a:lnTo>
                  <a:pt x="644016" y="635819"/>
                </a:lnTo>
                <a:lnTo>
                  <a:pt x="0" y="635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783300" y="6261509"/>
            <a:ext cx="644015" cy="635819"/>
          </a:xfrm>
          <a:custGeom>
            <a:avLst/>
            <a:gdLst/>
            <a:ahLst/>
            <a:cxnLst/>
            <a:rect r="r" b="b" t="t" l="l"/>
            <a:pathLst>
              <a:path h="635819" w="644015">
                <a:moveTo>
                  <a:pt x="0" y="0"/>
                </a:moveTo>
                <a:lnTo>
                  <a:pt x="644016" y="0"/>
                </a:lnTo>
                <a:lnTo>
                  <a:pt x="644016" y="635819"/>
                </a:lnTo>
                <a:lnTo>
                  <a:pt x="0" y="635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7497" y="244715"/>
            <a:ext cx="9494580" cy="9373740"/>
          </a:xfrm>
          <a:custGeom>
            <a:avLst/>
            <a:gdLst/>
            <a:ahLst/>
            <a:cxnLst/>
            <a:rect r="r" b="b" t="t" l="l"/>
            <a:pathLst>
              <a:path h="9373740" w="9494580">
                <a:moveTo>
                  <a:pt x="0" y="0"/>
                </a:moveTo>
                <a:lnTo>
                  <a:pt x="9494579" y="0"/>
                </a:lnTo>
                <a:lnTo>
                  <a:pt x="9494579" y="9373740"/>
                </a:lnTo>
                <a:lnTo>
                  <a:pt x="0" y="93737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1" id="11"/>
          <p:cNvGrpSpPr/>
          <p:nvPr/>
        </p:nvGrpSpPr>
        <p:grpSpPr>
          <a:xfrm rot="0">
            <a:off x="1561827" y="1442056"/>
            <a:ext cx="8865920" cy="6979058"/>
            <a:chOff x="0" y="0"/>
            <a:chExt cx="1280206" cy="10077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80206" cy="1007750"/>
            </a:xfrm>
            <a:custGeom>
              <a:avLst/>
              <a:gdLst/>
              <a:ahLst/>
              <a:cxnLst/>
              <a:rect r="r" b="b" t="t" l="l"/>
              <a:pathLst>
                <a:path h="1007750" w="1280206">
                  <a:moveTo>
                    <a:pt x="0" y="0"/>
                  </a:moveTo>
                  <a:lnTo>
                    <a:pt x="1280206" y="0"/>
                  </a:lnTo>
                  <a:lnTo>
                    <a:pt x="1280206" y="1007750"/>
                  </a:lnTo>
                  <a:lnTo>
                    <a:pt x="0" y="1007750"/>
                  </a:lnTo>
                  <a:close/>
                </a:path>
              </a:pathLst>
            </a:custGeom>
            <a:blipFill>
              <a:blip r:embed="rId9"/>
              <a:stretch>
                <a:fillRect l="-19050" t="0" r="-1905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true" flipV="false" rot="393733">
            <a:off x="40138" y="5761176"/>
            <a:ext cx="2615359" cy="4261278"/>
          </a:xfrm>
          <a:custGeom>
            <a:avLst/>
            <a:gdLst/>
            <a:ahLst/>
            <a:cxnLst/>
            <a:rect r="r" b="b" t="t" l="l"/>
            <a:pathLst>
              <a:path h="4261278" w="2615359">
                <a:moveTo>
                  <a:pt x="2615359" y="0"/>
                </a:moveTo>
                <a:lnTo>
                  <a:pt x="0" y="0"/>
                </a:lnTo>
                <a:lnTo>
                  <a:pt x="0" y="4261278"/>
                </a:lnTo>
                <a:lnTo>
                  <a:pt x="2615359" y="4261278"/>
                </a:lnTo>
                <a:lnTo>
                  <a:pt x="2615359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823475">
            <a:off x="9934560" y="368650"/>
            <a:ext cx="1912274" cy="1783195"/>
          </a:xfrm>
          <a:custGeom>
            <a:avLst/>
            <a:gdLst/>
            <a:ahLst/>
            <a:cxnLst/>
            <a:rect r="r" b="b" t="t" l="l"/>
            <a:pathLst>
              <a:path h="1783195" w="1912274">
                <a:moveTo>
                  <a:pt x="0" y="0"/>
                </a:moveTo>
                <a:lnTo>
                  <a:pt x="1912273" y="0"/>
                </a:lnTo>
                <a:lnTo>
                  <a:pt x="1912273" y="1783195"/>
                </a:lnTo>
                <a:lnTo>
                  <a:pt x="0" y="1783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400814" y="635520"/>
            <a:ext cx="5040042" cy="3263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6"/>
              </a:lnSpc>
            </a:pPr>
            <a:r>
              <a:rPr lang="en-US" sz="5831">
                <a:solidFill>
                  <a:srgbClr val="459565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 recipe is a </a:t>
            </a:r>
            <a:r>
              <a:rPr lang="en-US" sz="5831">
                <a:solidFill>
                  <a:srgbClr val="F0632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set of steps</a:t>
            </a:r>
            <a:r>
              <a:rPr lang="en-US" sz="5831">
                <a:solidFill>
                  <a:srgbClr val="459565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for preparing a dish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47818" y="-146554"/>
            <a:ext cx="8829971" cy="180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98"/>
              </a:lnSpc>
            </a:pPr>
            <a:r>
              <a:rPr lang="en-US" sz="9999">
                <a:solidFill>
                  <a:srgbClr val="1F123A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What is a recipe?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427316" y="4105302"/>
            <a:ext cx="3615695" cy="4492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025"/>
              </a:lnSpc>
            </a:pPr>
            <a:r>
              <a:rPr lang="en-US" sz="2997">
                <a:solidFill>
                  <a:srgbClr val="1F123A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roll out the dough</a:t>
            </a:r>
          </a:p>
          <a:p>
            <a:pPr algn="l" marL="0" indent="0" lvl="1">
              <a:lnSpc>
                <a:spcPts val="6025"/>
              </a:lnSpc>
            </a:pPr>
            <a:r>
              <a:rPr lang="en-US" sz="2997" strike="noStrike" u="none">
                <a:solidFill>
                  <a:srgbClr val="1F123A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spread the filling</a:t>
            </a:r>
          </a:p>
          <a:p>
            <a:pPr algn="l">
              <a:lnSpc>
                <a:spcPts val="6025"/>
              </a:lnSpc>
            </a:pPr>
            <a:r>
              <a:rPr lang="en-US" sz="2997" strike="noStrike" u="none">
                <a:solidFill>
                  <a:srgbClr val="1F123A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cut it</a:t>
            </a:r>
          </a:p>
          <a:p>
            <a:pPr algn="l">
              <a:lnSpc>
                <a:spcPts val="6025"/>
              </a:lnSpc>
            </a:pPr>
            <a:r>
              <a:rPr lang="en-US" sz="2997" strike="noStrike" u="none">
                <a:solidFill>
                  <a:srgbClr val="1F123A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bake it</a:t>
            </a:r>
          </a:p>
          <a:p>
            <a:pPr algn="l" marL="0" indent="0" lvl="1">
              <a:lnSpc>
                <a:spcPts val="6025"/>
              </a:lnSpc>
            </a:pPr>
            <a:r>
              <a:rPr lang="en-US" sz="2997" strike="noStrike" u="none">
                <a:solidFill>
                  <a:srgbClr val="1F123A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brush the surface with cream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2783300" y="4056422"/>
            <a:ext cx="644015" cy="635819"/>
          </a:xfrm>
          <a:custGeom>
            <a:avLst/>
            <a:gdLst/>
            <a:ahLst/>
            <a:cxnLst/>
            <a:rect r="r" b="b" t="t" l="l"/>
            <a:pathLst>
              <a:path h="635819" w="644015">
                <a:moveTo>
                  <a:pt x="0" y="0"/>
                </a:moveTo>
                <a:lnTo>
                  <a:pt x="644016" y="0"/>
                </a:lnTo>
                <a:lnTo>
                  <a:pt x="644016" y="635819"/>
                </a:lnTo>
                <a:lnTo>
                  <a:pt x="0" y="635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783300" y="4749391"/>
            <a:ext cx="644015" cy="635819"/>
          </a:xfrm>
          <a:custGeom>
            <a:avLst/>
            <a:gdLst/>
            <a:ahLst/>
            <a:cxnLst/>
            <a:rect r="r" b="b" t="t" l="l"/>
            <a:pathLst>
              <a:path h="635819" w="644015">
                <a:moveTo>
                  <a:pt x="0" y="0"/>
                </a:moveTo>
                <a:lnTo>
                  <a:pt x="644016" y="0"/>
                </a:lnTo>
                <a:lnTo>
                  <a:pt x="644016" y="635818"/>
                </a:lnTo>
                <a:lnTo>
                  <a:pt x="0" y="635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59B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524855" y="192337"/>
          <a:ext cx="12728590" cy="9902327"/>
        </p:xfrm>
        <a:graphic>
          <a:graphicData uri="http://schemas.openxmlformats.org/drawingml/2006/table">
            <a:tbl>
              <a:tblPr/>
              <a:tblGrid>
                <a:gridCol w="2297490"/>
                <a:gridCol w="10431101"/>
              </a:tblGrid>
              <a:tr h="46453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56"/>
                        </a:lnSpc>
                        <a:defRPr/>
                      </a:pPr>
                      <a:endParaRPr lang="en-US" sz="1100"/>
                    </a:p>
                  </a:txBody>
                  <a:tcPr marL="160341" marR="160341" marT="160341" marB="160341" anchor="ctr">
                    <a:lnL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3999"/>
                        </a:lnSpc>
                        <a:defRPr/>
                      </a:pPr>
                      <a:r>
                        <a:rPr lang="en-US" sz="9999" b="true">
                          <a:solidFill>
                            <a:srgbClr val="F06323"/>
                          </a:solidFill>
                          <a:latin typeface="One Little Font Bold"/>
                          <a:ea typeface="One Little Font Bold"/>
                          <a:cs typeface="One Little Font Bold"/>
                          <a:sym typeface="One Little Font Bold"/>
                        </a:rPr>
                        <a:t>Time Order Transition Words</a:t>
                      </a:r>
                      <a:endParaRPr lang="en-US" sz="1100"/>
                    </a:p>
                  </a:txBody>
                  <a:tcPr marL="160341" marR="160341" marT="160341" marB="160341" anchor="ctr">
                    <a:lnL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9375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6976"/>
                        </a:lnSpc>
                        <a:defRPr/>
                      </a:pPr>
                      <a:r>
                        <a:rPr lang="en-US" sz="4983" b="true">
                          <a:solidFill>
                            <a:srgbClr val="F06323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1</a:t>
                      </a:r>
                      <a:endParaRPr lang="en-US" sz="1100"/>
                    </a:p>
                  </a:txBody>
                  <a:tcPr marL="160341" marR="160341" marT="160341" marB="160341" anchor="ctr">
                    <a:lnL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60341" marR="160341" marT="160341" marB="160341" anchor="ctr">
                    <a:lnL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8773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6976"/>
                        </a:lnSpc>
                        <a:defRPr/>
                      </a:pPr>
                      <a:r>
                        <a:rPr lang="en-US" sz="4983" b="true">
                          <a:solidFill>
                            <a:srgbClr val="F06323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2</a:t>
                      </a:r>
                      <a:endParaRPr lang="en-US" sz="1100"/>
                    </a:p>
                  </a:txBody>
                  <a:tcPr marL="160341" marR="160341" marT="160341" marB="160341" anchor="ctr">
                    <a:lnL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21"/>
                        </a:lnSpc>
                        <a:defRPr/>
                      </a:pPr>
                      <a:endParaRPr lang="en-US" sz="1100"/>
                    </a:p>
                  </a:txBody>
                  <a:tcPr marL="160341" marR="160341" marT="160341" marB="160341" anchor="ctr">
                    <a:lnL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8773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6976"/>
                        </a:lnSpc>
                        <a:defRPr/>
                      </a:pPr>
                      <a:r>
                        <a:rPr lang="en-US" sz="4983" b="true">
                          <a:solidFill>
                            <a:srgbClr val="F06323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3</a:t>
                      </a:r>
                      <a:endParaRPr lang="en-US" sz="1100"/>
                    </a:p>
                  </a:txBody>
                  <a:tcPr marL="160341" marR="160341" marT="160341" marB="160341" anchor="ctr">
                    <a:lnL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21"/>
                        </a:lnSpc>
                        <a:defRPr/>
                      </a:pPr>
                      <a:endParaRPr lang="en-US" sz="1100"/>
                    </a:p>
                  </a:txBody>
                  <a:tcPr marL="160341" marR="160341" marT="160341" marB="160341" anchor="ctr">
                    <a:lnL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8773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6976"/>
                        </a:lnSpc>
                        <a:defRPr/>
                      </a:pPr>
                      <a:r>
                        <a:rPr lang="en-US" sz="4983" b="true">
                          <a:solidFill>
                            <a:srgbClr val="F06323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4</a:t>
                      </a:r>
                      <a:endParaRPr lang="en-US" sz="1100"/>
                    </a:p>
                  </a:txBody>
                  <a:tcPr marL="160341" marR="160341" marT="160341" marB="160341" anchor="ctr">
                    <a:lnL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21"/>
                        </a:lnSpc>
                        <a:defRPr/>
                      </a:pPr>
                      <a:endParaRPr lang="en-US" sz="1100"/>
                    </a:p>
                  </a:txBody>
                  <a:tcPr marL="160341" marR="160341" marT="160341" marB="160341" anchor="ctr">
                    <a:lnL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1F12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-959528">
            <a:off x="-1428531" y="6240270"/>
            <a:ext cx="3872458" cy="3921476"/>
          </a:xfrm>
          <a:custGeom>
            <a:avLst/>
            <a:gdLst/>
            <a:ahLst/>
            <a:cxnLst/>
            <a:rect r="r" b="b" t="t" l="l"/>
            <a:pathLst>
              <a:path h="3921476" w="3872458">
                <a:moveTo>
                  <a:pt x="0" y="0"/>
                </a:moveTo>
                <a:lnTo>
                  <a:pt x="3872458" y="0"/>
                </a:lnTo>
                <a:lnTo>
                  <a:pt x="3872458" y="3921476"/>
                </a:lnTo>
                <a:lnTo>
                  <a:pt x="0" y="3921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341429">
            <a:off x="282104" y="605142"/>
            <a:ext cx="3768509" cy="3518846"/>
          </a:xfrm>
          <a:custGeom>
            <a:avLst/>
            <a:gdLst/>
            <a:ahLst/>
            <a:cxnLst/>
            <a:rect r="r" b="b" t="t" l="l"/>
            <a:pathLst>
              <a:path h="3518846" w="3768509">
                <a:moveTo>
                  <a:pt x="0" y="0"/>
                </a:moveTo>
                <a:lnTo>
                  <a:pt x="3768510" y="0"/>
                </a:lnTo>
                <a:lnTo>
                  <a:pt x="3768510" y="3518846"/>
                </a:lnTo>
                <a:lnTo>
                  <a:pt x="0" y="3518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430047" y="6483955"/>
            <a:ext cx="3857953" cy="3434106"/>
          </a:xfrm>
          <a:custGeom>
            <a:avLst/>
            <a:gdLst/>
            <a:ahLst/>
            <a:cxnLst/>
            <a:rect r="r" b="b" t="t" l="l"/>
            <a:pathLst>
              <a:path h="3434106" w="3857953">
                <a:moveTo>
                  <a:pt x="0" y="0"/>
                </a:moveTo>
                <a:lnTo>
                  <a:pt x="3857953" y="0"/>
                </a:lnTo>
                <a:lnTo>
                  <a:pt x="3857953" y="3434106"/>
                </a:lnTo>
                <a:lnTo>
                  <a:pt x="0" y="3434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199" r="0" b="-319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89107">
            <a:off x="13770528" y="1018554"/>
            <a:ext cx="4321915" cy="3681542"/>
          </a:xfrm>
          <a:custGeom>
            <a:avLst/>
            <a:gdLst/>
            <a:ahLst/>
            <a:cxnLst/>
            <a:rect r="r" b="b" t="t" l="l"/>
            <a:pathLst>
              <a:path h="3681542" w="4321915">
                <a:moveTo>
                  <a:pt x="0" y="0"/>
                </a:moveTo>
                <a:lnTo>
                  <a:pt x="4321915" y="0"/>
                </a:lnTo>
                <a:lnTo>
                  <a:pt x="4321915" y="3681542"/>
                </a:lnTo>
                <a:lnTo>
                  <a:pt x="0" y="36815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DAG1YCyZxAI</dc:identifier>
  <dcterms:modified xsi:type="dcterms:W3CDTF">2011-08-01T06:04:30Z</dcterms:modified>
  <cp:revision>1</cp:revision>
  <dc:title>Copy of Modern Illustrative Meal Planning Calendar</dc:title>
</cp:coreProperties>
</file>