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gif" ContentType="image/gif"/>
  <Default Extension="mp3" ContentType="audio/mp3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436" r:id="rId6"/>
    <p:sldId id="463" r:id="rId7"/>
    <p:sldId id="469" r:id="rId8"/>
    <p:sldId id="465" r:id="rId9"/>
    <p:sldId id="296" r:id="rId10"/>
    <p:sldId id="297" r:id="rId11"/>
    <p:sldId id="298" r:id="rId12"/>
    <p:sldId id="300" r:id="rId13"/>
    <p:sldId id="280" r:id="rId14"/>
    <p:sldId id="282" r:id="rId15"/>
    <p:sldId id="471" r:id="rId16"/>
    <p:sldId id="472" r:id="rId17"/>
    <p:sldId id="320" r:id="rId18"/>
    <p:sldId id="321" r:id="rId19"/>
    <p:sldId id="323" r:id="rId20"/>
    <p:sldId id="470" r:id="rId21"/>
    <p:sldId id="322" r:id="rId22"/>
    <p:sldId id="467" r:id="rId23"/>
  </p:sldIdLst>
  <p:sldSz cx="9144000" cy="5143500" type="screen16x9"/>
  <p:notesSz cx="6858000" cy="9144000"/>
  <p:embeddedFontLst>
    <p:embeddedFont>
      <p:font typeface="Bahianita" panose="00000500000000000000"/>
      <p:regular r:id="rId27"/>
    </p:embeddedFont>
    <p:embeddedFont>
      <p:font typeface="Didact Gothic" panose="00000500000000000000"/>
      <p:regular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Gill Sans" panose="020B0604020202020204"/>
      <p:regular r:id="rId37"/>
    </p:embeddedFont>
    <p:embeddedFont>
      <p:font typeface="Calibri" panose="020F0502020204030204"/>
      <p:regular r:id="rId38"/>
      <p:bold r:id="rId39"/>
      <p:italic r:id="rId40"/>
      <p:boldItalic r:id="rId41"/>
    </p:embeddedFont>
    <p:embeddedFont>
      <p:font typeface="Aldhabi" panose="01000000000000000000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65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744" y="108"/>
      </p:cViewPr>
      <p:guideLst>
        <p:guide orient="horz" pos="165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customXml" Target="../customXml/item3.xml"/><Relationship Id="rId44" Type="http://schemas.openxmlformats.org/officeDocument/2006/relationships/customXml" Target="../customXml/item2.xml"/><Relationship Id="rId43" Type="http://schemas.openxmlformats.org/officeDocument/2006/relationships/customXml" Target="../customXml/item1.xml"/><Relationship Id="rId42" Type="http://schemas.openxmlformats.org/officeDocument/2006/relationships/font" Target="fonts/font16.fntdata"/><Relationship Id="rId41" Type="http://schemas.openxmlformats.org/officeDocument/2006/relationships/font" Target="fonts/font15.fntdata"/><Relationship Id="rId40" Type="http://schemas.openxmlformats.org/officeDocument/2006/relationships/font" Target="fonts/font14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ge2ee109460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6" name="Google Shape;946;ge2ee109460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2d463a3bca0_0_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695" name="Google Shape;1695;g2d463a3bca0_0_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2d46401ee6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779" name="Google Shape;1779;g2d46401ee6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2d46401ee6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1779" name="Google Shape;1779;g2d46401ee6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488450"/>
            <a:ext cx="9144027" cy="2963923"/>
            <a:chOff x="0" y="-488450"/>
            <a:chExt cx="9144027" cy="2963923"/>
          </a:xfrm>
        </p:grpSpPr>
        <p:sp>
          <p:nvSpPr>
            <p:cNvPr id="10" name="Google Shape;10;p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0" name="Google Shape;40;p2"/>
          <p:cNvSpPr/>
          <p:nvPr/>
        </p:nvSpPr>
        <p:spPr>
          <a:xfrm>
            <a:off x="399105" y="2497617"/>
            <a:ext cx="42969" cy="43115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190048" y="2608302"/>
            <a:ext cx="43115" cy="43115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314826" y="2734863"/>
            <a:ext cx="42969" cy="42969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271662" y="2453724"/>
            <a:ext cx="43163" cy="43115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4" name="Google Shape;44;p2"/>
          <p:cNvGrpSpPr/>
          <p:nvPr/>
        </p:nvGrpSpPr>
        <p:grpSpPr>
          <a:xfrm>
            <a:off x="8173326" y="4420822"/>
            <a:ext cx="906819" cy="631746"/>
            <a:chOff x="8173326" y="4420822"/>
            <a:chExt cx="906819" cy="631746"/>
          </a:xfrm>
        </p:grpSpPr>
        <p:sp>
          <p:nvSpPr>
            <p:cNvPr id="45" name="Google Shape;45;p2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691738" y="4420822"/>
              <a:ext cx="16132" cy="34251"/>
            </a:xfrm>
            <a:custGeom>
              <a:avLst/>
              <a:gdLst/>
              <a:ahLst/>
              <a:cxnLst/>
              <a:rect l="l" t="t" r="r" b="b"/>
              <a:pathLst>
                <a:path w="300" h="637" extrusionOk="0">
                  <a:moveTo>
                    <a:pt x="188" y="1"/>
                  </a:moveTo>
                  <a:cubicBezTo>
                    <a:pt x="135" y="1"/>
                    <a:pt x="88" y="37"/>
                    <a:pt x="78" y="91"/>
                  </a:cubicBezTo>
                  <a:lnTo>
                    <a:pt x="11" y="512"/>
                  </a:lnTo>
                  <a:cubicBezTo>
                    <a:pt x="1" y="570"/>
                    <a:pt x="41" y="626"/>
                    <a:pt x="100" y="637"/>
                  </a:cubicBezTo>
                  <a:lnTo>
                    <a:pt x="118" y="637"/>
                  </a:lnTo>
                  <a:cubicBezTo>
                    <a:pt x="166" y="637"/>
                    <a:pt x="214" y="600"/>
                    <a:pt x="222" y="548"/>
                  </a:cubicBezTo>
                  <a:lnTo>
                    <a:pt x="289" y="123"/>
                  </a:lnTo>
                  <a:cubicBezTo>
                    <a:pt x="299" y="68"/>
                    <a:pt x="259" y="13"/>
                    <a:pt x="204" y="2"/>
                  </a:cubicBezTo>
                  <a:cubicBezTo>
                    <a:pt x="198" y="1"/>
                    <a:pt x="193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780945" y="5006650"/>
              <a:ext cx="24843" cy="31832"/>
            </a:xfrm>
            <a:custGeom>
              <a:avLst/>
              <a:gdLst/>
              <a:ahLst/>
              <a:cxnLst/>
              <a:rect l="l" t="t" r="r" b="b"/>
              <a:pathLst>
                <a:path w="462" h="592" extrusionOk="0">
                  <a:moveTo>
                    <a:pt x="123" y="1"/>
                  </a:moveTo>
                  <a:cubicBezTo>
                    <a:pt x="105" y="1"/>
                    <a:pt x="87" y="5"/>
                    <a:pt x="70" y="15"/>
                  </a:cubicBezTo>
                  <a:cubicBezTo>
                    <a:pt x="18" y="45"/>
                    <a:pt x="0" y="108"/>
                    <a:pt x="30" y="159"/>
                  </a:cubicBezTo>
                  <a:cubicBezTo>
                    <a:pt x="140" y="362"/>
                    <a:pt x="210" y="491"/>
                    <a:pt x="226" y="525"/>
                  </a:cubicBezTo>
                  <a:cubicBezTo>
                    <a:pt x="229" y="532"/>
                    <a:pt x="236" y="544"/>
                    <a:pt x="244" y="554"/>
                  </a:cubicBezTo>
                  <a:cubicBezTo>
                    <a:pt x="266" y="577"/>
                    <a:pt x="296" y="592"/>
                    <a:pt x="325" y="592"/>
                  </a:cubicBezTo>
                  <a:cubicBezTo>
                    <a:pt x="351" y="592"/>
                    <a:pt x="373" y="584"/>
                    <a:pt x="395" y="566"/>
                  </a:cubicBezTo>
                  <a:cubicBezTo>
                    <a:pt x="461" y="506"/>
                    <a:pt x="461" y="506"/>
                    <a:pt x="214" y="56"/>
                  </a:cubicBezTo>
                  <a:cubicBezTo>
                    <a:pt x="197" y="21"/>
                    <a:pt x="161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ctrTitle"/>
          </p:nvPr>
        </p:nvSpPr>
        <p:spPr>
          <a:xfrm>
            <a:off x="1809900" y="1656650"/>
            <a:ext cx="5524200" cy="18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809900" y="3593825"/>
            <a:ext cx="5524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oogle Shape;218;p6"/>
          <p:cNvGrpSpPr/>
          <p:nvPr/>
        </p:nvGrpSpPr>
        <p:grpSpPr>
          <a:xfrm>
            <a:off x="0" y="-128005"/>
            <a:ext cx="3322995" cy="1292489"/>
            <a:chOff x="0" y="-42425"/>
            <a:chExt cx="3322995" cy="1292489"/>
          </a:xfrm>
        </p:grpSpPr>
        <p:sp>
          <p:nvSpPr>
            <p:cNvPr id="219" name="Google Shape;219;p6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1" name="Google Shape;251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487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grpSp>
        <p:nvGrpSpPr>
          <p:cNvPr id="252" name="Google Shape;252;p6"/>
          <p:cNvGrpSpPr/>
          <p:nvPr/>
        </p:nvGrpSpPr>
        <p:grpSpPr>
          <a:xfrm rot="10800000">
            <a:off x="397367" y="3259044"/>
            <a:ext cx="3345959" cy="880694"/>
            <a:chOff x="736842" y="1480444"/>
            <a:chExt cx="3345959" cy="880694"/>
          </a:xfrm>
        </p:grpSpPr>
        <p:sp>
          <p:nvSpPr>
            <p:cNvPr id="253" name="Google Shape;253;p6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254;p6"/>
            <p:cNvSpPr/>
            <p:nvPr/>
          </p:nvSpPr>
          <p:spPr>
            <a:xfrm rot="1610678">
              <a:off x="2546053" y="1674224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0" y="196"/>
                    <a:pt x="0" y="440"/>
                  </a:cubicBezTo>
                  <a:cubicBezTo>
                    <a:pt x="0" y="685"/>
                    <a:pt x="200" y="883"/>
                    <a:pt x="444" y="883"/>
                  </a:cubicBezTo>
                  <a:cubicBezTo>
                    <a:pt x="688" y="883"/>
                    <a:pt x="887" y="685"/>
                    <a:pt x="887" y="440"/>
                  </a:cubicBezTo>
                  <a:cubicBezTo>
                    <a:pt x="887" y="196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255;p6"/>
            <p:cNvSpPr/>
            <p:nvPr/>
          </p:nvSpPr>
          <p:spPr>
            <a:xfrm rot="1610678">
              <a:off x="745375" y="2302963"/>
              <a:ext cx="49643" cy="49641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8"/>
                    <a:pt x="199" y="887"/>
                    <a:pt x="443" y="887"/>
                  </a:cubicBezTo>
                  <a:cubicBezTo>
                    <a:pt x="687" y="887"/>
                    <a:pt x="887" y="688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256;p6"/>
            <p:cNvSpPr/>
            <p:nvPr/>
          </p:nvSpPr>
          <p:spPr>
            <a:xfrm rot="1610678">
              <a:off x="4024727" y="1812549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4" y="0"/>
                  </a:moveTo>
                  <a:cubicBezTo>
                    <a:pt x="200" y="0"/>
                    <a:pt x="1" y="197"/>
                    <a:pt x="1" y="440"/>
                  </a:cubicBezTo>
                  <a:cubicBezTo>
                    <a:pt x="1" y="684"/>
                    <a:pt x="200" y="883"/>
                    <a:pt x="444" y="883"/>
                  </a:cubicBezTo>
                  <a:cubicBezTo>
                    <a:pt x="688" y="883"/>
                    <a:pt x="887" y="684"/>
                    <a:pt x="887" y="440"/>
                  </a:cubicBezTo>
                  <a:cubicBezTo>
                    <a:pt x="887" y="197"/>
                    <a:pt x="688" y="0"/>
                    <a:pt x="44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257;p6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258;p6"/>
            <p:cNvSpPr/>
            <p:nvPr/>
          </p:nvSpPr>
          <p:spPr>
            <a:xfrm rot="1610678">
              <a:off x="2375289" y="1488927"/>
              <a:ext cx="49364" cy="49418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3" y="1"/>
                  </a:moveTo>
                  <a:cubicBezTo>
                    <a:pt x="199" y="1"/>
                    <a:pt x="0" y="196"/>
                    <a:pt x="0" y="443"/>
                  </a:cubicBezTo>
                  <a:cubicBezTo>
                    <a:pt x="0" y="687"/>
                    <a:pt x="199" y="884"/>
                    <a:pt x="443" y="884"/>
                  </a:cubicBezTo>
                  <a:cubicBezTo>
                    <a:pt x="687" y="884"/>
                    <a:pt x="883" y="687"/>
                    <a:pt x="883" y="443"/>
                  </a:cubicBezTo>
                  <a:cubicBezTo>
                    <a:pt x="883" y="196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15"/>
          <p:cNvGrpSpPr/>
          <p:nvPr/>
        </p:nvGrpSpPr>
        <p:grpSpPr>
          <a:xfrm>
            <a:off x="190048" y="362600"/>
            <a:ext cx="8877974" cy="2415232"/>
            <a:chOff x="190048" y="362600"/>
            <a:chExt cx="8877974" cy="2415232"/>
          </a:xfrm>
        </p:grpSpPr>
        <p:sp>
          <p:nvSpPr>
            <p:cNvPr id="518" name="Google Shape;518;p15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15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15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15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15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15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15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15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15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15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28" name="Google Shape;528;p15"/>
          <p:cNvGrpSpPr/>
          <p:nvPr/>
        </p:nvGrpSpPr>
        <p:grpSpPr>
          <a:xfrm>
            <a:off x="0" y="-128005"/>
            <a:ext cx="3322995" cy="1292489"/>
            <a:chOff x="0" y="-42425"/>
            <a:chExt cx="3322995" cy="1292489"/>
          </a:xfrm>
        </p:grpSpPr>
        <p:sp>
          <p:nvSpPr>
            <p:cNvPr id="529" name="Google Shape;529;p15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15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15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5" name="Google Shape;555;p15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6" name="Google Shape;556;p15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7" name="Google Shape;557;p15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8" name="Google Shape;558;p15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61" name="Google Shape;561;p15"/>
          <p:cNvSpPr txBox="1">
            <a:spLocks noGrp="1"/>
          </p:cNvSpPr>
          <p:nvPr>
            <p:ph type="title"/>
          </p:nvPr>
        </p:nvSpPr>
        <p:spPr>
          <a:xfrm>
            <a:off x="5814400" y="1397713"/>
            <a:ext cx="2603100" cy="527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2" name="Google Shape;562;p15"/>
          <p:cNvSpPr txBox="1">
            <a:spLocks noGrp="1"/>
          </p:cNvSpPr>
          <p:nvPr>
            <p:ph type="title" idx="2" hasCustomPrompt="1"/>
          </p:nvPr>
        </p:nvSpPr>
        <p:spPr>
          <a:xfrm>
            <a:off x="5159725" y="1409363"/>
            <a:ext cx="5379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3" name="Google Shape;563;p15"/>
          <p:cNvSpPr txBox="1">
            <a:spLocks noGrp="1"/>
          </p:cNvSpPr>
          <p:nvPr>
            <p:ph type="subTitle" idx="1"/>
          </p:nvPr>
        </p:nvSpPr>
        <p:spPr>
          <a:xfrm>
            <a:off x="5814401" y="1889773"/>
            <a:ext cx="26031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64" name="Google Shape;564;p15"/>
          <p:cNvSpPr txBox="1">
            <a:spLocks noGrp="1"/>
          </p:cNvSpPr>
          <p:nvPr>
            <p:ph type="title" idx="3"/>
          </p:nvPr>
        </p:nvSpPr>
        <p:spPr>
          <a:xfrm>
            <a:off x="5814407" y="3317413"/>
            <a:ext cx="2603100" cy="527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5" name="Google Shape;565;p15"/>
          <p:cNvSpPr txBox="1">
            <a:spLocks noGrp="1"/>
          </p:cNvSpPr>
          <p:nvPr>
            <p:ph type="title" idx="4" hasCustomPrompt="1"/>
          </p:nvPr>
        </p:nvSpPr>
        <p:spPr>
          <a:xfrm>
            <a:off x="5159725" y="3317638"/>
            <a:ext cx="5379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6" name="Google Shape;566;p15"/>
          <p:cNvSpPr txBox="1">
            <a:spLocks noGrp="1"/>
          </p:cNvSpPr>
          <p:nvPr>
            <p:ph type="subTitle" idx="5"/>
          </p:nvPr>
        </p:nvSpPr>
        <p:spPr>
          <a:xfrm>
            <a:off x="5814401" y="3798048"/>
            <a:ext cx="26031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67" name="Google Shape;567;p15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4875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568" name="Google Shape;568;p15"/>
          <p:cNvSpPr txBox="1">
            <a:spLocks noGrp="1"/>
          </p:cNvSpPr>
          <p:nvPr>
            <p:ph type="title" idx="7"/>
          </p:nvPr>
        </p:nvSpPr>
        <p:spPr>
          <a:xfrm>
            <a:off x="1374675" y="1397713"/>
            <a:ext cx="2603100" cy="527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69" name="Google Shape;569;p15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1409363"/>
            <a:ext cx="5379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0" name="Google Shape;570;p15"/>
          <p:cNvSpPr txBox="1">
            <a:spLocks noGrp="1"/>
          </p:cNvSpPr>
          <p:nvPr>
            <p:ph type="subTitle" idx="9"/>
          </p:nvPr>
        </p:nvSpPr>
        <p:spPr>
          <a:xfrm>
            <a:off x="1374676" y="1889773"/>
            <a:ext cx="26031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571" name="Google Shape;571;p15"/>
          <p:cNvSpPr txBox="1">
            <a:spLocks noGrp="1"/>
          </p:cNvSpPr>
          <p:nvPr>
            <p:ph type="title" idx="13"/>
          </p:nvPr>
        </p:nvSpPr>
        <p:spPr>
          <a:xfrm>
            <a:off x="1374682" y="3317413"/>
            <a:ext cx="2603100" cy="527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572" name="Google Shape;572;p15"/>
          <p:cNvSpPr txBox="1">
            <a:spLocks noGrp="1"/>
          </p:cNvSpPr>
          <p:nvPr>
            <p:ph type="title" idx="14" hasCustomPrompt="1"/>
          </p:nvPr>
        </p:nvSpPr>
        <p:spPr>
          <a:xfrm>
            <a:off x="720000" y="3317638"/>
            <a:ext cx="537900" cy="5277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3" name="Google Shape;573;p15"/>
          <p:cNvSpPr txBox="1">
            <a:spLocks noGrp="1"/>
          </p:cNvSpPr>
          <p:nvPr>
            <p:ph type="subTitle" idx="15"/>
          </p:nvPr>
        </p:nvSpPr>
        <p:spPr>
          <a:xfrm>
            <a:off x="1374676" y="3798048"/>
            <a:ext cx="26031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" name="Google Shape;792;p22"/>
          <p:cNvGrpSpPr/>
          <p:nvPr/>
        </p:nvGrpSpPr>
        <p:grpSpPr>
          <a:xfrm>
            <a:off x="0" y="-488450"/>
            <a:ext cx="9144027" cy="2963923"/>
            <a:chOff x="0" y="-488450"/>
            <a:chExt cx="9144027" cy="2963923"/>
          </a:xfrm>
        </p:grpSpPr>
        <p:sp>
          <p:nvSpPr>
            <p:cNvPr id="793" name="Google Shape;793;p22"/>
            <p:cNvSpPr/>
            <p:nvPr/>
          </p:nvSpPr>
          <p:spPr>
            <a:xfrm>
              <a:off x="0" y="-336050"/>
              <a:ext cx="9141996" cy="2811523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22"/>
            <p:cNvSpPr/>
            <p:nvPr/>
          </p:nvSpPr>
          <p:spPr>
            <a:xfrm>
              <a:off x="0" y="-336050"/>
              <a:ext cx="9141996" cy="2495587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22"/>
            <p:cNvSpPr/>
            <p:nvPr/>
          </p:nvSpPr>
          <p:spPr>
            <a:xfrm>
              <a:off x="0" y="-336050"/>
              <a:ext cx="9144027" cy="2712318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22"/>
            <p:cNvSpPr/>
            <p:nvPr/>
          </p:nvSpPr>
          <p:spPr>
            <a:xfrm>
              <a:off x="3259601" y="867698"/>
              <a:ext cx="146612" cy="94707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22"/>
            <p:cNvSpPr/>
            <p:nvPr/>
          </p:nvSpPr>
          <p:spPr>
            <a:xfrm>
              <a:off x="3519750" y="962323"/>
              <a:ext cx="109766" cy="55123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22"/>
            <p:cNvSpPr/>
            <p:nvPr/>
          </p:nvSpPr>
          <p:spPr>
            <a:xfrm>
              <a:off x="3519750" y="867698"/>
              <a:ext cx="109766" cy="47517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22"/>
            <p:cNvSpPr/>
            <p:nvPr/>
          </p:nvSpPr>
          <p:spPr>
            <a:xfrm>
              <a:off x="1422697" y="642464"/>
              <a:ext cx="158701" cy="100514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22"/>
            <p:cNvSpPr/>
            <p:nvPr/>
          </p:nvSpPr>
          <p:spPr>
            <a:xfrm>
              <a:off x="1666695" y="625698"/>
              <a:ext cx="71179" cy="60276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22"/>
            <p:cNvSpPr/>
            <p:nvPr/>
          </p:nvSpPr>
          <p:spPr>
            <a:xfrm>
              <a:off x="1564957" y="563869"/>
              <a:ext cx="63248" cy="53242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22"/>
            <p:cNvSpPr/>
            <p:nvPr/>
          </p:nvSpPr>
          <p:spPr>
            <a:xfrm>
              <a:off x="617975" y="1156024"/>
              <a:ext cx="79496" cy="67227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697374" y="1056329"/>
              <a:ext cx="45647" cy="38848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260439" y="1189474"/>
              <a:ext cx="252026" cy="131592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463820" y="1125109"/>
              <a:ext cx="60927" cy="51525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7258547" y="-335595"/>
              <a:ext cx="166921" cy="113845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7506414" y="-236963"/>
              <a:ext cx="57252" cy="48171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7457866" y="-335595"/>
              <a:ext cx="48645" cy="41383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7128666" y="-353833"/>
              <a:ext cx="45937" cy="38848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6998398" y="-335595"/>
              <a:ext cx="67600" cy="56841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153564" y="271654"/>
              <a:ext cx="138295" cy="7851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3" name="Google Shape;813;p22"/>
            <p:cNvSpPr/>
            <p:nvPr/>
          </p:nvSpPr>
          <p:spPr>
            <a:xfrm>
              <a:off x="5324063" y="202791"/>
              <a:ext cx="61217" cy="51770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4" name="Google Shape;814;p22"/>
            <p:cNvSpPr/>
            <p:nvPr/>
          </p:nvSpPr>
          <p:spPr>
            <a:xfrm>
              <a:off x="5153564" y="158137"/>
              <a:ext cx="36653" cy="30997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5" name="Google Shape;815;p22"/>
            <p:cNvSpPr/>
            <p:nvPr/>
          </p:nvSpPr>
          <p:spPr>
            <a:xfrm>
              <a:off x="4820302" y="519215"/>
              <a:ext cx="136361" cy="114990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6" name="Google Shape;816;p22"/>
            <p:cNvSpPr/>
            <p:nvPr/>
          </p:nvSpPr>
          <p:spPr>
            <a:xfrm>
              <a:off x="3427392" y="849951"/>
              <a:ext cx="48935" cy="41383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3793245" y="989884"/>
              <a:ext cx="46227" cy="39420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1839419" y="635840"/>
              <a:ext cx="42649" cy="3631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22"/>
            <p:cNvSpPr/>
            <p:nvPr/>
          </p:nvSpPr>
          <p:spPr>
            <a:xfrm>
              <a:off x="1702188" y="447899"/>
              <a:ext cx="102126" cy="86283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22"/>
            <p:cNvSpPr/>
            <p:nvPr/>
          </p:nvSpPr>
          <p:spPr>
            <a:xfrm>
              <a:off x="1625980" y="-488450"/>
              <a:ext cx="2108278" cy="509521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3708527" y="-488450"/>
              <a:ext cx="1233826" cy="693782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0" y="-488450"/>
              <a:ext cx="1555774" cy="798876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23" name="Google Shape;823;p22"/>
          <p:cNvSpPr/>
          <p:nvPr/>
        </p:nvSpPr>
        <p:spPr>
          <a:xfrm>
            <a:off x="399105" y="2497617"/>
            <a:ext cx="42969" cy="43115"/>
          </a:xfrm>
          <a:custGeom>
            <a:avLst/>
            <a:gdLst/>
            <a:ahLst/>
            <a:cxnLst/>
            <a:rect l="l" t="t" r="r" b="b"/>
            <a:pathLst>
              <a:path w="884" h="887" extrusionOk="0">
                <a:moveTo>
                  <a:pt x="440" y="0"/>
                </a:moveTo>
                <a:cubicBezTo>
                  <a:pt x="196" y="0"/>
                  <a:pt x="0" y="200"/>
                  <a:pt x="0" y="444"/>
                </a:cubicBezTo>
                <a:cubicBezTo>
                  <a:pt x="0" y="688"/>
                  <a:pt x="196" y="887"/>
                  <a:pt x="440" y="887"/>
                </a:cubicBezTo>
                <a:cubicBezTo>
                  <a:pt x="684" y="887"/>
                  <a:pt x="883" y="688"/>
                  <a:pt x="883" y="444"/>
                </a:cubicBezTo>
                <a:cubicBezTo>
                  <a:pt x="883" y="200"/>
                  <a:pt x="684" y="0"/>
                  <a:pt x="440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4" name="Google Shape;824;p22"/>
          <p:cNvSpPr/>
          <p:nvPr/>
        </p:nvSpPr>
        <p:spPr>
          <a:xfrm>
            <a:off x="190048" y="2608302"/>
            <a:ext cx="43115" cy="43115"/>
          </a:xfrm>
          <a:custGeom>
            <a:avLst/>
            <a:gdLst/>
            <a:ahLst/>
            <a:cxnLst/>
            <a:rect l="l" t="t" r="r" b="b"/>
            <a:pathLst>
              <a:path w="887" h="887" extrusionOk="0">
                <a:moveTo>
                  <a:pt x="443" y="1"/>
                </a:moveTo>
                <a:cubicBezTo>
                  <a:pt x="199" y="1"/>
                  <a:pt x="1" y="199"/>
                  <a:pt x="1" y="443"/>
                </a:cubicBezTo>
                <a:cubicBezTo>
                  <a:pt x="1" y="687"/>
                  <a:pt x="199" y="887"/>
                  <a:pt x="443" y="887"/>
                </a:cubicBezTo>
                <a:cubicBezTo>
                  <a:pt x="687" y="887"/>
                  <a:pt x="887" y="687"/>
                  <a:pt x="887" y="443"/>
                </a:cubicBezTo>
                <a:cubicBezTo>
                  <a:pt x="887" y="199"/>
                  <a:pt x="687" y="1"/>
                  <a:pt x="443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5" name="Google Shape;825;p22"/>
          <p:cNvSpPr/>
          <p:nvPr/>
        </p:nvSpPr>
        <p:spPr>
          <a:xfrm>
            <a:off x="314826" y="2734863"/>
            <a:ext cx="42969" cy="42969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3" y="0"/>
                </a:moveTo>
                <a:cubicBezTo>
                  <a:pt x="199" y="0"/>
                  <a:pt x="0" y="200"/>
                  <a:pt x="0" y="444"/>
                </a:cubicBezTo>
                <a:cubicBezTo>
                  <a:pt x="0" y="688"/>
                  <a:pt x="199" y="883"/>
                  <a:pt x="443" y="883"/>
                </a:cubicBezTo>
                <a:cubicBezTo>
                  <a:pt x="687" y="883"/>
                  <a:pt x="883" y="688"/>
                  <a:pt x="883" y="444"/>
                </a:cubicBezTo>
                <a:cubicBezTo>
                  <a:pt x="883" y="200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6" name="Google Shape;826;p22"/>
          <p:cNvSpPr/>
          <p:nvPr/>
        </p:nvSpPr>
        <p:spPr>
          <a:xfrm>
            <a:off x="271662" y="2453724"/>
            <a:ext cx="43163" cy="43115"/>
          </a:xfrm>
          <a:custGeom>
            <a:avLst/>
            <a:gdLst/>
            <a:ahLst/>
            <a:cxnLst/>
            <a:rect l="l" t="t" r="r" b="b"/>
            <a:pathLst>
              <a:path w="888" h="887" extrusionOk="0">
                <a:moveTo>
                  <a:pt x="444" y="1"/>
                </a:moveTo>
                <a:cubicBezTo>
                  <a:pt x="200" y="1"/>
                  <a:pt x="1" y="199"/>
                  <a:pt x="1" y="443"/>
                </a:cubicBezTo>
                <a:cubicBezTo>
                  <a:pt x="1" y="687"/>
                  <a:pt x="200" y="887"/>
                  <a:pt x="444" y="887"/>
                </a:cubicBezTo>
                <a:cubicBezTo>
                  <a:pt x="688" y="887"/>
                  <a:pt x="887" y="687"/>
                  <a:pt x="887" y="443"/>
                </a:cubicBezTo>
                <a:cubicBezTo>
                  <a:pt x="887" y="199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8" name="Google Shape;828;p23"/>
          <p:cNvGrpSpPr/>
          <p:nvPr/>
        </p:nvGrpSpPr>
        <p:grpSpPr>
          <a:xfrm>
            <a:off x="190048" y="362600"/>
            <a:ext cx="8877974" cy="2415232"/>
            <a:chOff x="190048" y="362600"/>
            <a:chExt cx="8877974" cy="2415232"/>
          </a:xfrm>
        </p:grpSpPr>
        <p:sp>
          <p:nvSpPr>
            <p:cNvPr id="829" name="Google Shape;829;p23"/>
            <p:cNvSpPr/>
            <p:nvPr/>
          </p:nvSpPr>
          <p:spPr>
            <a:xfrm>
              <a:off x="8743223" y="362600"/>
              <a:ext cx="37307" cy="38519"/>
            </a:xfrm>
            <a:custGeom>
              <a:avLst/>
              <a:gdLst/>
              <a:ahLst/>
              <a:cxnLst/>
              <a:rect l="l" t="t" r="r" b="b"/>
              <a:pathLst>
                <a:path w="884" h="883" extrusionOk="0">
                  <a:moveTo>
                    <a:pt x="443" y="0"/>
                  </a:moveTo>
                  <a:cubicBezTo>
                    <a:pt x="199" y="0"/>
                    <a:pt x="0" y="199"/>
                    <a:pt x="0" y="443"/>
                  </a:cubicBezTo>
                  <a:cubicBezTo>
                    <a:pt x="0" y="687"/>
                    <a:pt x="199" y="883"/>
                    <a:pt x="443" y="883"/>
                  </a:cubicBezTo>
                  <a:cubicBezTo>
                    <a:pt x="687" y="883"/>
                    <a:pt x="884" y="687"/>
                    <a:pt x="884" y="443"/>
                  </a:cubicBezTo>
                  <a:cubicBezTo>
                    <a:pt x="884" y="199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0" name="Google Shape;830;p23"/>
            <p:cNvSpPr/>
            <p:nvPr/>
          </p:nvSpPr>
          <p:spPr>
            <a:xfrm>
              <a:off x="8245126" y="569229"/>
              <a:ext cx="37307" cy="38562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1" name="Google Shape;831;p23"/>
            <p:cNvSpPr/>
            <p:nvPr/>
          </p:nvSpPr>
          <p:spPr>
            <a:xfrm>
              <a:off x="8838941" y="381925"/>
              <a:ext cx="37434" cy="38562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4"/>
                    <a:pt x="199" y="883"/>
                    <a:pt x="443" y="883"/>
                  </a:cubicBezTo>
                  <a:cubicBezTo>
                    <a:pt x="687" y="883"/>
                    <a:pt x="887" y="684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2" name="Google Shape;832;p23"/>
            <p:cNvSpPr/>
            <p:nvPr/>
          </p:nvSpPr>
          <p:spPr>
            <a:xfrm>
              <a:off x="9030757" y="580913"/>
              <a:ext cx="37265" cy="38562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440" y="1"/>
                  </a:moveTo>
                  <a:cubicBezTo>
                    <a:pt x="196" y="1"/>
                    <a:pt x="0" y="200"/>
                    <a:pt x="0" y="444"/>
                  </a:cubicBezTo>
                  <a:cubicBezTo>
                    <a:pt x="0" y="688"/>
                    <a:pt x="196" y="884"/>
                    <a:pt x="440" y="884"/>
                  </a:cubicBezTo>
                  <a:cubicBezTo>
                    <a:pt x="684" y="884"/>
                    <a:pt x="883" y="688"/>
                    <a:pt x="883" y="444"/>
                  </a:cubicBezTo>
                  <a:cubicBezTo>
                    <a:pt x="883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3" name="Google Shape;833;p23"/>
            <p:cNvSpPr/>
            <p:nvPr/>
          </p:nvSpPr>
          <p:spPr>
            <a:xfrm>
              <a:off x="8801633" y="491900"/>
              <a:ext cx="37349" cy="38562"/>
            </a:xfrm>
            <a:custGeom>
              <a:avLst/>
              <a:gdLst/>
              <a:ahLst/>
              <a:cxnLst/>
              <a:rect l="l" t="t" r="r" b="b"/>
              <a:pathLst>
                <a:path w="885" h="884" extrusionOk="0">
                  <a:moveTo>
                    <a:pt x="441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4"/>
                    <a:pt x="441" y="884"/>
                  </a:cubicBezTo>
                  <a:cubicBezTo>
                    <a:pt x="688" y="884"/>
                    <a:pt x="884" y="688"/>
                    <a:pt x="884" y="444"/>
                  </a:cubicBezTo>
                  <a:cubicBezTo>
                    <a:pt x="884" y="200"/>
                    <a:pt x="688" y="1"/>
                    <a:pt x="441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4" name="Google Shape;834;p23"/>
            <p:cNvSpPr/>
            <p:nvPr/>
          </p:nvSpPr>
          <p:spPr>
            <a:xfrm>
              <a:off x="8066773" y="500435"/>
              <a:ext cx="37476" cy="38737"/>
            </a:xfrm>
            <a:custGeom>
              <a:avLst/>
              <a:gdLst/>
              <a:ahLst/>
              <a:cxnLst/>
              <a:rect l="l" t="t" r="r" b="b"/>
              <a:pathLst>
                <a:path w="888" h="888" extrusionOk="0">
                  <a:moveTo>
                    <a:pt x="444" y="1"/>
                  </a:moveTo>
                  <a:cubicBezTo>
                    <a:pt x="200" y="1"/>
                    <a:pt x="1" y="201"/>
                    <a:pt x="1" y="444"/>
                  </a:cubicBezTo>
                  <a:cubicBezTo>
                    <a:pt x="1" y="688"/>
                    <a:pt x="200" y="887"/>
                    <a:pt x="444" y="887"/>
                  </a:cubicBezTo>
                  <a:cubicBezTo>
                    <a:pt x="688" y="887"/>
                    <a:pt x="887" y="688"/>
                    <a:pt x="887" y="444"/>
                  </a:cubicBezTo>
                  <a:cubicBezTo>
                    <a:pt x="887" y="201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5" name="Google Shape;835;p23"/>
            <p:cNvSpPr/>
            <p:nvPr/>
          </p:nvSpPr>
          <p:spPr>
            <a:xfrm>
              <a:off x="399105" y="2497617"/>
              <a:ext cx="42969" cy="4311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0" y="200"/>
                    <a:pt x="0" y="444"/>
                  </a:cubicBezTo>
                  <a:cubicBezTo>
                    <a:pt x="0" y="688"/>
                    <a:pt x="196" y="887"/>
                    <a:pt x="440" y="887"/>
                  </a:cubicBezTo>
                  <a:cubicBezTo>
                    <a:pt x="684" y="887"/>
                    <a:pt x="883" y="688"/>
                    <a:pt x="883" y="444"/>
                  </a:cubicBezTo>
                  <a:cubicBezTo>
                    <a:pt x="883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6" name="Google Shape;836;p23"/>
            <p:cNvSpPr/>
            <p:nvPr/>
          </p:nvSpPr>
          <p:spPr>
            <a:xfrm>
              <a:off x="190048" y="2608302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7" name="Google Shape;837;p23"/>
            <p:cNvSpPr/>
            <p:nvPr/>
          </p:nvSpPr>
          <p:spPr>
            <a:xfrm>
              <a:off x="314826" y="27348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8" name="Google Shape;838;p23"/>
            <p:cNvSpPr/>
            <p:nvPr/>
          </p:nvSpPr>
          <p:spPr>
            <a:xfrm>
              <a:off x="271662" y="2453724"/>
              <a:ext cx="43163" cy="43115"/>
            </a:xfrm>
            <a:custGeom>
              <a:avLst/>
              <a:gdLst/>
              <a:ahLst/>
              <a:cxnLst/>
              <a:rect l="l" t="t" r="r" b="b"/>
              <a:pathLst>
                <a:path w="888" h="887" extrusionOk="0">
                  <a:moveTo>
                    <a:pt x="444" y="1"/>
                  </a:moveTo>
                  <a:cubicBezTo>
                    <a:pt x="200" y="1"/>
                    <a:pt x="1" y="199"/>
                    <a:pt x="1" y="443"/>
                  </a:cubicBezTo>
                  <a:cubicBezTo>
                    <a:pt x="1" y="687"/>
                    <a:pt x="200" y="887"/>
                    <a:pt x="444" y="887"/>
                  </a:cubicBezTo>
                  <a:cubicBezTo>
                    <a:pt x="688" y="887"/>
                    <a:pt x="887" y="687"/>
                    <a:pt x="887" y="443"/>
                  </a:cubicBezTo>
                  <a:cubicBezTo>
                    <a:pt x="887" y="199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39" name="Google Shape;839;p23"/>
          <p:cNvGrpSpPr/>
          <p:nvPr/>
        </p:nvGrpSpPr>
        <p:grpSpPr>
          <a:xfrm>
            <a:off x="0" y="-128005"/>
            <a:ext cx="3322995" cy="1292489"/>
            <a:chOff x="0" y="-42425"/>
            <a:chExt cx="3322995" cy="1292489"/>
          </a:xfrm>
        </p:grpSpPr>
        <p:sp>
          <p:nvSpPr>
            <p:cNvPr id="840" name="Google Shape;840;p23"/>
            <p:cNvSpPr/>
            <p:nvPr/>
          </p:nvSpPr>
          <p:spPr>
            <a:xfrm>
              <a:off x="0" y="-42425"/>
              <a:ext cx="3322257" cy="1292489"/>
            </a:xfrm>
            <a:custGeom>
              <a:avLst/>
              <a:gdLst/>
              <a:ahLst/>
              <a:cxnLst/>
              <a:rect l="l" t="t" r="r" b="b"/>
              <a:pathLst>
                <a:path w="94530" h="34377" extrusionOk="0">
                  <a:moveTo>
                    <a:pt x="0" y="0"/>
                  </a:moveTo>
                  <a:lnTo>
                    <a:pt x="0" y="34376"/>
                  </a:lnTo>
                  <a:cubicBezTo>
                    <a:pt x="433" y="33623"/>
                    <a:pt x="773" y="32768"/>
                    <a:pt x="1185" y="32091"/>
                  </a:cubicBezTo>
                  <a:cubicBezTo>
                    <a:pt x="2271" y="30308"/>
                    <a:pt x="3353" y="28322"/>
                    <a:pt x="5212" y="27236"/>
                  </a:cubicBezTo>
                  <a:cubicBezTo>
                    <a:pt x="7143" y="26110"/>
                    <a:pt x="9809" y="26116"/>
                    <a:pt x="11524" y="24721"/>
                  </a:cubicBezTo>
                  <a:cubicBezTo>
                    <a:pt x="13132" y="23416"/>
                    <a:pt x="13808" y="21103"/>
                    <a:pt x="15424" y="19798"/>
                  </a:cubicBezTo>
                  <a:cubicBezTo>
                    <a:pt x="16189" y="19181"/>
                    <a:pt x="17080" y="18935"/>
                    <a:pt x="18050" y="18935"/>
                  </a:cubicBezTo>
                  <a:cubicBezTo>
                    <a:pt x="21237" y="18935"/>
                    <a:pt x="25278" y="21588"/>
                    <a:pt x="28531" y="22423"/>
                  </a:cubicBezTo>
                  <a:cubicBezTo>
                    <a:pt x="32139" y="23347"/>
                    <a:pt x="35667" y="22612"/>
                    <a:pt x="39258" y="23323"/>
                  </a:cubicBezTo>
                  <a:cubicBezTo>
                    <a:pt x="41466" y="23761"/>
                    <a:pt x="44634" y="25194"/>
                    <a:pt x="47336" y="25194"/>
                  </a:cubicBezTo>
                  <a:cubicBezTo>
                    <a:pt x="48682" y="25194"/>
                    <a:pt x="49913" y="24839"/>
                    <a:pt x="50853" y="23828"/>
                  </a:cubicBezTo>
                  <a:cubicBezTo>
                    <a:pt x="51750" y="22866"/>
                    <a:pt x="51736" y="21419"/>
                    <a:pt x="52234" y="20276"/>
                  </a:cubicBezTo>
                  <a:cubicBezTo>
                    <a:pt x="53513" y="17341"/>
                    <a:pt x="56248" y="15039"/>
                    <a:pt x="58749" y="13177"/>
                  </a:cubicBezTo>
                  <a:cubicBezTo>
                    <a:pt x="61470" y="11149"/>
                    <a:pt x="63838" y="9633"/>
                    <a:pt x="66727" y="9633"/>
                  </a:cubicBezTo>
                  <a:cubicBezTo>
                    <a:pt x="67748" y="9633"/>
                    <a:pt x="68835" y="9822"/>
                    <a:pt x="70025" y="10246"/>
                  </a:cubicBezTo>
                  <a:cubicBezTo>
                    <a:pt x="71133" y="10639"/>
                    <a:pt x="73675" y="11507"/>
                    <a:pt x="76327" y="11507"/>
                  </a:cubicBezTo>
                  <a:cubicBezTo>
                    <a:pt x="78084" y="11507"/>
                    <a:pt x="79891" y="11126"/>
                    <a:pt x="81360" y="9971"/>
                  </a:cubicBezTo>
                  <a:cubicBezTo>
                    <a:pt x="82979" y="8697"/>
                    <a:pt x="83583" y="6477"/>
                    <a:pt x="85535" y="5615"/>
                  </a:cubicBezTo>
                  <a:cubicBezTo>
                    <a:pt x="87071" y="4938"/>
                    <a:pt x="88864" y="5227"/>
                    <a:pt x="90493" y="5051"/>
                  </a:cubicBezTo>
                  <a:cubicBezTo>
                    <a:pt x="91988" y="4893"/>
                    <a:pt x="93389" y="4323"/>
                    <a:pt x="94530" y="3412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1" name="Google Shape;841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0" y="0"/>
                  </a:move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0" y="-42425"/>
              <a:ext cx="3322257" cy="1147250"/>
            </a:xfrm>
            <a:custGeom>
              <a:avLst/>
              <a:gdLst/>
              <a:ahLst/>
              <a:cxnLst/>
              <a:rect l="l" t="t" r="r" b="b"/>
              <a:pathLst>
                <a:path w="94530" h="30514" extrusionOk="0">
                  <a:moveTo>
                    <a:pt x="82266" y="478"/>
                  </a:moveTo>
                  <a:cubicBezTo>
                    <a:pt x="82805" y="478"/>
                    <a:pt x="83171" y="756"/>
                    <a:pt x="83377" y="1237"/>
                  </a:cubicBezTo>
                  <a:cubicBezTo>
                    <a:pt x="83763" y="2137"/>
                    <a:pt x="82386" y="3260"/>
                    <a:pt x="80606" y="3260"/>
                  </a:cubicBezTo>
                  <a:cubicBezTo>
                    <a:pt x="80007" y="3260"/>
                    <a:pt x="79363" y="3133"/>
                    <a:pt x="78725" y="2828"/>
                  </a:cubicBezTo>
                  <a:cubicBezTo>
                    <a:pt x="77852" y="2409"/>
                    <a:pt x="77794" y="1265"/>
                    <a:pt x="78869" y="1104"/>
                  </a:cubicBezTo>
                  <a:cubicBezTo>
                    <a:pt x="79171" y="1058"/>
                    <a:pt x="79410" y="1050"/>
                    <a:pt x="79619" y="1050"/>
                  </a:cubicBezTo>
                  <a:cubicBezTo>
                    <a:pt x="79740" y="1050"/>
                    <a:pt x="79851" y="1053"/>
                    <a:pt x="79960" y="1053"/>
                  </a:cubicBezTo>
                  <a:cubicBezTo>
                    <a:pt x="80317" y="1053"/>
                    <a:pt x="80641" y="1022"/>
                    <a:pt x="81171" y="763"/>
                  </a:cubicBezTo>
                  <a:cubicBezTo>
                    <a:pt x="81594" y="568"/>
                    <a:pt x="81958" y="478"/>
                    <a:pt x="82266" y="478"/>
                  </a:cubicBezTo>
                  <a:close/>
                  <a:moveTo>
                    <a:pt x="28271" y="7419"/>
                  </a:moveTo>
                  <a:cubicBezTo>
                    <a:pt x="29152" y="7419"/>
                    <a:pt x="30200" y="7776"/>
                    <a:pt x="30871" y="8198"/>
                  </a:cubicBezTo>
                  <a:cubicBezTo>
                    <a:pt x="31582" y="8649"/>
                    <a:pt x="32197" y="9061"/>
                    <a:pt x="32997" y="9383"/>
                  </a:cubicBezTo>
                  <a:cubicBezTo>
                    <a:pt x="33640" y="9645"/>
                    <a:pt x="34358" y="9806"/>
                    <a:pt x="34970" y="10140"/>
                  </a:cubicBezTo>
                  <a:cubicBezTo>
                    <a:pt x="36361" y="10902"/>
                    <a:pt x="35794" y="12517"/>
                    <a:pt x="34444" y="12933"/>
                  </a:cubicBezTo>
                  <a:cubicBezTo>
                    <a:pt x="34108" y="13037"/>
                    <a:pt x="33748" y="13084"/>
                    <a:pt x="33373" y="13084"/>
                  </a:cubicBezTo>
                  <a:cubicBezTo>
                    <a:pt x="30684" y="13084"/>
                    <a:pt x="27262" y="10647"/>
                    <a:pt x="26710" y="9209"/>
                  </a:cubicBezTo>
                  <a:cubicBezTo>
                    <a:pt x="26491" y="7876"/>
                    <a:pt x="27274" y="7419"/>
                    <a:pt x="28271" y="7419"/>
                  </a:cubicBezTo>
                  <a:close/>
                  <a:moveTo>
                    <a:pt x="38767" y="11448"/>
                  </a:moveTo>
                  <a:cubicBezTo>
                    <a:pt x="39217" y="11448"/>
                    <a:pt x="39833" y="11640"/>
                    <a:pt x="40639" y="12184"/>
                  </a:cubicBezTo>
                  <a:cubicBezTo>
                    <a:pt x="41140" y="12524"/>
                    <a:pt x="41989" y="13276"/>
                    <a:pt x="41460" y="13874"/>
                  </a:cubicBezTo>
                  <a:cubicBezTo>
                    <a:pt x="41136" y="14242"/>
                    <a:pt x="40630" y="14376"/>
                    <a:pt x="40104" y="14376"/>
                  </a:cubicBezTo>
                  <a:cubicBezTo>
                    <a:pt x="39574" y="14376"/>
                    <a:pt x="39025" y="14241"/>
                    <a:pt x="38622" y="14074"/>
                  </a:cubicBezTo>
                  <a:cubicBezTo>
                    <a:pt x="37756" y="13713"/>
                    <a:pt x="38024" y="13088"/>
                    <a:pt x="37794" y="12363"/>
                  </a:cubicBezTo>
                  <a:cubicBezTo>
                    <a:pt x="37693" y="12045"/>
                    <a:pt x="37973" y="11448"/>
                    <a:pt x="38767" y="11448"/>
                  </a:cubicBezTo>
                  <a:close/>
                  <a:moveTo>
                    <a:pt x="55358" y="0"/>
                  </a:moveTo>
                  <a:cubicBezTo>
                    <a:pt x="52702" y="860"/>
                    <a:pt x="50311" y="2127"/>
                    <a:pt x="48923" y="4447"/>
                  </a:cubicBezTo>
                  <a:cubicBezTo>
                    <a:pt x="47961" y="6058"/>
                    <a:pt x="47964" y="7690"/>
                    <a:pt x="46236" y="8772"/>
                  </a:cubicBezTo>
                  <a:cubicBezTo>
                    <a:pt x="45027" y="9528"/>
                    <a:pt x="43540" y="9809"/>
                    <a:pt x="42006" y="9809"/>
                  </a:cubicBezTo>
                  <a:cubicBezTo>
                    <a:pt x="40075" y="9809"/>
                    <a:pt x="38070" y="9363"/>
                    <a:pt x="36457" y="8861"/>
                  </a:cubicBezTo>
                  <a:cubicBezTo>
                    <a:pt x="32479" y="7628"/>
                    <a:pt x="28988" y="4550"/>
                    <a:pt x="24854" y="3879"/>
                  </a:cubicBezTo>
                  <a:cubicBezTo>
                    <a:pt x="24391" y="3804"/>
                    <a:pt x="23933" y="3768"/>
                    <a:pt x="23479" y="3768"/>
                  </a:cubicBezTo>
                  <a:cubicBezTo>
                    <a:pt x="21754" y="3768"/>
                    <a:pt x="20103" y="4287"/>
                    <a:pt x="18578" y="5144"/>
                  </a:cubicBezTo>
                  <a:cubicBezTo>
                    <a:pt x="16492" y="6319"/>
                    <a:pt x="15812" y="7563"/>
                    <a:pt x="14520" y="9439"/>
                  </a:cubicBezTo>
                  <a:cubicBezTo>
                    <a:pt x="13190" y="11359"/>
                    <a:pt x="10991" y="12026"/>
                    <a:pt x="8751" y="12112"/>
                  </a:cubicBezTo>
                  <a:cubicBezTo>
                    <a:pt x="8652" y="12116"/>
                    <a:pt x="8554" y="12118"/>
                    <a:pt x="8457" y="12118"/>
                  </a:cubicBezTo>
                  <a:cubicBezTo>
                    <a:pt x="6622" y="12118"/>
                    <a:pt x="5067" y="11476"/>
                    <a:pt x="3299" y="11342"/>
                  </a:cubicBezTo>
                  <a:cubicBezTo>
                    <a:pt x="3155" y="11331"/>
                    <a:pt x="3013" y="11325"/>
                    <a:pt x="2872" y="11325"/>
                  </a:cubicBezTo>
                  <a:cubicBezTo>
                    <a:pt x="1797" y="11325"/>
                    <a:pt x="821" y="11643"/>
                    <a:pt x="0" y="12180"/>
                  </a:cubicBezTo>
                  <a:lnTo>
                    <a:pt x="0" y="30514"/>
                  </a:lnTo>
                  <a:cubicBezTo>
                    <a:pt x="0" y="30514"/>
                    <a:pt x="6604" y="17784"/>
                    <a:pt x="18705" y="17152"/>
                  </a:cubicBezTo>
                  <a:cubicBezTo>
                    <a:pt x="19306" y="17121"/>
                    <a:pt x="19890" y="17106"/>
                    <a:pt x="20459" y="17106"/>
                  </a:cubicBezTo>
                  <a:cubicBezTo>
                    <a:pt x="29960" y="17106"/>
                    <a:pt x="35106" y="21218"/>
                    <a:pt x="42966" y="21218"/>
                  </a:cubicBezTo>
                  <a:cubicBezTo>
                    <a:pt x="44102" y="21218"/>
                    <a:pt x="45295" y="21132"/>
                    <a:pt x="46565" y="20935"/>
                  </a:cubicBezTo>
                  <a:cubicBezTo>
                    <a:pt x="56962" y="19326"/>
                    <a:pt x="54234" y="5566"/>
                    <a:pt x="63797" y="5566"/>
                  </a:cubicBezTo>
                  <a:cubicBezTo>
                    <a:pt x="63975" y="5566"/>
                    <a:pt x="64157" y="5571"/>
                    <a:pt x="64343" y="5580"/>
                  </a:cubicBezTo>
                  <a:cubicBezTo>
                    <a:pt x="66851" y="5711"/>
                    <a:pt x="69662" y="5840"/>
                    <a:pt x="72564" y="5840"/>
                  </a:cubicBezTo>
                  <a:cubicBezTo>
                    <a:pt x="80697" y="5840"/>
                    <a:pt x="89554" y="4827"/>
                    <a:pt x="945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0" y="-42425"/>
              <a:ext cx="3322995" cy="1246883"/>
            </a:xfrm>
            <a:custGeom>
              <a:avLst/>
              <a:gdLst/>
              <a:ahLst/>
              <a:cxnLst/>
              <a:rect l="l" t="t" r="r" b="b"/>
              <a:pathLst>
                <a:path w="94551" h="33164" extrusionOk="0">
                  <a:moveTo>
                    <a:pt x="91444" y="0"/>
                  </a:moveTo>
                  <a:cubicBezTo>
                    <a:pt x="91444" y="0"/>
                    <a:pt x="86459" y="4064"/>
                    <a:pt x="80493" y="4064"/>
                  </a:cubicBezTo>
                  <a:cubicBezTo>
                    <a:pt x="80238" y="4064"/>
                    <a:pt x="79980" y="4056"/>
                    <a:pt x="79722" y="4041"/>
                  </a:cubicBezTo>
                  <a:cubicBezTo>
                    <a:pt x="74914" y="3753"/>
                    <a:pt x="71867" y="2658"/>
                    <a:pt x="67952" y="2658"/>
                  </a:cubicBezTo>
                  <a:cubicBezTo>
                    <a:pt x="66732" y="2658"/>
                    <a:pt x="65429" y="2764"/>
                    <a:pt x="63961" y="3034"/>
                  </a:cubicBezTo>
                  <a:cubicBezTo>
                    <a:pt x="57784" y="4168"/>
                    <a:pt x="57155" y="9841"/>
                    <a:pt x="54383" y="10847"/>
                  </a:cubicBezTo>
                  <a:cubicBezTo>
                    <a:pt x="51609" y="11857"/>
                    <a:pt x="54760" y="15506"/>
                    <a:pt x="48332" y="16582"/>
                  </a:cubicBezTo>
                  <a:cubicBezTo>
                    <a:pt x="44291" y="17258"/>
                    <a:pt x="42763" y="19013"/>
                    <a:pt x="39201" y="19013"/>
                  </a:cubicBezTo>
                  <a:cubicBezTo>
                    <a:pt x="37093" y="19013"/>
                    <a:pt x="34273" y="18398"/>
                    <a:pt x="29799" y="16582"/>
                  </a:cubicBezTo>
                  <a:cubicBezTo>
                    <a:pt x="25948" y="15019"/>
                    <a:pt x="23494" y="14530"/>
                    <a:pt x="21546" y="14530"/>
                  </a:cubicBezTo>
                  <a:cubicBezTo>
                    <a:pt x="18391" y="14530"/>
                    <a:pt x="16564" y="15813"/>
                    <a:pt x="12279" y="15891"/>
                  </a:cubicBezTo>
                  <a:cubicBezTo>
                    <a:pt x="7108" y="15988"/>
                    <a:pt x="9926" y="20303"/>
                    <a:pt x="4964" y="20808"/>
                  </a:cubicBezTo>
                  <a:cubicBezTo>
                    <a:pt x="0" y="21313"/>
                    <a:pt x="0" y="24113"/>
                    <a:pt x="0" y="24113"/>
                  </a:cubicBezTo>
                  <a:lnTo>
                    <a:pt x="0" y="33163"/>
                  </a:lnTo>
                  <a:cubicBezTo>
                    <a:pt x="0" y="33163"/>
                    <a:pt x="3450" y="24646"/>
                    <a:pt x="8366" y="24113"/>
                  </a:cubicBezTo>
                  <a:cubicBezTo>
                    <a:pt x="13031" y="23608"/>
                    <a:pt x="13724" y="18365"/>
                    <a:pt x="18518" y="18365"/>
                  </a:cubicBezTo>
                  <a:cubicBezTo>
                    <a:pt x="18777" y="18365"/>
                    <a:pt x="19049" y="18381"/>
                    <a:pt x="19333" y="18413"/>
                  </a:cubicBezTo>
                  <a:cubicBezTo>
                    <a:pt x="24883" y="19042"/>
                    <a:pt x="28160" y="21818"/>
                    <a:pt x="32066" y="22069"/>
                  </a:cubicBezTo>
                  <a:cubicBezTo>
                    <a:pt x="32745" y="22113"/>
                    <a:pt x="33450" y="22126"/>
                    <a:pt x="34171" y="22126"/>
                  </a:cubicBezTo>
                  <a:cubicBezTo>
                    <a:pt x="35281" y="22126"/>
                    <a:pt x="36429" y="22094"/>
                    <a:pt x="37576" y="22094"/>
                  </a:cubicBezTo>
                  <a:cubicBezTo>
                    <a:pt x="39978" y="22094"/>
                    <a:pt x="42377" y="22232"/>
                    <a:pt x="44421" y="23079"/>
                  </a:cubicBezTo>
                  <a:cubicBezTo>
                    <a:pt x="45569" y="23553"/>
                    <a:pt x="46852" y="23767"/>
                    <a:pt x="48117" y="23767"/>
                  </a:cubicBezTo>
                  <a:cubicBezTo>
                    <a:pt x="50882" y="23767"/>
                    <a:pt x="53556" y="22744"/>
                    <a:pt x="54506" y="21186"/>
                  </a:cubicBezTo>
                  <a:cubicBezTo>
                    <a:pt x="55894" y="18918"/>
                    <a:pt x="54760" y="14884"/>
                    <a:pt x="56777" y="12867"/>
                  </a:cubicBezTo>
                  <a:cubicBezTo>
                    <a:pt x="58559" y="11083"/>
                    <a:pt x="61324" y="7632"/>
                    <a:pt x="65593" y="7632"/>
                  </a:cubicBezTo>
                  <a:cubicBezTo>
                    <a:pt x="66158" y="7632"/>
                    <a:pt x="66748" y="7692"/>
                    <a:pt x="67366" y="7824"/>
                  </a:cubicBezTo>
                  <a:cubicBezTo>
                    <a:pt x="71935" y="8803"/>
                    <a:pt x="73644" y="10344"/>
                    <a:pt x="76314" y="10344"/>
                  </a:cubicBezTo>
                  <a:cubicBezTo>
                    <a:pt x="76738" y="10344"/>
                    <a:pt x="77186" y="10305"/>
                    <a:pt x="77673" y="10219"/>
                  </a:cubicBezTo>
                  <a:cubicBezTo>
                    <a:pt x="81233" y="9590"/>
                    <a:pt x="82494" y="7068"/>
                    <a:pt x="85772" y="6814"/>
                  </a:cubicBezTo>
                  <a:cubicBezTo>
                    <a:pt x="89050" y="6563"/>
                    <a:pt x="91861" y="5165"/>
                    <a:pt x="94550" y="2017"/>
                  </a:cubicBezTo>
                  <a:lnTo>
                    <a:pt x="945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1184582" y="581013"/>
              <a:ext cx="53280" cy="43538"/>
            </a:xfrm>
            <a:custGeom>
              <a:avLst/>
              <a:gdLst/>
              <a:ahLst/>
              <a:cxnLst/>
              <a:rect l="l" t="t" r="r" b="b"/>
              <a:pathLst>
                <a:path w="1516" h="1158" extrusionOk="0">
                  <a:moveTo>
                    <a:pt x="756" y="0"/>
                  </a:moveTo>
                  <a:cubicBezTo>
                    <a:pt x="340" y="0"/>
                    <a:pt x="1" y="257"/>
                    <a:pt x="1" y="581"/>
                  </a:cubicBezTo>
                  <a:cubicBezTo>
                    <a:pt x="1" y="900"/>
                    <a:pt x="340" y="1158"/>
                    <a:pt x="756" y="1158"/>
                  </a:cubicBezTo>
                  <a:cubicBezTo>
                    <a:pt x="1176" y="1158"/>
                    <a:pt x="1516" y="900"/>
                    <a:pt x="1516" y="581"/>
                  </a:cubicBezTo>
                  <a:cubicBezTo>
                    <a:pt x="1516" y="257"/>
                    <a:pt x="1176" y="0"/>
                    <a:pt x="7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1279123" y="624513"/>
              <a:ext cx="39890" cy="25341"/>
            </a:xfrm>
            <a:custGeom>
              <a:avLst/>
              <a:gdLst/>
              <a:ahLst/>
              <a:cxnLst/>
              <a:rect l="l" t="t" r="r" b="b"/>
              <a:pathLst>
                <a:path w="1135" h="674" extrusionOk="0">
                  <a:moveTo>
                    <a:pt x="568" y="1"/>
                  </a:moveTo>
                  <a:cubicBezTo>
                    <a:pt x="255" y="1"/>
                    <a:pt x="1" y="152"/>
                    <a:pt x="1" y="337"/>
                  </a:cubicBezTo>
                  <a:cubicBezTo>
                    <a:pt x="1" y="523"/>
                    <a:pt x="255" y="674"/>
                    <a:pt x="568" y="674"/>
                  </a:cubicBezTo>
                  <a:cubicBezTo>
                    <a:pt x="880" y="674"/>
                    <a:pt x="1134" y="523"/>
                    <a:pt x="1134" y="337"/>
                  </a:cubicBezTo>
                  <a:cubicBezTo>
                    <a:pt x="1134" y="152"/>
                    <a:pt x="880" y="1"/>
                    <a:pt x="5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1279123" y="581013"/>
              <a:ext cx="39890" cy="21844"/>
            </a:xfrm>
            <a:custGeom>
              <a:avLst/>
              <a:gdLst/>
              <a:ahLst/>
              <a:cxnLst/>
              <a:rect l="l" t="t" r="r" b="b"/>
              <a:pathLst>
                <a:path w="1135" h="581" extrusionOk="0">
                  <a:moveTo>
                    <a:pt x="568" y="0"/>
                  </a:moveTo>
                  <a:cubicBezTo>
                    <a:pt x="255" y="0"/>
                    <a:pt x="1" y="130"/>
                    <a:pt x="1" y="289"/>
                  </a:cubicBezTo>
                  <a:cubicBezTo>
                    <a:pt x="1" y="450"/>
                    <a:pt x="255" y="581"/>
                    <a:pt x="568" y="581"/>
                  </a:cubicBezTo>
                  <a:cubicBezTo>
                    <a:pt x="880" y="581"/>
                    <a:pt x="1134" y="450"/>
                    <a:pt x="1134" y="289"/>
                  </a:cubicBezTo>
                  <a:cubicBezTo>
                    <a:pt x="1134" y="130"/>
                    <a:pt x="880" y="0"/>
                    <a:pt x="5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517027" y="477470"/>
              <a:ext cx="57673" cy="46207"/>
            </a:xfrm>
            <a:custGeom>
              <a:avLst/>
              <a:gdLst/>
              <a:ahLst/>
              <a:cxnLst/>
              <a:rect l="l" t="t" r="r" b="b"/>
              <a:pathLst>
                <a:path w="1641" h="1229" extrusionOk="0">
                  <a:moveTo>
                    <a:pt x="880" y="1"/>
                  </a:moveTo>
                  <a:cubicBezTo>
                    <a:pt x="831" y="1"/>
                    <a:pt x="781" y="5"/>
                    <a:pt x="730" y="12"/>
                  </a:cubicBezTo>
                  <a:cubicBezTo>
                    <a:pt x="307" y="74"/>
                    <a:pt x="1" y="397"/>
                    <a:pt x="53" y="730"/>
                  </a:cubicBezTo>
                  <a:cubicBezTo>
                    <a:pt x="95" y="1025"/>
                    <a:pt x="402" y="1229"/>
                    <a:pt x="766" y="1229"/>
                  </a:cubicBezTo>
                  <a:cubicBezTo>
                    <a:pt x="814" y="1229"/>
                    <a:pt x="862" y="1225"/>
                    <a:pt x="911" y="1218"/>
                  </a:cubicBezTo>
                  <a:cubicBezTo>
                    <a:pt x="1334" y="1153"/>
                    <a:pt x="1640" y="830"/>
                    <a:pt x="1588" y="500"/>
                  </a:cubicBezTo>
                  <a:cubicBezTo>
                    <a:pt x="1546" y="206"/>
                    <a:pt x="1243" y="1"/>
                    <a:pt x="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605699" y="469763"/>
              <a:ext cx="25867" cy="27709"/>
            </a:xfrm>
            <a:custGeom>
              <a:avLst/>
              <a:gdLst/>
              <a:ahLst/>
              <a:cxnLst/>
              <a:rect l="l" t="t" r="r" b="b"/>
              <a:pathLst>
                <a:path w="736" h="737" extrusionOk="0">
                  <a:moveTo>
                    <a:pt x="367" y="1"/>
                  </a:moveTo>
                  <a:cubicBezTo>
                    <a:pt x="165" y="1"/>
                    <a:pt x="0" y="165"/>
                    <a:pt x="0" y="368"/>
                  </a:cubicBezTo>
                  <a:cubicBezTo>
                    <a:pt x="0" y="571"/>
                    <a:pt x="165" y="736"/>
                    <a:pt x="367" y="736"/>
                  </a:cubicBezTo>
                  <a:cubicBezTo>
                    <a:pt x="570" y="736"/>
                    <a:pt x="735" y="571"/>
                    <a:pt x="735" y="368"/>
                  </a:cubicBezTo>
                  <a:cubicBezTo>
                    <a:pt x="735" y="165"/>
                    <a:pt x="570" y="1"/>
                    <a:pt x="3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568726" y="441339"/>
              <a:ext cx="22985" cy="24476"/>
            </a:xfrm>
            <a:custGeom>
              <a:avLst/>
              <a:gdLst/>
              <a:ahLst/>
              <a:cxnLst/>
              <a:rect l="l" t="t" r="r" b="b"/>
              <a:pathLst>
                <a:path w="654" h="651" extrusionOk="0">
                  <a:moveTo>
                    <a:pt x="327" y="0"/>
                  </a:moveTo>
                  <a:cubicBezTo>
                    <a:pt x="149" y="0"/>
                    <a:pt x="1" y="145"/>
                    <a:pt x="1" y="324"/>
                  </a:cubicBezTo>
                  <a:cubicBezTo>
                    <a:pt x="1" y="506"/>
                    <a:pt x="149" y="650"/>
                    <a:pt x="327" y="650"/>
                  </a:cubicBezTo>
                  <a:cubicBezTo>
                    <a:pt x="506" y="650"/>
                    <a:pt x="653" y="506"/>
                    <a:pt x="653" y="324"/>
                  </a:cubicBezTo>
                  <a:cubicBezTo>
                    <a:pt x="653" y="145"/>
                    <a:pt x="506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224580" y="643500"/>
              <a:ext cx="28889" cy="30905"/>
            </a:xfrm>
            <a:custGeom>
              <a:avLst/>
              <a:gdLst/>
              <a:ahLst/>
              <a:cxnLst/>
              <a:rect l="l" t="t" r="r" b="b"/>
              <a:pathLst>
                <a:path w="822" h="822" extrusionOk="0">
                  <a:moveTo>
                    <a:pt x="413" y="1"/>
                  </a:moveTo>
                  <a:cubicBezTo>
                    <a:pt x="186" y="1"/>
                    <a:pt x="1" y="183"/>
                    <a:pt x="1" y="410"/>
                  </a:cubicBezTo>
                  <a:cubicBezTo>
                    <a:pt x="1" y="636"/>
                    <a:pt x="186" y="822"/>
                    <a:pt x="413" y="822"/>
                  </a:cubicBezTo>
                  <a:cubicBezTo>
                    <a:pt x="636" y="822"/>
                    <a:pt x="821" y="636"/>
                    <a:pt x="821" y="410"/>
                  </a:cubicBezTo>
                  <a:cubicBezTo>
                    <a:pt x="821" y="183"/>
                    <a:pt x="636" y="1"/>
                    <a:pt x="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253435" y="597669"/>
              <a:ext cx="16588" cy="17859"/>
            </a:xfrm>
            <a:custGeom>
              <a:avLst/>
              <a:gdLst/>
              <a:ahLst/>
              <a:cxnLst/>
              <a:rect l="l" t="t" r="r" b="b"/>
              <a:pathLst>
                <a:path w="472" h="475" extrusionOk="0">
                  <a:moveTo>
                    <a:pt x="238" y="0"/>
                  </a:moveTo>
                  <a:cubicBezTo>
                    <a:pt x="108" y="0"/>
                    <a:pt x="0" y="106"/>
                    <a:pt x="0" y="237"/>
                  </a:cubicBezTo>
                  <a:cubicBezTo>
                    <a:pt x="0" y="368"/>
                    <a:pt x="108" y="474"/>
                    <a:pt x="238" y="474"/>
                  </a:cubicBezTo>
                  <a:cubicBezTo>
                    <a:pt x="368" y="474"/>
                    <a:pt x="471" y="368"/>
                    <a:pt x="471" y="237"/>
                  </a:cubicBezTo>
                  <a:cubicBezTo>
                    <a:pt x="471" y="106"/>
                    <a:pt x="368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94647" y="658877"/>
              <a:ext cx="91588" cy="60494"/>
            </a:xfrm>
            <a:custGeom>
              <a:avLst/>
              <a:gdLst/>
              <a:ahLst/>
              <a:cxnLst/>
              <a:rect l="l" t="t" r="r" b="b"/>
              <a:pathLst>
                <a:path w="2606" h="1609" extrusionOk="0">
                  <a:moveTo>
                    <a:pt x="1302" y="1"/>
                  </a:moveTo>
                  <a:cubicBezTo>
                    <a:pt x="585" y="1"/>
                    <a:pt x="0" y="362"/>
                    <a:pt x="0" y="805"/>
                  </a:cubicBezTo>
                  <a:cubicBezTo>
                    <a:pt x="0" y="1248"/>
                    <a:pt x="585" y="1609"/>
                    <a:pt x="1302" y="1609"/>
                  </a:cubicBezTo>
                  <a:cubicBezTo>
                    <a:pt x="2024" y="1609"/>
                    <a:pt x="2605" y="1248"/>
                    <a:pt x="2605" y="805"/>
                  </a:cubicBezTo>
                  <a:cubicBezTo>
                    <a:pt x="2605" y="362"/>
                    <a:pt x="2024" y="1"/>
                    <a:pt x="1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168558" y="629288"/>
              <a:ext cx="22141" cy="23686"/>
            </a:xfrm>
            <a:custGeom>
              <a:avLst/>
              <a:gdLst/>
              <a:ahLst/>
              <a:cxnLst/>
              <a:rect l="l" t="t" r="r" b="b"/>
              <a:pathLst>
                <a:path w="630" h="630" extrusionOk="0">
                  <a:moveTo>
                    <a:pt x="313" y="1"/>
                  </a:moveTo>
                  <a:cubicBezTo>
                    <a:pt x="141" y="1"/>
                    <a:pt x="0" y="142"/>
                    <a:pt x="0" y="317"/>
                  </a:cubicBezTo>
                  <a:cubicBezTo>
                    <a:pt x="0" y="489"/>
                    <a:pt x="141" y="629"/>
                    <a:pt x="313" y="629"/>
                  </a:cubicBezTo>
                  <a:cubicBezTo>
                    <a:pt x="488" y="629"/>
                    <a:pt x="629" y="489"/>
                    <a:pt x="629" y="317"/>
                  </a:cubicBezTo>
                  <a:cubicBezTo>
                    <a:pt x="629" y="142"/>
                    <a:pt x="488" y="1"/>
                    <a:pt x="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2637851" y="27844"/>
              <a:ext cx="60660" cy="52336"/>
            </a:xfrm>
            <a:custGeom>
              <a:avLst/>
              <a:gdLst/>
              <a:ahLst/>
              <a:cxnLst/>
              <a:rect l="l" t="t" r="r" b="b"/>
              <a:pathLst>
                <a:path w="1726" h="1392" extrusionOk="0">
                  <a:moveTo>
                    <a:pt x="863" y="1"/>
                  </a:moveTo>
                  <a:cubicBezTo>
                    <a:pt x="389" y="1"/>
                    <a:pt x="0" y="313"/>
                    <a:pt x="0" y="695"/>
                  </a:cubicBezTo>
                  <a:cubicBezTo>
                    <a:pt x="0" y="1079"/>
                    <a:pt x="389" y="1392"/>
                    <a:pt x="863" y="1392"/>
                  </a:cubicBezTo>
                  <a:cubicBezTo>
                    <a:pt x="1337" y="1392"/>
                    <a:pt x="1725" y="1079"/>
                    <a:pt x="1725" y="695"/>
                  </a:cubicBezTo>
                  <a:cubicBezTo>
                    <a:pt x="1725" y="313"/>
                    <a:pt x="1337" y="1"/>
                    <a:pt x="8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2727929" y="73187"/>
              <a:ext cx="20806" cy="22145"/>
            </a:xfrm>
            <a:custGeom>
              <a:avLst/>
              <a:gdLst/>
              <a:ahLst/>
              <a:cxnLst/>
              <a:rect l="l" t="t" r="r" b="b"/>
              <a:pathLst>
                <a:path w="592" h="589" extrusionOk="0">
                  <a:moveTo>
                    <a:pt x="296" y="0"/>
                  </a:moveTo>
                  <a:cubicBezTo>
                    <a:pt x="135" y="0"/>
                    <a:pt x="1" y="131"/>
                    <a:pt x="1" y="293"/>
                  </a:cubicBezTo>
                  <a:cubicBezTo>
                    <a:pt x="1" y="458"/>
                    <a:pt x="135" y="588"/>
                    <a:pt x="296" y="588"/>
                  </a:cubicBezTo>
                  <a:cubicBezTo>
                    <a:pt x="458" y="588"/>
                    <a:pt x="591" y="458"/>
                    <a:pt x="591" y="293"/>
                  </a:cubicBezTo>
                  <a:cubicBezTo>
                    <a:pt x="591" y="131"/>
                    <a:pt x="458" y="0"/>
                    <a:pt x="2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2710286" y="27844"/>
              <a:ext cx="17678" cy="19024"/>
            </a:xfrm>
            <a:custGeom>
              <a:avLst/>
              <a:gdLst/>
              <a:ahLst/>
              <a:cxnLst/>
              <a:rect l="l" t="t" r="r" b="b"/>
              <a:pathLst>
                <a:path w="503" h="506" extrusionOk="0">
                  <a:moveTo>
                    <a:pt x="252" y="1"/>
                  </a:moveTo>
                  <a:cubicBezTo>
                    <a:pt x="111" y="1"/>
                    <a:pt x="1" y="114"/>
                    <a:pt x="1" y="251"/>
                  </a:cubicBezTo>
                  <a:cubicBezTo>
                    <a:pt x="1" y="392"/>
                    <a:pt x="111" y="505"/>
                    <a:pt x="252" y="505"/>
                  </a:cubicBezTo>
                  <a:cubicBezTo>
                    <a:pt x="389" y="505"/>
                    <a:pt x="503" y="392"/>
                    <a:pt x="503" y="251"/>
                  </a:cubicBezTo>
                  <a:cubicBezTo>
                    <a:pt x="503" y="114"/>
                    <a:pt x="389" y="1"/>
                    <a:pt x="25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590651" y="19460"/>
              <a:ext cx="16694" cy="17859"/>
            </a:xfrm>
            <a:custGeom>
              <a:avLst/>
              <a:gdLst/>
              <a:ahLst/>
              <a:cxnLst/>
              <a:rect l="l" t="t" r="r" b="b"/>
              <a:pathLst>
                <a:path w="475" h="475" extrusionOk="0">
                  <a:moveTo>
                    <a:pt x="237" y="0"/>
                  </a:moveTo>
                  <a:cubicBezTo>
                    <a:pt x="106" y="0"/>
                    <a:pt x="0" y="107"/>
                    <a:pt x="0" y="238"/>
                  </a:cubicBezTo>
                  <a:cubicBezTo>
                    <a:pt x="0" y="368"/>
                    <a:pt x="106" y="474"/>
                    <a:pt x="237" y="474"/>
                  </a:cubicBezTo>
                  <a:cubicBezTo>
                    <a:pt x="368" y="474"/>
                    <a:pt x="474" y="368"/>
                    <a:pt x="474" y="238"/>
                  </a:cubicBezTo>
                  <a:cubicBezTo>
                    <a:pt x="474" y="107"/>
                    <a:pt x="368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2543310" y="27844"/>
              <a:ext cx="24566" cy="26130"/>
            </a:xfrm>
            <a:custGeom>
              <a:avLst/>
              <a:gdLst/>
              <a:ahLst/>
              <a:cxnLst/>
              <a:rect l="l" t="t" r="r" b="b"/>
              <a:pathLst>
                <a:path w="699" h="695" extrusionOk="0">
                  <a:moveTo>
                    <a:pt x="351" y="1"/>
                  </a:moveTo>
                  <a:cubicBezTo>
                    <a:pt x="159" y="1"/>
                    <a:pt x="0" y="155"/>
                    <a:pt x="0" y="348"/>
                  </a:cubicBezTo>
                  <a:cubicBezTo>
                    <a:pt x="0" y="540"/>
                    <a:pt x="159" y="695"/>
                    <a:pt x="351" y="695"/>
                  </a:cubicBezTo>
                  <a:cubicBezTo>
                    <a:pt x="543" y="695"/>
                    <a:pt x="698" y="540"/>
                    <a:pt x="698" y="348"/>
                  </a:cubicBezTo>
                  <a:cubicBezTo>
                    <a:pt x="698" y="155"/>
                    <a:pt x="543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9" name="Google Shape;859;p23"/>
            <p:cNvSpPr/>
            <p:nvPr/>
          </p:nvSpPr>
          <p:spPr>
            <a:xfrm>
              <a:off x="3033696" y="10023"/>
              <a:ext cx="25621" cy="27296"/>
            </a:xfrm>
            <a:custGeom>
              <a:avLst/>
              <a:gdLst/>
              <a:ahLst/>
              <a:cxnLst/>
              <a:rect l="l" t="t" r="r" b="b"/>
              <a:pathLst>
                <a:path w="729" h="726" extrusionOk="0">
                  <a:moveTo>
                    <a:pt x="364" y="1"/>
                  </a:moveTo>
                  <a:cubicBezTo>
                    <a:pt x="162" y="1"/>
                    <a:pt x="0" y="162"/>
                    <a:pt x="0" y="361"/>
                  </a:cubicBezTo>
                  <a:cubicBezTo>
                    <a:pt x="0" y="564"/>
                    <a:pt x="162" y="725"/>
                    <a:pt x="364" y="725"/>
                  </a:cubicBezTo>
                  <a:cubicBezTo>
                    <a:pt x="564" y="725"/>
                    <a:pt x="729" y="564"/>
                    <a:pt x="729" y="361"/>
                  </a:cubicBezTo>
                  <a:cubicBezTo>
                    <a:pt x="729" y="162"/>
                    <a:pt x="564" y="1"/>
                    <a:pt x="3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3088382" y="3707"/>
              <a:ext cx="14796" cy="15791"/>
            </a:xfrm>
            <a:custGeom>
              <a:avLst/>
              <a:gdLst/>
              <a:ahLst/>
              <a:cxnLst/>
              <a:rect l="l" t="t" r="r" b="b"/>
              <a:pathLst>
                <a:path w="421" h="420" extrusionOk="0">
                  <a:moveTo>
                    <a:pt x="210" y="0"/>
                  </a:moveTo>
                  <a:cubicBezTo>
                    <a:pt x="94" y="0"/>
                    <a:pt x="1" y="93"/>
                    <a:pt x="1" y="210"/>
                  </a:cubicBezTo>
                  <a:cubicBezTo>
                    <a:pt x="1" y="327"/>
                    <a:pt x="94" y="419"/>
                    <a:pt x="210" y="419"/>
                  </a:cubicBezTo>
                  <a:cubicBezTo>
                    <a:pt x="327" y="419"/>
                    <a:pt x="420" y="327"/>
                    <a:pt x="420" y="210"/>
                  </a:cubicBezTo>
                  <a:cubicBezTo>
                    <a:pt x="420" y="93"/>
                    <a:pt x="327" y="0"/>
                    <a:pt x="2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872873" y="307004"/>
              <a:ext cx="50257" cy="36094"/>
            </a:xfrm>
            <a:custGeom>
              <a:avLst/>
              <a:gdLst/>
              <a:ahLst/>
              <a:cxnLst/>
              <a:rect l="l" t="t" r="r" b="b"/>
              <a:pathLst>
                <a:path w="1430" h="960" extrusionOk="0">
                  <a:moveTo>
                    <a:pt x="715" y="0"/>
                  </a:moveTo>
                  <a:cubicBezTo>
                    <a:pt x="320" y="0"/>
                    <a:pt x="1" y="213"/>
                    <a:pt x="1" y="478"/>
                  </a:cubicBezTo>
                  <a:cubicBezTo>
                    <a:pt x="1" y="743"/>
                    <a:pt x="320" y="959"/>
                    <a:pt x="715" y="959"/>
                  </a:cubicBezTo>
                  <a:cubicBezTo>
                    <a:pt x="1110" y="959"/>
                    <a:pt x="1430" y="743"/>
                    <a:pt x="1430" y="478"/>
                  </a:cubicBezTo>
                  <a:cubicBezTo>
                    <a:pt x="1430" y="213"/>
                    <a:pt x="1110" y="0"/>
                    <a:pt x="7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1934834" y="275347"/>
              <a:ext cx="22247" cy="23799"/>
            </a:xfrm>
            <a:custGeom>
              <a:avLst/>
              <a:gdLst/>
              <a:ahLst/>
              <a:cxnLst/>
              <a:rect l="l" t="t" r="r" b="b"/>
              <a:pathLst>
                <a:path w="633" h="633" extrusionOk="0">
                  <a:moveTo>
                    <a:pt x="316" y="0"/>
                  </a:moveTo>
                  <a:cubicBezTo>
                    <a:pt x="144" y="0"/>
                    <a:pt x="0" y="141"/>
                    <a:pt x="0" y="317"/>
                  </a:cubicBezTo>
                  <a:cubicBezTo>
                    <a:pt x="0" y="492"/>
                    <a:pt x="144" y="633"/>
                    <a:pt x="316" y="633"/>
                  </a:cubicBezTo>
                  <a:cubicBezTo>
                    <a:pt x="492" y="633"/>
                    <a:pt x="633" y="492"/>
                    <a:pt x="633" y="317"/>
                  </a:cubicBezTo>
                  <a:cubicBezTo>
                    <a:pt x="633" y="141"/>
                    <a:pt x="492" y="0"/>
                    <a:pt x="3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872873" y="254819"/>
              <a:ext cx="13320" cy="14249"/>
            </a:xfrm>
            <a:custGeom>
              <a:avLst/>
              <a:gdLst/>
              <a:ahLst/>
              <a:cxnLst/>
              <a:rect l="l" t="t" r="r" b="b"/>
              <a:pathLst>
                <a:path w="379" h="379" extrusionOk="0">
                  <a:moveTo>
                    <a:pt x="190" y="1"/>
                  </a:moveTo>
                  <a:cubicBezTo>
                    <a:pt x="83" y="1"/>
                    <a:pt x="1" y="86"/>
                    <a:pt x="1" y="189"/>
                  </a:cubicBezTo>
                  <a:cubicBezTo>
                    <a:pt x="1" y="296"/>
                    <a:pt x="83" y="378"/>
                    <a:pt x="190" y="378"/>
                  </a:cubicBezTo>
                  <a:cubicBezTo>
                    <a:pt x="293" y="378"/>
                    <a:pt x="379" y="296"/>
                    <a:pt x="379" y="189"/>
                  </a:cubicBezTo>
                  <a:cubicBezTo>
                    <a:pt x="379" y="86"/>
                    <a:pt x="293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1751761" y="420811"/>
              <a:ext cx="49554" cy="52862"/>
            </a:xfrm>
            <a:custGeom>
              <a:avLst/>
              <a:gdLst/>
              <a:ahLst/>
              <a:cxnLst/>
              <a:rect l="l" t="t" r="r" b="b"/>
              <a:pathLst>
                <a:path w="1410" h="1406" extrusionOk="0">
                  <a:moveTo>
                    <a:pt x="705" y="0"/>
                  </a:moveTo>
                  <a:cubicBezTo>
                    <a:pt x="317" y="0"/>
                    <a:pt x="0" y="313"/>
                    <a:pt x="0" y="701"/>
                  </a:cubicBezTo>
                  <a:cubicBezTo>
                    <a:pt x="0" y="1093"/>
                    <a:pt x="317" y="1406"/>
                    <a:pt x="705" y="1406"/>
                  </a:cubicBezTo>
                  <a:cubicBezTo>
                    <a:pt x="1093" y="1406"/>
                    <a:pt x="1409" y="1093"/>
                    <a:pt x="1409" y="701"/>
                  </a:cubicBezTo>
                  <a:cubicBezTo>
                    <a:pt x="1409" y="313"/>
                    <a:pt x="1093" y="0"/>
                    <a:pt x="7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1245559" y="572855"/>
              <a:ext cx="17783" cy="19024"/>
            </a:xfrm>
            <a:custGeom>
              <a:avLst/>
              <a:gdLst/>
              <a:ahLst/>
              <a:cxnLst/>
              <a:rect l="l" t="t" r="r" b="b"/>
              <a:pathLst>
                <a:path w="506" h="506" extrusionOk="0">
                  <a:moveTo>
                    <a:pt x="255" y="0"/>
                  </a:moveTo>
                  <a:cubicBezTo>
                    <a:pt x="114" y="0"/>
                    <a:pt x="1" y="114"/>
                    <a:pt x="1" y="254"/>
                  </a:cubicBezTo>
                  <a:cubicBezTo>
                    <a:pt x="1" y="392"/>
                    <a:pt x="114" y="506"/>
                    <a:pt x="255" y="506"/>
                  </a:cubicBezTo>
                  <a:cubicBezTo>
                    <a:pt x="392" y="506"/>
                    <a:pt x="505" y="392"/>
                    <a:pt x="505" y="254"/>
                  </a:cubicBezTo>
                  <a:cubicBezTo>
                    <a:pt x="505" y="114"/>
                    <a:pt x="392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1378515" y="637184"/>
              <a:ext cx="16799" cy="18122"/>
            </a:xfrm>
            <a:custGeom>
              <a:avLst/>
              <a:gdLst/>
              <a:ahLst/>
              <a:cxnLst/>
              <a:rect l="l" t="t" r="r" b="b"/>
              <a:pathLst>
                <a:path w="478" h="482" extrusionOk="0">
                  <a:moveTo>
                    <a:pt x="238" y="0"/>
                  </a:moveTo>
                  <a:cubicBezTo>
                    <a:pt x="107" y="0"/>
                    <a:pt x="0" y="107"/>
                    <a:pt x="0" y="241"/>
                  </a:cubicBezTo>
                  <a:cubicBezTo>
                    <a:pt x="0" y="371"/>
                    <a:pt x="107" y="481"/>
                    <a:pt x="238" y="481"/>
                  </a:cubicBezTo>
                  <a:cubicBezTo>
                    <a:pt x="371" y="481"/>
                    <a:pt x="478" y="371"/>
                    <a:pt x="478" y="241"/>
                  </a:cubicBezTo>
                  <a:cubicBezTo>
                    <a:pt x="478" y="107"/>
                    <a:pt x="371" y="0"/>
                    <a:pt x="2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668469" y="474425"/>
              <a:ext cx="15499" cy="16693"/>
            </a:xfrm>
            <a:custGeom>
              <a:avLst/>
              <a:gdLst/>
              <a:ahLst/>
              <a:cxnLst/>
              <a:rect l="l" t="t" r="r" b="b"/>
              <a:pathLst>
                <a:path w="441" h="444" extrusionOk="0">
                  <a:moveTo>
                    <a:pt x="221" y="0"/>
                  </a:moveTo>
                  <a:cubicBezTo>
                    <a:pt x="97" y="0"/>
                    <a:pt x="0" y="100"/>
                    <a:pt x="0" y="224"/>
                  </a:cubicBezTo>
                  <a:cubicBezTo>
                    <a:pt x="0" y="344"/>
                    <a:pt x="97" y="444"/>
                    <a:pt x="221" y="444"/>
                  </a:cubicBezTo>
                  <a:cubicBezTo>
                    <a:pt x="341" y="444"/>
                    <a:pt x="441" y="344"/>
                    <a:pt x="441" y="224"/>
                  </a:cubicBezTo>
                  <a:cubicBezTo>
                    <a:pt x="441" y="100"/>
                    <a:pt x="34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618597" y="388026"/>
              <a:ext cx="37113" cy="39665"/>
            </a:xfrm>
            <a:custGeom>
              <a:avLst/>
              <a:gdLst/>
              <a:ahLst/>
              <a:cxnLst/>
              <a:rect l="l" t="t" r="r" b="b"/>
              <a:pathLst>
                <a:path w="1056" h="1055" extrusionOk="0">
                  <a:moveTo>
                    <a:pt x="530" y="0"/>
                  </a:moveTo>
                  <a:cubicBezTo>
                    <a:pt x="238" y="0"/>
                    <a:pt x="0" y="237"/>
                    <a:pt x="0" y="525"/>
                  </a:cubicBezTo>
                  <a:cubicBezTo>
                    <a:pt x="0" y="817"/>
                    <a:pt x="238" y="1055"/>
                    <a:pt x="530" y="1055"/>
                  </a:cubicBezTo>
                  <a:cubicBezTo>
                    <a:pt x="818" y="1055"/>
                    <a:pt x="1056" y="817"/>
                    <a:pt x="1056" y="525"/>
                  </a:cubicBezTo>
                  <a:cubicBezTo>
                    <a:pt x="1056" y="237"/>
                    <a:pt x="818" y="0"/>
                    <a:pt x="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590903" y="-42425"/>
              <a:ext cx="766161" cy="234232"/>
            </a:xfrm>
            <a:custGeom>
              <a:avLst/>
              <a:gdLst/>
              <a:ahLst/>
              <a:cxnLst/>
              <a:rect l="l" t="t" r="r" b="b"/>
              <a:pathLst>
                <a:path w="21800" h="6230" extrusionOk="0">
                  <a:moveTo>
                    <a:pt x="1026" y="0"/>
                  </a:moveTo>
                  <a:cubicBezTo>
                    <a:pt x="758" y="258"/>
                    <a:pt x="534" y="568"/>
                    <a:pt x="393" y="935"/>
                  </a:cubicBezTo>
                  <a:cubicBezTo>
                    <a:pt x="0" y="1951"/>
                    <a:pt x="405" y="2870"/>
                    <a:pt x="1365" y="2870"/>
                  </a:cubicBezTo>
                  <a:cubicBezTo>
                    <a:pt x="1486" y="2870"/>
                    <a:pt x="1616" y="2855"/>
                    <a:pt x="1754" y="2825"/>
                  </a:cubicBezTo>
                  <a:cubicBezTo>
                    <a:pt x="3094" y="2523"/>
                    <a:pt x="4393" y="2035"/>
                    <a:pt x="5736" y="1729"/>
                  </a:cubicBezTo>
                  <a:cubicBezTo>
                    <a:pt x="6192" y="1626"/>
                    <a:pt x="6641" y="1580"/>
                    <a:pt x="7086" y="1580"/>
                  </a:cubicBezTo>
                  <a:cubicBezTo>
                    <a:pt x="8204" y="1580"/>
                    <a:pt x="9290" y="1874"/>
                    <a:pt x="10368" y="2309"/>
                  </a:cubicBezTo>
                  <a:cubicBezTo>
                    <a:pt x="12037" y="2983"/>
                    <a:pt x="13546" y="3945"/>
                    <a:pt x="15168" y="4715"/>
                  </a:cubicBezTo>
                  <a:cubicBezTo>
                    <a:pt x="16633" y="5408"/>
                    <a:pt x="18405" y="6230"/>
                    <a:pt x="20070" y="6230"/>
                  </a:cubicBezTo>
                  <a:cubicBezTo>
                    <a:pt x="20087" y="6230"/>
                    <a:pt x="20105" y="6230"/>
                    <a:pt x="20122" y="6229"/>
                  </a:cubicBezTo>
                  <a:cubicBezTo>
                    <a:pt x="21208" y="6216"/>
                    <a:pt x="21799" y="5364"/>
                    <a:pt x="21647" y="4337"/>
                  </a:cubicBezTo>
                  <a:cubicBezTo>
                    <a:pt x="21548" y="3657"/>
                    <a:pt x="20960" y="3237"/>
                    <a:pt x="20410" y="2897"/>
                  </a:cubicBezTo>
                  <a:cubicBezTo>
                    <a:pt x="19686" y="2457"/>
                    <a:pt x="17909" y="1158"/>
                    <a:pt x="19597" y="698"/>
                  </a:cubicBezTo>
                  <a:cubicBezTo>
                    <a:pt x="20077" y="568"/>
                    <a:pt x="20851" y="382"/>
                    <a:pt x="21335" y="0"/>
                  </a:cubicBezTo>
                  <a:lnTo>
                    <a:pt x="19435" y="0"/>
                  </a:lnTo>
                  <a:cubicBezTo>
                    <a:pt x="18373" y="344"/>
                    <a:pt x="17037" y="663"/>
                    <a:pt x="17181" y="1681"/>
                  </a:cubicBezTo>
                  <a:cubicBezTo>
                    <a:pt x="17270" y="2296"/>
                    <a:pt x="18030" y="2495"/>
                    <a:pt x="18504" y="2729"/>
                  </a:cubicBezTo>
                  <a:cubicBezTo>
                    <a:pt x="19108" y="3027"/>
                    <a:pt x="19758" y="3389"/>
                    <a:pt x="20198" y="3917"/>
                  </a:cubicBezTo>
                  <a:cubicBezTo>
                    <a:pt x="20466" y="4240"/>
                    <a:pt x="20837" y="4852"/>
                    <a:pt x="20490" y="5237"/>
                  </a:cubicBezTo>
                  <a:cubicBezTo>
                    <a:pt x="20338" y="5406"/>
                    <a:pt x="20082" y="5465"/>
                    <a:pt x="19796" y="5465"/>
                  </a:cubicBezTo>
                  <a:cubicBezTo>
                    <a:pt x="19300" y="5465"/>
                    <a:pt x="18713" y="5287"/>
                    <a:pt x="18422" y="5203"/>
                  </a:cubicBezTo>
                  <a:cubicBezTo>
                    <a:pt x="16679" y="4701"/>
                    <a:pt x="15150" y="3835"/>
                    <a:pt x="13611" y="2918"/>
                  </a:cubicBezTo>
                  <a:cubicBezTo>
                    <a:pt x="11739" y="1797"/>
                    <a:pt x="9437" y="956"/>
                    <a:pt x="7269" y="742"/>
                  </a:cubicBezTo>
                  <a:cubicBezTo>
                    <a:pt x="6873" y="703"/>
                    <a:pt x="6479" y="679"/>
                    <a:pt x="6086" y="679"/>
                  </a:cubicBezTo>
                  <a:cubicBezTo>
                    <a:pt x="5526" y="679"/>
                    <a:pt x="4969" y="728"/>
                    <a:pt x="4413" y="849"/>
                  </a:cubicBezTo>
                  <a:cubicBezTo>
                    <a:pt x="3617" y="1018"/>
                    <a:pt x="2861" y="1523"/>
                    <a:pt x="2043" y="1584"/>
                  </a:cubicBezTo>
                  <a:cubicBezTo>
                    <a:pt x="2001" y="1588"/>
                    <a:pt x="1962" y="1589"/>
                    <a:pt x="1925" y="1589"/>
                  </a:cubicBezTo>
                  <a:cubicBezTo>
                    <a:pt x="1136" y="1589"/>
                    <a:pt x="1362" y="868"/>
                    <a:pt x="1809" y="403"/>
                  </a:cubicBezTo>
                  <a:cubicBezTo>
                    <a:pt x="1960" y="244"/>
                    <a:pt x="2136" y="117"/>
                    <a:pt x="23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1347727" y="-42425"/>
              <a:ext cx="448380" cy="318940"/>
            </a:xfrm>
            <a:custGeom>
              <a:avLst/>
              <a:gdLst/>
              <a:ahLst/>
              <a:cxnLst/>
              <a:rect l="l" t="t" r="r" b="b"/>
              <a:pathLst>
                <a:path w="12758" h="8483" extrusionOk="0">
                  <a:moveTo>
                    <a:pt x="2278" y="0"/>
                  </a:moveTo>
                  <a:cubicBezTo>
                    <a:pt x="1942" y="365"/>
                    <a:pt x="1282" y="581"/>
                    <a:pt x="979" y="897"/>
                  </a:cubicBezTo>
                  <a:cubicBezTo>
                    <a:pt x="0" y="1911"/>
                    <a:pt x="330" y="2969"/>
                    <a:pt x="1453" y="3570"/>
                  </a:cubicBezTo>
                  <a:cubicBezTo>
                    <a:pt x="2595" y="4182"/>
                    <a:pt x="3202" y="5419"/>
                    <a:pt x="1986" y="6378"/>
                  </a:cubicBezTo>
                  <a:cubicBezTo>
                    <a:pt x="1330" y="6896"/>
                    <a:pt x="1058" y="7394"/>
                    <a:pt x="1821" y="8068"/>
                  </a:cubicBezTo>
                  <a:cubicBezTo>
                    <a:pt x="2194" y="8399"/>
                    <a:pt x="2723" y="8483"/>
                    <a:pt x="3256" y="8483"/>
                  </a:cubicBezTo>
                  <a:cubicBezTo>
                    <a:pt x="3653" y="8483"/>
                    <a:pt x="4052" y="8436"/>
                    <a:pt x="4391" y="8411"/>
                  </a:cubicBezTo>
                  <a:cubicBezTo>
                    <a:pt x="6079" y="8288"/>
                    <a:pt x="8126" y="7367"/>
                    <a:pt x="8727" y="5646"/>
                  </a:cubicBezTo>
                  <a:cubicBezTo>
                    <a:pt x="9187" y="4320"/>
                    <a:pt x="7944" y="2609"/>
                    <a:pt x="9332" y="1608"/>
                  </a:cubicBezTo>
                  <a:cubicBezTo>
                    <a:pt x="9779" y="1282"/>
                    <a:pt x="10263" y="1151"/>
                    <a:pt x="10785" y="1007"/>
                  </a:cubicBezTo>
                  <a:cubicBezTo>
                    <a:pt x="11455" y="818"/>
                    <a:pt x="12098" y="433"/>
                    <a:pt x="12679" y="56"/>
                  </a:cubicBezTo>
                  <a:cubicBezTo>
                    <a:pt x="12699" y="42"/>
                    <a:pt x="12726" y="24"/>
                    <a:pt x="12758" y="0"/>
                  </a:cubicBezTo>
                  <a:lnTo>
                    <a:pt x="10023" y="0"/>
                  </a:lnTo>
                  <a:cubicBezTo>
                    <a:pt x="9985" y="11"/>
                    <a:pt x="9950" y="21"/>
                    <a:pt x="9916" y="32"/>
                  </a:cubicBezTo>
                  <a:cubicBezTo>
                    <a:pt x="8792" y="358"/>
                    <a:pt x="6903" y="268"/>
                    <a:pt x="6745" y="1856"/>
                  </a:cubicBezTo>
                  <a:cubicBezTo>
                    <a:pt x="6666" y="2632"/>
                    <a:pt x="7240" y="3278"/>
                    <a:pt x="6483" y="3876"/>
                  </a:cubicBezTo>
                  <a:cubicBezTo>
                    <a:pt x="6219" y="4085"/>
                    <a:pt x="5995" y="4170"/>
                    <a:pt x="5796" y="4170"/>
                  </a:cubicBezTo>
                  <a:cubicBezTo>
                    <a:pt x="5355" y="4170"/>
                    <a:pt x="5038" y="3750"/>
                    <a:pt x="4673" y="3333"/>
                  </a:cubicBezTo>
                  <a:cubicBezTo>
                    <a:pt x="4130" y="2718"/>
                    <a:pt x="3419" y="2725"/>
                    <a:pt x="2670" y="2615"/>
                  </a:cubicBezTo>
                  <a:cubicBezTo>
                    <a:pt x="2433" y="2577"/>
                    <a:pt x="1965" y="2567"/>
                    <a:pt x="1804" y="2354"/>
                  </a:cubicBezTo>
                  <a:cubicBezTo>
                    <a:pt x="1567" y="2041"/>
                    <a:pt x="1918" y="1516"/>
                    <a:pt x="2089" y="1265"/>
                  </a:cubicBezTo>
                  <a:cubicBezTo>
                    <a:pt x="2240" y="1045"/>
                    <a:pt x="2825" y="523"/>
                    <a:pt x="3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0" y="-42425"/>
              <a:ext cx="565378" cy="367252"/>
            </a:xfrm>
            <a:custGeom>
              <a:avLst/>
              <a:gdLst/>
              <a:ahLst/>
              <a:cxnLst/>
              <a:rect l="l" t="t" r="r" b="b"/>
              <a:pathLst>
                <a:path w="16087" h="9768" extrusionOk="0">
                  <a:moveTo>
                    <a:pt x="14846" y="0"/>
                  </a:moveTo>
                  <a:cubicBezTo>
                    <a:pt x="14818" y="70"/>
                    <a:pt x="14784" y="138"/>
                    <a:pt x="14736" y="197"/>
                  </a:cubicBezTo>
                  <a:cubicBezTo>
                    <a:pt x="14506" y="492"/>
                    <a:pt x="13922" y="677"/>
                    <a:pt x="13592" y="818"/>
                  </a:cubicBezTo>
                  <a:cubicBezTo>
                    <a:pt x="13025" y="1059"/>
                    <a:pt x="12403" y="1296"/>
                    <a:pt x="11813" y="1481"/>
                  </a:cubicBezTo>
                  <a:cubicBezTo>
                    <a:pt x="10823" y="1791"/>
                    <a:pt x="9538" y="1832"/>
                    <a:pt x="8922" y="2828"/>
                  </a:cubicBezTo>
                  <a:cubicBezTo>
                    <a:pt x="8280" y="3866"/>
                    <a:pt x="8954" y="4597"/>
                    <a:pt x="9961" y="4828"/>
                  </a:cubicBezTo>
                  <a:cubicBezTo>
                    <a:pt x="10654" y="4986"/>
                    <a:pt x="11359" y="5233"/>
                    <a:pt x="11775" y="5858"/>
                  </a:cubicBezTo>
                  <a:cubicBezTo>
                    <a:pt x="12344" y="6714"/>
                    <a:pt x="11754" y="7772"/>
                    <a:pt x="10929" y="8250"/>
                  </a:cubicBezTo>
                  <a:cubicBezTo>
                    <a:pt x="10430" y="8540"/>
                    <a:pt x="9885" y="8661"/>
                    <a:pt x="9336" y="8661"/>
                  </a:cubicBezTo>
                  <a:cubicBezTo>
                    <a:pt x="8512" y="8661"/>
                    <a:pt x="7677" y="8387"/>
                    <a:pt x="6968" y="7999"/>
                  </a:cubicBezTo>
                  <a:cubicBezTo>
                    <a:pt x="6236" y="7597"/>
                    <a:pt x="5360" y="7085"/>
                    <a:pt x="5088" y="6233"/>
                  </a:cubicBezTo>
                  <a:cubicBezTo>
                    <a:pt x="4799" y="5322"/>
                    <a:pt x="5638" y="4879"/>
                    <a:pt x="5711" y="4024"/>
                  </a:cubicBezTo>
                  <a:cubicBezTo>
                    <a:pt x="5851" y="2395"/>
                    <a:pt x="3521" y="1859"/>
                    <a:pt x="2346" y="1859"/>
                  </a:cubicBezTo>
                  <a:cubicBezTo>
                    <a:pt x="1776" y="1859"/>
                    <a:pt x="804" y="1966"/>
                    <a:pt x="1223" y="2745"/>
                  </a:cubicBezTo>
                  <a:cubicBezTo>
                    <a:pt x="1464" y="3189"/>
                    <a:pt x="1913" y="3220"/>
                    <a:pt x="2354" y="3337"/>
                  </a:cubicBezTo>
                  <a:cubicBezTo>
                    <a:pt x="2996" y="3508"/>
                    <a:pt x="4408" y="3773"/>
                    <a:pt x="4044" y="4770"/>
                  </a:cubicBezTo>
                  <a:cubicBezTo>
                    <a:pt x="3888" y="5198"/>
                    <a:pt x="3400" y="5286"/>
                    <a:pt x="2870" y="5286"/>
                  </a:cubicBezTo>
                  <a:cubicBezTo>
                    <a:pt x="2498" y="5286"/>
                    <a:pt x="2106" y="5242"/>
                    <a:pt x="1794" y="5242"/>
                  </a:cubicBezTo>
                  <a:cubicBezTo>
                    <a:pt x="1698" y="5242"/>
                    <a:pt x="1610" y="5246"/>
                    <a:pt x="1532" y="5257"/>
                  </a:cubicBezTo>
                  <a:cubicBezTo>
                    <a:pt x="1085" y="5316"/>
                    <a:pt x="446" y="5536"/>
                    <a:pt x="0" y="5886"/>
                  </a:cubicBezTo>
                  <a:lnTo>
                    <a:pt x="0" y="7446"/>
                  </a:lnTo>
                  <a:cubicBezTo>
                    <a:pt x="72" y="7371"/>
                    <a:pt x="148" y="7298"/>
                    <a:pt x="230" y="7236"/>
                  </a:cubicBezTo>
                  <a:cubicBezTo>
                    <a:pt x="821" y="6797"/>
                    <a:pt x="1539" y="6353"/>
                    <a:pt x="2243" y="6130"/>
                  </a:cubicBezTo>
                  <a:cubicBezTo>
                    <a:pt x="2429" y="6071"/>
                    <a:pt x="2605" y="6044"/>
                    <a:pt x="2774" y="6044"/>
                  </a:cubicBezTo>
                  <a:cubicBezTo>
                    <a:pt x="3786" y="6044"/>
                    <a:pt x="4500" y="7020"/>
                    <a:pt x="5092" y="7786"/>
                  </a:cubicBezTo>
                  <a:cubicBezTo>
                    <a:pt x="5793" y="8697"/>
                    <a:pt x="6919" y="9294"/>
                    <a:pt x="8029" y="9580"/>
                  </a:cubicBezTo>
                  <a:cubicBezTo>
                    <a:pt x="8497" y="9699"/>
                    <a:pt x="9057" y="9768"/>
                    <a:pt x="9634" y="9768"/>
                  </a:cubicBezTo>
                  <a:cubicBezTo>
                    <a:pt x="10678" y="9768"/>
                    <a:pt x="11780" y="9543"/>
                    <a:pt x="12500" y="8992"/>
                  </a:cubicBezTo>
                  <a:cubicBezTo>
                    <a:pt x="13403" y="8305"/>
                    <a:pt x="14166" y="6749"/>
                    <a:pt x="13389" y="5725"/>
                  </a:cubicBezTo>
                  <a:cubicBezTo>
                    <a:pt x="12805" y="4948"/>
                    <a:pt x="11888" y="4965"/>
                    <a:pt x="11112" y="4515"/>
                  </a:cubicBezTo>
                  <a:cubicBezTo>
                    <a:pt x="10795" y="4333"/>
                    <a:pt x="10180" y="4034"/>
                    <a:pt x="10139" y="3622"/>
                  </a:cubicBezTo>
                  <a:cubicBezTo>
                    <a:pt x="10091" y="3192"/>
                    <a:pt x="10586" y="2708"/>
                    <a:pt x="10919" y="2515"/>
                  </a:cubicBezTo>
                  <a:cubicBezTo>
                    <a:pt x="11362" y="2261"/>
                    <a:pt x="11891" y="2165"/>
                    <a:pt x="12390" y="2106"/>
                  </a:cubicBezTo>
                  <a:cubicBezTo>
                    <a:pt x="13142" y="2024"/>
                    <a:pt x="13746" y="1763"/>
                    <a:pt x="14410" y="1402"/>
                  </a:cubicBezTo>
                  <a:cubicBezTo>
                    <a:pt x="14674" y="1258"/>
                    <a:pt x="15537" y="636"/>
                    <a:pt x="160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9" y="328616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015" dirty="0">
                <a:latin typeface="Twinkl" pitchFamily="50" charset="0"/>
              </a:rPr>
              <a:t> </a:t>
            </a:r>
            <a:endParaRPr lang="en-GB" sz="1015" dirty="0">
              <a:latin typeface="Twinkl" pitchFamily="50" charset="0"/>
            </a:endParaRP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9" y="359172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1_Title and four columns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21"/>
          <p:cNvSpPr txBox="1">
            <a:spLocks noGrp="1"/>
          </p:cNvSpPr>
          <p:nvPr>
            <p:ph type="subTitle" idx="1"/>
          </p:nvPr>
        </p:nvSpPr>
        <p:spPr>
          <a:xfrm>
            <a:off x="1195875" y="2029813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16" name="Google Shape;616;p21"/>
          <p:cNvSpPr txBox="1">
            <a:spLocks noGrp="1"/>
          </p:cNvSpPr>
          <p:nvPr>
            <p:ph type="subTitle" idx="2"/>
          </p:nvPr>
        </p:nvSpPr>
        <p:spPr>
          <a:xfrm>
            <a:off x="1195875" y="2354413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7" name="Google Shape;617;p21"/>
          <p:cNvSpPr txBox="1">
            <a:spLocks noGrp="1"/>
          </p:cNvSpPr>
          <p:nvPr>
            <p:ph type="subTitle" idx="3"/>
          </p:nvPr>
        </p:nvSpPr>
        <p:spPr>
          <a:xfrm>
            <a:off x="5081051" y="2354413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p21"/>
          <p:cNvSpPr txBox="1">
            <a:spLocks noGrp="1"/>
          </p:cNvSpPr>
          <p:nvPr>
            <p:ph type="subTitle" idx="4"/>
          </p:nvPr>
        </p:nvSpPr>
        <p:spPr>
          <a:xfrm>
            <a:off x="1195875" y="4101800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9" name="Google Shape;619;p21"/>
          <p:cNvSpPr txBox="1">
            <a:spLocks noGrp="1"/>
          </p:cNvSpPr>
          <p:nvPr>
            <p:ph type="subTitle" idx="5"/>
          </p:nvPr>
        </p:nvSpPr>
        <p:spPr>
          <a:xfrm>
            <a:off x="5081051" y="4101800"/>
            <a:ext cx="2867100" cy="506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621" name="Google Shape;621;p21"/>
          <p:cNvSpPr txBox="1">
            <a:spLocks noGrp="1"/>
          </p:cNvSpPr>
          <p:nvPr>
            <p:ph type="subTitle" idx="6"/>
          </p:nvPr>
        </p:nvSpPr>
        <p:spPr>
          <a:xfrm>
            <a:off x="1195863" y="3777200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2" name="Google Shape;622;p21"/>
          <p:cNvSpPr txBox="1">
            <a:spLocks noGrp="1"/>
          </p:cNvSpPr>
          <p:nvPr>
            <p:ph type="subTitle" idx="7"/>
          </p:nvPr>
        </p:nvSpPr>
        <p:spPr>
          <a:xfrm>
            <a:off x="5081050" y="2029813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3" name="Google Shape;623;p21"/>
          <p:cNvSpPr txBox="1">
            <a:spLocks noGrp="1"/>
          </p:cNvSpPr>
          <p:nvPr>
            <p:ph type="subTitle" idx="8"/>
          </p:nvPr>
        </p:nvSpPr>
        <p:spPr>
          <a:xfrm>
            <a:off x="5081038" y="3777200"/>
            <a:ext cx="2867100" cy="40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24" name="Google Shape;624;p21"/>
          <p:cNvSpPr/>
          <p:nvPr/>
        </p:nvSpPr>
        <p:spPr>
          <a:xfrm flipH="1">
            <a:off x="556" y="4824592"/>
            <a:ext cx="9142883" cy="318902"/>
          </a:xfrm>
          <a:custGeom>
            <a:avLst/>
            <a:gdLst/>
            <a:ahLst/>
            <a:cxnLst/>
            <a:rect l="l" t="t" r="r" b="b"/>
            <a:pathLst>
              <a:path w="285047" h="41947" extrusionOk="0">
                <a:moveTo>
                  <a:pt x="201319" y="1"/>
                </a:moveTo>
                <a:cubicBezTo>
                  <a:pt x="135346" y="1"/>
                  <a:pt x="12278" y="31824"/>
                  <a:pt x="0" y="41947"/>
                </a:cubicBezTo>
                <a:lnTo>
                  <a:pt x="285047" y="41947"/>
                </a:lnTo>
                <a:cubicBezTo>
                  <a:pt x="282121" y="20932"/>
                  <a:pt x="243918" y="2393"/>
                  <a:pt x="212087" y="326"/>
                </a:cubicBezTo>
                <a:cubicBezTo>
                  <a:pt x="208707" y="106"/>
                  <a:pt x="205107" y="1"/>
                  <a:pt x="20131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25" name="Google Shape;625;p21"/>
          <p:cNvGrpSpPr/>
          <p:nvPr/>
        </p:nvGrpSpPr>
        <p:grpSpPr>
          <a:xfrm flipH="1">
            <a:off x="448450" y="4891510"/>
            <a:ext cx="7790703" cy="197487"/>
            <a:chOff x="493846" y="3212651"/>
            <a:chExt cx="3404432" cy="86299"/>
          </a:xfrm>
        </p:grpSpPr>
        <p:sp>
          <p:nvSpPr>
            <p:cNvPr id="626" name="Google Shape;626;p21"/>
            <p:cNvSpPr/>
            <p:nvPr/>
          </p:nvSpPr>
          <p:spPr>
            <a:xfrm>
              <a:off x="3858619" y="3273083"/>
              <a:ext cx="39660" cy="18002"/>
            </a:xfrm>
            <a:custGeom>
              <a:avLst/>
              <a:gdLst/>
              <a:ahLst/>
              <a:cxnLst/>
              <a:rect l="l" t="t" r="r" b="b"/>
              <a:pathLst>
                <a:path w="1291" h="586" extrusionOk="0">
                  <a:moveTo>
                    <a:pt x="505" y="1"/>
                  </a:moveTo>
                  <a:cubicBezTo>
                    <a:pt x="367" y="1"/>
                    <a:pt x="236" y="32"/>
                    <a:pt x="111" y="89"/>
                  </a:cubicBezTo>
                  <a:lnTo>
                    <a:pt x="125" y="89"/>
                  </a:lnTo>
                  <a:cubicBezTo>
                    <a:pt x="0" y="159"/>
                    <a:pt x="0" y="325"/>
                    <a:pt x="125" y="395"/>
                  </a:cubicBezTo>
                  <a:cubicBezTo>
                    <a:pt x="278" y="464"/>
                    <a:pt x="444" y="506"/>
                    <a:pt x="611" y="533"/>
                  </a:cubicBezTo>
                  <a:cubicBezTo>
                    <a:pt x="694" y="561"/>
                    <a:pt x="763" y="561"/>
                    <a:pt x="847" y="575"/>
                  </a:cubicBezTo>
                  <a:cubicBezTo>
                    <a:pt x="895" y="582"/>
                    <a:pt x="940" y="585"/>
                    <a:pt x="984" y="585"/>
                  </a:cubicBezTo>
                  <a:cubicBezTo>
                    <a:pt x="1027" y="585"/>
                    <a:pt x="1069" y="582"/>
                    <a:pt x="1110" y="575"/>
                  </a:cubicBezTo>
                  <a:cubicBezTo>
                    <a:pt x="1152" y="575"/>
                    <a:pt x="1193" y="561"/>
                    <a:pt x="1221" y="533"/>
                  </a:cubicBezTo>
                  <a:cubicBezTo>
                    <a:pt x="1291" y="464"/>
                    <a:pt x="1291" y="339"/>
                    <a:pt x="1221" y="270"/>
                  </a:cubicBezTo>
                  <a:cubicBezTo>
                    <a:pt x="1152" y="200"/>
                    <a:pt x="1055" y="145"/>
                    <a:pt x="972" y="103"/>
                  </a:cubicBezTo>
                  <a:cubicBezTo>
                    <a:pt x="874" y="62"/>
                    <a:pt x="777" y="34"/>
                    <a:pt x="694" y="20"/>
                  </a:cubicBezTo>
                  <a:cubicBezTo>
                    <a:pt x="630" y="7"/>
                    <a:pt x="567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3606261" y="3279282"/>
              <a:ext cx="40090" cy="16650"/>
            </a:xfrm>
            <a:custGeom>
              <a:avLst/>
              <a:gdLst/>
              <a:ahLst/>
              <a:cxnLst/>
              <a:rect l="l" t="t" r="r" b="b"/>
              <a:pathLst>
                <a:path w="1305" h="542" extrusionOk="0">
                  <a:moveTo>
                    <a:pt x="500" y="0"/>
                  </a:moveTo>
                  <a:cubicBezTo>
                    <a:pt x="380" y="0"/>
                    <a:pt x="260" y="19"/>
                    <a:pt x="140" y="56"/>
                  </a:cubicBezTo>
                  <a:cubicBezTo>
                    <a:pt x="98" y="70"/>
                    <a:pt x="70" y="84"/>
                    <a:pt x="42" y="125"/>
                  </a:cubicBezTo>
                  <a:cubicBezTo>
                    <a:pt x="1" y="208"/>
                    <a:pt x="15" y="306"/>
                    <a:pt x="98" y="347"/>
                  </a:cubicBezTo>
                  <a:cubicBezTo>
                    <a:pt x="251" y="444"/>
                    <a:pt x="431" y="500"/>
                    <a:pt x="611" y="527"/>
                  </a:cubicBezTo>
                  <a:cubicBezTo>
                    <a:pt x="695" y="541"/>
                    <a:pt x="792" y="541"/>
                    <a:pt x="875" y="541"/>
                  </a:cubicBezTo>
                  <a:cubicBezTo>
                    <a:pt x="972" y="541"/>
                    <a:pt x="1069" y="527"/>
                    <a:pt x="1152" y="500"/>
                  </a:cubicBezTo>
                  <a:cubicBezTo>
                    <a:pt x="1194" y="486"/>
                    <a:pt x="1222" y="458"/>
                    <a:pt x="1249" y="430"/>
                  </a:cubicBezTo>
                  <a:cubicBezTo>
                    <a:pt x="1305" y="347"/>
                    <a:pt x="1291" y="236"/>
                    <a:pt x="1194" y="181"/>
                  </a:cubicBezTo>
                  <a:cubicBezTo>
                    <a:pt x="1125" y="125"/>
                    <a:pt x="1027" y="84"/>
                    <a:pt x="944" y="70"/>
                  </a:cubicBezTo>
                  <a:cubicBezTo>
                    <a:pt x="861" y="42"/>
                    <a:pt x="778" y="28"/>
                    <a:pt x="681" y="14"/>
                  </a:cubicBezTo>
                  <a:cubicBezTo>
                    <a:pt x="621" y="5"/>
                    <a:pt x="560" y="0"/>
                    <a:pt x="5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3016037" y="3212651"/>
              <a:ext cx="38369" cy="16374"/>
            </a:xfrm>
            <a:custGeom>
              <a:avLst/>
              <a:gdLst/>
              <a:ahLst/>
              <a:cxnLst/>
              <a:rect l="l" t="t" r="r" b="b"/>
              <a:pathLst>
                <a:path w="1249" h="533" extrusionOk="0">
                  <a:moveTo>
                    <a:pt x="519" y="0"/>
                  </a:moveTo>
                  <a:cubicBezTo>
                    <a:pt x="383" y="0"/>
                    <a:pt x="254" y="21"/>
                    <a:pt x="125" y="75"/>
                  </a:cubicBezTo>
                  <a:cubicBezTo>
                    <a:pt x="97" y="88"/>
                    <a:pt x="70" y="102"/>
                    <a:pt x="42" y="144"/>
                  </a:cubicBezTo>
                  <a:cubicBezTo>
                    <a:pt x="0" y="213"/>
                    <a:pt x="28" y="324"/>
                    <a:pt x="97" y="366"/>
                  </a:cubicBezTo>
                  <a:cubicBezTo>
                    <a:pt x="250" y="463"/>
                    <a:pt x="416" y="518"/>
                    <a:pt x="583" y="532"/>
                  </a:cubicBezTo>
                  <a:lnTo>
                    <a:pt x="833" y="532"/>
                  </a:lnTo>
                  <a:cubicBezTo>
                    <a:pt x="916" y="518"/>
                    <a:pt x="1013" y="505"/>
                    <a:pt x="1082" y="477"/>
                  </a:cubicBezTo>
                  <a:cubicBezTo>
                    <a:pt x="1221" y="421"/>
                    <a:pt x="1249" y="227"/>
                    <a:pt x="1124" y="158"/>
                  </a:cubicBezTo>
                  <a:cubicBezTo>
                    <a:pt x="1041" y="102"/>
                    <a:pt x="971" y="75"/>
                    <a:pt x="874" y="47"/>
                  </a:cubicBezTo>
                  <a:cubicBezTo>
                    <a:pt x="805" y="19"/>
                    <a:pt x="722" y="5"/>
                    <a:pt x="638" y="5"/>
                  </a:cubicBezTo>
                  <a:cubicBezTo>
                    <a:pt x="598" y="2"/>
                    <a:pt x="558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3091885" y="3269728"/>
              <a:ext cx="46049" cy="17418"/>
            </a:xfrm>
            <a:custGeom>
              <a:avLst/>
              <a:gdLst/>
              <a:ahLst/>
              <a:cxnLst/>
              <a:rect l="l" t="t" r="r" b="b"/>
              <a:pathLst>
                <a:path w="1499" h="567" extrusionOk="0">
                  <a:moveTo>
                    <a:pt x="491" y="1"/>
                  </a:moveTo>
                  <a:cubicBezTo>
                    <a:pt x="373" y="1"/>
                    <a:pt x="254" y="11"/>
                    <a:pt x="139" y="34"/>
                  </a:cubicBezTo>
                  <a:cubicBezTo>
                    <a:pt x="98" y="48"/>
                    <a:pt x="70" y="75"/>
                    <a:pt x="42" y="117"/>
                  </a:cubicBezTo>
                  <a:cubicBezTo>
                    <a:pt x="1" y="186"/>
                    <a:pt x="28" y="284"/>
                    <a:pt x="98" y="339"/>
                  </a:cubicBezTo>
                  <a:cubicBezTo>
                    <a:pt x="292" y="436"/>
                    <a:pt x="486" y="506"/>
                    <a:pt x="708" y="533"/>
                  </a:cubicBezTo>
                  <a:cubicBezTo>
                    <a:pt x="805" y="561"/>
                    <a:pt x="902" y="561"/>
                    <a:pt x="1013" y="561"/>
                  </a:cubicBezTo>
                  <a:cubicBezTo>
                    <a:pt x="1043" y="565"/>
                    <a:pt x="1073" y="566"/>
                    <a:pt x="1102" y="566"/>
                  </a:cubicBezTo>
                  <a:cubicBezTo>
                    <a:pt x="1183" y="566"/>
                    <a:pt x="1261" y="554"/>
                    <a:pt x="1332" y="533"/>
                  </a:cubicBezTo>
                  <a:cubicBezTo>
                    <a:pt x="1374" y="519"/>
                    <a:pt x="1416" y="492"/>
                    <a:pt x="1443" y="450"/>
                  </a:cubicBezTo>
                  <a:cubicBezTo>
                    <a:pt x="1499" y="367"/>
                    <a:pt x="1471" y="270"/>
                    <a:pt x="1388" y="214"/>
                  </a:cubicBezTo>
                  <a:cubicBezTo>
                    <a:pt x="1291" y="159"/>
                    <a:pt x="1194" y="117"/>
                    <a:pt x="1083" y="89"/>
                  </a:cubicBezTo>
                  <a:cubicBezTo>
                    <a:pt x="985" y="62"/>
                    <a:pt x="888" y="34"/>
                    <a:pt x="777" y="20"/>
                  </a:cubicBezTo>
                  <a:cubicBezTo>
                    <a:pt x="684" y="8"/>
                    <a:pt x="588" y="1"/>
                    <a:pt x="4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3146444" y="3237411"/>
              <a:ext cx="49029" cy="15913"/>
            </a:xfrm>
            <a:custGeom>
              <a:avLst/>
              <a:gdLst/>
              <a:ahLst/>
              <a:cxnLst/>
              <a:rect l="l" t="t" r="r" b="b"/>
              <a:pathLst>
                <a:path w="1596" h="518" extrusionOk="0">
                  <a:moveTo>
                    <a:pt x="679" y="0"/>
                  </a:moveTo>
                  <a:cubicBezTo>
                    <a:pt x="505" y="0"/>
                    <a:pt x="324" y="25"/>
                    <a:pt x="153" y="59"/>
                  </a:cubicBezTo>
                  <a:lnTo>
                    <a:pt x="139" y="45"/>
                  </a:lnTo>
                  <a:cubicBezTo>
                    <a:pt x="97" y="59"/>
                    <a:pt x="70" y="87"/>
                    <a:pt x="42" y="129"/>
                  </a:cubicBezTo>
                  <a:cubicBezTo>
                    <a:pt x="0" y="212"/>
                    <a:pt x="28" y="309"/>
                    <a:pt x="111" y="351"/>
                  </a:cubicBezTo>
                  <a:cubicBezTo>
                    <a:pt x="319" y="448"/>
                    <a:pt x="541" y="517"/>
                    <a:pt x="777" y="517"/>
                  </a:cubicBezTo>
                  <a:cubicBezTo>
                    <a:pt x="888" y="517"/>
                    <a:pt x="999" y="517"/>
                    <a:pt x="1124" y="503"/>
                  </a:cubicBezTo>
                  <a:cubicBezTo>
                    <a:pt x="1235" y="489"/>
                    <a:pt x="1346" y="448"/>
                    <a:pt x="1457" y="406"/>
                  </a:cubicBezTo>
                  <a:cubicBezTo>
                    <a:pt x="1596" y="337"/>
                    <a:pt x="1582" y="129"/>
                    <a:pt x="1429" y="87"/>
                  </a:cubicBezTo>
                  <a:cubicBezTo>
                    <a:pt x="1318" y="45"/>
                    <a:pt x="1221" y="32"/>
                    <a:pt x="1110" y="18"/>
                  </a:cubicBezTo>
                  <a:cubicBezTo>
                    <a:pt x="999" y="4"/>
                    <a:pt x="902" y="4"/>
                    <a:pt x="791" y="4"/>
                  </a:cubicBezTo>
                  <a:cubicBezTo>
                    <a:pt x="754" y="1"/>
                    <a:pt x="717" y="0"/>
                    <a:pt x="6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259801" y="3278637"/>
              <a:ext cx="49029" cy="16865"/>
            </a:xfrm>
            <a:custGeom>
              <a:avLst/>
              <a:gdLst/>
              <a:ahLst/>
              <a:cxnLst/>
              <a:rect l="l" t="t" r="r" b="b"/>
              <a:pathLst>
                <a:path w="1596" h="549" extrusionOk="0">
                  <a:moveTo>
                    <a:pt x="515" y="1"/>
                  </a:moveTo>
                  <a:cubicBezTo>
                    <a:pt x="406" y="1"/>
                    <a:pt x="299" y="7"/>
                    <a:pt x="195" y="21"/>
                  </a:cubicBezTo>
                  <a:lnTo>
                    <a:pt x="181" y="7"/>
                  </a:lnTo>
                  <a:cubicBezTo>
                    <a:pt x="42" y="35"/>
                    <a:pt x="0" y="216"/>
                    <a:pt x="111" y="299"/>
                  </a:cubicBezTo>
                  <a:cubicBezTo>
                    <a:pt x="306" y="424"/>
                    <a:pt x="528" y="507"/>
                    <a:pt x="763" y="535"/>
                  </a:cubicBezTo>
                  <a:cubicBezTo>
                    <a:pt x="874" y="548"/>
                    <a:pt x="999" y="548"/>
                    <a:pt x="1110" y="548"/>
                  </a:cubicBezTo>
                  <a:cubicBezTo>
                    <a:pt x="1235" y="548"/>
                    <a:pt x="1346" y="521"/>
                    <a:pt x="1457" y="479"/>
                  </a:cubicBezTo>
                  <a:cubicBezTo>
                    <a:pt x="1499" y="465"/>
                    <a:pt x="1540" y="424"/>
                    <a:pt x="1554" y="382"/>
                  </a:cubicBezTo>
                  <a:cubicBezTo>
                    <a:pt x="1596" y="299"/>
                    <a:pt x="1554" y="202"/>
                    <a:pt x="1471" y="160"/>
                  </a:cubicBezTo>
                  <a:cubicBezTo>
                    <a:pt x="1360" y="118"/>
                    <a:pt x="1263" y="91"/>
                    <a:pt x="1152" y="63"/>
                  </a:cubicBezTo>
                  <a:cubicBezTo>
                    <a:pt x="1055" y="49"/>
                    <a:pt x="944" y="35"/>
                    <a:pt x="847" y="21"/>
                  </a:cubicBezTo>
                  <a:cubicBezTo>
                    <a:pt x="736" y="7"/>
                    <a:pt x="625" y="1"/>
                    <a:pt x="5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479059" y="3226444"/>
              <a:ext cx="37509" cy="16527"/>
            </a:xfrm>
            <a:custGeom>
              <a:avLst/>
              <a:gdLst/>
              <a:ahLst/>
              <a:cxnLst/>
              <a:rect l="l" t="t" r="r" b="b"/>
              <a:pathLst>
                <a:path w="1221" h="538" extrusionOk="0">
                  <a:moveTo>
                    <a:pt x="819" y="0"/>
                  </a:moveTo>
                  <a:cubicBezTo>
                    <a:pt x="735" y="0"/>
                    <a:pt x="652" y="0"/>
                    <a:pt x="569" y="14"/>
                  </a:cubicBezTo>
                  <a:cubicBezTo>
                    <a:pt x="388" y="42"/>
                    <a:pt x="236" y="97"/>
                    <a:pt x="83" y="194"/>
                  </a:cubicBezTo>
                  <a:cubicBezTo>
                    <a:pt x="56" y="208"/>
                    <a:pt x="42" y="236"/>
                    <a:pt x="28" y="264"/>
                  </a:cubicBezTo>
                  <a:cubicBezTo>
                    <a:pt x="0" y="361"/>
                    <a:pt x="42" y="444"/>
                    <a:pt x="125" y="486"/>
                  </a:cubicBezTo>
                  <a:cubicBezTo>
                    <a:pt x="250" y="520"/>
                    <a:pt x="378" y="538"/>
                    <a:pt x="505" y="538"/>
                  </a:cubicBezTo>
                  <a:cubicBezTo>
                    <a:pt x="631" y="538"/>
                    <a:pt x="756" y="520"/>
                    <a:pt x="874" y="486"/>
                  </a:cubicBezTo>
                  <a:cubicBezTo>
                    <a:pt x="957" y="458"/>
                    <a:pt x="1040" y="416"/>
                    <a:pt x="1110" y="375"/>
                  </a:cubicBezTo>
                  <a:cubicBezTo>
                    <a:pt x="1151" y="347"/>
                    <a:pt x="1165" y="319"/>
                    <a:pt x="1179" y="278"/>
                  </a:cubicBezTo>
                  <a:cubicBezTo>
                    <a:pt x="1221" y="194"/>
                    <a:pt x="1179" y="83"/>
                    <a:pt x="1068" y="42"/>
                  </a:cubicBezTo>
                  <a:cubicBezTo>
                    <a:pt x="985" y="14"/>
                    <a:pt x="902" y="0"/>
                    <a:pt x="8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380172" y="3224969"/>
              <a:ext cx="29430" cy="15974"/>
            </a:xfrm>
            <a:custGeom>
              <a:avLst/>
              <a:gdLst/>
              <a:ahLst/>
              <a:cxnLst/>
              <a:rect l="l" t="t" r="r" b="b"/>
              <a:pathLst>
                <a:path w="958" h="520" extrusionOk="0">
                  <a:moveTo>
                    <a:pt x="524" y="1"/>
                  </a:moveTo>
                  <a:cubicBezTo>
                    <a:pt x="506" y="1"/>
                    <a:pt x="488" y="2"/>
                    <a:pt x="472" y="6"/>
                  </a:cubicBezTo>
                  <a:cubicBezTo>
                    <a:pt x="334" y="6"/>
                    <a:pt x="209" y="48"/>
                    <a:pt x="98" y="117"/>
                  </a:cubicBezTo>
                  <a:cubicBezTo>
                    <a:pt x="84" y="131"/>
                    <a:pt x="70" y="145"/>
                    <a:pt x="56" y="173"/>
                  </a:cubicBezTo>
                  <a:cubicBezTo>
                    <a:pt x="1" y="256"/>
                    <a:pt x="14" y="367"/>
                    <a:pt x="98" y="409"/>
                  </a:cubicBezTo>
                  <a:cubicBezTo>
                    <a:pt x="209" y="478"/>
                    <a:pt x="347" y="520"/>
                    <a:pt x="472" y="520"/>
                  </a:cubicBezTo>
                  <a:cubicBezTo>
                    <a:pt x="542" y="520"/>
                    <a:pt x="597" y="506"/>
                    <a:pt x="666" y="492"/>
                  </a:cubicBezTo>
                  <a:cubicBezTo>
                    <a:pt x="736" y="478"/>
                    <a:pt x="791" y="450"/>
                    <a:pt x="847" y="409"/>
                  </a:cubicBezTo>
                  <a:cubicBezTo>
                    <a:pt x="861" y="395"/>
                    <a:pt x="875" y="381"/>
                    <a:pt x="888" y="367"/>
                  </a:cubicBezTo>
                  <a:cubicBezTo>
                    <a:pt x="958" y="270"/>
                    <a:pt x="930" y="145"/>
                    <a:pt x="847" y="90"/>
                  </a:cubicBezTo>
                  <a:cubicBezTo>
                    <a:pt x="777" y="48"/>
                    <a:pt x="722" y="20"/>
                    <a:pt x="653" y="20"/>
                  </a:cubicBezTo>
                  <a:cubicBezTo>
                    <a:pt x="613" y="11"/>
                    <a:pt x="567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1265955" y="3270312"/>
              <a:ext cx="29860" cy="15821"/>
            </a:xfrm>
            <a:custGeom>
              <a:avLst/>
              <a:gdLst/>
              <a:ahLst/>
              <a:cxnLst/>
              <a:rect l="l" t="t" r="r" b="b"/>
              <a:pathLst>
                <a:path w="972" h="515" extrusionOk="0">
                  <a:moveTo>
                    <a:pt x="472" y="1"/>
                  </a:moveTo>
                  <a:cubicBezTo>
                    <a:pt x="361" y="15"/>
                    <a:pt x="264" y="29"/>
                    <a:pt x="153" y="70"/>
                  </a:cubicBezTo>
                  <a:lnTo>
                    <a:pt x="126" y="56"/>
                  </a:lnTo>
                  <a:cubicBezTo>
                    <a:pt x="112" y="70"/>
                    <a:pt x="84" y="84"/>
                    <a:pt x="70" y="98"/>
                  </a:cubicBezTo>
                  <a:cubicBezTo>
                    <a:pt x="1" y="154"/>
                    <a:pt x="1" y="265"/>
                    <a:pt x="56" y="334"/>
                  </a:cubicBezTo>
                  <a:cubicBezTo>
                    <a:pt x="167" y="445"/>
                    <a:pt x="320" y="514"/>
                    <a:pt x="486" y="514"/>
                  </a:cubicBezTo>
                  <a:cubicBezTo>
                    <a:pt x="639" y="514"/>
                    <a:pt x="791" y="459"/>
                    <a:pt x="902" y="334"/>
                  </a:cubicBezTo>
                  <a:cubicBezTo>
                    <a:pt x="930" y="320"/>
                    <a:pt x="930" y="292"/>
                    <a:pt x="944" y="278"/>
                  </a:cubicBezTo>
                  <a:cubicBezTo>
                    <a:pt x="972" y="181"/>
                    <a:pt x="916" y="70"/>
                    <a:pt x="819" y="43"/>
                  </a:cubicBezTo>
                  <a:lnTo>
                    <a:pt x="791" y="43"/>
                  </a:lnTo>
                  <a:cubicBezTo>
                    <a:pt x="694" y="15"/>
                    <a:pt x="583" y="1"/>
                    <a:pt x="4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1181567" y="3247303"/>
              <a:ext cx="43930" cy="16312"/>
            </a:xfrm>
            <a:custGeom>
              <a:avLst/>
              <a:gdLst/>
              <a:ahLst/>
              <a:cxnLst/>
              <a:rect l="l" t="t" r="r" b="b"/>
              <a:pathLst>
                <a:path w="1430" h="531" extrusionOk="0">
                  <a:moveTo>
                    <a:pt x="708" y="1"/>
                  </a:moveTo>
                  <a:cubicBezTo>
                    <a:pt x="514" y="15"/>
                    <a:pt x="320" y="56"/>
                    <a:pt x="140" y="112"/>
                  </a:cubicBezTo>
                  <a:lnTo>
                    <a:pt x="126" y="126"/>
                  </a:lnTo>
                  <a:cubicBezTo>
                    <a:pt x="98" y="140"/>
                    <a:pt x="56" y="167"/>
                    <a:pt x="43" y="209"/>
                  </a:cubicBezTo>
                  <a:cubicBezTo>
                    <a:pt x="1" y="278"/>
                    <a:pt x="43" y="375"/>
                    <a:pt x="126" y="417"/>
                  </a:cubicBezTo>
                  <a:cubicBezTo>
                    <a:pt x="283" y="490"/>
                    <a:pt x="472" y="531"/>
                    <a:pt x="656" y="531"/>
                  </a:cubicBezTo>
                  <a:cubicBezTo>
                    <a:pt x="683" y="531"/>
                    <a:pt x="710" y="530"/>
                    <a:pt x="736" y="528"/>
                  </a:cubicBezTo>
                  <a:cubicBezTo>
                    <a:pt x="833" y="528"/>
                    <a:pt x="930" y="514"/>
                    <a:pt x="1041" y="486"/>
                  </a:cubicBezTo>
                  <a:cubicBezTo>
                    <a:pt x="1138" y="459"/>
                    <a:pt x="1236" y="417"/>
                    <a:pt x="1333" y="362"/>
                  </a:cubicBezTo>
                  <a:cubicBezTo>
                    <a:pt x="1360" y="348"/>
                    <a:pt x="1388" y="306"/>
                    <a:pt x="1402" y="264"/>
                  </a:cubicBezTo>
                  <a:cubicBezTo>
                    <a:pt x="1430" y="167"/>
                    <a:pt x="1374" y="70"/>
                    <a:pt x="1277" y="42"/>
                  </a:cubicBezTo>
                  <a:cubicBezTo>
                    <a:pt x="1194" y="29"/>
                    <a:pt x="1083" y="15"/>
                    <a:pt x="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493846" y="3282207"/>
              <a:ext cx="42240" cy="16742"/>
            </a:xfrm>
            <a:custGeom>
              <a:avLst/>
              <a:gdLst/>
              <a:ahLst/>
              <a:cxnLst/>
              <a:rect l="l" t="t" r="r" b="b"/>
              <a:pathLst>
                <a:path w="1375" h="545" extrusionOk="0">
                  <a:moveTo>
                    <a:pt x="944" y="0"/>
                  </a:moveTo>
                  <a:cubicBezTo>
                    <a:pt x="847" y="0"/>
                    <a:pt x="764" y="0"/>
                    <a:pt x="667" y="14"/>
                  </a:cubicBezTo>
                  <a:cubicBezTo>
                    <a:pt x="486" y="42"/>
                    <a:pt x="306" y="84"/>
                    <a:pt x="139" y="153"/>
                  </a:cubicBezTo>
                  <a:lnTo>
                    <a:pt x="125" y="167"/>
                  </a:lnTo>
                  <a:cubicBezTo>
                    <a:pt x="1" y="222"/>
                    <a:pt x="1" y="403"/>
                    <a:pt x="125" y="458"/>
                  </a:cubicBezTo>
                  <a:cubicBezTo>
                    <a:pt x="287" y="516"/>
                    <a:pt x="459" y="545"/>
                    <a:pt x="624" y="545"/>
                  </a:cubicBezTo>
                  <a:cubicBezTo>
                    <a:pt x="657" y="545"/>
                    <a:pt x="690" y="544"/>
                    <a:pt x="722" y="542"/>
                  </a:cubicBezTo>
                  <a:cubicBezTo>
                    <a:pt x="819" y="528"/>
                    <a:pt x="916" y="500"/>
                    <a:pt x="1013" y="472"/>
                  </a:cubicBezTo>
                  <a:cubicBezTo>
                    <a:pt x="1110" y="444"/>
                    <a:pt x="1208" y="403"/>
                    <a:pt x="1291" y="347"/>
                  </a:cubicBezTo>
                  <a:cubicBezTo>
                    <a:pt x="1319" y="320"/>
                    <a:pt x="1346" y="278"/>
                    <a:pt x="1346" y="236"/>
                  </a:cubicBezTo>
                  <a:cubicBezTo>
                    <a:pt x="1374" y="139"/>
                    <a:pt x="1319" y="42"/>
                    <a:pt x="1221" y="28"/>
                  </a:cubicBezTo>
                  <a:cubicBezTo>
                    <a:pt x="1124" y="0"/>
                    <a:pt x="1027" y="0"/>
                    <a:pt x="9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37" name="Google Shape;637;p21"/>
          <p:cNvSpPr/>
          <p:nvPr/>
        </p:nvSpPr>
        <p:spPr>
          <a:xfrm flipH="1">
            <a:off x="3158291" y="4802077"/>
            <a:ext cx="364771" cy="183307"/>
          </a:xfrm>
          <a:custGeom>
            <a:avLst/>
            <a:gdLst/>
            <a:ahLst/>
            <a:cxnLst/>
            <a:rect l="l" t="t" r="r" b="b"/>
            <a:pathLst>
              <a:path w="11876" h="5968" extrusionOk="0">
                <a:moveTo>
                  <a:pt x="9504" y="1"/>
                </a:moveTo>
                <a:cubicBezTo>
                  <a:pt x="9267" y="1"/>
                  <a:pt x="9005" y="137"/>
                  <a:pt x="8796" y="279"/>
                </a:cubicBezTo>
                <a:cubicBezTo>
                  <a:pt x="7631" y="1084"/>
                  <a:pt x="6674" y="2166"/>
                  <a:pt x="6049" y="3428"/>
                </a:cubicBezTo>
                <a:lnTo>
                  <a:pt x="5481" y="2471"/>
                </a:lnTo>
                <a:cubicBezTo>
                  <a:pt x="5217" y="2041"/>
                  <a:pt x="4870" y="1542"/>
                  <a:pt x="4357" y="1542"/>
                </a:cubicBezTo>
                <a:cubicBezTo>
                  <a:pt x="3913" y="1542"/>
                  <a:pt x="3566" y="1944"/>
                  <a:pt x="3455" y="2374"/>
                </a:cubicBezTo>
                <a:cubicBezTo>
                  <a:pt x="3358" y="2804"/>
                  <a:pt x="3455" y="3248"/>
                  <a:pt x="3539" y="3678"/>
                </a:cubicBezTo>
                <a:lnTo>
                  <a:pt x="2068" y="2555"/>
                </a:lnTo>
                <a:cubicBezTo>
                  <a:pt x="1804" y="2319"/>
                  <a:pt x="1499" y="2152"/>
                  <a:pt x="1166" y="2027"/>
                </a:cubicBezTo>
                <a:cubicBezTo>
                  <a:pt x="1074" y="1997"/>
                  <a:pt x="979" y="1982"/>
                  <a:pt x="884" y="1982"/>
                </a:cubicBezTo>
                <a:cubicBezTo>
                  <a:pt x="635" y="1982"/>
                  <a:pt x="390" y="2083"/>
                  <a:pt x="209" y="2263"/>
                </a:cubicBezTo>
                <a:cubicBezTo>
                  <a:pt x="15" y="2485"/>
                  <a:pt x="1" y="2818"/>
                  <a:pt x="15" y="3123"/>
                </a:cubicBezTo>
                <a:cubicBezTo>
                  <a:pt x="70" y="4150"/>
                  <a:pt x="445" y="5149"/>
                  <a:pt x="1069" y="5967"/>
                </a:cubicBezTo>
                <a:lnTo>
                  <a:pt x="10780" y="5967"/>
                </a:lnTo>
                <a:cubicBezTo>
                  <a:pt x="11224" y="5093"/>
                  <a:pt x="11557" y="4164"/>
                  <a:pt x="11779" y="3207"/>
                </a:cubicBezTo>
                <a:cubicBezTo>
                  <a:pt x="11876" y="2776"/>
                  <a:pt x="11876" y="2222"/>
                  <a:pt x="11488" y="2027"/>
                </a:cubicBezTo>
                <a:cubicBezTo>
                  <a:pt x="11409" y="1990"/>
                  <a:pt x="11325" y="1974"/>
                  <a:pt x="11240" y="1974"/>
                </a:cubicBezTo>
                <a:cubicBezTo>
                  <a:pt x="11041" y="1974"/>
                  <a:pt x="10834" y="2063"/>
                  <a:pt x="10669" y="2180"/>
                </a:cubicBezTo>
                <a:cubicBezTo>
                  <a:pt x="10433" y="2346"/>
                  <a:pt x="10239" y="2568"/>
                  <a:pt x="9975" y="2679"/>
                </a:cubicBezTo>
                <a:cubicBezTo>
                  <a:pt x="10142" y="2041"/>
                  <a:pt x="10184" y="1361"/>
                  <a:pt x="10086" y="696"/>
                </a:cubicBezTo>
                <a:cubicBezTo>
                  <a:pt x="10073" y="474"/>
                  <a:pt x="9975" y="252"/>
                  <a:pt x="9809" y="99"/>
                </a:cubicBezTo>
                <a:cubicBezTo>
                  <a:pt x="9717" y="29"/>
                  <a:pt x="9613" y="1"/>
                  <a:pt x="95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1"/>
          <p:cNvSpPr/>
          <p:nvPr/>
        </p:nvSpPr>
        <p:spPr>
          <a:xfrm flipH="1">
            <a:off x="4572543" y="4921103"/>
            <a:ext cx="389036" cy="138279"/>
          </a:xfrm>
          <a:custGeom>
            <a:avLst/>
            <a:gdLst/>
            <a:ahLst/>
            <a:cxnLst/>
            <a:rect l="l" t="t" r="r" b="b"/>
            <a:pathLst>
              <a:path w="12666" h="4502" extrusionOk="0">
                <a:moveTo>
                  <a:pt x="2545" y="1"/>
                </a:moveTo>
                <a:cubicBezTo>
                  <a:pt x="2425" y="1"/>
                  <a:pt x="2309" y="23"/>
                  <a:pt x="2206" y="76"/>
                </a:cubicBezTo>
                <a:cubicBezTo>
                  <a:pt x="2039" y="174"/>
                  <a:pt x="1942" y="326"/>
                  <a:pt x="1915" y="520"/>
                </a:cubicBezTo>
                <a:cubicBezTo>
                  <a:pt x="1804" y="1020"/>
                  <a:pt x="1859" y="1547"/>
                  <a:pt x="2039" y="2019"/>
                </a:cubicBezTo>
                <a:cubicBezTo>
                  <a:pt x="1776" y="1922"/>
                  <a:pt x="1526" y="1783"/>
                  <a:pt x="1290" y="1644"/>
                </a:cubicBezTo>
                <a:cubicBezTo>
                  <a:pt x="1109" y="1539"/>
                  <a:pt x="908" y="1487"/>
                  <a:pt x="701" y="1487"/>
                </a:cubicBezTo>
                <a:cubicBezTo>
                  <a:pt x="607" y="1487"/>
                  <a:pt x="512" y="1498"/>
                  <a:pt x="416" y="1519"/>
                </a:cubicBezTo>
                <a:cubicBezTo>
                  <a:pt x="0" y="1672"/>
                  <a:pt x="14" y="2088"/>
                  <a:pt x="111" y="2421"/>
                </a:cubicBezTo>
                <a:cubicBezTo>
                  <a:pt x="361" y="3156"/>
                  <a:pt x="722" y="3864"/>
                  <a:pt x="1179" y="4502"/>
                </a:cubicBezTo>
                <a:lnTo>
                  <a:pt x="11501" y="4502"/>
                </a:lnTo>
                <a:cubicBezTo>
                  <a:pt x="12139" y="3961"/>
                  <a:pt x="12541" y="3184"/>
                  <a:pt x="12624" y="2352"/>
                </a:cubicBezTo>
                <a:cubicBezTo>
                  <a:pt x="12666" y="2116"/>
                  <a:pt x="12597" y="1866"/>
                  <a:pt x="12416" y="1713"/>
                </a:cubicBezTo>
                <a:cubicBezTo>
                  <a:pt x="12249" y="1566"/>
                  <a:pt x="11977" y="1502"/>
                  <a:pt x="11710" y="1502"/>
                </a:cubicBezTo>
                <a:cubicBezTo>
                  <a:pt x="11600" y="1502"/>
                  <a:pt x="11491" y="1513"/>
                  <a:pt x="11390" y="1533"/>
                </a:cubicBezTo>
                <a:cubicBezTo>
                  <a:pt x="11057" y="1616"/>
                  <a:pt x="10738" y="1741"/>
                  <a:pt x="10446" y="1922"/>
                </a:cubicBezTo>
                <a:lnTo>
                  <a:pt x="8879" y="2782"/>
                </a:lnTo>
                <a:cubicBezTo>
                  <a:pt x="8976" y="2449"/>
                  <a:pt x="9073" y="2116"/>
                  <a:pt x="8962" y="1797"/>
                </a:cubicBezTo>
                <a:cubicBezTo>
                  <a:pt x="8813" y="1419"/>
                  <a:pt x="8454" y="1172"/>
                  <a:pt x="8039" y="1172"/>
                </a:cubicBezTo>
                <a:cubicBezTo>
                  <a:pt x="8027" y="1172"/>
                  <a:pt x="8016" y="1172"/>
                  <a:pt x="8005" y="1172"/>
                </a:cubicBezTo>
                <a:cubicBezTo>
                  <a:pt x="7464" y="1172"/>
                  <a:pt x="7103" y="1533"/>
                  <a:pt x="6826" y="1866"/>
                </a:cubicBezTo>
                <a:lnTo>
                  <a:pt x="6215" y="2587"/>
                </a:lnTo>
                <a:cubicBezTo>
                  <a:pt x="5452" y="1561"/>
                  <a:pt x="4453" y="742"/>
                  <a:pt x="3288" y="201"/>
                </a:cubicBezTo>
                <a:cubicBezTo>
                  <a:pt x="3072" y="98"/>
                  <a:pt x="2798" y="1"/>
                  <a:pt x="254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639" name="Google Shape;639;p21"/>
          <p:cNvGrpSpPr/>
          <p:nvPr/>
        </p:nvGrpSpPr>
        <p:grpSpPr>
          <a:xfrm>
            <a:off x="8250221" y="3190775"/>
            <a:ext cx="1303762" cy="1952730"/>
            <a:chOff x="63220" y="3190775"/>
            <a:chExt cx="1303762" cy="1952730"/>
          </a:xfrm>
        </p:grpSpPr>
        <p:grpSp>
          <p:nvGrpSpPr>
            <p:cNvPr id="640" name="Google Shape;640;p21"/>
            <p:cNvGrpSpPr/>
            <p:nvPr/>
          </p:nvGrpSpPr>
          <p:grpSpPr>
            <a:xfrm>
              <a:off x="63220" y="3190775"/>
              <a:ext cx="1303762" cy="1952730"/>
              <a:chOff x="3639100" y="1118530"/>
              <a:chExt cx="969124" cy="1451520"/>
            </a:xfrm>
          </p:grpSpPr>
          <p:sp>
            <p:nvSpPr>
              <p:cNvPr id="641" name="Google Shape;641;p21"/>
              <p:cNvSpPr/>
              <p:nvPr/>
            </p:nvSpPr>
            <p:spPr>
              <a:xfrm>
                <a:off x="4034559" y="1118530"/>
                <a:ext cx="175626" cy="152371"/>
              </a:xfrm>
              <a:custGeom>
                <a:avLst/>
                <a:gdLst/>
                <a:ahLst/>
                <a:cxnLst/>
                <a:rect l="l" t="t" r="r" b="b"/>
                <a:pathLst>
                  <a:path w="5717" h="4960" extrusionOk="0">
                    <a:moveTo>
                      <a:pt x="3444" y="0"/>
                    </a:moveTo>
                    <a:cubicBezTo>
                      <a:pt x="2997" y="0"/>
                      <a:pt x="2573" y="274"/>
                      <a:pt x="2415" y="738"/>
                    </a:cubicBezTo>
                    <a:cubicBezTo>
                      <a:pt x="2373" y="863"/>
                      <a:pt x="2332" y="1002"/>
                      <a:pt x="2276" y="1140"/>
                    </a:cubicBezTo>
                    <a:cubicBezTo>
                      <a:pt x="2225" y="1256"/>
                      <a:pt x="2102" y="1336"/>
                      <a:pt x="1962" y="1336"/>
                    </a:cubicBezTo>
                    <a:cubicBezTo>
                      <a:pt x="1951" y="1336"/>
                      <a:pt x="1940" y="1336"/>
                      <a:pt x="1929" y="1335"/>
                    </a:cubicBezTo>
                    <a:cubicBezTo>
                      <a:pt x="1846" y="1293"/>
                      <a:pt x="1763" y="1251"/>
                      <a:pt x="1693" y="1196"/>
                    </a:cubicBezTo>
                    <a:cubicBezTo>
                      <a:pt x="1639" y="1180"/>
                      <a:pt x="1583" y="1172"/>
                      <a:pt x="1529" y="1172"/>
                    </a:cubicBezTo>
                    <a:cubicBezTo>
                      <a:pt x="1348" y="1172"/>
                      <a:pt x="1179" y="1258"/>
                      <a:pt x="1083" y="1418"/>
                    </a:cubicBezTo>
                    <a:cubicBezTo>
                      <a:pt x="958" y="1626"/>
                      <a:pt x="903" y="1862"/>
                      <a:pt x="889" y="2098"/>
                    </a:cubicBezTo>
                    <a:cubicBezTo>
                      <a:pt x="889" y="1913"/>
                      <a:pt x="704" y="1808"/>
                      <a:pt x="515" y="1808"/>
                    </a:cubicBezTo>
                    <a:cubicBezTo>
                      <a:pt x="420" y="1808"/>
                      <a:pt x="325" y="1834"/>
                      <a:pt x="251" y="1890"/>
                    </a:cubicBezTo>
                    <a:cubicBezTo>
                      <a:pt x="43" y="2070"/>
                      <a:pt x="1" y="2389"/>
                      <a:pt x="43" y="2666"/>
                    </a:cubicBezTo>
                    <a:cubicBezTo>
                      <a:pt x="98" y="3166"/>
                      <a:pt x="320" y="3638"/>
                      <a:pt x="667" y="4012"/>
                    </a:cubicBezTo>
                    <a:cubicBezTo>
                      <a:pt x="1236" y="4595"/>
                      <a:pt x="2054" y="4844"/>
                      <a:pt x="2873" y="4942"/>
                    </a:cubicBezTo>
                    <a:cubicBezTo>
                      <a:pt x="2972" y="4954"/>
                      <a:pt x="3069" y="4960"/>
                      <a:pt x="3164" y="4960"/>
                    </a:cubicBezTo>
                    <a:cubicBezTo>
                      <a:pt x="4468" y="4960"/>
                      <a:pt x="5309" y="3839"/>
                      <a:pt x="5619" y="2597"/>
                    </a:cubicBezTo>
                    <a:cubicBezTo>
                      <a:pt x="5675" y="2361"/>
                      <a:pt x="5716" y="2084"/>
                      <a:pt x="5564" y="1862"/>
                    </a:cubicBezTo>
                    <a:cubicBezTo>
                      <a:pt x="5445" y="1684"/>
                      <a:pt x="5248" y="1619"/>
                      <a:pt x="5029" y="1619"/>
                    </a:cubicBezTo>
                    <a:cubicBezTo>
                      <a:pt x="4788" y="1619"/>
                      <a:pt x="4520" y="1698"/>
                      <a:pt x="4301" y="1792"/>
                    </a:cubicBezTo>
                    <a:cubicBezTo>
                      <a:pt x="4718" y="1265"/>
                      <a:pt x="4579" y="475"/>
                      <a:pt x="3982" y="142"/>
                    </a:cubicBezTo>
                    <a:cubicBezTo>
                      <a:pt x="3810" y="45"/>
                      <a:pt x="3625" y="0"/>
                      <a:pt x="344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2" name="Google Shape;642;p21"/>
              <p:cNvSpPr/>
              <p:nvPr/>
            </p:nvSpPr>
            <p:spPr>
              <a:xfrm>
                <a:off x="4061838" y="1153274"/>
                <a:ext cx="119378" cy="103342"/>
              </a:xfrm>
              <a:custGeom>
                <a:avLst/>
                <a:gdLst/>
                <a:ahLst/>
                <a:cxnLst/>
                <a:rect l="l" t="t" r="r" b="b"/>
                <a:pathLst>
                  <a:path w="3886" h="3364" extrusionOk="0">
                    <a:moveTo>
                      <a:pt x="2363" y="0"/>
                    </a:moveTo>
                    <a:cubicBezTo>
                      <a:pt x="2056" y="0"/>
                      <a:pt x="1761" y="190"/>
                      <a:pt x="1652" y="509"/>
                    </a:cubicBezTo>
                    <a:cubicBezTo>
                      <a:pt x="1638" y="592"/>
                      <a:pt x="1610" y="689"/>
                      <a:pt x="1568" y="772"/>
                    </a:cubicBezTo>
                    <a:cubicBezTo>
                      <a:pt x="1527" y="870"/>
                      <a:pt x="1430" y="911"/>
                      <a:pt x="1333" y="911"/>
                    </a:cubicBezTo>
                    <a:cubicBezTo>
                      <a:pt x="1277" y="883"/>
                      <a:pt x="1222" y="856"/>
                      <a:pt x="1166" y="828"/>
                    </a:cubicBezTo>
                    <a:cubicBezTo>
                      <a:pt x="1125" y="809"/>
                      <a:pt x="1082" y="801"/>
                      <a:pt x="1040" y="801"/>
                    </a:cubicBezTo>
                    <a:cubicBezTo>
                      <a:pt x="924" y="801"/>
                      <a:pt x="811" y="865"/>
                      <a:pt x="750" y="967"/>
                    </a:cubicBezTo>
                    <a:cubicBezTo>
                      <a:pt x="681" y="1105"/>
                      <a:pt x="625" y="1272"/>
                      <a:pt x="625" y="1424"/>
                    </a:cubicBezTo>
                    <a:cubicBezTo>
                      <a:pt x="625" y="1303"/>
                      <a:pt x="494" y="1232"/>
                      <a:pt x="365" y="1232"/>
                    </a:cubicBezTo>
                    <a:cubicBezTo>
                      <a:pt x="303" y="1232"/>
                      <a:pt x="241" y="1249"/>
                      <a:pt x="195" y="1286"/>
                    </a:cubicBezTo>
                    <a:cubicBezTo>
                      <a:pt x="56" y="1424"/>
                      <a:pt x="1" y="1619"/>
                      <a:pt x="42" y="1813"/>
                    </a:cubicBezTo>
                    <a:cubicBezTo>
                      <a:pt x="84" y="2160"/>
                      <a:pt x="237" y="2479"/>
                      <a:pt x="472" y="2728"/>
                    </a:cubicBezTo>
                    <a:cubicBezTo>
                      <a:pt x="861" y="3131"/>
                      <a:pt x="1416" y="3297"/>
                      <a:pt x="1971" y="3353"/>
                    </a:cubicBezTo>
                    <a:cubicBezTo>
                      <a:pt x="2034" y="3360"/>
                      <a:pt x="2096" y="3363"/>
                      <a:pt x="2156" y="3363"/>
                    </a:cubicBezTo>
                    <a:cubicBezTo>
                      <a:pt x="3049" y="3363"/>
                      <a:pt x="3622" y="2616"/>
                      <a:pt x="3830" y="1771"/>
                    </a:cubicBezTo>
                    <a:cubicBezTo>
                      <a:pt x="3885" y="1605"/>
                      <a:pt x="3885" y="1424"/>
                      <a:pt x="3802" y="1272"/>
                    </a:cubicBezTo>
                    <a:cubicBezTo>
                      <a:pt x="3715" y="1145"/>
                      <a:pt x="3580" y="1098"/>
                      <a:pt x="3428" y="1098"/>
                    </a:cubicBezTo>
                    <a:cubicBezTo>
                      <a:pt x="3266" y="1098"/>
                      <a:pt x="3086" y="1152"/>
                      <a:pt x="2928" y="1216"/>
                    </a:cubicBezTo>
                    <a:cubicBezTo>
                      <a:pt x="3233" y="856"/>
                      <a:pt x="3122" y="328"/>
                      <a:pt x="2720" y="93"/>
                    </a:cubicBezTo>
                    <a:cubicBezTo>
                      <a:pt x="2606" y="30"/>
                      <a:pt x="2484" y="0"/>
                      <a:pt x="23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3" name="Google Shape;643;p21"/>
              <p:cNvSpPr/>
              <p:nvPr/>
            </p:nvSpPr>
            <p:spPr>
              <a:xfrm>
                <a:off x="4227634" y="1617975"/>
                <a:ext cx="380590" cy="448420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14597" extrusionOk="0">
                    <a:moveTo>
                      <a:pt x="10237" y="1"/>
                    </a:moveTo>
                    <a:cubicBezTo>
                      <a:pt x="9488" y="1"/>
                      <a:pt x="8920" y="708"/>
                      <a:pt x="8546" y="1377"/>
                    </a:cubicBezTo>
                    <a:cubicBezTo>
                      <a:pt x="7811" y="2653"/>
                      <a:pt x="7270" y="4041"/>
                      <a:pt x="6923" y="5469"/>
                    </a:cubicBezTo>
                    <a:cubicBezTo>
                      <a:pt x="6729" y="6288"/>
                      <a:pt x="6562" y="7176"/>
                      <a:pt x="5966" y="7772"/>
                    </a:cubicBezTo>
                    <a:cubicBezTo>
                      <a:pt x="5500" y="8234"/>
                      <a:pt x="4835" y="8344"/>
                      <a:pt x="4116" y="8344"/>
                    </a:cubicBezTo>
                    <a:cubicBezTo>
                      <a:pt x="3457" y="8344"/>
                      <a:pt x="2753" y="8251"/>
                      <a:pt x="2118" y="8251"/>
                    </a:cubicBezTo>
                    <a:cubicBezTo>
                      <a:pt x="966" y="8251"/>
                      <a:pt x="40" y="8556"/>
                      <a:pt x="14" y="10269"/>
                    </a:cubicBezTo>
                    <a:cubicBezTo>
                      <a:pt x="0" y="11823"/>
                      <a:pt x="1152" y="13224"/>
                      <a:pt x="2553" y="13904"/>
                    </a:cubicBezTo>
                    <a:cubicBezTo>
                      <a:pt x="3674" y="14437"/>
                      <a:pt x="4928" y="14597"/>
                      <a:pt x="6187" y="14597"/>
                    </a:cubicBezTo>
                    <a:cubicBezTo>
                      <a:pt x="6502" y="14597"/>
                      <a:pt x="6817" y="14587"/>
                      <a:pt x="7131" y="14570"/>
                    </a:cubicBezTo>
                    <a:cubicBezTo>
                      <a:pt x="8019" y="14528"/>
                      <a:pt x="8948" y="14431"/>
                      <a:pt x="9697" y="13918"/>
                    </a:cubicBezTo>
                    <a:cubicBezTo>
                      <a:pt x="10932" y="13072"/>
                      <a:pt x="11251" y="11407"/>
                      <a:pt x="11459" y="9909"/>
                    </a:cubicBezTo>
                    <a:lnTo>
                      <a:pt x="11931" y="6330"/>
                    </a:lnTo>
                    <a:cubicBezTo>
                      <a:pt x="12167" y="4637"/>
                      <a:pt x="12389" y="2848"/>
                      <a:pt x="11723" y="1280"/>
                    </a:cubicBezTo>
                    <a:cubicBezTo>
                      <a:pt x="11459" y="670"/>
                      <a:pt x="10987" y="59"/>
                      <a:pt x="10322" y="4"/>
                    </a:cubicBezTo>
                    <a:cubicBezTo>
                      <a:pt x="10293" y="2"/>
                      <a:pt x="10265" y="1"/>
                      <a:pt x="102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4" name="Google Shape;644;p21"/>
              <p:cNvSpPr/>
              <p:nvPr/>
            </p:nvSpPr>
            <p:spPr>
              <a:xfrm>
                <a:off x="4227204" y="1711395"/>
                <a:ext cx="375921" cy="355000"/>
              </a:xfrm>
              <a:custGeom>
                <a:avLst/>
                <a:gdLst/>
                <a:ahLst/>
                <a:cxnLst/>
                <a:rect l="l" t="t" r="r" b="b"/>
                <a:pathLst>
                  <a:path w="12237" h="11556" extrusionOk="0">
                    <a:moveTo>
                      <a:pt x="12139" y="1"/>
                    </a:moveTo>
                    <a:lnTo>
                      <a:pt x="12139" y="1"/>
                    </a:lnTo>
                    <a:cubicBezTo>
                      <a:pt x="12139" y="2"/>
                      <a:pt x="11377" y="9111"/>
                      <a:pt x="5858" y="9111"/>
                    </a:cubicBezTo>
                    <a:cubicBezTo>
                      <a:pt x="4631" y="9111"/>
                      <a:pt x="3170" y="8661"/>
                      <a:pt x="1429" y="7561"/>
                    </a:cubicBezTo>
                    <a:lnTo>
                      <a:pt x="28" y="7228"/>
                    </a:lnTo>
                    <a:lnTo>
                      <a:pt x="28" y="7228"/>
                    </a:lnTo>
                    <a:cubicBezTo>
                      <a:pt x="0" y="8796"/>
                      <a:pt x="1152" y="10183"/>
                      <a:pt x="2553" y="10863"/>
                    </a:cubicBezTo>
                    <a:cubicBezTo>
                      <a:pt x="3685" y="11396"/>
                      <a:pt x="4941" y="11556"/>
                      <a:pt x="6194" y="11556"/>
                    </a:cubicBezTo>
                    <a:cubicBezTo>
                      <a:pt x="6507" y="11556"/>
                      <a:pt x="6820" y="11546"/>
                      <a:pt x="7131" y="11529"/>
                    </a:cubicBezTo>
                    <a:cubicBezTo>
                      <a:pt x="8033" y="11487"/>
                      <a:pt x="8962" y="11390"/>
                      <a:pt x="9697" y="10891"/>
                    </a:cubicBezTo>
                    <a:cubicBezTo>
                      <a:pt x="10946" y="10045"/>
                      <a:pt x="11265" y="8366"/>
                      <a:pt x="11459" y="6868"/>
                    </a:cubicBezTo>
                    <a:lnTo>
                      <a:pt x="11945" y="3289"/>
                    </a:lnTo>
                    <a:cubicBezTo>
                      <a:pt x="12084" y="2207"/>
                      <a:pt x="12236" y="1069"/>
                      <a:pt x="121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5" name="Google Shape;645;p21"/>
              <p:cNvSpPr/>
              <p:nvPr/>
            </p:nvSpPr>
            <p:spPr>
              <a:xfrm>
                <a:off x="3639500" y="1355504"/>
                <a:ext cx="405750" cy="457236"/>
              </a:xfrm>
              <a:custGeom>
                <a:avLst/>
                <a:gdLst/>
                <a:ahLst/>
                <a:cxnLst/>
                <a:rect l="l" t="t" r="r" b="b"/>
                <a:pathLst>
                  <a:path w="13208" h="14884" extrusionOk="0">
                    <a:moveTo>
                      <a:pt x="2695" y="1"/>
                    </a:moveTo>
                    <a:cubicBezTo>
                      <a:pt x="2056" y="1"/>
                      <a:pt x="1422" y="394"/>
                      <a:pt x="1041" y="932"/>
                    </a:cubicBezTo>
                    <a:cubicBezTo>
                      <a:pt x="570" y="1584"/>
                      <a:pt x="403" y="2416"/>
                      <a:pt x="306" y="3221"/>
                    </a:cubicBezTo>
                    <a:cubicBezTo>
                      <a:pt x="1" y="5482"/>
                      <a:pt x="43" y="7771"/>
                      <a:pt x="403" y="10004"/>
                    </a:cubicBezTo>
                    <a:cubicBezTo>
                      <a:pt x="639" y="11405"/>
                      <a:pt x="1069" y="12890"/>
                      <a:pt x="2179" y="13778"/>
                    </a:cubicBezTo>
                    <a:cubicBezTo>
                      <a:pt x="3233" y="14610"/>
                      <a:pt x="4662" y="14735"/>
                      <a:pt x="5994" y="14818"/>
                    </a:cubicBezTo>
                    <a:cubicBezTo>
                      <a:pt x="6520" y="14849"/>
                      <a:pt x="7048" y="14883"/>
                      <a:pt x="7572" y="14883"/>
                    </a:cubicBezTo>
                    <a:cubicBezTo>
                      <a:pt x="8209" y="14883"/>
                      <a:pt x="8839" y="14833"/>
                      <a:pt x="9448" y="14665"/>
                    </a:cubicBezTo>
                    <a:cubicBezTo>
                      <a:pt x="10572" y="14374"/>
                      <a:pt x="11640" y="13625"/>
                      <a:pt x="12015" y="12529"/>
                    </a:cubicBezTo>
                    <a:cubicBezTo>
                      <a:pt x="13208" y="9075"/>
                      <a:pt x="6910" y="9338"/>
                      <a:pt x="5994" y="6370"/>
                    </a:cubicBezTo>
                    <a:cubicBezTo>
                      <a:pt x="5703" y="5440"/>
                      <a:pt x="5730" y="4441"/>
                      <a:pt x="5467" y="3498"/>
                    </a:cubicBezTo>
                    <a:cubicBezTo>
                      <a:pt x="5259" y="2874"/>
                      <a:pt x="4981" y="2263"/>
                      <a:pt x="4648" y="1681"/>
                    </a:cubicBezTo>
                    <a:cubicBezTo>
                      <a:pt x="4301" y="1015"/>
                      <a:pt x="3871" y="293"/>
                      <a:pt x="3150" y="71"/>
                    </a:cubicBezTo>
                    <a:cubicBezTo>
                      <a:pt x="3000" y="23"/>
                      <a:pt x="2848" y="1"/>
                      <a:pt x="2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6" name="Google Shape;646;p21"/>
              <p:cNvSpPr/>
              <p:nvPr/>
            </p:nvSpPr>
            <p:spPr>
              <a:xfrm>
                <a:off x="3639100" y="1411813"/>
                <a:ext cx="392079" cy="401142"/>
              </a:xfrm>
              <a:custGeom>
                <a:avLst/>
                <a:gdLst/>
                <a:ahLst/>
                <a:cxnLst/>
                <a:rect l="l" t="t" r="r" b="b"/>
                <a:pathLst>
                  <a:path w="12763" h="13058" extrusionOk="0">
                    <a:moveTo>
                      <a:pt x="597" y="0"/>
                    </a:moveTo>
                    <a:cubicBezTo>
                      <a:pt x="458" y="458"/>
                      <a:pt x="361" y="930"/>
                      <a:pt x="305" y="1388"/>
                    </a:cubicBezTo>
                    <a:cubicBezTo>
                      <a:pt x="0" y="3649"/>
                      <a:pt x="42" y="5938"/>
                      <a:pt x="416" y="8185"/>
                    </a:cubicBezTo>
                    <a:cubicBezTo>
                      <a:pt x="652" y="9586"/>
                      <a:pt x="1082" y="11071"/>
                      <a:pt x="2192" y="11945"/>
                    </a:cubicBezTo>
                    <a:cubicBezTo>
                      <a:pt x="3232" y="12777"/>
                      <a:pt x="4661" y="12902"/>
                      <a:pt x="6007" y="12985"/>
                    </a:cubicBezTo>
                    <a:cubicBezTo>
                      <a:pt x="6527" y="13023"/>
                      <a:pt x="7052" y="13057"/>
                      <a:pt x="7576" y="13057"/>
                    </a:cubicBezTo>
                    <a:cubicBezTo>
                      <a:pt x="8212" y="13057"/>
                      <a:pt x="8845" y="13006"/>
                      <a:pt x="9461" y="12846"/>
                    </a:cubicBezTo>
                    <a:cubicBezTo>
                      <a:pt x="10585" y="12555"/>
                      <a:pt x="11653" y="11806"/>
                      <a:pt x="12028" y="10710"/>
                    </a:cubicBezTo>
                    <a:cubicBezTo>
                      <a:pt x="12763" y="8546"/>
                      <a:pt x="10585" y="7838"/>
                      <a:pt x="8629" y="6881"/>
                    </a:cubicBezTo>
                    <a:cubicBezTo>
                      <a:pt x="8573" y="7866"/>
                      <a:pt x="8088" y="8865"/>
                      <a:pt x="7200" y="9295"/>
                    </a:cubicBezTo>
                    <a:cubicBezTo>
                      <a:pt x="6794" y="9467"/>
                      <a:pt x="6366" y="9563"/>
                      <a:pt x="5935" y="9563"/>
                    </a:cubicBezTo>
                    <a:cubicBezTo>
                      <a:pt x="5880" y="9563"/>
                      <a:pt x="5826" y="9562"/>
                      <a:pt x="5771" y="9559"/>
                    </a:cubicBezTo>
                    <a:cubicBezTo>
                      <a:pt x="3773" y="9475"/>
                      <a:pt x="2095" y="7852"/>
                      <a:pt x="1346" y="6007"/>
                    </a:cubicBezTo>
                    <a:cubicBezTo>
                      <a:pt x="597" y="4162"/>
                      <a:pt x="610" y="1998"/>
                      <a:pt x="5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7" name="Google Shape;647;p21"/>
              <p:cNvSpPr/>
              <p:nvPr/>
            </p:nvSpPr>
            <p:spPr>
              <a:xfrm>
                <a:off x="3847904" y="1234160"/>
                <a:ext cx="558305" cy="1164503"/>
              </a:xfrm>
              <a:custGeom>
                <a:avLst/>
                <a:gdLst/>
                <a:ahLst/>
                <a:cxnLst/>
                <a:rect l="l" t="t" r="r" b="b"/>
                <a:pathLst>
                  <a:path w="18174" h="37907" extrusionOk="0">
                    <a:moveTo>
                      <a:pt x="8693" y="1"/>
                    </a:moveTo>
                    <a:cubicBezTo>
                      <a:pt x="7452" y="1"/>
                      <a:pt x="6224" y="354"/>
                      <a:pt x="5245" y="1108"/>
                    </a:cubicBezTo>
                    <a:cubicBezTo>
                      <a:pt x="3566" y="2384"/>
                      <a:pt x="2845" y="4535"/>
                      <a:pt x="2359" y="6588"/>
                    </a:cubicBezTo>
                    <a:cubicBezTo>
                      <a:pt x="431" y="14800"/>
                      <a:pt x="1" y="28812"/>
                      <a:pt x="5716" y="35859"/>
                    </a:cubicBezTo>
                    <a:cubicBezTo>
                      <a:pt x="6883" y="37297"/>
                      <a:pt x="7961" y="37906"/>
                      <a:pt x="8951" y="37906"/>
                    </a:cubicBezTo>
                    <a:cubicBezTo>
                      <a:pt x="13990" y="37906"/>
                      <a:pt x="16739" y="22117"/>
                      <a:pt x="17133" y="19323"/>
                    </a:cubicBezTo>
                    <a:cubicBezTo>
                      <a:pt x="17855" y="14148"/>
                      <a:pt x="18174" y="8502"/>
                      <a:pt x="15358" y="4119"/>
                    </a:cubicBezTo>
                    <a:cubicBezTo>
                      <a:pt x="14290" y="2454"/>
                      <a:pt x="12750" y="1039"/>
                      <a:pt x="10891" y="373"/>
                    </a:cubicBezTo>
                    <a:cubicBezTo>
                      <a:pt x="10188" y="128"/>
                      <a:pt x="9438" y="1"/>
                      <a:pt x="8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8" name="Google Shape;648;p21"/>
              <p:cNvSpPr/>
              <p:nvPr/>
            </p:nvSpPr>
            <p:spPr>
              <a:xfrm>
                <a:off x="3847474" y="1436512"/>
                <a:ext cx="504207" cy="962150"/>
              </a:xfrm>
              <a:custGeom>
                <a:avLst/>
                <a:gdLst/>
                <a:ahLst/>
                <a:cxnLst/>
                <a:rect l="l" t="t" r="r" b="b"/>
                <a:pathLst>
                  <a:path w="16413" h="31320" extrusionOk="0">
                    <a:moveTo>
                      <a:pt x="2373" y="1"/>
                    </a:moveTo>
                    <a:cubicBezTo>
                      <a:pt x="445" y="8213"/>
                      <a:pt x="1" y="22225"/>
                      <a:pt x="5730" y="29272"/>
                    </a:cubicBezTo>
                    <a:cubicBezTo>
                      <a:pt x="6897" y="30710"/>
                      <a:pt x="7976" y="31319"/>
                      <a:pt x="8966" y="31319"/>
                    </a:cubicBezTo>
                    <a:cubicBezTo>
                      <a:pt x="12745" y="31319"/>
                      <a:pt x="15236" y="22445"/>
                      <a:pt x="16412" y="16828"/>
                    </a:cubicBezTo>
                    <a:lnTo>
                      <a:pt x="16412" y="16828"/>
                    </a:lnTo>
                    <a:cubicBezTo>
                      <a:pt x="13623" y="18808"/>
                      <a:pt x="11376" y="19629"/>
                      <a:pt x="9567" y="19629"/>
                    </a:cubicBezTo>
                    <a:cubicBezTo>
                      <a:pt x="729" y="19629"/>
                      <a:pt x="2373" y="2"/>
                      <a:pt x="23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49" name="Google Shape;649;p21"/>
              <p:cNvSpPr/>
              <p:nvPr/>
            </p:nvSpPr>
            <p:spPr>
              <a:xfrm>
                <a:off x="4150926" y="1345581"/>
                <a:ext cx="144906" cy="971551"/>
              </a:xfrm>
              <a:custGeom>
                <a:avLst/>
                <a:gdLst/>
                <a:ahLst/>
                <a:cxnLst/>
                <a:rect l="l" t="t" r="r" b="b"/>
                <a:pathLst>
                  <a:path w="4717" h="31626" extrusionOk="0">
                    <a:moveTo>
                      <a:pt x="2076" y="1"/>
                    </a:moveTo>
                    <a:cubicBezTo>
                      <a:pt x="2056" y="1"/>
                      <a:pt x="2038" y="7"/>
                      <a:pt x="2026" y="20"/>
                    </a:cubicBezTo>
                    <a:cubicBezTo>
                      <a:pt x="1998" y="61"/>
                      <a:pt x="1998" y="103"/>
                      <a:pt x="2026" y="131"/>
                    </a:cubicBezTo>
                    <a:cubicBezTo>
                      <a:pt x="2913" y="1144"/>
                      <a:pt x="3552" y="2364"/>
                      <a:pt x="3885" y="3682"/>
                    </a:cubicBezTo>
                    <a:cubicBezTo>
                      <a:pt x="4231" y="4986"/>
                      <a:pt x="4412" y="6332"/>
                      <a:pt x="4426" y="7691"/>
                    </a:cubicBezTo>
                    <a:cubicBezTo>
                      <a:pt x="4467" y="10397"/>
                      <a:pt x="4287" y="13116"/>
                      <a:pt x="3885" y="15807"/>
                    </a:cubicBezTo>
                    <a:cubicBezTo>
                      <a:pt x="3510" y="18484"/>
                      <a:pt x="2997" y="21162"/>
                      <a:pt x="2400" y="23812"/>
                    </a:cubicBezTo>
                    <a:cubicBezTo>
                      <a:pt x="2109" y="25143"/>
                      <a:pt x="1804" y="26461"/>
                      <a:pt x="1498" y="27793"/>
                    </a:cubicBezTo>
                    <a:cubicBezTo>
                      <a:pt x="1360" y="28459"/>
                      <a:pt x="1193" y="29111"/>
                      <a:pt x="985" y="29749"/>
                    </a:cubicBezTo>
                    <a:cubicBezTo>
                      <a:pt x="777" y="30387"/>
                      <a:pt x="458" y="30970"/>
                      <a:pt x="28" y="31483"/>
                    </a:cubicBezTo>
                    <a:cubicBezTo>
                      <a:pt x="0" y="31511"/>
                      <a:pt x="0" y="31566"/>
                      <a:pt x="28" y="31594"/>
                    </a:cubicBezTo>
                    <a:cubicBezTo>
                      <a:pt x="49" y="31615"/>
                      <a:pt x="70" y="31625"/>
                      <a:pt x="90" y="31625"/>
                    </a:cubicBezTo>
                    <a:cubicBezTo>
                      <a:pt x="111" y="31625"/>
                      <a:pt x="132" y="31615"/>
                      <a:pt x="153" y="31594"/>
                    </a:cubicBezTo>
                    <a:cubicBezTo>
                      <a:pt x="597" y="31067"/>
                      <a:pt x="944" y="30470"/>
                      <a:pt x="1166" y="29804"/>
                    </a:cubicBezTo>
                    <a:cubicBezTo>
                      <a:pt x="1401" y="29166"/>
                      <a:pt x="1582" y="28500"/>
                      <a:pt x="1734" y="27835"/>
                    </a:cubicBezTo>
                    <a:cubicBezTo>
                      <a:pt x="2039" y="26517"/>
                      <a:pt x="2359" y="25185"/>
                      <a:pt x="2650" y="23853"/>
                    </a:cubicBezTo>
                    <a:cubicBezTo>
                      <a:pt x="3246" y="21203"/>
                      <a:pt x="3787" y="18526"/>
                      <a:pt x="4176" y="15821"/>
                    </a:cubicBezTo>
                    <a:cubicBezTo>
                      <a:pt x="4550" y="13130"/>
                      <a:pt x="4717" y="10397"/>
                      <a:pt x="4675" y="7678"/>
                    </a:cubicBezTo>
                    <a:cubicBezTo>
                      <a:pt x="4648" y="6304"/>
                      <a:pt x="4453" y="4945"/>
                      <a:pt x="4107" y="3627"/>
                    </a:cubicBezTo>
                    <a:cubicBezTo>
                      <a:pt x="3746" y="2281"/>
                      <a:pt x="3080" y="1060"/>
                      <a:pt x="2150" y="34"/>
                    </a:cubicBezTo>
                    <a:cubicBezTo>
                      <a:pt x="2128" y="11"/>
                      <a:pt x="2100" y="1"/>
                      <a:pt x="20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0" name="Google Shape;650;p21"/>
              <p:cNvSpPr/>
              <p:nvPr/>
            </p:nvSpPr>
            <p:spPr>
              <a:xfrm>
                <a:off x="3948482" y="1321957"/>
                <a:ext cx="130437" cy="990966"/>
              </a:xfrm>
              <a:custGeom>
                <a:avLst/>
                <a:gdLst/>
                <a:ahLst/>
                <a:cxnLst/>
                <a:rect l="l" t="t" r="r" b="b"/>
                <a:pathLst>
                  <a:path w="4246" h="32258" extrusionOk="0">
                    <a:moveTo>
                      <a:pt x="3845" y="1"/>
                    </a:moveTo>
                    <a:cubicBezTo>
                      <a:pt x="3836" y="1"/>
                      <a:pt x="3825" y="4"/>
                      <a:pt x="3816" y="12"/>
                    </a:cubicBezTo>
                    <a:cubicBezTo>
                      <a:pt x="3178" y="345"/>
                      <a:pt x="2623" y="803"/>
                      <a:pt x="2151" y="1344"/>
                    </a:cubicBezTo>
                    <a:cubicBezTo>
                      <a:pt x="1693" y="1899"/>
                      <a:pt x="1319" y="2509"/>
                      <a:pt x="1041" y="3175"/>
                    </a:cubicBezTo>
                    <a:cubicBezTo>
                      <a:pt x="472" y="4493"/>
                      <a:pt x="264" y="5922"/>
                      <a:pt x="167" y="7337"/>
                    </a:cubicBezTo>
                    <a:cubicBezTo>
                      <a:pt x="15" y="10153"/>
                      <a:pt x="1" y="12983"/>
                      <a:pt x="139" y="15813"/>
                    </a:cubicBezTo>
                    <a:cubicBezTo>
                      <a:pt x="223" y="17228"/>
                      <a:pt x="347" y="18629"/>
                      <a:pt x="542" y="20030"/>
                    </a:cubicBezTo>
                    <a:cubicBezTo>
                      <a:pt x="625" y="20738"/>
                      <a:pt x="736" y="21445"/>
                      <a:pt x="847" y="22139"/>
                    </a:cubicBezTo>
                    <a:cubicBezTo>
                      <a:pt x="916" y="22486"/>
                      <a:pt x="986" y="22833"/>
                      <a:pt x="1055" y="23179"/>
                    </a:cubicBezTo>
                    <a:lnTo>
                      <a:pt x="1152" y="23693"/>
                    </a:lnTo>
                    <a:lnTo>
                      <a:pt x="1277" y="24220"/>
                    </a:lnTo>
                    <a:cubicBezTo>
                      <a:pt x="1582" y="25593"/>
                      <a:pt x="1971" y="26967"/>
                      <a:pt x="2428" y="28298"/>
                    </a:cubicBezTo>
                    <a:cubicBezTo>
                      <a:pt x="2900" y="29630"/>
                      <a:pt x="3455" y="30934"/>
                      <a:pt x="4079" y="32210"/>
                    </a:cubicBezTo>
                    <a:cubicBezTo>
                      <a:pt x="4090" y="32242"/>
                      <a:pt x="4123" y="32257"/>
                      <a:pt x="4157" y="32257"/>
                    </a:cubicBezTo>
                    <a:cubicBezTo>
                      <a:pt x="4169" y="32257"/>
                      <a:pt x="4180" y="32256"/>
                      <a:pt x="4190" y="32252"/>
                    </a:cubicBezTo>
                    <a:cubicBezTo>
                      <a:pt x="4232" y="32224"/>
                      <a:pt x="4246" y="32183"/>
                      <a:pt x="4232" y="32141"/>
                    </a:cubicBezTo>
                    <a:cubicBezTo>
                      <a:pt x="3025" y="29589"/>
                      <a:pt x="2109" y="26911"/>
                      <a:pt x="1513" y="24164"/>
                    </a:cubicBezTo>
                    <a:lnTo>
                      <a:pt x="1388" y="23637"/>
                    </a:lnTo>
                    <a:lnTo>
                      <a:pt x="1291" y="23124"/>
                    </a:lnTo>
                    <a:cubicBezTo>
                      <a:pt x="1221" y="22777"/>
                      <a:pt x="1152" y="22430"/>
                      <a:pt x="1097" y="22083"/>
                    </a:cubicBezTo>
                    <a:cubicBezTo>
                      <a:pt x="986" y="21390"/>
                      <a:pt x="889" y="20696"/>
                      <a:pt x="791" y="20003"/>
                    </a:cubicBezTo>
                    <a:cubicBezTo>
                      <a:pt x="694" y="19295"/>
                      <a:pt x="625" y="18588"/>
                      <a:pt x="556" y="17894"/>
                    </a:cubicBezTo>
                    <a:cubicBezTo>
                      <a:pt x="528" y="17547"/>
                      <a:pt x="500" y="17186"/>
                      <a:pt x="486" y="16840"/>
                    </a:cubicBezTo>
                    <a:cubicBezTo>
                      <a:pt x="458" y="16493"/>
                      <a:pt x="431" y="16132"/>
                      <a:pt x="417" y="15785"/>
                    </a:cubicBezTo>
                    <a:cubicBezTo>
                      <a:pt x="264" y="12969"/>
                      <a:pt x="264" y="10153"/>
                      <a:pt x="403" y="7337"/>
                    </a:cubicBezTo>
                    <a:cubicBezTo>
                      <a:pt x="486" y="5950"/>
                      <a:pt x="680" y="4534"/>
                      <a:pt x="1221" y="3244"/>
                    </a:cubicBezTo>
                    <a:cubicBezTo>
                      <a:pt x="1485" y="2606"/>
                      <a:pt x="1846" y="1996"/>
                      <a:pt x="2290" y="1455"/>
                    </a:cubicBezTo>
                    <a:cubicBezTo>
                      <a:pt x="2734" y="914"/>
                      <a:pt x="3275" y="470"/>
                      <a:pt x="3885" y="137"/>
                    </a:cubicBezTo>
                    <a:lnTo>
                      <a:pt x="3885" y="151"/>
                    </a:lnTo>
                    <a:cubicBezTo>
                      <a:pt x="3956" y="127"/>
                      <a:pt x="3905" y="1"/>
                      <a:pt x="3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1" name="Google Shape;651;p21"/>
              <p:cNvSpPr/>
              <p:nvPr/>
            </p:nvSpPr>
            <p:spPr>
              <a:xfrm>
                <a:off x="4107888" y="1381493"/>
                <a:ext cx="47739" cy="908667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29579" extrusionOk="0">
                    <a:moveTo>
                      <a:pt x="588" y="1"/>
                    </a:moveTo>
                    <a:cubicBezTo>
                      <a:pt x="525" y="1"/>
                      <a:pt x="475" y="79"/>
                      <a:pt x="527" y="141"/>
                    </a:cubicBezTo>
                    <a:cubicBezTo>
                      <a:pt x="735" y="349"/>
                      <a:pt x="902" y="599"/>
                      <a:pt x="1027" y="876"/>
                    </a:cubicBezTo>
                    <a:cubicBezTo>
                      <a:pt x="1138" y="1154"/>
                      <a:pt x="1207" y="1445"/>
                      <a:pt x="1249" y="1736"/>
                    </a:cubicBezTo>
                    <a:cubicBezTo>
                      <a:pt x="1318" y="2347"/>
                      <a:pt x="1346" y="2971"/>
                      <a:pt x="1318" y="3581"/>
                    </a:cubicBezTo>
                    <a:lnTo>
                      <a:pt x="1318" y="4511"/>
                    </a:lnTo>
                    <a:cubicBezTo>
                      <a:pt x="1318" y="4816"/>
                      <a:pt x="1290" y="5121"/>
                      <a:pt x="1290" y="5427"/>
                    </a:cubicBezTo>
                    <a:lnTo>
                      <a:pt x="1262" y="6356"/>
                    </a:lnTo>
                    <a:lnTo>
                      <a:pt x="1221" y="7285"/>
                    </a:lnTo>
                    <a:cubicBezTo>
                      <a:pt x="1110" y="9741"/>
                      <a:pt x="888" y="12210"/>
                      <a:pt x="694" y="14666"/>
                    </a:cubicBezTo>
                    <a:cubicBezTo>
                      <a:pt x="499" y="17135"/>
                      <a:pt x="278" y="19604"/>
                      <a:pt x="153" y="22074"/>
                    </a:cubicBezTo>
                    <a:cubicBezTo>
                      <a:pt x="69" y="23308"/>
                      <a:pt x="28" y="24543"/>
                      <a:pt x="14" y="25778"/>
                    </a:cubicBezTo>
                    <a:cubicBezTo>
                      <a:pt x="0" y="26402"/>
                      <a:pt x="0" y="27012"/>
                      <a:pt x="14" y="27637"/>
                    </a:cubicBezTo>
                    <a:cubicBezTo>
                      <a:pt x="14" y="28261"/>
                      <a:pt x="42" y="28871"/>
                      <a:pt x="56" y="29496"/>
                    </a:cubicBezTo>
                    <a:cubicBezTo>
                      <a:pt x="56" y="29537"/>
                      <a:pt x="97" y="29579"/>
                      <a:pt x="139" y="29579"/>
                    </a:cubicBezTo>
                    <a:cubicBezTo>
                      <a:pt x="180" y="29579"/>
                      <a:pt x="222" y="29537"/>
                      <a:pt x="222" y="29496"/>
                    </a:cubicBezTo>
                    <a:cubicBezTo>
                      <a:pt x="222" y="28871"/>
                      <a:pt x="194" y="28261"/>
                      <a:pt x="208" y="27637"/>
                    </a:cubicBezTo>
                    <a:cubicBezTo>
                      <a:pt x="208" y="27026"/>
                      <a:pt x="208" y="26402"/>
                      <a:pt x="236" y="25792"/>
                    </a:cubicBezTo>
                    <a:cubicBezTo>
                      <a:pt x="264" y="24557"/>
                      <a:pt x="305" y="23322"/>
                      <a:pt x="388" y="22088"/>
                    </a:cubicBezTo>
                    <a:cubicBezTo>
                      <a:pt x="527" y="19618"/>
                      <a:pt x="763" y="17163"/>
                      <a:pt x="957" y="14693"/>
                    </a:cubicBezTo>
                    <a:cubicBezTo>
                      <a:pt x="1165" y="12238"/>
                      <a:pt x="1346" y="9769"/>
                      <a:pt x="1457" y="7299"/>
                    </a:cubicBezTo>
                    <a:lnTo>
                      <a:pt x="1498" y="6370"/>
                    </a:lnTo>
                    <a:lnTo>
                      <a:pt x="1512" y="5440"/>
                    </a:lnTo>
                    <a:cubicBezTo>
                      <a:pt x="1540" y="4816"/>
                      <a:pt x="1540" y="4206"/>
                      <a:pt x="1540" y="3581"/>
                    </a:cubicBezTo>
                    <a:cubicBezTo>
                      <a:pt x="1554" y="2957"/>
                      <a:pt x="1526" y="2333"/>
                      <a:pt x="1443" y="1723"/>
                    </a:cubicBezTo>
                    <a:cubicBezTo>
                      <a:pt x="1401" y="1403"/>
                      <a:pt x="1304" y="1098"/>
                      <a:pt x="1193" y="807"/>
                    </a:cubicBezTo>
                    <a:cubicBezTo>
                      <a:pt x="1054" y="516"/>
                      <a:pt x="874" y="252"/>
                      <a:pt x="652" y="30"/>
                    </a:cubicBezTo>
                    <a:cubicBezTo>
                      <a:pt x="631" y="9"/>
                      <a:pt x="609" y="1"/>
                      <a:pt x="5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2" name="Google Shape;652;p21"/>
              <p:cNvSpPr/>
              <p:nvPr/>
            </p:nvSpPr>
            <p:spPr>
              <a:xfrm>
                <a:off x="3721184" y="1409817"/>
                <a:ext cx="136120" cy="233441"/>
              </a:xfrm>
              <a:custGeom>
                <a:avLst/>
                <a:gdLst/>
                <a:ahLst/>
                <a:cxnLst/>
                <a:rect l="l" t="t" r="r" b="b"/>
                <a:pathLst>
                  <a:path w="4431" h="7599" extrusionOk="0">
                    <a:moveTo>
                      <a:pt x="331" y="1"/>
                    </a:moveTo>
                    <a:cubicBezTo>
                      <a:pt x="254" y="1"/>
                      <a:pt x="177" y="9"/>
                      <a:pt x="103" y="24"/>
                    </a:cubicBezTo>
                    <a:cubicBezTo>
                      <a:pt x="0" y="49"/>
                      <a:pt x="28" y="193"/>
                      <a:pt x="120" y="193"/>
                    </a:cubicBezTo>
                    <a:cubicBezTo>
                      <a:pt x="128" y="193"/>
                      <a:pt x="136" y="192"/>
                      <a:pt x="144" y="190"/>
                    </a:cubicBezTo>
                    <a:cubicBezTo>
                      <a:pt x="186" y="185"/>
                      <a:pt x="228" y="183"/>
                      <a:pt x="270" y="183"/>
                    </a:cubicBezTo>
                    <a:cubicBezTo>
                      <a:pt x="587" y="183"/>
                      <a:pt x="893" y="321"/>
                      <a:pt x="1101" y="579"/>
                    </a:cubicBezTo>
                    <a:cubicBezTo>
                      <a:pt x="1323" y="870"/>
                      <a:pt x="1490" y="1217"/>
                      <a:pt x="1545" y="1591"/>
                    </a:cubicBezTo>
                    <a:cubicBezTo>
                      <a:pt x="1712" y="2340"/>
                      <a:pt x="1740" y="3117"/>
                      <a:pt x="1809" y="3908"/>
                    </a:cubicBezTo>
                    <a:cubicBezTo>
                      <a:pt x="1851" y="4296"/>
                      <a:pt x="1906" y="4699"/>
                      <a:pt x="2003" y="5087"/>
                    </a:cubicBezTo>
                    <a:cubicBezTo>
                      <a:pt x="2086" y="5476"/>
                      <a:pt x="2239" y="5850"/>
                      <a:pt x="2433" y="6211"/>
                    </a:cubicBezTo>
                    <a:cubicBezTo>
                      <a:pt x="2641" y="6558"/>
                      <a:pt x="2905" y="6877"/>
                      <a:pt x="3224" y="7126"/>
                    </a:cubicBezTo>
                    <a:cubicBezTo>
                      <a:pt x="3543" y="7390"/>
                      <a:pt x="3931" y="7543"/>
                      <a:pt x="4334" y="7598"/>
                    </a:cubicBezTo>
                    <a:cubicBezTo>
                      <a:pt x="4375" y="7598"/>
                      <a:pt x="4417" y="7570"/>
                      <a:pt x="4417" y="7529"/>
                    </a:cubicBezTo>
                    <a:cubicBezTo>
                      <a:pt x="4431" y="7487"/>
                      <a:pt x="4403" y="7446"/>
                      <a:pt x="4362" y="7446"/>
                    </a:cubicBezTo>
                    <a:cubicBezTo>
                      <a:pt x="3987" y="7376"/>
                      <a:pt x="3640" y="7224"/>
                      <a:pt x="3349" y="6974"/>
                    </a:cubicBezTo>
                    <a:cubicBezTo>
                      <a:pt x="3071" y="6724"/>
                      <a:pt x="2822" y="6419"/>
                      <a:pt x="2641" y="6086"/>
                    </a:cubicBezTo>
                    <a:cubicBezTo>
                      <a:pt x="2475" y="5753"/>
                      <a:pt x="2336" y="5392"/>
                      <a:pt x="2253" y="5018"/>
                    </a:cubicBezTo>
                    <a:cubicBezTo>
                      <a:pt x="2170" y="4643"/>
                      <a:pt x="2114" y="4255"/>
                      <a:pt x="2073" y="3880"/>
                    </a:cubicBezTo>
                    <a:cubicBezTo>
                      <a:pt x="2003" y="3103"/>
                      <a:pt x="1975" y="2313"/>
                      <a:pt x="1795" y="1536"/>
                    </a:cubicBezTo>
                    <a:cubicBezTo>
                      <a:pt x="1712" y="1120"/>
                      <a:pt x="1531" y="745"/>
                      <a:pt x="1254" y="426"/>
                    </a:cubicBezTo>
                    <a:cubicBezTo>
                      <a:pt x="1115" y="273"/>
                      <a:pt x="935" y="148"/>
                      <a:pt x="741" y="79"/>
                    </a:cubicBezTo>
                    <a:cubicBezTo>
                      <a:pt x="607" y="26"/>
                      <a:pt x="468" y="1"/>
                      <a:pt x="3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3" name="Google Shape;653;p21"/>
              <p:cNvSpPr/>
              <p:nvPr/>
            </p:nvSpPr>
            <p:spPr>
              <a:xfrm>
                <a:off x="3667209" y="1441090"/>
                <a:ext cx="173906" cy="324035"/>
              </a:xfrm>
              <a:custGeom>
                <a:avLst/>
                <a:gdLst/>
                <a:ahLst/>
                <a:cxnLst/>
                <a:rect l="l" t="t" r="r" b="b"/>
                <a:pathLst>
                  <a:path w="5661" h="10548" extrusionOk="0">
                    <a:moveTo>
                      <a:pt x="312" y="1"/>
                    </a:moveTo>
                    <a:cubicBezTo>
                      <a:pt x="279" y="1"/>
                      <a:pt x="248" y="28"/>
                      <a:pt x="237" y="74"/>
                    </a:cubicBezTo>
                    <a:cubicBezTo>
                      <a:pt x="56" y="1184"/>
                      <a:pt x="1" y="2307"/>
                      <a:pt x="84" y="3431"/>
                    </a:cubicBezTo>
                    <a:cubicBezTo>
                      <a:pt x="153" y="4555"/>
                      <a:pt x="334" y="5665"/>
                      <a:pt x="639" y="6760"/>
                    </a:cubicBezTo>
                    <a:cubicBezTo>
                      <a:pt x="791" y="7302"/>
                      <a:pt x="986" y="7829"/>
                      <a:pt x="1235" y="8342"/>
                    </a:cubicBezTo>
                    <a:cubicBezTo>
                      <a:pt x="1485" y="8869"/>
                      <a:pt x="1860" y="9327"/>
                      <a:pt x="2331" y="9660"/>
                    </a:cubicBezTo>
                    <a:cubicBezTo>
                      <a:pt x="2803" y="9993"/>
                      <a:pt x="3330" y="10229"/>
                      <a:pt x="3899" y="10353"/>
                    </a:cubicBezTo>
                    <a:cubicBezTo>
                      <a:pt x="4440" y="10478"/>
                      <a:pt x="5009" y="10548"/>
                      <a:pt x="5577" y="10548"/>
                    </a:cubicBezTo>
                    <a:cubicBezTo>
                      <a:pt x="5619" y="10548"/>
                      <a:pt x="5647" y="10506"/>
                      <a:pt x="5661" y="10464"/>
                    </a:cubicBezTo>
                    <a:cubicBezTo>
                      <a:pt x="5661" y="10423"/>
                      <a:pt x="5619" y="10395"/>
                      <a:pt x="5577" y="10381"/>
                    </a:cubicBezTo>
                    <a:cubicBezTo>
                      <a:pt x="5023" y="10367"/>
                      <a:pt x="4482" y="10298"/>
                      <a:pt x="3941" y="10159"/>
                    </a:cubicBezTo>
                    <a:cubicBezTo>
                      <a:pt x="3413" y="10021"/>
                      <a:pt x="2914" y="9799"/>
                      <a:pt x="2470" y="9480"/>
                    </a:cubicBezTo>
                    <a:cubicBezTo>
                      <a:pt x="2040" y="9147"/>
                      <a:pt x="1693" y="8717"/>
                      <a:pt x="1457" y="8231"/>
                    </a:cubicBezTo>
                    <a:cubicBezTo>
                      <a:pt x="1221" y="7732"/>
                      <a:pt x="1041" y="7218"/>
                      <a:pt x="902" y="6677"/>
                    </a:cubicBezTo>
                    <a:cubicBezTo>
                      <a:pt x="597" y="5609"/>
                      <a:pt x="403" y="4527"/>
                      <a:pt x="320" y="3417"/>
                    </a:cubicBezTo>
                    <a:cubicBezTo>
                      <a:pt x="278" y="2862"/>
                      <a:pt x="264" y="2307"/>
                      <a:pt x="278" y="1752"/>
                    </a:cubicBezTo>
                    <a:cubicBezTo>
                      <a:pt x="292" y="1198"/>
                      <a:pt x="334" y="643"/>
                      <a:pt x="403" y="88"/>
                    </a:cubicBezTo>
                    <a:cubicBezTo>
                      <a:pt x="417" y="46"/>
                      <a:pt x="375" y="4"/>
                      <a:pt x="334" y="4"/>
                    </a:cubicBezTo>
                    <a:cubicBezTo>
                      <a:pt x="326" y="2"/>
                      <a:pt x="319" y="1"/>
                      <a:pt x="3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4" name="Google Shape;654;p21"/>
              <p:cNvSpPr/>
              <p:nvPr/>
            </p:nvSpPr>
            <p:spPr>
              <a:xfrm>
                <a:off x="3711538" y="1508919"/>
                <a:ext cx="121498" cy="196116"/>
              </a:xfrm>
              <a:custGeom>
                <a:avLst/>
                <a:gdLst/>
                <a:ahLst/>
                <a:cxnLst/>
                <a:rect l="l" t="t" r="r" b="b"/>
                <a:pathLst>
                  <a:path w="3955" h="6384" extrusionOk="0">
                    <a:moveTo>
                      <a:pt x="154" y="1"/>
                    </a:moveTo>
                    <a:cubicBezTo>
                      <a:pt x="118" y="1"/>
                      <a:pt x="82" y="23"/>
                      <a:pt x="70" y="72"/>
                    </a:cubicBezTo>
                    <a:cubicBezTo>
                      <a:pt x="14" y="405"/>
                      <a:pt x="0" y="737"/>
                      <a:pt x="42" y="1070"/>
                    </a:cubicBezTo>
                    <a:cubicBezTo>
                      <a:pt x="98" y="1389"/>
                      <a:pt x="167" y="1722"/>
                      <a:pt x="264" y="2028"/>
                    </a:cubicBezTo>
                    <a:cubicBezTo>
                      <a:pt x="444" y="2666"/>
                      <a:pt x="666" y="3276"/>
                      <a:pt x="958" y="3873"/>
                    </a:cubicBezTo>
                    <a:cubicBezTo>
                      <a:pt x="1235" y="4469"/>
                      <a:pt x="1637" y="5010"/>
                      <a:pt x="2123" y="5468"/>
                    </a:cubicBezTo>
                    <a:cubicBezTo>
                      <a:pt x="2595" y="5926"/>
                      <a:pt x="3205" y="6245"/>
                      <a:pt x="3857" y="6384"/>
                    </a:cubicBezTo>
                    <a:cubicBezTo>
                      <a:pt x="3899" y="6384"/>
                      <a:pt x="3940" y="6356"/>
                      <a:pt x="3954" y="6328"/>
                    </a:cubicBezTo>
                    <a:cubicBezTo>
                      <a:pt x="3954" y="6287"/>
                      <a:pt x="3940" y="6245"/>
                      <a:pt x="3899" y="6231"/>
                    </a:cubicBezTo>
                    <a:cubicBezTo>
                      <a:pt x="3288" y="6065"/>
                      <a:pt x="2733" y="5746"/>
                      <a:pt x="2276" y="5288"/>
                    </a:cubicBezTo>
                    <a:cubicBezTo>
                      <a:pt x="1832" y="4844"/>
                      <a:pt x="1457" y="4317"/>
                      <a:pt x="1193" y="3748"/>
                    </a:cubicBezTo>
                    <a:cubicBezTo>
                      <a:pt x="916" y="3179"/>
                      <a:pt x="680" y="2569"/>
                      <a:pt x="500" y="1958"/>
                    </a:cubicBezTo>
                    <a:cubicBezTo>
                      <a:pt x="306" y="1348"/>
                      <a:pt x="153" y="724"/>
                      <a:pt x="236" y="99"/>
                    </a:cubicBezTo>
                    <a:cubicBezTo>
                      <a:pt x="244" y="37"/>
                      <a:pt x="199" y="1"/>
                      <a:pt x="1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5" name="Google Shape;655;p21"/>
              <p:cNvSpPr/>
              <p:nvPr/>
            </p:nvSpPr>
            <p:spPr>
              <a:xfrm>
                <a:off x="4366550" y="1717293"/>
                <a:ext cx="205455" cy="317737"/>
              </a:xfrm>
              <a:custGeom>
                <a:avLst/>
                <a:gdLst/>
                <a:ahLst/>
                <a:cxnLst/>
                <a:rect l="l" t="t" r="r" b="b"/>
                <a:pathLst>
                  <a:path w="6688" h="10343" extrusionOk="0">
                    <a:moveTo>
                      <a:pt x="6601" y="0"/>
                    </a:moveTo>
                    <a:cubicBezTo>
                      <a:pt x="6566" y="0"/>
                      <a:pt x="6535" y="36"/>
                      <a:pt x="6535" y="72"/>
                    </a:cubicBezTo>
                    <a:cubicBezTo>
                      <a:pt x="6368" y="1252"/>
                      <a:pt x="6230" y="2445"/>
                      <a:pt x="6077" y="3624"/>
                    </a:cubicBezTo>
                    <a:lnTo>
                      <a:pt x="5869" y="5399"/>
                    </a:lnTo>
                    <a:cubicBezTo>
                      <a:pt x="5786" y="5996"/>
                      <a:pt x="5744" y="6592"/>
                      <a:pt x="5647" y="7175"/>
                    </a:cubicBezTo>
                    <a:cubicBezTo>
                      <a:pt x="5578" y="7744"/>
                      <a:pt x="5342" y="8299"/>
                      <a:pt x="4967" y="8729"/>
                    </a:cubicBezTo>
                    <a:cubicBezTo>
                      <a:pt x="4565" y="9159"/>
                      <a:pt x="4093" y="9492"/>
                      <a:pt x="3552" y="9728"/>
                    </a:cubicBezTo>
                    <a:cubicBezTo>
                      <a:pt x="3011" y="9950"/>
                      <a:pt x="2442" y="10088"/>
                      <a:pt x="1860" y="10130"/>
                    </a:cubicBezTo>
                    <a:cubicBezTo>
                      <a:pt x="1776" y="10134"/>
                      <a:pt x="1693" y="10136"/>
                      <a:pt x="1609" y="10136"/>
                    </a:cubicBezTo>
                    <a:cubicBezTo>
                      <a:pt x="1107" y="10136"/>
                      <a:pt x="601" y="10065"/>
                      <a:pt x="126" y="9922"/>
                    </a:cubicBezTo>
                    <a:cubicBezTo>
                      <a:pt x="114" y="9914"/>
                      <a:pt x="102" y="9911"/>
                      <a:pt x="91" y="9911"/>
                    </a:cubicBezTo>
                    <a:cubicBezTo>
                      <a:pt x="63" y="9911"/>
                      <a:pt x="39" y="9934"/>
                      <a:pt x="29" y="9964"/>
                    </a:cubicBezTo>
                    <a:cubicBezTo>
                      <a:pt x="1" y="10005"/>
                      <a:pt x="29" y="10061"/>
                      <a:pt x="70" y="10075"/>
                    </a:cubicBezTo>
                    <a:cubicBezTo>
                      <a:pt x="587" y="10247"/>
                      <a:pt x="1126" y="10343"/>
                      <a:pt x="1668" y="10343"/>
                    </a:cubicBezTo>
                    <a:cubicBezTo>
                      <a:pt x="1736" y="10343"/>
                      <a:pt x="1805" y="10341"/>
                      <a:pt x="1874" y="10338"/>
                    </a:cubicBezTo>
                    <a:cubicBezTo>
                      <a:pt x="2484" y="10324"/>
                      <a:pt x="3094" y="10186"/>
                      <a:pt x="3649" y="9950"/>
                    </a:cubicBezTo>
                    <a:cubicBezTo>
                      <a:pt x="4232" y="9714"/>
                      <a:pt x="4745" y="9367"/>
                      <a:pt x="5161" y="8909"/>
                    </a:cubicBezTo>
                    <a:cubicBezTo>
                      <a:pt x="5370" y="8673"/>
                      <a:pt x="5550" y="8410"/>
                      <a:pt x="5661" y="8118"/>
                    </a:cubicBezTo>
                    <a:cubicBezTo>
                      <a:pt x="5786" y="7827"/>
                      <a:pt x="5855" y="7536"/>
                      <a:pt x="5911" y="7231"/>
                    </a:cubicBezTo>
                    <a:cubicBezTo>
                      <a:pt x="6008" y="6620"/>
                      <a:pt x="6049" y="6038"/>
                      <a:pt x="6119" y="5441"/>
                    </a:cubicBezTo>
                    <a:lnTo>
                      <a:pt x="6327" y="3665"/>
                    </a:lnTo>
                    <a:cubicBezTo>
                      <a:pt x="6452" y="2472"/>
                      <a:pt x="6576" y="1279"/>
                      <a:pt x="6687" y="86"/>
                    </a:cubicBezTo>
                    <a:cubicBezTo>
                      <a:pt x="6687" y="45"/>
                      <a:pt x="6660" y="3"/>
                      <a:pt x="6618" y="3"/>
                    </a:cubicBezTo>
                    <a:cubicBezTo>
                      <a:pt x="6612" y="1"/>
                      <a:pt x="6607" y="0"/>
                      <a:pt x="66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6" name="Google Shape;656;p21"/>
              <p:cNvSpPr/>
              <p:nvPr/>
            </p:nvSpPr>
            <p:spPr>
              <a:xfrm>
                <a:off x="4364860" y="1669646"/>
                <a:ext cx="172186" cy="252549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8221" extrusionOk="0">
                    <a:moveTo>
                      <a:pt x="5522" y="0"/>
                    </a:moveTo>
                    <a:cubicBezTo>
                      <a:pt x="5272" y="28"/>
                      <a:pt x="5036" y="125"/>
                      <a:pt x="4856" y="292"/>
                    </a:cubicBezTo>
                    <a:cubicBezTo>
                      <a:pt x="4675" y="458"/>
                      <a:pt x="4537" y="652"/>
                      <a:pt x="4440" y="874"/>
                    </a:cubicBezTo>
                    <a:cubicBezTo>
                      <a:pt x="4287" y="1318"/>
                      <a:pt x="4162" y="1762"/>
                      <a:pt x="4093" y="2220"/>
                    </a:cubicBezTo>
                    <a:lnTo>
                      <a:pt x="3552" y="4897"/>
                    </a:lnTo>
                    <a:cubicBezTo>
                      <a:pt x="3482" y="5341"/>
                      <a:pt x="3371" y="5785"/>
                      <a:pt x="3233" y="6215"/>
                    </a:cubicBezTo>
                    <a:cubicBezTo>
                      <a:pt x="3108" y="6631"/>
                      <a:pt x="2886" y="7006"/>
                      <a:pt x="2567" y="7325"/>
                    </a:cubicBezTo>
                    <a:cubicBezTo>
                      <a:pt x="2248" y="7616"/>
                      <a:pt x="1859" y="7824"/>
                      <a:pt x="1429" y="7922"/>
                    </a:cubicBezTo>
                    <a:cubicBezTo>
                      <a:pt x="1142" y="7996"/>
                      <a:pt x="850" y="8033"/>
                      <a:pt x="555" y="8033"/>
                    </a:cubicBezTo>
                    <a:cubicBezTo>
                      <a:pt x="407" y="8033"/>
                      <a:pt x="259" y="8023"/>
                      <a:pt x="111" y="8005"/>
                    </a:cubicBezTo>
                    <a:cubicBezTo>
                      <a:pt x="70" y="8005"/>
                      <a:pt x="28" y="8033"/>
                      <a:pt x="14" y="8074"/>
                    </a:cubicBezTo>
                    <a:cubicBezTo>
                      <a:pt x="0" y="8130"/>
                      <a:pt x="42" y="8171"/>
                      <a:pt x="84" y="8171"/>
                    </a:cubicBezTo>
                    <a:cubicBezTo>
                      <a:pt x="293" y="8203"/>
                      <a:pt x="506" y="8220"/>
                      <a:pt x="719" y="8220"/>
                    </a:cubicBezTo>
                    <a:cubicBezTo>
                      <a:pt x="971" y="8220"/>
                      <a:pt x="1223" y="8196"/>
                      <a:pt x="1471" y="8143"/>
                    </a:cubicBezTo>
                    <a:cubicBezTo>
                      <a:pt x="1942" y="8033"/>
                      <a:pt x="2373" y="7824"/>
                      <a:pt x="2733" y="7505"/>
                    </a:cubicBezTo>
                    <a:cubicBezTo>
                      <a:pt x="3080" y="7172"/>
                      <a:pt x="3330" y="6756"/>
                      <a:pt x="3482" y="6298"/>
                    </a:cubicBezTo>
                    <a:cubicBezTo>
                      <a:pt x="3621" y="5854"/>
                      <a:pt x="3732" y="5411"/>
                      <a:pt x="3801" y="4953"/>
                    </a:cubicBezTo>
                    <a:lnTo>
                      <a:pt x="4329" y="2275"/>
                    </a:lnTo>
                    <a:cubicBezTo>
                      <a:pt x="4384" y="1831"/>
                      <a:pt x="4495" y="1387"/>
                      <a:pt x="4634" y="971"/>
                    </a:cubicBezTo>
                    <a:cubicBezTo>
                      <a:pt x="4703" y="763"/>
                      <a:pt x="4828" y="583"/>
                      <a:pt x="4981" y="430"/>
                    </a:cubicBezTo>
                    <a:cubicBezTo>
                      <a:pt x="5133" y="278"/>
                      <a:pt x="5327" y="181"/>
                      <a:pt x="5536" y="153"/>
                    </a:cubicBezTo>
                    <a:cubicBezTo>
                      <a:pt x="5577" y="153"/>
                      <a:pt x="5605" y="111"/>
                      <a:pt x="5605" y="70"/>
                    </a:cubicBezTo>
                    <a:cubicBezTo>
                      <a:pt x="5605" y="28"/>
                      <a:pt x="5563" y="0"/>
                      <a:pt x="55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7" name="Google Shape;657;p21"/>
              <p:cNvSpPr/>
              <p:nvPr/>
            </p:nvSpPr>
            <p:spPr>
              <a:xfrm>
                <a:off x="4366550" y="1767244"/>
                <a:ext cx="157716" cy="212951"/>
              </a:xfrm>
              <a:custGeom>
                <a:avLst/>
                <a:gdLst/>
                <a:ahLst/>
                <a:cxnLst/>
                <a:rect l="l" t="t" r="r" b="b"/>
                <a:pathLst>
                  <a:path w="5134" h="6932" extrusionOk="0">
                    <a:moveTo>
                      <a:pt x="5050" y="0"/>
                    </a:moveTo>
                    <a:cubicBezTo>
                      <a:pt x="5009" y="0"/>
                      <a:pt x="4967" y="28"/>
                      <a:pt x="4967" y="69"/>
                    </a:cubicBezTo>
                    <a:cubicBezTo>
                      <a:pt x="4953" y="930"/>
                      <a:pt x="4884" y="1776"/>
                      <a:pt x="4773" y="2622"/>
                    </a:cubicBezTo>
                    <a:cubicBezTo>
                      <a:pt x="4718" y="3052"/>
                      <a:pt x="4662" y="3468"/>
                      <a:pt x="4593" y="3884"/>
                    </a:cubicBezTo>
                    <a:cubicBezTo>
                      <a:pt x="4523" y="4314"/>
                      <a:pt x="4426" y="4717"/>
                      <a:pt x="4301" y="5119"/>
                    </a:cubicBezTo>
                    <a:cubicBezTo>
                      <a:pt x="4190" y="5521"/>
                      <a:pt x="3982" y="5882"/>
                      <a:pt x="3705" y="6173"/>
                    </a:cubicBezTo>
                    <a:cubicBezTo>
                      <a:pt x="3566" y="6312"/>
                      <a:pt x="3400" y="6437"/>
                      <a:pt x="3219" y="6506"/>
                    </a:cubicBezTo>
                    <a:cubicBezTo>
                      <a:pt x="3025" y="6590"/>
                      <a:pt x="2831" y="6631"/>
                      <a:pt x="2637" y="6659"/>
                    </a:cubicBezTo>
                    <a:cubicBezTo>
                      <a:pt x="2220" y="6701"/>
                      <a:pt x="1790" y="6701"/>
                      <a:pt x="1360" y="6701"/>
                    </a:cubicBezTo>
                    <a:lnTo>
                      <a:pt x="84" y="6728"/>
                    </a:lnTo>
                    <a:cubicBezTo>
                      <a:pt x="29" y="6742"/>
                      <a:pt x="1" y="6770"/>
                      <a:pt x="1" y="6812"/>
                    </a:cubicBezTo>
                    <a:cubicBezTo>
                      <a:pt x="1" y="6867"/>
                      <a:pt x="29" y="6895"/>
                      <a:pt x="84" y="6909"/>
                    </a:cubicBezTo>
                    <a:lnTo>
                      <a:pt x="1360" y="6923"/>
                    </a:lnTo>
                    <a:cubicBezTo>
                      <a:pt x="1544" y="6928"/>
                      <a:pt x="1726" y="6932"/>
                      <a:pt x="1906" y="6932"/>
                    </a:cubicBezTo>
                    <a:cubicBezTo>
                      <a:pt x="2161" y="6932"/>
                      <a:pt x="2412" y="6925"/>
                      <a:pt x="2664" y="6909"/>
                    </a:cubicBezTo>
                    <a:cubicBezTo>
                      <a:pt x="2886" y="6881"/>
                      <a:pt x="3108" y="6839"/>
                      <a:pt x="3330" y="6756"/>
                    </a:cubicBezTo>
                    <a:cubicBezTo>
                      <a:pt x="3538" y="6659"/>
                      <a:pt x="3733" y="6534"/>
                      <a:pt x="3899" y="6368"/>
                    </a:cubicBezTo>
                    <a:cubicBezTo>
                      <a:pt x="4204" y="6035"/>
                      <a:pt x="4440" y="5646"/>
                      <a:pt x="4565" y="5216"/>
                    </a:cubicBezTo>
                    <a:cubicBezTo>
                      <a:pt x="4690" y="4786"/>
                      <a:pt x="4787" y="4370"/>
                      <a:pt x="4842" y="3940"/>
                    </a:cubicBezTo>
                    <a:cubicBezTo>
                      <a:pt x="4926" y="3510"/>
                      <a:pt x="4981" y="3080"/>
                      <a:pt x="5023" y="2650"/>
                    </a:cubicBezTo>
                    <a:cubicBezTo>
                      <a:pt x="5064" y="2234"/>
                      <a:pt x="5092" y="1790"/>
                      <a:pt x="5120" y="1360"/>
                    </a:cubicBezTo>
                    <a:cubicBezTo>
                      <a:pt x="5134" y="930"/>
                      <a:pt x="5134" y="499"/>
                      <a:pt x="5134" y="69"/>
                    </a:cubicBezTo>
                    <a:cubicBezTo>
                      <a:pt x="5134" y="28"/>
                      <a:pt x="5092" y="0"/>
                      <a:pt x="50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8" name="Google Shape;658;p21"/>
              <p:cNvSpPr/>
              <p:nvPr/>
            </p:nvSpPr>
            <p:spPr>
              <a:xfrm>
                <a:off x="4220968" y="1440444"/>
                <a:ext cx="13517" cy="36157"/>
              </a:xfrm>
              <a:custGeom>
                <a:avLst/>
                <a:gdLst/>
                <a:ahLst/>
                <a:cxnLst/>
                <a:rect l="l" t="t" r="r" b="b"/>
                <a:pathLst>
                  <a:path w="440" h="1177" extrusionOk="0">
                    <a:moveTo>
                      <a:pt x="85" y="0"/>
                    </a:moveTo>
                    <a:cubicBezTo>
                      <a:pt x="44" y="0"/>
                      <a:pt x="1" y="30"/>
                      <a:pt x="9" y="81"/>
                    </a:cubicBezTo>
                    <a:cubicBezTo>
                      <a:pt x="9" y="261"/>
                      <a:pt x="37" y="442"/>
                      <a:pt x="92" y="622"/>
                    </a:cubicBezTo>
                    <a:cubicBezTo>
                      <a:pt x="134" y="788"/>
                      <a:pt x="190" y="969"/>
                      <a:pt x="273" y="1121"/>
                    </a:cubicBezTo>
                    <a:cubicBezTo>
                      <a:pt x="287" y="1149"/>
                      <a:pt x="314" y="1177"/>
                      <a:pt x="356" y="1177"/>
                    </a:cubicBezTo>
                    <a:cubicBezTo>
                      <a:pt x="398" y="1177"/>
                      <a:pt x="439" y="1135"/>
                      <a:pt x="439" y="1080"/>
                    </a:cubicBezTo>
                    <a:cubicBezTo>
                      <a:pt x="425" y="899"/>
                      <a:pt x="398" y="719"/>
                      <a:pt x="342" y="553"/>
                    </a:cubicBezTo>
                    <a:cubicBezTo>
                      <a:pt x="301" y="372"/>
                      <a:pt x="231" y="206"/>
                      <a:pt x="162" y="39"/>
                    </a:cubicBezTo>
                    <a:lnTo>
                      <a:pt x="148" y="39"/>
                    </a:lnTo>
                    <a:cubicBezTo>
                      <a:pt x="137" y="12"/>
                      <a:pt x="112" y="0"/>
                      <a:pt x="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59" name="Google Shape;659;p21"/>
              <p:cNvSpPr/>
              <p:nvPr/>
            </p:nvSpPr>
            <p:spPr>
              <a:xfrm>
                <a:off x="4188005" y="1523880"/>
                <a:ext cx="8970" cy="37693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27" extrusionOk="0">
                    <a:moveTo>
                      <a:pt x="125" y="1"/>
                    </a:moveTo>
                    <a:cubicBezTo>
                      <a:pt x="69" y="1"/>
                      <a:pt x="42" y="29"/>
                      <a:pt x="28" y="70"/>
                    </a:cubicBezTo>
                    <a:cubicBezTo>
                      <a:pt x="14" y="250"/>
                      <a:pt x="0" y="431"/>
                      <a:pt x="14" y="611"/>
                    </a:cubicBezTo>
                    <a:cubicBezTo>
                      <a:pt x="14" y="792"/>
                      <a:pt x="14" y="972"/>
                      <a:pt x="42" y="1152"/>
                    </a:cubicBezTo>
                    <a:cubicBezTo>
                      <a:pt x="42" y="1194"/>
                      <a:pt x="69" y="1222"/>
                      <a:pt x="97" y="1222"/>
                    </a:cubicBezTo>
                    <a:cubicBezTo>
                      <a:pt x="107" y="1225"/>
                      <a:pt x="118" y="1227"/>
                      <a:pt x="128" y="1227"/>
                    </a:cubicBezTo>
                    <a:cubicBezTo>
                      <a:pt x="163" y="1227"/>
                      <a:pt x="198" y="1208"/>
                      <a:pt x="208" y="1166"/>
                    </a:cubicBezTo>
                    <a:cubicBezTo>
                      <a:pt x="264" y="986"/>
                      <a:pt x="291" y="805"/>
                      <a:pt x="278" y="611"/>
                    </a:cubicBezTo>
                    <a:cubicBezTo>
                      <a:pt x="278" y="431"/>
                      <a:pt x="250" y="237"/>
                      <a:pt x="180" y="56"/>
                    </a:cubicBezTo>
                    <a:cubicBezTo>
                      <a:pt x="167" y="29"/>
                      <a:pt x="153" y="15"/>
                      <a:pt x="1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0" name="Google Shape;660;p21"/>
              <p:cNvSpPr/>
              <p:nvPr/>
            </p:nvSpPr>
            <p:spPr>
              <a:xfrm>
                <a:off x="4245513" y="1608698"/>
                <a:ext cx="9001" cy="35574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158" extrusionOk="0">
                    <a:moveTo>
                      <a:pt x="84" y="0"/>
                    </a:moveTo>
                    <a:cubicBezTo>
                      <a:pt x="29" y="0"/>
                      <a:pt x="1" y="42"/>
                      <a:pt x="1" y="84"/>
                    </a:cubicBezTo>
                    <a:cubicBezTo>
                      <a:pt x="1" y="250"/>
                      <a:pt x="15" y="417"/>
                      <a:pt x="15" y="583"/>
                    </a:cubicBezTo>
                    <a:lnTo>
                      <a:pt x="15" y="1069"/>
                    </a:lnTo>
                    <a:cubicBezTo>
                      <a:pt x="15" y="1096"/>
                      <a:pt x="29" y="1124"/>
                      <a:pt x="56" y="1152"/>
                    </a:cubicBezTo>
                    <a:cubicBezTo>
                      <a:pt x="67" y="1155"/>
                      <a:pt x="78" y="1157"/>
                      <a:pt x="90" y="1157"/>
                    </a:cubicBezTo>
                    <a:cubicBezTo>
                      <a:pt x="124" y="1157"/>
                      <a:pt x="160" y="1141"/>
                      <a:pt x="181" y="1110"/>
                    </a:cubicBezTo>
                    <a:cubicBezTo>
                      <a:pt x="251" y="944"/>
                      <a:pt x="292" y="750"/>
                      <a:pt x="292" y="569"/>
                    </a:cubicBezTo>
                    <a:cubicBezTo>
                      <a:pt x="292" y="389"/>
                      <a:pt x="237" y="209"/>
                      <a:pt x="154" y="42"/>
                    </a:cubicBezTo>
                    <a:cubicBezTo>
                      <a:pt x="140" y="14"/>
                      <a:pt x="112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1" name="Google Shape;661;p21"/>
              <p:cNvSpPr/>
              <p:nvPr/>
            </p:nvSpPr>
            <p:spPr>
              <a:xfrm>
                <a:off x="4189695" y="1704483"/>
                <a:ext cx="8970" cy="3806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39" extrusionOk="0">
                    <a:moveTo>
                      <a:pt x="145" y="0"/>
                    </a:moveTo>
                    <a:cubicBezTo>
                      <a:pt x="112" y="0"/>
                      <a:pt x="84" y="25"/>
                      <a:pt x="84" y="59"/>
                    </a:cubicBezTo>
                    <a:cubicBezTo>
                      <a:pt x="42" y="240"/>
                      <a:pt x="14" y="420"/>
                      <a:pt x="14" y="600"/>
                    </a:cubicBezTo>
                    <a:cubicBezTo>
                      <a:pt x="1" y="795"/>
                      <a:pt x="28" y="975"/>
                      <a:pt x="56" y="1155"/>
                    </a:cubicBezTo>
                    <a:cubicBezTo>
                      <a:pt x="56" y="1211"/>
                      <a:pt x="101" y="1238"/>
                      <a:pt x="146" y="1238"/>
                    </a:cubicBezTo>
                    <a:cubicBezTo>
                      <a:pt x="191" y="1238"/>
                      <a:pt x="236" y="1211"/>
                      <a:pt x="236" y="1155"/>
                    </a:cubicBezTo>
                    <a:cubicBezTo>
                      <a:pt x="278" y="975"/>
                      <a:pt x="292" y="795"/>
                      <a:pt x="292" y="614"/>
                    </a:cubicBezTo>
                    <a:cubicBezTo>
                      <a:pt x="292" y="420"/>
                      <a:pt x="278" y="240"/>
                      <a:pt x="236" y="59"/>
                    </a:cubicBezTo>
                    <a:cubicBezTo>
                      <a:pt x="223" y="32"/>
                      <a:pt x="209" y="4"/>
                      <a:pt x="167" y="4"/>
                    </a:cubicBezTo>
                    <a:cubicBezTo>
                      <a:pt x="160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2" name="Google Shape;662;p21"/>
              <p:cNvSpPr/>
              <p:nvPr/>
            </p:nvSpPr>
            <p:spPr>
              <a:xfrm>
                <a:off x="4218664" y="1826257"/>
                <a:ext cx="9431" cy="4436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1444" extrusionOk="0">
                    <a:moveTo>
                      <a:pt x="202" y="0"/>
                    </a:moveTo>
                    <a:cubicBezTo>
                      <a:pt x="167" y="0"/>
                      <a:pt x="133" y="21"/>
                      <a:pt x="126" y="63"/>
                    </a:cubicBezTo>
                    <a:cubicBezTo>
                      <a:pt x="70" y="271"/>
                      <a:pt x="43" y="479"/>
                      <a:pt x="29" y="701"/>
                    </a:cubicBezTo>
                    <a:cubicBezTo>
                      <a:pt x="1" y="923"/>
                      <a:pt x="1" y="1131"/>
                      <a:pt x="29" y="1353"/>
                    </a:cubicBezTo>
                    <a:cubicBezTo>
                      <a:pt x="21" y="1412"/>
                      <a:pt x="69" y="1444"/>
                      <a:pt x="115" y="1444"/>
                    </a:cubicBezTo>
                    <a:cubicBezTo>
                      <a:pt x="156" y="1444"/>
                      <a:pt x="195" y="1419"/>
                      <a:pt x="195" y="1367"/>
                    </a:cubicBezTo>
                    <a:cubicBezTo>
                      <a:pt x="251" y="1145"/>
                      <a:pt x="278" y="937"/>
                      <a:pt x="292" y="715"/>
                    </a:cubicBezTo>
                    <a:cubicBezTo>
                      <a:pt x="306" y="507"/>
                      <a:pt x="292" y="285"/>
                      <a:pt x="278" y="63"/>
                    </a:cubicBezTo>
                    <a:cubicBezTo>
                      <a:pt x="271" y="21"/>
                      <a:pt x="237" y="0"/>
                      <a:pt x="2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3" name="Google Shape;663;p21"/>
              <p:cNvSpPr/>
              <p:nvPr/>
            </p:nvSpPr>
            <p:spPr>
              <a:xfrm>
                <a:off x="4179035" y="1947386"/>
                <a:ext cx="8571" cy="3563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160" extrusionOk="0">
                    <a:moveTo>
                      <a:pt x="145" y="1"/>
                    </a:moveTo>
                    <a:cubicBezTo>
                      <a:pt x="112" y="1"/>
                      <a:pt x="82" y="25"/>
                      <a:pt x="70" y="60"/>
                    </a:cubicBezTo>
                    <a:cubicBezTo>
                      <a:pt x="29" y="226"/>
                      <a:pt x="15" y="393"/>
                      <a:pt x="1" y="573"/>
                    </a:cubicBezTo>
                    <a:cubicBezTo>
                      <a:pt x="1" y="739"/>
                      <a:pt x="15" y="920"/>
                      <a:pt x="56" y="1086"/>
                    </a:cubicBezTo>
                    <a:cubicBezTo>
                      <a:pt x="56" y="1128"/>
                      <a:pt x="84" y="1142"/>
                      <a:pt x="112" y="1156"/>
                    </a:cubicBezTo>
                    <a:cubicBezTo>
                      <a:pt x="119" y="1158"/>
                      <a:pt x="126" y="1159"/>
                      <a:pt x="134" y="1159"/>
                    </a:cubicBezTo>
                    <a:cubicBezTo>
                      <a:pt x="171" y="1159"/>
                      <a:pt x="211" y="1132"/>
                      <a:pt x="223" y="1086"/>
                    </a:cubicBezTo>
                    <a:cubicBezTo>
                      <a:pt x="264" y="920"/>
                      <a:pt x="278" y="753"/>
                      <a:pt x="278" y="573"/>
                    </a:cubicBezTo>
                    <a:cubicBezTo>
                      <a:pt x="278" y="407"/>
                      <a:pt x="264" y="226"/>
                      <a:pt x="223" y="60"/>
                    </a:cubicBezTo>
                    <a:cubicBezTo>
                      <a:pt x="209" y="32"/>
                      <a:pt x="195" y="18"/>
                      <a:pt x="167" y="4"/>
                    </a:cubicBezTo>
                    <a:cubicBezTo>
                      <a:pt x="160" y="2"/>
                      <a:pt x="153" y="1"/>
                      <a:pt x="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4" name="Google Shape;664;p21"/>
              <p:cNvSpPr/>
              <p:nvPr/>
            </p:nvSpPr>
            <p:spPr>
              <a:xfrm>
                <a:off x="4098917" y="1451934"/>
                <a:ext cx="8571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79" h="808" extrusionOk="0">
                    <a:moveTo>
                      <a:pt x="147" y="1"/>
                    </a:moveTo>
                    <a:cubicBezTo>
                      <a:pt x="117" y="1"/>
                      <a:pt x="90" y="24"/>
                      <a:pt x="70" y="54"/>
                    </a:cubicBezTo>
                    <a:cubicBezTo>
                      <a:pt x="28" y="165"/>
                      <a:pt x="15" y="276"/>
                      <a:pt x="1" y="401"/>
                    </a:cubicBezTo>
                    <a:cubicBezTo>
                      <a:pt x="1" y="512"/>
                      <a:pt x="15" y="636"/>
                      <a:pt x="42" y="747"/>
                    </a:cubicBezTo>
                    <a:cubicBezTo>
                      <a:pt x="56" y="775"/>
                      <a:pt x="70" y="789"/>
                      <a:pt x="98" y="803"/>
                    </a:cubicBezTo>
                    <a:cubicBezTo>
                      <a:pt x="108" y="806"/>
                      <a:pt x="118" y="808"/>
                      <a:pt x="129" y="808"/>
                    </a:cubicBezTo>
                    <a:cubicBezTo>
                      <a:pt x="163" y="808"/>
                      <a:pt x="198" y="790"/>
                      <a:pt x="209" y="747"/>
                    </a:cubicBezTo>
                    <a:cubicBezTo>
                      <a:pt x="250" y="650"/>
                      <a:pt x="278" y="525"/>
                      <a:pt x="278" y="414"/>
                    </a:cubicBezTo>
                    <a:cubicBezTo>
                      <a:pt x="278" y="303"/>
                      <a:pt x="264" y="179"/>
                      <a:pt x="237" y="68"/>
                    </a:cubicBezTo>
                    <a:cubicBezTo>
                      <a:pt x="223" y="40"/>
                      <a:pt x="209" y="26"/>
                      <a:pt x="181" y="12"/>
                    </a:cubicBezTo>
                    <a:cubicBezTo>
                      <a:pt x="169" y="4"/>
                      <a:pt x="15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5" name="Google Shape;665;p21"/>
              <p:cNvSpPr/>
              <p:nvPr/>
            </p:nvSpPr>
            <p:spPr>
              <a:xfrm>
                <a:off x="4066969" y="1542558"/>
                <a:ext cx="8540" cy="5084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655" extrusionOk="0">
                    <a:moveTo>
                      <a:pt x="137" y="0"/>
                    </a:moveTo>
                    <a:cubicBezTo>
                      <a:pt x="104" y="0"/>
                      <a:pt x="82" y="36"/>
                      <a:pt x="70" y="73"/>
                    </a:cubicBezTo>
                    <a:cubicBezTo>
                      <a:pt x="28" y="322"/>
                      <a:pt x="0" y="572"/>
                      <a:pt x="0" y="822"/>
                    </a:cubicBezTo>
                    <a:cubicBezTo>
                      <a:pt x="0" y="1071"/>
                      <a:pt x="14" y="1321"/>
                      <a:pt x="42" y="1571"/>
                    </a:cubicBezTo>
                    <a:cubicBezTo>
                      <a:pt x="42" y="1626"/>
                      <a:pt x="87" y="1654"/>
                      <a:pt x="132" y="1654"/>
                    </a:cubicBezTo>
                    <a:cubicBezTo>
                      <a:pt x="177" y="1654"/>
                      <a:pt x="222" y="1626"/>
                      <a:pt x="222" y="1571"/>
                    </a:cubicBezTo>
                    <a:cubicBezTo>
                      <a:pt x="264" y="1321"/>
                      <a:pt x="278" y="1071"/>
                      <a:pt x="278" y="822"/>
                    </a:cubicBezTo>
                    <a:cubicBezTo>
                      <a:pt x="278" y="572"/>
                      <a:pt x="264" y="322"/>
                      <a:pt x="236" y="73"/>
                    </a:cubicBezTo>
                    <a:cubicBezTo>
                      <a:pt x="222" y="31"/>
                      <a:pt x="194" y="3"/>
                      <a:pt x="153" y="3"/>
                    </a:cubicBezTo>
                    <a:cubicBezTo>
                      <a:pt x="147" y="1"/>
                      <a:pt x="142" y="0"/>
                      <a:pt x="1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6" name="Google Shape;666;p21"/>
              <p:cNvSpPr/>
              <p:nvPr/>
            </p:nvSpPr>
            <p:spPr>
              <a:xfrm>
                <a:off x="4013700" y="1489443"/>
                <a:ext cx="11090" cy="44513"/>
              </a:xfrm>
              <a:custGeom>
                <a:avLst/>
                <a:gdLst/>
                <a:ahLst/>
                <a:cxnLst/>
                <a:rect l="l" t="t" r="r" b="b"/>
                <a:pathLst>
                  <a:path w="361" h="1449" extrusionOk="0">
                    <a:moveTo>
                      <a:pt x="267" y="0"/>
                    </a:moveTo>
                    <a:cubicBezTo>
                      <a:pt x="243" y="0"/>
                      <a:pt x="219" y="13"/>
                      <a:pt x="208" y="40"/>
                    </a:cubicBezTo>
                    <a:cubicBezTo>
                      <a:pt x="97" y="248"/>
                      <a:pt x="42" y="470"/>
                      <a:pt x="28" y="692"/>
                    </a:cubicBezTo>
                    <a:cubicBezTo>
                      <a:pt x="0" y="928"/>
                      <a:pt x="28" y="1150"/>
                      <a:pt x="97" y="1371"/>
                    </a:cubicBezTo>
                    <a:cubicBezTo>
                      <a:pt x="104" y="1424"/>
                      <a:pt x="144" y="1448"/>
                      <a:pt x="183" y="1448"/>
                    </a:cubicBezTo>
                    <a:cubicBezTo>
                      <a:pt x="228" y="1448"/>
                      <a:pt x="271" y="1417"/>
                      <a:pt x="264" y="1358"/>
                    </a:cubicBezTo>
                    <a:cubicBezTo>
                      <a:pt x="278" y="1136"/>
                      <a:pt x="292" y="928"/>
                      <a:pt x="305" y="719"/>
                    </a:cubicBezTo>
                    <a:cubicBezTo>
                      <a:pt x="319" y="511"/>
                      <a:pt x="347" y="303"/>
                      <a:pt x="361" y="81"/>
                    </a:cubicBezTo>
                    <a:lnTo>
                      <a:pt x="347" y="81"/>
                    </a:lnTo>
                    <a:cubicBezTo>
                      <a:pt x="347" y="31"/>
                      <a:pt x="306" y="0"/>
                      <a:pt x="2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7" name="Google Shape;667;p21"/>
              <p:cNvSpPr/>
              <p:nvPr/>
            </p:nvSpPr>
            <p:spPr>
              <a:xfrm>
                <a:off x="4006880" y="1620003"/>
                <a:ext cx="8970" cy="39967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301" extrusionOk="0">
                    <a:moveTo>
                      <a:pt x="168" y="0"/>
                    </a:moveTo>
                    <a:cubicBezTo>
                      <a:pt x="135" y="0"/>
                      <a:pt x="104" y="21"/>
                      <a:pt x="97" y="62"/>
                    </a:cubicBezTo>
                    <a:cubicBezTo>
                      <a:pt x="42" y="257"/>
                      <a:pt x="14" y="451"/>
                      <a:pt x="14" y="645"/>
                    </a:cubicBezTo>
                    <a:cubicBezTo>
                      <a:pt x="0" y="839"/>
                      <a:pt x="14" y="1034"/>
                      <a:pt x="42" y="1228"/>
                    </a:cubicBezTo>
                    <a:cubicBezTo>
                      <a:pt x="42" y="1269"/>
                      <a:pt x="70" y="1297"/>
                      <a:pt x="111" y="1297"/>
                    </a:cubicBezTo>
                    <a:cubicBezTo>
                      <a:pt x="119" y="1300"/>
                      <a:pt x="126" y="1301"/>
                      <a:pt x="133" y="1301"/>
                    </a:cubicBezTo>
                    <a:cubicBezTo>
                      <a:pt x="167" y="1301"/>
                      <a:pt x="197" y="1276"/>
                      <a:pt x="208" y="1242"/>
                    </a:cubicBezTo>
                    <a:cubicBezTo>
                      <a:pt x="250" y="1047"/>
                      <a:pt x="278" y="853"/>
                      <a:pt x="278" y="659"/>
                    </a:cubicBezTo>
                    <a:cubicBezTo>
                      <a:pt x="292" y="465"/>
                      <a:pt x="278" y="271"/>
                      <a:pt x="250" y="76"/>
                    </a:cubicBezTo>
                    <a:lnTo>
                      <a:pt x="250" y="62"/>
                    </a:lnTo>
                    <a:cubicBezTo>
                      <a:pt x="236" y="21"/>
                      <a:pt x="201" y="0"/>
                      <a:pt x="1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8" name="Google Shape;668;p21"/>
              <p:cNvSpPr/>
              <p:nvPr/>
            </p:nvSpPr>
            <p:spPr>
              <a:xfrm>
                <a:off x="4077198" y="1723775"/>
                <a:ext cx="8970" cy="3849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1253" extrusionOk="0">
                    <a:moveTo>
                      <a:pt x="111" y="0"/>
                    </a:moveTo>
                    <a:cubicBezTo>
                      <a:pt x="70" y="0"/>
                      <a:pt x="28" y="28"/>
                      <a:pt x="28" y="69"/>
                    </a:cubicBezTo>
                    <a:cubicBezTo>
                      <a:pt x="14" y="250"/>
                      <a:pt x="0" y="444"/>
                      <a:pt x="14" y="624"/>
                    </a:cubicBezTo>
                    <a:cubicBezTo>
                      <a:pt x="14" y="805"/>
                      <a:pt x="28" y="985"/>
                      <a:pt x="42" y="1179"/>
                    </a:cubicBezTo>
                    <a:cubicBezTo>
                      <a:pt x="56" y="1207"/>
                      <a:pt x="70" y="1235"/>
                      <a:pt x="111" y="1249"/>
                    </a:cubicBezTo>
                    <a:cubicBezTo>
                      <a:pt x="119" y="1251"/>
                      <a:pt x="126" y="1252"/>
                      <a:pt x="133" y="1252"/>
                    </a:cubicBezTo>
                    <a:cubicBezTo>
                      <a:pt x="167" y="1252"/>
                      <a:pt x="197" y="1227"/>
                      <a:pt x="208" y="1193"/>
                    </a:cubicBezTo>
                    <a:cubicBezTo>
                      <a:pt x="264" y="999"/>
                      <a:pt x="292" y="805"/>
                      <a:pt x="278" y="624"/>
                    </a:cubicBezTo>
                    <a:cubicBezTo>
                      <a:pt x="278" y="430"/>
                      <a:pt x="250" y="236"/>
                      <a:pt x="181" y="56"/>
                    </a:cubicBezTo>
                    <a:cubicBezTo>
                      <a:pt x="167" y="28"/>
                      <a:pt x="153" y="0"/>
                      <a:pt x="1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69" name="Google Shape;669;p21"/>
              <p:cNvSpPr/>
              <p:nvPr/>
            </p:nvSpPr>
            <p:spPr>
              <a:xfrm>
                <a:off x="4025619" y="1818700"/>
                <a:ext cx="8571" cy="32195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48" extrusionOk="0">
                    <a:moveTo>
                      <a:pt x="144" y="0"/>
                    </a:moveTo>
                    <a:cubicBezTo>
                      <a:pt x="108" y="0"/>
                      <a:pt x="70" y="25"/>
                      <a:pt x="70" y="59"/>
                    </a:cubicBezTo>
                    <a:cubicBezTo>
                      <a:pt x="28" y="212"/>
                      <a:pt x="1" y="364"/>
                      <a:pt x="1" y="517"/>
                    </a:cubicBezTo>
                    <a:cubicBezTo>
                      <a:pt x="1" y="670"/>
                      <a:pt x="14" y="836"/>
                      <a:pt x="42" y="989"/>
                    </a:cubicBezTo>
                    <a:cubicBezTo>
                      <a:pt x="56" y="1016"/>
                      <a:pt x="84" y="1030"/>
                      <a:pt x="112" y="1044"/>
                    </a:cubicBezTo>
                    <a:cubicBezTo>
                      <a:pt x="119" y="1047"/>
                      <a:pt x="126" y="1048"/>
                      <a:pt x="134" y="1048"/>
                    </a:cubicBezTo>
                    <a:cubicBezTo>
                      <a:pt x="167" y="1048"/>
                      <a:pt x="197" y="1023"/>
                      <a:pt x="209" y="989"/>
                    </a:cubicBezTo>
                    <a:cubicBezTo>
                      <a:pt x="250" y="836"/>
                      <a:pt x="278" y="683"/>
                      <a:pt x="264" y="531"/>
                    </a:cubicBezTo>
                    <a:cubicBezTo>
                      <a:pt x="278" y="364"/>
                      <a:pt x="250" y="212"/>
                      <a:pt x="223" y="59"/>
                    </a:cubicBezTo>
                    <a:cubicBezTo>
                      <a:pt x="209" y="31"/>
                      <a:pt x="195" y="18"/>
                      <a:pt x="167" y="4"/>
                    </a:cubicBezTo>
                    <a:cubicBezTo>
                      <a:pt x="160" y="1"/>
                      <a:pt x="152" y="0"/>
                      <a:pt x="1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4064818" y="1905637"/>
                <a:ext cx="9001" cy="41165"/>
              </a:xfrm>
              <a:custGeom>
                <a:avLst/>
                <a:gdLst/>
                <a:ahLst/>
                <a:cxnLst/>
                <a:rect l="l" t="t" r="r" b="b"/>
                <a:pathLst>
                  <a:path w="293" h="1340" extrusionOk="0">
                    <a:moveTo>
                      <a:pt x="95" y="1"/>
                    </a:moveTo>
                    <a:cubicBezTo>
                      <a:pt x="60" y="1"/>
                      <a:pt x="29" y="37"/>
                      <a:pt x="29" y="73"/>
                    </a:cubicBezTo>
                    <a:cubicBezTo>
                      <a:pt x="15" y="267"/>
                      <a:pt x="1" y="461"/>
                      <a:pt x="15" y="670"/>
                    </a:cubicBezTo>
                    <a:cubicBezTo>
                      <a:pt x="15" y="864"/>
                      <a:pt x="15" y="1072"/>
                      <a:pt x="43" y="1266"/>
                    </a:cubicBezTo>
                    <a:cubicBezTo>
                      <a:pt x="43" y="1294"/>
                      <a:pt x="70" y="1322"/>
                      <a:pt x="112" y="1335"/>
                    </a:cubicBezTo>
                    <a:cubicBezTo>
                      <a:pt x="119" y="1338"/>
                      <a:pt x="127" y="1339"/>
                      <a:pt x="134" y="1339"/>
                    </a:cubicBezTo>
                    <a:cubicBezTo>
                      <a:pt x="167" y="1339"/>
                      <a:pt x="198" y="1314"/>
                      <a:pt x="209" y="1280"/>
                    </a:cubicBezTo>
                    <a:cubicBezTo>
                      <a:pt x="264" y="1072"/>
                      <a:pt x="292" y="864"/>
                      <a:pt x="278" y="670"/>
                    </a:cubicBezTo>
                    <a:cubicBezTo>
                      <a:pt x="278" y="461"/>
                      <a:pt x="237" y="253"/>
                      <a:pt x="181" y="45"/>
                    </a:cubicBezTo>
                    <a:cubicBezTo>
                      <a:pt x="167" y="18"/>
                      <a:pt x="140" y="4"/>
                      <a:pt x="112" y="4"/>
                    </a:cubicBezTo>
                    <a:cubicBezTo>
                      <a:pt x="106" y="2"/>
                      <a:pt x="101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1" name="Google Shape;671;p21"/>
              <p:cNvSpPr/>
              <p:nvPr/>
            </p:nvSpPr>
            <p:spPr>
              <a:xfrm>
                <a:off x="4027739" y="2031897"/>
                <a:ext cx="9861" cy="3674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1196" extrusionOk="0">
                    <a:moveTo>
                      <a:pt x="112" y="0"/>
                    </a:moveTo>
                    <a:cubicBezTo>
                      <a:pt x="56" y="0"/>
                      <a:pt x="29" y="28"/>
                      <a:pt x="15" y="69"/>
                    </a:cubicBezTo>
                    <a:cubicBezTo>
                      <a:pt x="1" y="250"/>
                      <a:pt x="1" y="430"/>
                      <a:pt x="15" y="610"/>
                    </a:cubicBezTo>
                    <a:cubicBezTo>
                      <a:pt x="29" y="791"/>
                      <a:pt x="70" y="971"/>
                      <a:pt x="126" y="1138"/>
                    </a:cubicBezTo>
                    <a:cubicBezTo>
                      <a:pt x="140" y="1165"/>
                      <a:pt x="167" y="1193"/>
                      <a:pt x="195" y="1193"/>
                    </a:cubicBezTo>
                    <a:cubicBezTo>
                      <a:pt x="201" y="1195"/>
                      <a:pt x="207" y="1196"/>
                      <a:pt x="213" y="1196"/>
                    </a:cubicBezTo>
                    <a:cubicBezTo>
                      <a:pt x="251" y="1196"/>
                      <a:pt x="292" y="1160"/>
                      <a:pt x="292" y="1124"/>
                    </a:cubicBezTo>
                    <a:cubicBezTo>
                      <a:pt x="320" y="943"/>
                      <a:pt x="320" y="763"/>
                      <a:pt x="292" y="583"/>
                    </a:cubicBezTo>
                    <a:cubicBezTo>
                      <a:pt x="278" y="402"/>
                      <a:pt x="237" y="222"/>
                      <a:pt x="181" y="55"/>
                    </a:cubicBezTo>
                    <a:cubicBezTo>
                      <a:pt x="167" y="28"/>
                      <a:pt x="140" y="0"/>
                      <a:pt x="1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2" name="Google Shape;672;p21"/>
              <p:cNvSpPr/>
              <p:nvPr/>
            </p:nvSpPr>
            <p:spPr>
              <a:xfrm>
                <a:off x="4061009" y="2130323"/>
                <a:ext cx="9400" cy="37110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208" extrusionOk="0">
                    <a:moveTo>
                      <a:pt x="153" y="1"/>
                    </a:moveTo>
                    <a:cubicBezTo>
                      <a:pt x="111" y="1"/>
                      <a:pt x="69" y="14"/>
                      <a:pt x="56" y="56"/>
                    </a:cubicBezTo>
                    <a:cubicBezTo>
                      <a:pt x="14" y="236"/>
                      <a:pt x="0" y="431"/>
                      <a:pt x="14" y="611"/>
                    </a:cubicBezTo>
                    <a:cubicBezTo>
                      <a:pt x="28" y="791"/>
                      <a:pt x="69" y="986"/>
                      <a:pt x="153" y="1152"/>
                    </a:cubicBezTo>
                    <a:cubicBezTo>
                      <a:pt x="167" y="1180"/>
                      <a:pt x="194" y="1194"/>
                      <a:pt x="222" y="1208"/>
                    </a:cubicBezTo>
                    <a:cubicBezTo>
                      <a:pt x="264" y="1208"/>
                      <a:pt x="305" y="1166"/>
                      <a:pt x="305" y="1110"/>
                    </a:cubicBezTo>
                    <a:cubicBezTo>
                      <a:pt x="305" y="944"/>
                      <a:pt x="305" y="764"/>
                      <a:pt x="291" y="597"/>
                    </a:cubicBezTo>
                    <a:cubicBezTo>
                      <a:pt x="264" y="417"/>
                      <a:pt x="250" y="250"/>
                      <a:pt x="222" y="70"/>
                    </a:cubicBezTo>
                    <a:cubicBezTo>
                      <a:pt x="208" y="42"/>
                      <a:pt x="194" y="14"/>
                      <a:pt x="1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3" name="Google Shape;673;p21"/>
              <p:cNvSpPr/>
              <p:nvPr/>
            </p:nvSpPr>
            <p:spPr>
              <a:xfrm>
                <a:off x="4174366" y="2084182"/>
                <a:ext cx="9830" cy="4288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1396" extrusionOk="0">
                    <a:moveTo>
                      <a:pt x="214" y="1"/>
                    </a:moveTo>
                    <a:cubicBezTo>
                      <a:pt x="181" y="1"/>
                      <a:pt x="150" y="26"/>
                      <a:pt x="139" y="60"/>
                    </a:cubicBezTo>
                    <a:cubicBezTo>
                      <a:pt x="83" y="254"/>
                      <a:pt x="42" y="476"/>
                      <a:pt x="28" y="684"/>
                    </a:cubicBezTo>
                    <a:cubicBezTo>
                      <a:pt x="0" y="892"/>
                      <a:pt x="0" y="1100"/>
                      <a:pt x="28" y="1322"/>
                    </a:cubicBezTo>
                    <a:cubicBezTo>
                      <a:pt x="28" y="1350"/>
                      <a:pt x="42" y="1378"/>
                      <a:pt x="83" y="1392"/>
                    </a:cubicBezTo>
                    <a:cubicBezTo>
                      <a:pt x="91" y="1394"/>
                      <a:pt x="99" y="1395"/>
                      <a:pt x="107" y="1395"/>
                    </a:cubicBezTo>
                    <a:cubicBezTo>
                      <a:pt x="143" y="1395"/>
                      <a:pt x="183" y="1370"/>
                      <a:pt x="194" y="1336"/>
                    </a:cubicBezTo>
                    <a:cubicBezTo>
                      <a:pt x="250" y="1128"/>
                      <a:pt x="278" y="920"/>
                      <a:pt x="292" y="712"/>
                    </a:cubicBezTo>
                    <a:cubicBezTo>
                      <a:pt x="319" y="490"/>
                      <a:pt x="319" y="282"/>
                      <a:pt x="292" y="74"/>
                    </a:cubicBezTo>
                    <a:cubicBezTo>
                      <a:pt x="292" y="32"/>
                      <a:pt x="264" y="4"/>
                      <a:pt x="236" y="4"/>
                    </a:cubicBezTo>
                    <a:cubicBezTo>
                      <a:pt x="229" y="2"/>
                      <a:pt x="221" y="1"/>
                      <a:pt x="2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4" name="Google Shape;674;p21"/>
              <p:cNvSpPr/>
              <p:nvPr/>
            </p:nvSpPr>
            <p:spPr>
              <a:xfrm>
                <a:off x="4321822" y="1452179"/>
                <a:ext cx="12380" cy="29553"/>
              </a:xfrm>
              <a:custGeom>
                <a:avLst/>
                <a:gdLst/>
                <a:ahLst/>
                <a:cxnLst/>
                <a:rect l="l" t="t" r="r" b="b"/>
                <a:pathLst>
                  <a:path w="403" h="962" extrusionOk="0">
                    <a:moveTo>
                      <a:pt x="90" y="1"/>
                    </a:moveTo>
                    <a:cubicBezTo>
                      <a:pt x="56" y="1"/>
                      <a:pt x="26" y="28"/>
                      <a:pt x="14" y="74"/>
                    </a:cubicBezTo>
                    <a:cubicBezTo>
                      <a:pt x="0" y="212"/>
                      <a:pt x="0" y="379"/>
                      <a:pt x="42" y="517"/>
                    </a:cubicBezTo>
                    <a:cubicBezTo>
                      <a:pt x="83" y="670"/>
                      <a:pt x="139" y="809"/>
                      <a:pt x="250" y="920"/>
                    </a:cubicBezTo>
                    <a:cubicBezTo>
                      <a:pt x="264" y="948"/>
                      <a:pt x="291" y="961"/>
                      <a:pt x="319" y="961"/>
                    </a:cubicBezTo>
                    <a:cubicBezTo>
                      <a:pt x="375" y="948"/>
                      <a:pt x="402" y="906"/>
                      <a:pt x="402" y="864"/>
                    </a:cubicBezTo>
                    <a:cubicBezTo>
                      <a:pt x="375" y="726"/>
                      <a:pt x="347" y="587"/>
                      <a:pt x="305" y="448"/>
                    </a:cubicBezTo>
                    <a:cubicBezTo>
                      <a:pt x="264" y="323"/>
                      <a:pt x="222" y="185"/>
                      <a:pt x="180" y="60"/>
                    </a:cubicBezTo>
                    <a:lnTo>
                      <a:pt x="167" y="46"/>
                    </a:lnTo>
                    <a:cubicBezTo>
                      <a:pt x="167" y="32"/>
                      <a:pt x="139" y="4"/>
                      <a:pt x="111" y="4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5" name="Google Shape;675;p21"/>
              <p:cNvSpPr/>
              <p:nvPr/>
            </p:nvSpPr>
            <p:spPr>
              <a:xfrm>
                <a:off x="4322252" y="1571496"/>
                <a:ext cx="8540" cy="399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299" extrusionOk="0">
                    <a:moveTo>
                      <a:pt x="90" y="1"/>
                    </a:moveTo>
                    <a:cubicBezTo>
                      <a:pt x="56" y="1"/>
                      <a:pt x="25" y="28"/>
                      <a:pt x="14" y="74"/>
                    </a:cubicBezTo>
                    <a:cubicBezTo>
                      <a:pt x="0" y="254"/>
                      <a:pt x="0" y="448"/>
                      <a:pt x="0" y="643"/>
                    </a:cubicBezTo>
                    <a:cubicBezTo>
                      <a:pt x="0" y="837"/>
                      <a:pt x="14" y="1031"/>
                      <a:pt x="28" y="1225"/>
                    </a:cubicBezTo>
                    <a:cubicBezTo>
                      <a:pt x="42" y="1253"/>
                      <a:pt x="56" y="1281"/>
                      <a:pt x="97" y="1295"/>
                    </a:cubicBezTo>
                    <a:cubicBezTo>
                      <a:pt x="105" y="1297"/>
                      <a:pt x="112" y="1298"/>
                      <a:pt x="119" y="1298"/>
                    </a:cubicBezTo>
                    <a:cubicBezTo>
                      <a:pt x="153" y="1298"/>
                      <a:pt x="183" y="1273"/>
                      <a:pt x="194" y="1239"/>
                    </a:cubicBezTo>
                    <a:cubicBezTo>
                      <a:pt x="250" y="1045"/>
                      <a:pt x="277" y="837"/>
                      <a:pt x="264" y="643"/>
                    </a:cubicBezTo>
                    <a:cubicBezTo>
                      <a:pt x="264" y="435"/>
                      <a:pt x="236" y="240"/>
                      <a:pt x="166" y="46"/>
                    </a:cubicBezTo>
                    <a:cubicBezTo>
                      <a:pt x="166" y="18"/>
                      <a:pt x="139" y="5"/>
                      <a:pt x="111" y="5"/>
                    </a:cubicBezTo>
                    <a:cubicBezTo>
                      <a:pt x="104" y="2"/>
                      <a:pt x="97" y="1"/>
                      <a:pt x="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6" name="Google Shape;676;p21"/>
              <p:cNvSpPr/>
              <p:nvPr/>
            </p:nvSpPr>
            <p:spPr>
              <a:xfrm>
                <a:off x="4347811" y="1680613"/>
                <a:ext cx="8540" cy="3520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146" extrusionOk="0">
                    <a:moveTo>
                      <a:pt x="145" y="0"/>
                    </a:moveTo>
                    <a:cubicBezTo>
                      <a:pt x="111" y="0"/>
                      <a:pt x="81" y="25"/>
                      <a:pt x="70" y="59"/>
                    </a:cubicBezTo>
                    <a:cubicBezTo>
                      <a:pt x="28" y="226"/>
                      <a:pt x="0" y="392"/>
                      <a:pt x="0" y="573"/>
                    </a:cubicBezTo>
                    <a:cubicBezTo>
                      <a:pt x="0" y="739"/>
                      <a:pt x="14" y="906"/>
                      <a:pt x="42" y="1072"/>
                    </a:cubicBezTo>
                    <a:cubicBezTo>
                      <a:pt x="56" y="1114"/>
                      <a:pt x="70" y="1128"/>
                      <a:pt x="111" y="1141"/>
                    </a:cubicBezTo>
                    <a:cubicBezTo>
                      <a:pt x="119" y="1144"/>
                      <a:pt x="126" y="1145"/>
                      <a:pt x="133" y="1145"/>
                    </a:cubicBezTo>
                    <a:cubicBezTo>
                      <a:pt x="167" y="1145"/>
                      <a:pt x="197" y="1120"/>
                      <a:pt x="208" y="1086"/>
                    </a:cubicBezTo>
                    <a:cubicBezTo>
                      <a:pt x="250" y="920"/>
                      <a:pt x="278" y="739"/>
                      <a:pt x="278" y="573"/>
                    </a:cubicBezTo>
                    <a:cubicBezTo>
                      <a:pt x="278" y="406"/>
                      <a:pt x="264" y="226"/>
                      <a:pt x="222" y="59"/>
                    </a:cubicBezTo>
                    <a:cubicBezTo>
                      <a:pt x="222" y="32"/>
                      <a:pt x="195" y="18"/>
                      <a:pt x="167" y="4"/>
                    </a:cubicBezTo>
                    <a:cubicBezTo>
                      <a:pt x="159" y="1"/>
                      <a:pt x="152" y="0"/>
                      <a:pt x="1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7" name="Google Shape;677;p21"/>
              <p:cNvSpPr/>
              <p:nvPr/>
            </p:nvSpPr>
            <p:spPr>
              <a:xfrm>
                <a:off x="4310302" y="1810129"/>
                <a:ext cx="10260" cy="33577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093" extrusionOk="0">
                    <a:moveTo>
                      <a:pt x="245" y="0"/>
                    </a:moveTo>
                    <a:cubicBezTo>
                      <a:pt x="211" y="0"/>
                      <a:pt x="177" y="16"/>
                      <a:pt x="167" y="47"/>
                    </a:cubicBezTo>
                    <a:cubicBezTo>
                      <a:pt x="98" y="199"/>
                      <a:pt x="56" y="352"/>
                      <a:pt x="28" y="518"/>
                    </a:cubicBezTo>
                    <a:cubicBezTo>
                      <a:pt x="1" y="685"/>
                      <a:pt x="1" y="851"/>
                      <a:pt x="14" y="1004"/>
                    </a:cubicBezTo>
                    <a:cubicBezTo>
                      <a:pt x="14" y="1046"/>
                      <a:pt x="28" y="1073"/>
                      <a:pt x="56" y="1087"/>
                    </a:cubicBezTo>
                    <a:cubicBezTo>
                      <a:pt x="69" y="1091"/>
                      <a:pt x="82" y="1092"/>
                      <a:pt x="93" y="1092"/>
                    </a:cubicBezTo>
                    <a:cubicBezTo>
                      <a:pt x="130" y="1092"/>
                      <a:pt x="160" y="1074"/>
                      <a:pt x="181" y="1032"/>
                    </a:cubicBezTo>
                    <a:cubicBezTo>
                      <a:pt x="236" y="879"/>
                      <a:pt x="278" y="727"/>
                      <a:pt x="306" y="560"/>
                    </a:cubicBezTo>
                    <a:cubicBezTo>
                      <a:pt x="320" y="394"/>
                      <a:pt x="334" y="227"/>
                      <a:pt x="320" y="61"/>
                    </a:cubicBezTo>
                    <a:cubicBezTo>
                      <a:pt x="320" y="33"/>
                      <a:pt x="292" y="19"/>
                      <a:pt x="278" y="5"/>
                    </a:cubicBezTo>
                    <a:cubicBezTo>
                      <a:pt x="268" y="2"/>
                      <a:pt x="256" y="0"/>
                      <a:pt x="2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8" name="Google Shape;678;p21"/>
              <p:cNvSpPr/>
              <p:nvPr/>
            </p:nvSpPr>
            <p:spPr>
              <a:xfrm>
                <a:off x="4312421" y="1942655"/>
                <a:ext cx="10691" cy="50166"/>
              </a:xfrm>
              <a:custGeom>
                <a:avLst/>
                <a:gdLst/>
                <a:ahLst/>
                <a:cxnLst/>
                <a:rect l="l" t="t" r="r" b="b"/>
                <a:pathLst>
                  <a:path w="348" h="1633" extrusionOk="0">
                    <a:moveTo>
                      <a:pt x="261" y="0"/>
                    </a:moveTo>
                    <a:cubicBezTo>
                      <a:pt x="232" y="0"/>
                      <a:pt x="206" y="16"/>
                      <a:pt x="195" y="47"/>
                    </a:cubicBezTo>
                    <a:cubicBezTo>
                      <a:pt x="112" y="297"/>
                      <a:pt x="56" y="547"/>
                      <a:pt x="29" y="796"/>
                    </a:cubicBezTo>
                    <a:cubicBezTo>
                      <a:pt x="1" y="1046"/>
                      <a:pt x="1" y="1310"/>
                      <a:pt x="29" y="1559"/>
                    </a:cubicBezTo>
                    <a:cubicBezTo>
                      <a:pt x="29" y="1587"/>
                      <a:pt x="56" y="1629"/>
                      <a:pt x="98" y="1629"/>
                    </a:cubicBezTo>
                    <a:cubicBezTo>
                      <a:pt x="105" y="1631"/>
                      <a:pt x="113" y="1632"/>
                      <a:pt x="120" y="1632"/>
                    </a:cubicBezTo>
                    <a:cubicBezTo>
                      <a:pt x="154" y="1632"/>
                      <a:pt x="184" y="1607"/>
                      <a:pt x="195" y="1573"/>
                    </a:cubicBezTo>
                    <a:cubicBezTo>
                      <a:pt x="251" y="1324"/>
                      <a:pt x="278" y="1074"/>
                      <a:pt x="306" y="824"/>
                    </a:cubicBezTo>
                    <a:cubicBezTo>
                      <a:pt x="334" y="574"/>
                      <a:pt x="348" y="325"/>
                      <a:pt x="348" y="75"/>
                    </a:cubicBezTo>
                    <a:cubicBezTo>
                      <a:pt x="348" y="33"/>
                      <a:pt x="320" y="6"/>
                      <a:pt x="292" y="6"/>
                    </a:cubicBezTo>
                    <a:cubicBezTo>
                      <a:pt x="282" y="2"/>
                      <a:pt x="271" y="0"/>
                      <a:pt x="2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79" name="Google Shape;679;p21"/>
              <p:cNvSpPr/>
              <p:nvPr/>
            </p:nvSpPr>
            <p:spPr>
              <a:xfrm>
                <a:off x="4268953" y="2080864"/>
                <a:ext cx="11121" cy="35113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43" extrusionOk="0">
                    <a:moveTo>
                      <a:pt x="273" y="1"/>
                    </a:moveTo>
                    <a:cubicBezTo>
                      <a:pt x="244" y="1"/>
                      <a:pt x="218" y="16"/>
                      <a:pt x="209" y="43"/>
                    </a:cubicBezTo>
                    <a:cubicBezTo>
                      <a:pt x="126" y="196"/>
                      <a:pt x="56" y="362"/>
                      <a:pt x="29" y="542"/>
                    </a:cubicBezTo>
                    <a:cubicBezTo>
                      <a:pt x="1" y="723"/>
                      <a:pt x="1" y="889"/>
                      <a:pt x="29" y="1070"/>
                    </a:cubicBezTo>
                    <a:cubicBezTo>
                      <a:pt x="43" y="1097"/>
                      <a:pt x="56" y="1125"/>
                      <a:pt x="98" y="1139"/>
                    </a:cubicBezTo>
                    <a:cubicBezTo>
                      <a:pt x="105" y="1141"/>
                      <a:pt x="113" y="1143"/>
                      <a:pt x="120" y="1143"/>
                    </a:cubicBezTo>
                    <a:cubicBezTo>
                      <a:pt x="154" y="1143"/>
                      <a:pt x="184" y="1118"/>
                      <a:pt x="195" y="1083"/>
                    </a:cubicBezTo>
                    <a:cubicBezTo>
                      <a:pt x="251" y="917"/>
                      <a:pt x="278" y="750"/>
                      <a:pt x="306" y="584"/>
                    </a:cubicBezTo>
                    <a:cubicBezTo>
                      <a:pt x="334" y="418"/>
                      <a:pt x="348" y="251"/>
                      <a:pt x="362" y="85"/>
                    </a:cubicBezTo>
                    <a:cubicBezTo>
                      <a:pt x="362" y="57"/>
                      <a:pt x="348" y="29"/>
                      <a:pt x="320" y="15"/>
                    </a:cubicBezTo>
                    <a:cubicBezTo>
                      <a:pt x="305" y="5"/>
                      <a:pt x="289" y="1"/>
                      <a:pt x="2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0" name="Google Shape;680;p21"/>
              <p:cNvSpPr/>
              <p:nvPr/>
            </p:nvSpPr>
            <p:spPr>
              <a:xfrm>
                <a:off x="4234454" y="2187831"/>
                <a:ext cx="16220" cy="35021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140" extrusionOk="0">
                    <a:moveTo>
                      <a:pt x="453" y="1"/>
                    </a:moveTo>
                    <a:cubicBezTo>
                      <a:pt x="424" y="1"/>
                      <a:pt x="398" y="16"/>
                      <a:pt x="389" y="43"/>
                    </a:cubicBezTo>
                    <a:cubicBezTo>
                      <a:pt x="292" y="182"/>
                      <a:pt x="208" y="348"/>
                      <a:pt x="139" y="515"/>
                    </a:cubicBezTo>
                    <a:cubicBezTo>
                      <a:pt x="70" y="681"/>
                      <a:pt x="28" y="862"/>
                      <a:pt x="0" y="1042"/>
                    </a:cubicBezTo>
                    <a:cubicBezTo>
                      <a:pt x="0" y="1070"/>
                      <a:pt x="14" y="1097"/>
                      <a:pt x="42" y="1125"/>
                    </a:cubicBezTo>
                    <a:cubicBezTo>
                      <a:pt x="52" y="1135"/>
                      <a:pt x="65" y="1140"/>
                      <a:pt x="79" y="1140"/>
                    </a:cubicBezTo>
                    <a:cubicBezTo>
                      <a:pt x="105" y="1140"/>
                      <a:pt x="135" y="1124"/>
                      <a:pt x="153" y="1097"/>
                    </a:cubicBezTo>
                    <a:cubicBezTo>
                      <a:pt x="250" y="945"/>
                      <a:pt x="333" y="778"/>
                      <a:pt x="389" y="612"/>
                    </a:cubicBezTo>
                    <a:cubicBezTo>
                      <a:pt x="458" y="445"/>
                      <a:pt x="500" y="265"/>
                      <a:pt x="527" y="99"/>
                    </a:cubicBezTo>
                    <a:cubicBezTo>
                      <a:pt x="527" y="57"/>
                      <a:pt x="514" y="29"/>
                      <a:pt x="500" y="15"/>
                    </a:cubicBezTo>
                    <a:cubicBezTo>
                      <a:pt x="485" y="5"/>
                      <a:pt x="468" y="1"/>
                      <a:pt x="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1" name="Google Shape;681;p21"/>
              <p:cNvSpPr/>
              <p:nvPr/>
            </p:nvSpPr>
            <p:spPr>
              <a:xfrm>
                <a:off x="3942092" y="1442318"/>
                <a:ext cx="8970" cy="24822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08" extrusionOk="0">
                    <a:moveTo>
                      <a:pt x="176" y="1"/>
                    </a:moveTo>
                    <a:cubicBezTo>
                      <a:pt x="142" y="1"/>
                      <a:pt x="108" y="16"/>
                      <a:pt x="98" y="48"/>
                    </a:cubicBezTo>
                    <a:cubicBezTo>
                      <a:pt x="42" y="159"/>
                      <a:pt x="14" y="270"/>
                      <a:pt x="14" y="381"/>
                    </a:cubicBezTo>
                    <a:cubicBezTo>
                      <a:pt x="1" y="492"/>
                      <a:pt x="1" y="616"/>
                      <a:pt x="28" y="727"/>
                    </a:cubicBezTo>
                    <a:cubicBezTo>
                      <a:pt x="36" y="779"/>
                      <a:pt x="79" y="808"/>
                      <a:pt x="122" y="808"/>
                    </a:cubicBezTo>
                    <a:cubicBezTo>
                      <a:pt x="159" y="808"/>
                      <a:pt x="196" y="786"/>
                      <a:pt x="209" y="741"/>
                    </a:cubicBezTo>
                    <a:cubicBezTo>
                      <a:pt x="250" y="644"/>
                      <a:pt x="278" y="519"/>
                      <a:pt x="292" y="408"/>
                    </a:cubicBezTo>
                    <a:cubicBezTo>
                      <a:pt x="292" y="297"/>
                      <a:pt x="278" y="173"/>
                      <a:pt x="250" y="62"/>
                    </a:cubicBezTo>
                    <a:cubicBezTo>
                      <a:pt x="250" y="34"/>
                      <a:pt x="223" y="20"/>
                      <a:pt x="209" y="6"/>
                    </a:cubicBezTo>
                    <a:cubicBezTo>
                      <a:pt x="198" y="3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2" name="Google Shape;682;p21"/>
              <p:cNvSpPr/>
              <p:nvPr/>
            </p:nvSpPr>
            <p:spPr>
              <a:xfrm>
                <a:off x="3930172" y="1552327"/>
                <a:ext cx="8540" cy="32225"/>
              </a:xfrm>
              <a:custGeom>
                <a:avLst/>
                <a:gdLst/>
                <a:ahLst/>
                <a:cxnLst/>
                <a:rect l="l" t="t" r="r" b="b"/>
                <a:pathLst>
                  <a:path w="278" h="1049" extrusionOk="0">
                    <a:moveTo>
                      <a:pt x="152" y="1"/>
                    </a:moveTo>
                    <a:cubicBezTo>
                      <a:pt x="111" y="1"/>
                      <a:pt x="81" y="25"/>
                      <a:pt x="69" y="60"/>
                    </a:cubicBezTo>
                    <a:cubicBezTo>
                      <a:pt x="28" y="212"/>
                      <a:pt x="14" y="365"/>
                      <a:pt x="14" y="518"/>
                    </a:cubicBezTo>
                    <a:cubicBezTo>
                      <a:pt x="0" y="670"/>
                      <a:pt x="14" y="837"/>
                      <a:pt x="56" y="989"/>
                    </a:cubicBezTo>
                    <a:cubicBezTo>
                      <a:pt x="56" y="1017"/>
                      <a:pt x="83" y="1031"/>
                      <a:pt x="111" y="1045"/>
                    </a:cubicBezTo>
                    <a:cubicBezTo>
                      <a:pt x="118" y="1047"/>
                      <a:pt x="126" y="1048"/>
                      <a:pt x="134" y="1048"/>
                    </a:cubicBezTo>
                    <a:cubicBezTo>
                      <a:pt x="171" y="1048"/>
                      <a:pt x="211" y="1023"/>
                      <a:pt x="222" y="989"/>
                    </a:cubicBezTo>
                    <a:cubicBezTo>
                      <a:pt x="264" y="837"/>
                      <a:pt x="278" y="684"/>
                      <a:pt x="278" y="531"/>
                    </a:cubicBezTo>
                    <a:cubicBezTo>
                      <a:pt x="278" y="365"/>
                      <a:pt x="264" y="212"/>
                      <a:pt x="236" y="60"/>
                    </a:cubicBezTo>
                    <a:cubicBezTo>
                      <a:pt x="222" y="32"/>
                      <a:pt x="194" y="18"/>
                      <a:pt x="180" y="4"/>
                    </a:cubicBezTo>
                    <a:cubicBezTo>
                      <a:pt x="171" y="2"/>
                      <a:pt x="161" y="1"/>
                      <a:pt x="1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3" name="Google Shape;683;p21"/>
              <p:cNvSpPr/>
              <p:nvPr/>
            </p:nvSpPr>
            <p:spPr>
              <a:xfrm>
                <a:off x="3909283" y="1708722"/>
                <a:ext cx="9400" cy="33546"/>
              </a:xfrm>
              <a:custGeom>
                <a:avLst/>
                <a:gdLst/>
                <a:ahLst/>
                <a:cxnLst/>
                <a:rect l="l" t="t" r="r" b="b"/>
                <a:pathLst>
                  <a:path w="306" h="1092" extrusionOk="0">
                    <a:moveTo>
                      <a:pt x="213" y="1"/>
                    </a:moveTo>
                    <a:cubicBezTo>
                      <a:pt x="176" y="1"/>
                      <a:pt x="137" y="26"/>
                      <a:pt x="125" y="60"/>
                    </a:cubicBezTo>
                    <a:cubicBezTo>
                      <a:pt x="70" y="213"/>
                      <a:pt x="42" y="365"/>
                      <a:pt x="28" y="532"/>
                    </a:cubicBezTo>
                    <a:cubicBezTo>
                      <a:pt x="0" y="698"/>
                      <a:pt x="0" y="851"/>
                      <a:pt x="28" y="1017"/>
                    </a:cubicBezTo>
                    <a:cubicBezTo>
                      <a:pt x="28" y="1045"/>
                      <a:pt x="56" y="1073"/>
                      <a:pt x="84" y="1087"/>
                    </a:cubicBezTo>
                    <a:cubicBezTo>
                      <a:pt x="93" y="1090"/>
                      <a:pt x="104" y="1092"/>
                      <a:pt x="115" y="1092"/>
                    </a:cubicBezTo>
                    <a:cubicBezTo>
                      <a:pt x="149" y="1092"/>
                      <a:pt x="184" y="1073"/>
                      <a:pt x="195" y="1031"/>
                    </a:cubicBezTo>
                    <a:cubicBezTo>
                      <a:pt x="250" y="878"/>
                      <a:pt x="278" y="712"/>
                      <a:pt x="292" y="559"/>
                    </a:cubicBezTo>
                    <a:cubicBezTo>
                      <a:pt x="306" y="393"/>
                      <a:pt x="306" y="226"/>
                      <a:pt x="278" y="74"/>
                    </a:cubicBezTo>
                    <a:cubicBezTo>
                      <a:pt x="278" y="46"/>
                      <a:pt x="250" y="18"/>
                      <a:pt x="236" y="5"/>
                    </a:cubicBezTo>
                    <a:cubicBezTo>
                      <a:pt x="229" y="2"/>
                      <a:pt x="221" y="1"/>
                      <a:pt x="2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4" name="Google Shape;684;p21"/>
              <p:cNvSpPr/>
              <p:nvPr/>
            </p:nvSpPr>
            <p:spPr>
              <a:xfrm>
                <a:off x="3924182" y="1828162"/>
                <a:ext cx="8571" cy="30843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004" extrusionOk="0">
                    <a:moveTo>
                      <a:pt x="112" y="1"/>
                    </a:moveTo>
                    <a:cubicBezTo>
                      <a:pt x="70" y="1"/>
                      <a:pt x="29" y="29"/>
                      <a:pt x="29" y="70"/>
                    </a:cubicBezTo>
                    <a:cubicBezTo>
                      <a:pt x="1" y="223"/>
                      <a:pt x="1" y="362"/>
                      <a:pt x="1" y="500"/>
                    </a:cubicBezTo>
                    <a:cubicBezTo>
                      <a:pt x="1" y="653"/>
                      <a:pt x="15" y="792"/>
                      <a:pt x="43" y="930"/>
                    </a:cubicBezTo>
                    <a:cubicBezTo>
                      <a:pt x="56" y="958"/>
                      <a:pt x="70" y="986"/>
                      <a:pt x="98" y="1000"/>
                    </a:cubicBezTo>
                    <a:cubicBezTo>
                      <a:pt x="105" y="1002"/>
                      <a:pt x="113" y="1003"/>
                      <a:pt x="121" y="1003"/>
                    </a:cubicBezTo>
                    <a:cubicBezTo>
                      <a:pt x="158" y="1003"/>
                      <a:pt x="198" y="978"/>
                      <a:pt x="209" y="944"/>
                    </a:cubicBezTo>
                    <a:cubicBezTo>
                      <a:pt x="264" y="805"/>
                      <a:pt x="278" y="653"/>
                      <a:pt x="278" y="500"/>
                    </a:cubicBezTo>
                    <a:cubicBezTo>
                      <a:pt x="264" y="334"/>
                      <a:pt x="237" y="195"/>
                      <a:pt x="181" y="56"/>
                    </a:cubicBezTo>
                    <a:cubicBezTo>
                      <a:pt x="167" y="29"/>
                      <a:pt x="140" y="15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5" name="Google Shape;685;p21"/>
              <p:cNvSpPr/>
              <p:nvPr/>
            </p:nvSpPr>
            <p:spPr>
              <a:xfrm>
                <a:off x="3930172" y="1971255"/>
                <a:ext cx="9216" cy="38308"/>
              </a:xfrm>
              <a:custGeom>
                <a:avLst/>
                <a:gdLst/>
                <a:ahLst/>
                <a:cxnLst/>
                <a:rect l="l" t="t" r="r" b="b"/>
                <a:pathLst>
                  <a:path w="300" h="1247" extrusionOk="0">
                    <a:moveTo>
                      <a:pt x="207" y="0"/>
                    </a:moveTo>
                    <a:cubicBezTo>
                      <a:pt x="181" y="0"/>
                      <a:pt x="155" y="14"/>
                      <a:pt x="139" y="46"/>
                    </a:cubicBezTo>
                    <a:cubicBezTo>
                      <a:pt x="42" y="226"/>
                      <a:pt x="0" y="420"/>
                      <a:pt x="0" y="628"/>
                    </a:cubicBezTo>
                    <a:cubicBezTo>
                      <a:pt x="0" y="823"/>
                      <a:pt x="42" y="1017"/>
                      <a:pt x="139" y="1197"/>
                    </a:cubicBezTo>
                    <a:cubicBezTo>
                      <a:pt x="156" y="1231"/>
                      <a:pt x="186" y="1246"/>
                      <a:pt x="216" y="1246"/>
                    </a:cubicBezTo>
                    <a:cubicBezTo>
                      <a:pt x="259" y="1246"/>
                      <a:pt x="300" y="1213"/>
                      <a:pt x="291" y="1156"/>
                    </a:cubicBezTo>
                    <a:cubicBezTo>
                      <a:pt x="291" y="975"/>
                      <a:pt x="278" y="795"/>
                      <a:pt x="264" y="628"/>
                    </a:cubicBezTo>
                    <a:cubicBezTo>
                      <a:pt x="264" y="448"/>
                      <a:pt x="278" y="282"/>
                      <a:pt x="291" y="87"/>
                    </a:cubicBezTo>
                    <a:cubicBezTo>
                      <a:pt x="291" y="36"/>
                      <a:pt x="249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6" name="Google Shape;686;p21"/>
              <p:cNvSpPr/>
              <p:nvPr/>
            </p:nvSpPr>
            <p:spPr>
              <a:xfrm>
                <a:off x="3946792" y="2078652"/>
                <a:ext cx="14070" cy="36956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203" extrusionOk="0">
                    <a:moveTo>
                      <a:pt x="158" y="0"/>
                    </a:moveTo>
                    <a:cubicBezTo>
                      <a:pt x="125" y="0"/>
                      <a:pt x="95" y="23"/>
                      <a:pt x="83" y="46"/>
                    </a:cubicBezTo>
                    <a:cubicBezTo>
                      <a:pt x="14" y="240"/>
                      <a:pt x="0" y="448"/>
                      <a:pt x="42" y="642"/>
                    </a:cubicBezTo>
                    <a:cubicBezTo>
                      <a:pt x="70" y="836"/>
                      <a:pt x="167" y="1031"/>
                      <a:pt x="305" y="1169"/>
                    </a:cubicBezTo>
                    <a:cubicBezTo>
                      <a:pt x="316" y="1190"/>
                      <a:pt x="341" y="1202"/>
                      <a:pt x="364" y="1202"/>
                    </a:cubicBezTo>
                    <a:cubicBezTo>
                      <a:pt x="373" y="1202"/>
                      <a:pt x="381" y="1201"/>
                      <a:pt x="389" y="1197"/>
                    </a:cubicBezTo>
                    <a:cubicBezTo>
                      <a:pt x="430" y="1183"/>
                      <a:pt x="458" y="1128"/>
                      <a:pt x="444" y="1086"/>
                    </a:cubicBezTo>
                    <a:cubicBezTo>
                      <a:pt x="389" y="920"/>
                      <a:pt x="347" y="753"/>
                      <a:pt x="305" y="587"/>
                    </a:cubicBezTo>
                    <a:cubicBezTo>
                      <a:pt x="264" y="420"/>
                      <a:pt x="250" y="254"/>
                      <a:pt x="236" y="87"/>
                    </a:cubicBezTo>
                    <a:lnTo>
                      <a:pt x="236" y="73"/>
                    </a:lnTo>
                    <a:cubicBezTo>
                      <a:pt x="236" y="46"/>
                      <a:pt x="208" y="18"/>
                      <a:pt x="181" y="4"/>
                    </a:cubicBezTo>
                    <a:cubicBezTo>
                      <a:pt x="173" y="1"/>
                      <a:pt x="165" y="0"/>
                      <a:pt x="1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7" name="Google Shape;687;p21"/>
              <p:cNvSpPr/>
              <p:nvPr/>
            </p:nvSpPr>
            <p:spPr>
              <a:xfrm>
                <a:off x="3980031" y="2199781"/>
                <a:ext cx="16650" cy="33884"/>
              </a:xfrm>
              <a:custGeom>
                <a:avLst/>
                <a:gdLst/>
                <a:ahLst/>
                <a:cxnLst/>
                <a:rect l="l" t="t" r="r" b="b"/>
                <a:pathLst>
                  <a:path w="542" h="1103" extrusionOk="0">
                    <a:moveTo>
                      <a:pt x="83" y="1"/>
                    </a:moveTo>
                    <a:cubicBezTo>
                      <a:pt x="42" y="1"/>
                      <a:pt x="0" y="29"/>
                      <a:pt x="0" y="70"/>
                    </a:cubicBezTo>
                    <a:cubicBezTo>
                      <a:pt x="0" y="264"/>
                      <a:pt x="28" y="445"/>
                      <a:pt x="97" y="611"/>
                    </a:cubicBezTo>
                    <a:cubicBezTo>
                      <a:pt x="153" y="792"/>
                      <a:pt x="250" y="944"/>
                      <a:pt x="375" y="1083"/>
                    </a:cubicBezTo>
                    <a:cubicBezTo>
                      <a:pt x="394" y="1093"/>
                      <a:pt x="421" y="1103"/>
                      <a:pt x="445" y="1103"/>
                    </a:cubicBezTo>
                    <a:cubicBezTo>
                      <a:pt x="454" y="1103"/>
                      <a:pt x="464" y="1101"/>
                      <a:pt x="472" y="1097"/>
                    </a:cubicBezTo>
                    <a:cubicBezTo>
                      <a:pt x="514" y="1083"/>
                      <a:pt x="541" y="1041"/>
                      <a:pt x="527" y="1000"/>
                    </a:cubicBezTo>
                    <a:cubicBezTo>
                      <a:pt x="472" y="819"/>
                      <a:pt x="416" y="667"/>
                      <a:pt x="347" y="514"/>
                    </a:cubicBezTo>
                    <a:cubicBezTo>
                      <a:pt x="292" y="362"/>
                      <a:pt x="236" y="209"/>
                      <a:pt x="153" y="56"/>
                    </a:cubicBezTo>
                    <a:lnTo>
                      <a:pt x="153" y="42"/>
                    </a:lnTo>
                    <a:cubicBezTo>
                      <a:pt x="139" y="15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8" name="Google Shape;688;p21"/>
              <p:cNvSpPr/>
              <p:nvPr/>
            </p:nvSpPr>
            <p:spPr>
              <a:xfrm>
                <a:off x="3726867" y="1468400"/>
                <a:ext cx="10260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334" h="589" extrusionOk="0">
                    <a:moveTo>
                      <a:pt x="104" y="1"/>
                    </a:moveTo>
                    <a:cubicBezTo>
                      <a:pt x="60" y="1"/>
                      <a:pt x="27" y="37"/>
                      <a:pt x="15" y="73"/>
                    </a:cubicBezTo>
                    <a:cubicBezTo>
                      <a:pt x="1" y="156"/>
                      <a:pt x="15" y="253"/>
                      <a:pt x="42" y="336"/>
                    </a:cubicBezTo>
                    <a:cubicBezTo>
                      <a:pt x="56" y="420"/>
                      <a:pt x="98" y="489"/>
                      <a:pt x="153" y="558"/>
                    </a:cubicBezTo>
                    <a:cubicBezTo>
                      <a:pt x="167" y="572"/>
                      <a:pt x="181" y="586"/>
                      <a:pt x="209" y="586"/>
                    </a:cubicBezTo>
                    <a:cubicBezTo>
                      <a:pt x="216" y="588"/>
                      <a:pt x="224" y="589"/>
                      <a:pt x="230" y="589"/>
                    </a:cubicBezTo>
                    <a:cubicBezTo>
                      <a:pt x="275" y="589"/>
                      <a:pt x="308" y="553"/>
                      <a:pt x="320" y="517"/>
                    </a:cubicBezTo>
                    <a:cubicBezTo>
                      <a:pt x="334" y="433"/>
                      <a:pt x="320" y="336"/>
                      <a:pt x="292" y="253"/>
                    </a:cubicBezTo>
                    <a:cubicBezTo>
                      <a:pt x="264" y="170"/>
                      <a:pt x="223" y="100"/>
                      <a:pt x="167" y="31"/>
                    </a:cubicBezTo>
                    <a:cubicBezTo>
                      <a:pt x="153" y="17"/>
                      <a:pt x="140" y="3"/>
                      <a:pt x="126" y="3"/>
                    </a:cubicBezTo>
                    <a:cubicBezTo>
                      <a:pt x="118" y="1"/>
                      <a:pt x="111" y="1"/>
                      <a:pt x="1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3738818" y="1536997"/>
                <a:ext cx="10260" cy="24422"/>
              </a:xfrm>
              <a:custGeom>
                <a:avLst/>
                <a:gdLst/>
                <a:ahLst/>
                <a:cxnLst/>
                <a:rect l="l" t="t" r="r" b="b"/>
                <a:pathLst>
                  <a:path w="334" h="795" extrusionOk="0">
                    <a:moveTo>
                      <a:pt x="116" y="0"/>
                    </a:moveTo>
                    <a:cubicBezTo>
                      <a:pt x="79" y="0"/>
                      <a:pt x="42" y="25"/>
                      <a:pt x="42" y="59"/>
                    </a:cubicBezTo>
                    <a:cubicBezTo>
                      <a:pt x="0" y="184"/>
                      <a:pt x="0" y="309"/>
                      <a:pt x="28" y="420"/>
                    </a:cubicBezTo>
                    <a:cubicBezTo>
                      <a:pt x="42" y="545"/>
                      <a:pt x="97" y="656"/>
                      <a:pt x="167" y="767"/>
                    </a:cubicBezTo>
                    <a:cubicBezTo>
                      <a:pt x="194" y="781"/>
                      <a:pt x="208" y="795"/>
                      <a:pt x="236" y="795"/>
                    </a:cubicBezTo>
                    <a:cubicBezTo>
                      <a:pt x="292" y="795"/>
                      <a:pt x="333" y="753"/>
                      <a:pt x="333" y="711"/>
                    </a:cubicBezTo>
                    <a:cubicBezTo>
                      <a:pt x="333" y="600"/>
                      <a:pt x="319" y="489"/>
                      <a:pt x="292" y="378"/>
                    </a:cubicBezTo>
                    <a:cubicBezTo>
                      <a:pt x="264" y="267"/>
                      <a:pt x="236" y="156"/>
                      <a:pt x="194" y="45"/>
                    </a:cubicBezTo>
                    <a:cubicBezTo>
                      <a:pt x="181" y="18"/>
                      <a:pt x="153" y="4"/>
                      <a:pt x="139" y="4"/>
                    </a:cubicBezTo>
                    <a:cubicBezTo>
                      <a:pt x="132" y="1"/>
                      <a:pt x="124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0" name="Google Shape;690;p21"/>
              <p:cNvSpPr/>
              <p:nvPr/>
            </p:nvSpPr>
            <p:spPr>
              <a:xfrm>
                <a:off x="3792516" y="1638527"/>
                <a:ext cx="22180" cy="2304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50" extrusionOk="0">
                    <a:moveTo>
                      <a:pt x="83" y="1"/>
                    </a:moveTo>
                    <a:cubicBezTo>
                      <a:pt x="42" y="1"/>
                      <a:pt x="0" y="42"/>
                      <a:pt x="0" y="84"/>
                    </a:cubicBezTo>
                    <a:cubicBezTo>
                      <a:pt x="14" y="250"/>
                      <a:pt x="83" y="403"/>
                      <a:pt x="194" y="528"/>
                    </a:cubicBezTo>
                    <a:cubicBezTo>
                      <a:pt x="305" y="653"/>
                      <a:pt x="458" y="722"/>
                      <a:pt x="625" y="750"/>
                    </a:cubicBezTo>
                    <a:cubicBezTo>
                      <a:pt x="652" y="750"/>
                      <a:pt x="680" y="736"/>
                      <a:pt x="694" y="708"/>
                    </a:cubicBezTo>
                    <a:cubicBezTo>
                      <a:pt x="722" y="666"/>
                      <a:pt x="722" y="611"/>
                      <a:pt x="680" y="583"/>
                    </a:cubicBezTo>
                    <a:cubicBezTo>
                      <a:pt x="583" y="514"/>
                      <a:pt x="486" y="431"/>
                      <a:pt x="403" y="347"/>
                    </a:cubicBezTo>
                    <a:cubicBezTo>
                      <a:pt x="305" y="250"/>
                      <a:pt x="236" y="153"/>
                      <a:pt x="167" y="42"/>
                    </a:cubicBezTo>
                    <a:lnTo>
                      <a:pt x="153" y="42"/>
                    </a:lnTo>
                    <a:cubicBezTo>
                      <a:pt x="139" y="14"/>
                      <a:pt x="111" y="1"/>
                      <a:pt x="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1" name="Google Shape;691;p21"/>
              <p:cNvSpPr/>
              <p:nvPr/>
            </p:nvSpPr>
            <p:spPr>
              <a:xfrm>
                <a:off x="3766527" y="1705681"/>
                <a:ext cx="17910" cy="1299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423" extrusionOk="0">
                    <a:moveTo>
                      <a:pt x="94" y="0"/>
                    </a:moveTo>
                    <a:cubicBezTo>
                      <a:pt x="80" y="0"/>
                      <a:pt x="65" y="6"/>
                      <a:pt x="55" y="6"/>
                    </a:cubicBezTo>
                    <a:cubicBezTo>
                      <a:pt x="14" y="34"/>
                      <a:pt x="0" y="90"/>
                      <a:pt x="28" y="131"/>
                    </a:cubicBezTo>
                    <a:cubicBezTo>
                      <a:pt x="69" y="201"/>
                      <a:pt x="139" y="270"/>
                      <a:pt x="208" y="325"/>
                    </a:cubicBezTo>
                    <a:cubicBezTo>
                      <a:pt x="291" y="381"/>
                      <a:pt x="375" y="409"/>
                      <a:pt x="458" y="423"/>
                    </a:cubicBezTo>
                    <a:cubicBezTo>
                      <a:pt x="486" y="423"/>
                      <a:pt x="499" y="423"/>
                      <a:pt x="513" y="409"/>
                    </a:cubicBezTo>
                    <a:cubicBezTo>
                      <a:pt x="569" y="381"/>
                      <a:pt x="583" y="325"/>
                      <a:pt x="555" y="284"/>
                    </a:cubicBezTo>
                    <a:cubicBezTo>
                      <a:pt x="499" y="214"/>
                      <a:pt x="444" y="145"/>
                      <a:pt x="361" y="104"/>
                    </a:cubicBezTo>
                    <a:cubicBezTo>
                      <a:pt x="291" y="48"/>
                      <a:pt x="194" y="20"/>
                      <a:pt x="111" y="6"/>
                    </a:cubicBezTo>
                    <a:cubicBezTo>
                      <a:pt x="106" y="2"/>
                      <a:pt x="100" y="0"/>
                      <a:pt x="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2" name="Google Shape;692;p21"/>
              <p:cNvSpPr/>
              <p:nvPr/>
            </p:nvSpPr>
            <p:spPr>
              <a:xfrm>
                <a:off x="3706009" y="1603844"/>
                <a:ext cx="11950" cy="20552"/>
              </a:xfrm>
              <a:custGeom>
                <a:avLst/>
                <a:gdLst/>
                <a:ahLst/>
                <a:cxnLst/>
                <a:rect l="l" t="t" r="r" b="b"/>
                <a:pathLst>
                  <a:path w="389" h="669" extrusionOk="0">
                    <a:moveTo>
                      <a:pt x="147" y="1"/>
                    </a:moveTo>
                    <a:cubicBezTo>
                      <a:pt x="113" y="1"/>
                      <a:pt x="76" y="16"/>
                      <a:pt x="56" y="47"/>
                    </a:cubicBezTo>
                    <a:cubicBezTo>
                      <a:pt x="0" y="145"/>
                      <a:pt x="0" y="269"/>
                      <a:pt x="42" y="394"/>
                    </a:cubicBezTo>
                    <a:cubicBezTo>
                      <a:pt x="69" y="505"/>
                      <a:pt x="153" y="602"/>
                      <a:pt x="250" y="658"/>
                    </a:cubicBezTo>
                    <a:cubicBezTo>
                      <a:pt x="264" y="665"/>
                      <a:pt x="274" y="668"/>
                      <a:pt x="284" y="668"/>
                    </a:cubicBezTo>
                    <a:cubicBezTo>
                      <a:pt x="295" y="668"/>
                      <a:pt x="305" y="665"/>
                      <a:pt x="319" y="658"/>
                    </a:cubicBezTo>
                    <a:cubicBezTo>
                      <a:pt x="361" y="644"/>
                      <a:pt x="389" y="588"/>
                      <a:pt x="375" y="547"/>
                    </a:cubicBezTo>
                    <a:cubicBezTo>
                      <a:pt x="347" y="450"/>
                      <a:pt x="319" y="380"/>
                      <a:pt x="291" y="311"/>
                    </a:cubicBezTo>
                    <a:cubicBezTo>
                      <a:pt x="264" y="228"/>
                      <a:pt x="250" y="158"/>
                      <a:pt x="222" y="75"/>
                    </a:cubicBezTo>
                    <a:lnTo>
                      <a:pt x="208" y="61"/>
                    </a:lnTo>
                    <a:cubicBezTo>
                      <a:pt x="208" y="34"/>
                      <a:pt x="194" y="20"/>
                      <a:pt x="180" y="6"/>
                    </a:cubicBezTo>
                    <a:cubicBezTo>
                      <a:pt x="170" y="2"/>
                      <a:pt x="159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3664659" y="1637544"/>
                <a:ext cx="8970" cy="27771"/>
              </a:xfrm>
              <a:custGeom>
                <a:avLst/>
                <a:gdLst/>
                <a:ahLst/>
                <a:cxnLst/>
                <a:rect l="l" t="t" r="r" b="b"/>
                <a:pathLst>
                  <a:path w="292" h="904" extrusionOk="0">
                    <a:moveTo>
                      <a:pt x="114" y="1"/>
                    </a:moveTo>
                    <a:cubicBezTo>
                      <a:pt x="80" y="1"/>
                      <a:pt x="43" y="22"/>
                      <a:pt x="28" y="60"/>
                    </a:cubicBezTo>
                    <a:cubicBezTo>
                      <a:pt x="0" y="185"/>
                      <a:pt x="0" y="324"/>
                      <a:pt x="0" y="463"/>
                    </a:cubicBezTo>
                    <a:cubicBezTo>
                      <a:pt x="14" y="587"/>
                      <a:pt x="42" y="726"/>
                      <a:pt x="84" y="837"/>
                    </a:cubicBezTo>
                    <a:cubicBezTo>
                      <a:pt x="97" y="882"/>
                      <a:pt x="133" y="903"/>
                      <a:pt x="171" y="903"/>
                    </a:cubicBezTo>
                    <a:cubicBezTo>
                      <a:pt x="213" y="903"/>
                      <a:pt x="257" y="875"/>
                      <a:pt x="264" y="823"/>
                    </a:cubicBezTo>
                    <a:cubicBezTo>
                      <a:pt x="292" y="698"/>
                      <a:pt x="292" y="560"/>
                      <a:pt x="278" y="435"/>
                    </a:cubicBezTo>
                    <a:cubicBezTo>
                      <a:pt x="264" y="296"/>
                      <a:pt x="236" y="171"/>
                      <a:pt x="195" y="46"/>
                    </a:cubicBezTo>
                    <a:lnTo>
                      <a:pt x="181" y="46"/>
                    </a:lnTo>
                    <a:cubicBezTo>
                      <a:pt x="168" y="15"/>
                      <a:pt x="142" y="1"/>
                      <a:pt x="11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3703858" y="1743374"/>
                <a:ext cx="15391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90" extrusionOk="0">
                    <a:moveTo>
                      <a:pt x="84" y="0"/>
                    </a:moveTo>
                    <a:cubicBezTo>
                      <a:pt x="28" y="14"/>
                      <a:pt x="1" y="56"/>
                      <a:pt x="15" y="111"/>
                    </a:cubicBezTo>
                    <a:cubicBezTo>
                      <a:pt x="42" y="208"/>
                      <a:pt x="84" y="292"/>
                      <a:pt x="139" y="375"/>
                    </a:cubicBezTo>
                    <a:cubicBezTo>
                      <a:pt x="195" y="458"/>
                      <a:pt x="264" y="527"/>
                      <a:pt x="361" y="583"/>
                    </a:cubicBezTo>
                    <a:cubicBezTo>
                      <a:pt x="371" y="583"/>
                      <a:pt x="386" y="589"/>
                      <a:pt x="399" y="589"/>
                    </a:cubicBezTo>
                    <a:cubicBezTo>
                      <a:pt x="406" y="589"/>
                      <a:pt x="412" y="587"/>
                      <a:pt x="417" y="583"/>
                    </a:cubicBezTo>
                    <a:cubicBezTo>
                      <a:pt x="472" y="583"/>
                      <a:pt x="500" y="527"/>
                      <a:pt x="486" y="472"/>
                    </a:cubicBezTo>
                    <a:cubicBezTo>
                      <a:pt x="459" y="375"/>
                      <a:pt x="417" y="292"/>
                      <a:pt x="361" y="208"/>
                    </a:cubicBezTo>
                    <a:cubicBezTo>
                      <a:pt x="292" y="139"/>
                      <a:pt x="223" y="70"/>
                      <a:pt x="139" y="14"/>
                    </a:cubicBezTo>
                    <a:cubicBezTo>
                      <a:pt x="112" y="0"/>
                      <a:pt x="98" y="0"/>
                      <a:pt x="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3818505" y="1583968"/>
                <a:ext cx="14531" cy="17080"/>
              </a:xfrm>
              <a:custGeom>
                <a:avLst/>
                <a:gdLst/>
                <a:ahLst/>
                <a:cxnLst/>
                <a:rect l="l" t="t" r="r" b="b"/>
                <a:pathLst>
                  <a:path w="473" h="556" extrusionOk="0">
                    <a:moveTo>
                      <a:pt x="84" y="1"/>
                    </a:moveTo>
                    <a:cubicBezTo>
                      <a:pt x="28" y="1"/>
                      <a:pt x="0" y="42"/>
                      <a:pt x="0" y="84"/>
                    </a:cubicBezTo>
                    <a:cubicBezTo>
                      <a:pt x="0" y="195"/>
                      <a:pt x="28" y="292"/>
                      <a:pt x="98" y="375"/>
                    </a:cubicBezTo>
                    <a:cubicBezTo>
                      <a:pt x="167" y="459"/>
                      <a:pt x="250" y="528"/>
                      <a:pt x="347" y="556"/>
                    </a:cubicBezTo>
                    <a:lnTo>
                      <a:pt x="417" y="556"/>
                    </a:lnTo>
                    <a:cubicBezTo>
                      <a:pt x="458" y="528"/>
                      <a:pt x="472" y="472"/>
                      <a:pt x="458" y="431"/>
                    </a:cubicBezTo>
                    <a:cubicBezTo>
                      <a:pt x="417" y="362"/>
                      <a:pt x="375" y="292"/>
                      <a:pt x="320" y="223"/>
                    </a:cubicBezTo>
                    <a:cubicBezTo>
                      <a:pt x="264" y="153"/>
                      <a:pt x="209" y="84"/>
                      <a:pt x="139" y="29"/>
                    </a:cubicBezTo>
                    <a:lnTo>
                      <a:pt x="125" y="29"/>
                    </a:lnTo>
                    <a:cubicBezTo>
                      <a:pt x="111" y="15"/>
                      <a:pt x="98" y="1"/>
                      <a:pt x="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3784498" y="1439093"/>
                <a:ext cx="12718" cy="21443"/>
              </a:xfrm>
              <a:custGeom>
                <a:avLst/>
                <a:gdLst/>
                <a:ahLst/>
                <a:cxnLst/>
                <a:rect l="l" t="t" r="r" b="b"/>
                <a:pathLst>
                  <a:path w="414" h="698" extrusionOk="0">
                    <a:moveTo>
                      <a:pt x="136" y="0"/>
                    </a:moveTo>
                    <a:lnTo>
                      <a:pt x="136" y="14"/>
                    </a:lnTo>
                    <a:cubicBezTo>
                      <a:pt x="122" y="5"/>
                      <a:pt x="107" y="1"/>
                      <a:pt x="94" y="1"/>
                    </a:cubicBezTo>
                    <a:cubicBezTo>
                      <a:pt x="42" y="1"/>
                      <a:pt x="1" y="56"/>
                      <a:pt x="12" y="111"/>
                    </a:cubicBezTo>
                    <a:cubicBezTo>
                      <a:pt x="39" y="208"/>
                      <a:pt x="81" y="291"/>
                      <a:pt x="109" y="389"/>
                    </a:cubicBezTo>
                    <a:cubicBezTo>
                      <a:pt x="150" y="472"/>
                      <a:pt x="178" y="569"/>
                      <a:pt x="220" y="652"/>
                    </a:cubicBezTo>
                    <a:cubicBezTo>
                      <a:pt x="233" y="666"/>
                      <a:pt x="247" y="694"/>
                      <a:pt x="275" y="694"/>
                    </a:cubicBezTo>
                    <a:cubicBezTo>
                      <a:pt x="285" y="696"/>
                      <a:pt x="294" y="697"/>
                      <a:pt x="303" y="697"/>
                    </a:cubicBezTo>
                    <a:cubicBezTo>
                      <a:pt x="344" y="697"/>
                      <a:pt x="375" y="673"/>
                      <a:pt x="386" y="638"/>
                    </a:cubicBezTo>
                    <a:cubicBezTo>
                      <a:pt x="414" y="513"/>
                      <a:pt x="414" y="389"/>
                      <a:pt x="358" y="278"/>
                    </a:cubicBezTo>
                    <a:cubicBezTo>
                      <a:pt x="317" y="167"/>
                      <a:pt x="233" y="69"/>
                      <a:pt x="1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4456898" y="1734404"/>
                <a:ext cx="12411" cy="30136"/>
              </a:xfrm>
              <a:custGeom>
                <a:avLst/>
                <a:gdLst/>
                <a:ahLst/>
                <a:cxnLst/>
                <a:rect l="l" t="t" r="r" b="b"/>
                <a:pathLst>
                  <a:path w="404" h="981" extrusionOk="0">
                    <a:moveTo>
                      <a:pt x="318" y="0"/>
                    </a:moveTo>
                    <a:cubicBezTo>
                      <a:pt x="292" y="0"/>
                      <a:pt x="268" y="16"/>
                      <a:pt x="251" y="42"/>
                    </a:cubicBezTo>
                    <a:cubicBezTo>
                      <a:pt x="167" y="167"/>
                      <a:pt x="112" y="306"/>
                      <a:pt x="70" y="445"/>
                    </a:cubicBezTo>
                    <a:cubicBezTo>
                      <a:pt x="29" y="597"/>
                      <a:pt x="1" y="736"/>
                      <a:pt x="1" y="889"/>
                    </a:cubicBezTo>
                    <a:cubicBezTo>
                      <a:pt x="1" y="916"/>
                      <a:pt x="15" y="944"/>
                      <a:pt x="42" y="972"/>
                    </a:cubicBezTo>
                    <a:cubicBezTo>
                      <a:pt x="58" y="977"/>
                      <a:pt x="75" y="980"/>
                      <a:pt x="92" y="980"/>
                    </a:cubicBezTo>
                    <a:cubicBezTo>
                      <a:pt x="121" y="980"/>
                      <a:pt x="150" y="971"/>
                      <a:pt x="167" y="944"/>
                    </a:cubicBezTo>
                    <a:cubicBezTo>
                      <a:pt x="237" y="805"/>
                      <a:pt x="292" y="667"/>
                      <a:pt x="334" y="528"/>
                    </a:cubicBezTo>
                    <a:cubicBezTo>
                      <a:pt x="375" y="375"/>
                      <a:pt x="403" y="223"/>
                      <a:pt x="403" y="84"/>
                    </a:cubicBezTo>
                    <a:cubicBezTo>
                      <a:pt x="403" y="56"/>
                      <a:pt x="389" y="29"/>
                      <a:pt x="361" y="15"/>
                    </a:cubicBezTo>
                    <a:cubicBezTo>
                      <a:pt x="347" y="5"/>
                      <a:pt x="332" y="0"/>
                      <a:pt x="3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4419388" y="1857561"/>
                <a:ext cx="17940" cy="2009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654" extrusionOk="0">
                    <a:moveTo>
                      <a:pt x="516" y="1"/>
                    </a:moveTo>
                    <a:cubicBezTo>
                      <a:pt x="502" y="1"/>
                      <a:pt x="487" y="5"/>
                      <a:pt x="473" y="15"/>
                    </a:cubicBezTo>
                    <a:cubicBezTo>
                      <a:pt x="362" y="70"/>
                      <a:pt x="278" y="154"/>
                      <a:pt x="209" y="237"/>
                    </a:cubicBezTo>
                    <a:cubicBezTo>
                      <a:pt x="126" y="320"/>
                      <a:pt x="56" y="431"/>
                      <a:pt x="15" y="542"/>
                    </a:cubicBezTo>
                    <a:cubicBezTo>
                      <a:pt x="1" y="556"/>
                      <a:pt x="1" y="584"/>
                      <a:pt x="15" y="611"/>
                    </a:cubicBezTo>
                    <a:cubicBezTo>
                      <a:pt x="33" y="638"/>
                      <a:pt x="62" y="654"/>
                      <a:pt x="92" y="654"/>
                    </a:cubicBezTo>
                    <a:cubicBezTo>
                      <a:pt x="108" y="654"/>
                      <a:pt x="125" y="649"/>
                      <a:pt x="140" y="639"/>
                    </a:cubicBezTo>
                    <a:cubicBezTo>
                      <a:pt x="237" y="584"/>
                      <a:pt x="334" y="500"/>
                      <a:pt x="403" y="417"/>
                    </a:cubicBezTo>
                    <a:cubicBezTo>
                      <a:pt x="473" y="320"/>
                      <a:pt x="528" y="223"/>
                      <a:pt x="570" y="112"/>
                    </a:cubicBezTo>
                    <a:cubicBezTo>
                      <a:pt x="584" y="98"/>
                      <a:pt x="584" y="70"/>
                      <a:pt x="584" y="43"/>
                    </a:cubicBezTo>
                    <a:cubicBezTo>
                      <a:pt x="566" y="16"/>
                      <a:pt x="542" y="1"/>
                      <a:pt x="5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4430908" y="2000347"/>
                <a:ext cx="29860" cy="10783"/>
              </a:xfrm>
              <a:custGeom>
                <a:avLst/>
                <a:gdLst/>
                <a:ahLst/>
                <a:cxnLst/>
                <a:rect l="l" t="t" r="r" b="b"/>
                <a:pathLst>
                  <a:path w="972" h="351" extrusionOk="0">
                    <a:moveTo>
                      <a:pt x="875" y="0"/>
                    </a:moveTo>
                    <a:cubicBezTo>
                      <a:pt x="750" y="14"/>
                      <a:pt x="611" y="28"/>
                      <a:pt x="472" y="56"/>
                    </a:cubicBezTo>
                    <a:cubicBezTo>
                      <a:pt x="334" y="84"/>
                      <a:pt x="209" y="111"/>
                      <a:pt x="70" y="153"/>
                    </a:cubicBezTo>
                    <a:cubicBezTo>
                      <a:pt x="42" y="167"/>
                      <a:pt x="28" y="181"/>
                      <a:pt x="14" y="209"/>
                    </a:cubicBezTo>
                    <a:cubicBezTo>
                      <a:pt x="1" y="264"/>
                      <a:pt x="42" y="306"/>
                      <a:pt x="84" y="319"/>
                    </a:cubicBezTo>
                    <a:cubicBezTo>
                      <a:pt x="153" y="340"/>
                      <a:pt x="226" y="351"/>
                      <a:pt x="301" y="351"/>
                    </a:cubicBezTo>
                    <a:cubicBezTo>
                      <a:pt x="375" y="351"/>
                      <a:pt x="451" y="340"/>
                      <a:pt x="528" y="319"/>
                    </a:cubicBezTo>
                    <a:cubicBezTo>
                      <a:pt x="680" y="292"/>
                      <a:pt x="819" y="236"/>
                      <a:pt x="930" y="153"/>
                    </a:cubicBezTo>
                    <a:cubicBezTo>
                      <a:pt x="958" y="139"/>
                      <a:pt x="972" y="111"/>
                      <a:pt x="958" y="84"/>
                    </a:cubicBezTo>
                    <a:cubicBezTo>
                      <a:pt x="958" y="42"/>
                      <a:pt x="930" y="0"/>
                      <a:pt x="8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4438158" y="1925544"/>
                <a:ext cx="20398" cy="11827"/>
              </a:xfrm>
              <a:custGeom>
                <a:avLst/>
                <a:gdLst/>
                <a:ahLst/>
                <a:cxnLst/>
                <a:rect l="l" t="t" r="r" b="b"/>
                <a:pathLst>
                  <a:path w="664" h="385" extrusionOk="0">
                    <a:moveTo>
                      <a:pt x="565" y="0"/>
                    </a:moveTo>
                    <a:cubicBezTo>
                      <a:pt x="553" y="0"/>
                      <a:pt x="540" y="3"/>
                      <a:pt x="528" y="8"/>
                    </a:cubicBezTo>
                    <a:cubicBezTo>
                      <a:pt x="444" y="49"/>
                      <a:pt x="375" y="77"/>
                      <a:pt x="306" y="105"/>
                    </a:cubicBezTo>
                    <a:cubicBezTo>
                      <a:pt x="236" y="133"/>
                      <a:pt x="167" y="146"/>
                      <a:pt x="84" y="174"/>
                    </a:cubicBezTo>
                    <a:lnTo>
                      <a:pt x="70" y="174"/>
                    </a:lnTo>
                    <a:cubicBezTo>
                      <a:pt x="56" y="188"/>
                      <a:pt x="28" y="202"/>
                      <a:pt x="28" y="216"/>
                    </a:cubicBezTo>
                    <a:cubicBezTo>
                      <a:pt x="0" y="257"/>
                      <a:pt x="14" y="313"/>
                      <a:pt x="56" y="341"/>
                    </a:cubicBezTo>
                    <a:cubicBezTo>
                      <a:pt x="115" y="370"/>
                      <a:pt x="179" y="384"/>
                      <a:pt x="242" y="384"/>
                    </a:cubicBezTo>
                    <a:cubicBezTo>
                      <a:pt x="297" y="384"/>
                      <a:pt x="351" y="374"/>
                      <a:pt x="403" y="355"/>
                    </a:cubicBezTo>
                    <a:cubicBezTo>
                      <a:pt x="514" y="299"/>
                      <a:pt x="611" y="216"/>
                      <a:pt x="652" y="105"/>
                    </a:cubicBezTo>
                    <a:cubicBezTo>
                      <a:pt x="664" y="48"/>
                      <a:pt x="619" y="0"/>
                      <a:pt x="56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4148346" y="1320421"/>
                <a:ext cx="23071" cy="31334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020" extrusionOk="0">
                    <a:moveTo>
                      <a:pt x="95" y="1"/>
                    </a:moveTo>
                    <a:cubicBezTo>
                      <a:pt x="87" y="1"/>
                      <a:pt x="78" y="2"/>
                      <a:pt x="70" y="7"/>
                    </a:cubicBezTo>
                    <a:cubicBezTo>
                      <a:pt x="29" y="20"/>
                      <a:pt x="1" y="62"/>
                      <a:pt x="29" y="104"/>
                    </a:cubicBezTo>
                    <a:cubicBezTo>
                      <a:pt x="84" y="270"/>
                      <a:pt x="167" y="437"/>
                      <a:pt x="265" y="575"/>
                    </a:cubicBezTo>
                    <a:cubicBezTo>
                      <a:pt x="348" y="728"/>
                      <a:pt x="459" y="867"/>
                      <a:pt x="584" y="991"/>
                    </a:cubicBezTo>
                    <a:cubicBezTo>
                      <a:pt x="611" y="1019"/>
                      <a:pt x="639" y="1019"/>
                      <a:pt x="681" y="1019"/>
                    </a:cubicBezTo>
                    <a:cubicBezTo>
                      <a:pt x="722" y="991"/>
                      <a:pt x="750" y="950"/>
                      <a:pt x="722" y="908"/>
                    </a:cubicBezTo>
                    <a:cubicBezTo>
                      <a:pt x="667" y="742"/>
                      <a:pt x="584" y="575"/>
                      <a:pt x="487" y="437"/>
                    </a:cubicBezTo>
                    <a:cubicBezTo>
                      <a:pt x="389" y="284"/>
                      <a:pt x="278" y="145"/>
                      <a:pt x="154" y="20"/>
                    </a:cubicBezTo>
                    <a:cubicBezTo>
                      <a:pt x="134" y="11"/>
                      <a:pt x="114" y="1"/>
                      <a:pt x="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4049489" y="1380479"/>
                <a:ext cx="1367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95" extrusionOk="0">
                    <a:moveTo>
                      <a:pt x="361" y="1"/>
                    </a:moveTo>
                    <a:cubicBezTo>
                      <a:pt x="340" y="1"/>
                      <a:pt x="320" y="8"/>
                      <a:pt x="306" y="21"/>
                    </a:cubicBezTo>
                    <a:cubicBezTo>
                      <a:pt x="222" y="105"/>
                      <a:pt x="153" y="188"/>
                      <a:pt x="111" y="285"/>
                    </a:cubicBezTo>
                    <a:cubicBezTo>
                      <a:pt x="56" y="382"/>
                      <a:pt x="14" y="493"/>
                      <a:pt x="0" y="604"/>
                    </a:cubicBezTo>
                    <a:cubicBezTo>
                      <a:pt x="0" y="618"/>
                      <a:pt x="0" y="646"/>
                      <a:pt x="28" y="673"/>
                    </a:cubicBezTo>
                    <a:cubicBezTo>
                      <a:pt x="42" y="687"/>
                      <a:pt x="63" y="694"/>
                      <a:pt x="85" y="694"/>
                    </a:cubicBezTo>
                    <a:cubicBezTo>
                      <a:pt x="108" y="694"/>
                      <a:pt x="132" y="687"/>
                      <a:pt x="153" y="673"/>
                    </a:cubicBezTo>
                    <a:cubicBezTo>
                      <a:pt x="236" y="590"/>
                      <a:pt x="292" y="507"/>
                      <a:pt x="347" y="396"/>
                    </a:cubicBezTo>
                    <a:cubicBezTo>
                      <a:pt x="389" y="299"/>
                      <a:pt x="431" y="202"/>
                      <a:pt x="444" y="91"/>
                    </a:cubicBezTo>
                    <a:cubicBezTo>
                      <a:pt x="444" y="63"/>
                      <a:pt x="431" y="35"/>
                      <a:pt x="417" y="21"/>
                    </a:cubicBezTo>
                    <a:cubicBezTo>
                      <a:pt x="403" y="8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4235714" y="1310499"/>
                <a:ext cx="20920" cy="21658"/>
              </a:xfrm>
              <a:custGeom>
                <a:avLst/>
                <a:gdLst/>
                <a:ahLst/>
                <a:cxnLst/>
                <a:rect l="l" t="t" r="r" b="b"/>
                <a:pathLst>
                  <a:path w="681" h="705" extrusionOk="0">
                    <a:moveTo>
                      <a:pt x="98" y="0"/>
                    </a:moveTo>
                    <a:cubicBezTo>
                      <a:pt x="84" y="0"/>
                      <a:pt x="70" y="4"/>
                      <a:pt x="56" y="10"/>
                    </a:cubicBezTo>
                    <a:cubicBezTo>
                      <a:pt x="15" y="24"/>
                      <a:pt x="1" y="80"/>
                      <a:pt x="15" y="121"/>
                    </a:cubicBezTo>
                    <a:cubicBezTo>
                      <a:pt x="70" y="232"/>
                      <a:pt x="153" y="343"/>
                      <a:pt x="237" y="440"/>
                    </a:cubicBezTo>
                    <a:cubicBezTo>
                      <a:pt x="320" y="551"/>
                      <a:pt x="417" y="635"/>
                      <a:pt x="528" y="704"/>
                    </a:cubicBezTo>
                    <a:lnTo>
                      <a:pt x="611" y="704"/>
                    </a:lnTo>
                    <a:cubicBezTo>
                      <a:pt x="653" y="676"/>
                      <a:pt x="681" y="621"/>
                      <a:pt x="653" y="579"/>
                    </a:cubicBezTo>
                    <a:cubicBezTo>
                      <a:pt x="597" y="468"/>
                      <a:pt x="528" y="357"/>
                      <a:pt x="431" y="260"/>
                    </a:cubicBezTo>
                    <a:cubicBezTo>
                      <a:pt x="348" y="163"/>
                      <a:pt x="251" y="80"/>
                      <a:pt x="140" y="10"/>
                    </a:cubicBezTo>
                    <a:cubicBezTo>
                      <a:pt x="126" y="4"/>
                      <a:pt x="112" y="0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3996220" y="1308226"/>
                <a:ext cx="18340" cy="21381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96" extrusionOk="0">
                    <a:moveTo>
                      <a:pt x="523" y="1"/>
                    </a:moveTo>
                    <a:cubicBezTo>
                      <a:pt x="509" y="1"/>
                      <a:pt x="496" y="5"/>
                      <a:pt x="486" y="15"/>
                    </a:cubicBezTo>
                    <a:cubicBezTo>
                      <a:pt x="375" y="84"/>
                      <a:pt x="278" y="154"/>
                      <a:pt x="208" y="251"/>
                    </a:cubicBezTo>
                    <a:cubicBezTo>
                      <a:pt x="125" y="348"/>
                      <a:pt x="56" y="459"/>
                      <a:pt x="14" y="570"/>
                    </a:cubicBezTo>
                    <a:cubicBezTo>
                      <a:pt x="0" y="598"/>
                      <a:pt x="0" y="625"/>
                      <a:pt x="14" y="653"/>
                    </a:cubicBezTo>
                    <a:cubicBezTo>
                      <a:pt x="32" y="680"/>
                      <a:pt x="62" y="695"/>
                      <a:pt x="92" y="695"/>
                    </a:cubicBezTo>
                    <a:cubicBezTo>
                      <a:pt x="108" y="695"/>
                      <a:pt x="124" y="691"/>
                      <a:pt x="139" y="681"/>
                    </a:cubicBezTo>
                    <a:cubicBezTo>
                      <a:pt x="236" y="612"/>
                      <a:pt x="333" y="528"/>
                      <a:pt x="403" y="431"/>
                    </a:cubicBezTo>
                    <a:cubicBezTo>
                      <a:pt x="486" y="334"/>
                      <a:pt x="555" y="223"/>
                      <a:pt x="597" y="112"/>
                    </a:cubicBezTo>
                    <a:cubicBezTo>
                      <a:pt x="597" y="84"/>
                      <a:pt x="597" y="57"/>
                      <a:pt x="597" y="43"/>
                    </a:cubicBezTo>
                    <a:cubicBezTo>
                      <a:pt x="579" y="16"/>
                      <a:pt x="550" y="1"/>
                      <a:pt x="52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3770301" y="2121614"/>
                <a:ext cx="699021" cy="448436"/>
              </a:xfrm>
              <a:custGeom>
                <a:avLst/>
                <a:gdLst/>
                <a:ahLst/>
                <a:cxnLst/>
                <a:rect l="l" t="t" r="r" b="b"/>
                <a:pathLst>
                  <a:path w="11876" h="5968" extrusionOk="0">
                    <a:moveTo>
                      <a:pt x="9504" y="1"/>
                    </a:moveTo>
                    <a:cubicBezTo>
                      <a:pt x="9267" y="1"/>
                      <a:pt x="9005" y="137"/>
                      <a:pt x="8796" y="279"/>
                    </a:cubicBezTo>
                    <a:cubicBezTo>
                      <a:pt x="7631" y="1084"/>
                      <a:pt x="6674" y="2166"/>
                      <a:pt x="6049" y="3428"/>
                    </a:cubicBezTo>
                    <a:lnTo>
                      <a:pt x="5481" y="2471"/>
                    </a:lnTo>
                    <a:cubicBezTo>
                      <a:pt x="5217" y="2041"/>
                      <a:pt x="4870" y="1542"/>
                      <a:pt x="4357" y="1542"/>
                    </a:cubicBezTo>
                    <a:cubicBezTo>
                      <a:pt x="3913" y="1542"/>
                      <a:pt x="3566" y="1944"/>
                      <a:pt x="3455" y="2374"/>
                    </a:cubicBezTo>
                    <a:cubicBezTo>
                      <a:pt x="3358" y="2804"/>
                      <a:pt x="3455" y="3248"/>
                      <a:pt x="3539" y="3678"/>
                    </a:cubicBezTo>
                    <a:lnTo>
                      <a:pt x="2068" y="2555"/>
                    </a:lnTo>
                    <a:cubicBezTo>
                      <a:pt x="1804" y="2319"/>
                      <a:pt x="1499" y="2152"/>
                      <a:pt x="1166" y="2027"/>
                    </a:cubicBezTo>
                    <a:cubicBezTo>
                      <a:pt x="1074" y="1997"/>
                      <a:pt x="979" y="1982"/>
                      <a:pt x="884" y="1982"/>
                    </a:cubicBezTo>
                    <a:cubicBezTo>
                      <a:pt x="635" y="1982"/>
                      <a:pt x="390" y="2083"/>
                      <a:pt x="209" y="2263"/>
                    </a:cubicBezTo>
                    <a:cubicBezTo>
                      <a:pt x="15" y="2485"/>
                      <a:pt x="1" y="2818"/>
                      <a:pt x="15" y="3123"/>
                    </a:cubicBezTo>
                    <a:cubicBezTo>
                      <a:pt x="70" y="4150"/>
                      <a:pt x="445" y="5149"/>
                      <a:pt x="1069" y="5967"/>
                    </a:cubicBezTo>
                    <a:lnTo>
                      <a:pt x="10780" y="5967"/>
                    </a:lnTo>
                    <a:cubicBezTo>
                      <a:pt x="11224" y="5093"/>
                      <a:pt x="11557" y="4164"/>
                      <a:pt x="11779" y="3207"/>
                    </a:cubicBezTo>
                    <a:cubicBezTo>
                      <a:pt x="11876" y="2776"/>
                      <a:pt x="11876" y="2222"/>
                      <a:pt x="11488" y="2027"/>
                    </a:cubicBezTo>
                    <a:cubicBezTo>
                      <a:pt x="11409" y="1990"/>
                      <a:pt x="11325" y="1974"/>
                      <a:pt x="11240" y="1974"/>
                    </a:cubicBezTo>
                    <a:cubicBezTo>
                      <a:pt x="11041" y="1974"/>
                      <a:pt x="10834" y="2063"/>
                      <a:pt x="10669" y="2180"/>
                    </a:cubicBezTo>
                    <a:cubicBezTo>
                      <a:pt x="10433" y="2346"/>
                      <a:pt x="10239" y="2568"/>
                      <a:pt x="9975" y="2679"/>
                    </a:cubicBezTo>
                    <a:cubicBezTo>
                      <a:pt x="10142" y="2041"/>
                      <a:pt x="10184" y="1361"/>
                      <a:pt x="10086" y="696"/>
                    </a:cubicBezTo>
                    <a:cubicBezTo>
                      <a:pt x="10073" y="474"/>
                      <a:pt x="9975" y="252"/>
                      <a:pt x="9809" y="99"/>
                    </a:cubicBezTo>
                    <a:cubicBezTo>
                      <a:pt x="9717" y="29"/>
                      <a:pt x="9613" y="1"/>
                      <a:pt x="95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706" name="Google Shape;706;p21"/>
            <p:cNvSpPr/>
            <p:nvPr/>
          </p:nvSpPr>
          <p:spPr>
            <a:xfrm>
              <a:off x="888095" y="4795710"/>
              <a:ext cx="42670" cy="29792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7" name="Google Shape;707;p21"/>
            <p:cNvSpPr/>
            <p:nvPr/>
          </p:nvSpPr>
          <p:spPr>
            <a:xfrm rot="-1173075">
              <a:off x="600964" y="4845587"/>
              <a:ext cx="42668" cy="297910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8" name="Google Shape;708;p21"/>
            <p:cNvSpPr/>
            <p:nvPr/>
          </p:nvSpPr>
          <p:spPr>
            <a:xfrm rot="-1854659">
              <a:off x="379486" y="4845589"/>
              <a:ext cx="42667" cy="297903"/>
            </a:xfrm>
            <a:custGeom>
              <a:avLst/>
              <a:gdLst/>
              <a:ahLst/>
              <a:cxnLst/>
              <a:rect l="l" t="t" r="r" b="b"/>
              <a:pathLst>
                <a:path w="1389" h="9698" extrusionOk="0">
                  <a:moveTo>
                    <a:pt x="1208" y="0"/>
                  </a:moveTo>
                  <a:cubicBezTo>
                    <a:pt x="972" y="777"/>
                    <a:pt x="792" y="1568"/>
                    <a:pt x="625" y="2373"/>
                  </a:cubicBezTo>
                  <a:cubicBezTo>
                    <a:pt x="459" y="3191"/>
                    <a:pt x="334" y="3996"/>
                    <a:pt x="237" y="4800"/>
                  </a:cubicBezTo>
                  <a:cubicBezTo>
                    <a:pt x="139" y="5619"/>
                    <a:pt x="84" y="6437"/>
                    <a:pt x="42" y="7256"/>
                  </a:cubicBezTo>
                  <a:cubicBezTo>
                    <a:pt x="1" y="8061"/>
                    <a:pt x="1" y="8879"/>
                    <a:pt x="42" y="9697"/>
                  </a:cubicBezTo>
                  <a:lnTo>
                    <a:pt x="264" y="9697"/>
                  </a:lnTo>
                  <a:cubicBezTo>
                    <a:pt x="278" y="8893"/>
                    <a:pt x="306" y="8074"/>
                    <a:pt x="361" y="7270"/>
                  </a:cubicBezTo>
                  <a:cubicBezTo>
                    <a:pt x="403" y="6465"/>
                    <a:pt x="486" y="5661"/>
                    <a:pt x="570" y="4856"/>
                  </a:cubicBezTo>
                  <a:cubicBezTo>
                    <a:pt x="667" y="4051"/>
                    <a:pt x="792" y="3247"/>
                    <a:pt x="916" y="2442"/>
                  </a:cubicBezTo>
                  <a:cubicBezTo>
                    <a:pt x="1055" y="1651"/>
                    <a:pt x="1222" y="847"/>
                    <a:pt x="1388" y="56"/>
                  </a:cubicBezTo>
                  <a:lnTo>
                    <a:pt x="12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09" name="Google Shape;709;p21"/>
          <p:cNvGrpSpPr/>
          <p:nvPr/>
        </p:nvGrpSpPr>
        <p:grpSpPr>
          <a:xfrm>
            <a:off x="-481851" y="3374877"/>
            <a:ext cx="1328628" cy="1768627"/>
            <a:chOff x="5572187" y="919157"/>
            <a:chExt cx="764590" cy="1017856"/>
          </a:xfrm>
        </p:grpSpPr>
        <p:sp>
          <p:nvSpPr>
            <p:cNvPr id="710" name="Google Shape;710;p21"/>
            <p:cNvSpPr/>
            <p:nvPr/>
          </p:nvSpPr>
          <p:spPr>
            <a:xfrm>
              <a:off x="5577747" y="1275632"/>
              <a:ext cx="84388" cy="69059"/>
            </a:xfrm>
            <a:custGeom>
              <a:avLst/>
              <a:gdLst/>
              <a:ahLst/>
              <a:cxnLst/>
              <a:rect l="l" t="t" r="r" b="b"/>
              <a:pathLst>
                <a:path w="2747" h="2248" extrusionOk="0">
                  <a:moveTo>
                    <a:pt x="1512" y="0"/>
                  </a:moveTo>
                  <a:cubicBezTo>
                    <a:pt x="1365" y="0"/>
                    <a:pt x="1235" y="66"/>
                    <a:pt x="1179" y="230"/>
                  </a:cubicBezTo>
                  <a:cubicBezTo>
                    <a:pt x="1165" y="299"/>
                    <a:pt x="1138" y="369"/>
                    <a:pt x="1110" y="424"/>
                  </a:cubicBezTo>
                  <a:cubicBezTo>
                    <a:pt x="1082" y="493"/>
                    <a:pt x="1013" y="521"/>
                    <a:pt x="929" y="521"/>
                  </a:cubicBezTo>
                  <a:cubicBezTo>
                    <a:pt x="902" y="493"/>
                    <a:pt x="860" y="480"/>
                    <a:pt x="819" y="452"/>
                  </a:cubicBezTo>
                  <a:cubicBezTo>
                    <a:pt x="796" y="446"/>
                    <a:pt x="773" y="443"/>
                    <a:pt x="751" y="443"/>
                  </a:cubicBezTo>
                  <a:cubicBezTo>
                    <a:pt x="664" y="443"/>
                    <a:pt x="582" y="486"/>
                    <a:pt x="527" y="563"/>
                  </a:cubicBezTo>
                  <a:cubicBezTo>
                    <a:pt x="472" y="660"/>
                    <a:pt x="444" y="771"/>
                    <a:pt x="444" y="882"/>
                  </a:cubicBezTo>
                  <a:cubicBezTo>
                    <a:pt x="444" y="798"/>
                    <a:pt x="350" y="745"/>
                    <a:pt x="258" y="745"/>
                  </a:cubicBezTo>
                  <a:cubicBezTo>
                    <a:pt x="214" y="745"/>
                    <a:pt x="170" y="758"/>
                    <a:pt x="139" y="785"/>
                  </a:cubicBezTo>
                  <a:cubicBezTo>
                    <a:pt x="42" y="882"/>
                    <a:pt x="0" y="1021"/>
                    <a:pt x="42" y="1145"/>
                  </a:cubicBezTo>
                  <a:cubicBezTo>
                    <a:pt x="56" y="1395"/>
                    <a:pt x="166" y="1617"/>
                    <a:pt x="333" y="1797"/>
                  </a:cubicBezTo>
                  <a:cubicBezTo>
                    <a:pt x="624" y="2061"/>
                    <a:pt x="985" y="2214"/>
                    <a:pt x="1373" y="2241"/>
                  </a:cubicBezTo>
                  <a:cubicBezTo>
                    <a:pt x="1415" y="2245"/>
                    <a:pt x="1455" y="2247"/>
                    <a:pt x="1494" y="2247"/>
                  </a:cubicBezTo>
                  <a:cubicBezTo>
                    <a:pt x="2144" y="2247"/>
                    <a:pt x="2548" y="1719"/>
                    <a:pt x="2705" y="1118"/>
                  </a:cubicBezTo>
                  <a:cubicBezTo>
                    <a:pt x="2747" y="1007"/>
                    <a:pt x="2733" y="882"/>
                    <a:pt x="2677" y="771"/>
                  </a:cubicBezTo>
                  <a:cubicBezTo>
                    <a:pt x="2618" y="686"/>
                    <a:pt x="2525" y="656"/>
                    <a:pt x="2421" y="656"/>
                  </a:cubicBezTo>
                  <a:cubicBezTo>
                    <a:pt x="2306" y="656"/>
                    <a:pt x="2177" y="693"/>
                    <a:pt x="2067" y="729"/>
                  </a:cubicBezTo>
                  <a:cubicBezTo>
                    <a:pt x="2344" y="403"/>
                    <a:pt x="1875" y="0"/>
                    <a:pt x="15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1"/>
            <p:cNvSpPr/>
            <p:nvPr/>
          </p:nvSpPr>
          <p:spPr>
            <a:xfrm>
              <a:off x="5591787" y="1290131"/>
              <a:ext cx="56709" cy="47708"/>
            </a:xfrm>
            <a:custGeom>
              <a:avLst/>
              <a:gdLst/>
              <a:ahLst/>
              <a:cxnLst/>
              <a:rect l="l" t="t" r="r" b="b"/>
              <a:pathLst>
                <a:path w="1846" h="1553" extrusionOk="0">
                  <a:moveTo>
                    <a:pt x="1078" y="0"/>
                  </a:moveTo>
                  <a:cubicBezTo>
                    <a:pt x="966" y="0"/>
                    <a:pt x="853" y="55"/>
                    <a:pt x="778" y="188"/>
                  </a:cubicBezTo>
                  <a:cubicBezTo>
                    <a:pt x="778" y="230"/>
                    <a:pt x="750" y="271"/>
                    <a:pt x="736" y="313"/>
                  </a:cubicBezTo>
                  <a:cubicBezTo>
                    <a:pt x="725" y="347"/>
                    <a:pt x="685" y="372"/>
                    <a:pt x="648" y="372"/>
                  </a:cubicBezTo>
                  <a:cubicBezTo>
                    <a:pt x="640" y="372"/>
                    <a:pt x="632" y="371"/>
                    <a:pt x="625" y="368"/>
                  </a:cubicBezTo>
                  <a:cubicBezTo>
                    <a:pt x="597" y="368"/>
                    <a:pt x="570" y="354"/>
                    <a:pt x="556" y="340"/>
                  </a:cubicBezTo>
                  <a:cubicBezTo>
                    <a:pt x="534" y="333"/>
                    <a:pt x="513" y="330"/>
                    <a:pt x="492" y="330"/>
                  </a:cubicBezTo>
                  <a:cubicBezTo>
                    <a:pt x="432" y="330"/>
                    <a:pt x="378" y="358"/>
                    <a:pt x="348" y="410"/>
                  </a:cubicBezTo>
                  <a:cubicBezTo>
                    <a:pt x="320" y="465"/>
                    <a:pt x="292" y="549"/>
                    <a:pt x="292" y="618"/>
                  </a:cubicBezTo>
                  <a:cubicBezTo>
                    <a:pt x="292" y="564"/>
                    <a:pt x="234" y="534"/>
                    <a:pt x="175" y="534"/>
                  </a:cubicBezTo>
                  <a:cubicBezTo>
                    <a:pt x="142" y="534"/>
                    <a:pt x="109" y="543"/>
                    <a:pt x="84" y="562"/>
                  </a:cubicBezTo>
                  <a:cubicBezTo>
                    <a:pt x="29" y="618"/>
                    <a:pt x="1" y="715"/>
                    <a:pt x="15" y="798"/>
                  </a:cubicBezTo>
                  <a:cubicBezTo>
                    <a:pt x="29" y="965"/>
                    <a:pt x="112" y="1117"/>
                    <a:pt x="223" y="1242"/>
                  </a:cubicBezTo>
                  <a:cubicBezTo>
                    <a:pt x="417" y="1423"/>
                    <a:pt x="667" y="1520"/>
                    <a:pt x="930" y="1547"/>
                  </a:cubicBezTo>
                  <a:cubicBezTo>
                    <a:pt x="963" y="1551"/>
                    <a:pt x="994" y="1553"/>
                    <a:pt x="1024" y="1553"/>
                  </a:cubicBezTo>
                  <a:cubicBezTo>
                    <a:pt x="1454" y="1553"/>
                    <a:pt x="1715" y="1199"/>
                    <a:pt x="1818" y="784"/>
                  </a:cubicBezTo>
                  <a:cubicBezTo>
                    <a:pt x="1846" y="715"/>
                    <a:pt x="1846" y="632"/>
                    <a:pt x="1804" y="549"/>
                  </a:cubicBezTo>
                  <a:cubicBezTo>
                    <a:pt x="1767" y="493"/>
                    <a:pt x="1708" y="473"/>
                    <a:pt x="1642" y="473"/>
                  </a:cubicBezTo>
                  <a:cubicBezTo>
                    <a:pt x="1559" y="473"/>
                    <a:pt x="1465" y="504"/>
                    <a:pt x="1388" y="535"/>
                  </a:cubicBezTo>
                  <a:cubicBezTo>
                    <a:pt x="1549" y="251"/>
                    <a:pt x="1317" y="0"/>
                    <a:pt x="10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6239149" y="1065077"/>
              <a:ext cx="83988" cy="69089"/>
            </a:xfrm>
            <a:custGeom>
              <a:avLst/>
              <a:gdLst/>
              <a:ahLst/>
              <a:cxnLst/>
              <a:rect l="l" t="t" r="r" b="b"/>
              <a:pathLst>
                <a:path w="2734" h="2249" extrusionOk="0">
                  <a:moveTo>
                    <a:pt x="1229" y="1"/>
                  </a:moveTo>
                  <a:cubicBezTo>
                    <a:pt x="864" y="1"/>
                    <a:pt x="400" y="404"/>
                    <a:pt x="666" y="730"/>
                  </a:cubicBezTo>
                  <a:cubicBezTo>
                    <a:pt x="559" y="694"/>
                    <a:pt x="434" y="662"/>
                    <a:pt x="320" y="662"/>
                  </a:cubicBezTo>
                  <a:cubicBezTo>
                    <a:pt x="213" y="662"/>
                    <a:pt x="117" y="691"/>
                    <a:pt x="56" y="772"/>
                  </a:cubicBezTo>
                  <a:cubicBezTo>
                    <a:pt x="0" y="883"/>
                    <a:pt x="0" y="1008"/>
                    <a:pt x="42" y="1119"/>
                  </a:cubicBezTo>
                  <a:cubicBezTo>
                    <a:pt x="186" y="1720"/>
                    <a:pt x="589" y="2248"/>
                    <a:pt x="1239" y="2248"/>
                  </a:cubicBezTo>
                  <a:cubicBezTo>
                    <a:pt x="1279" y="2248"/>
                    <a:pt x="1319" y="2246"/>
                    <a:pt x="1360" y="2242"/>
                  </a:cubicBezTo>
                  <a:cubicBezTo>
                    <a:pt x="1748" y="2215"/>
                    <a:pt x="2109" y="2062"/>
                    <a:pt x="2400" y="1798"/>
                  </a:cubicBezTo>
                  <a:cubicBezTo>
                    <a:pt x="2567" y="1618"/>
                    <a:pt x="2678" y="1396"/>
                    <a:pt x="2706" y="1160"/>
                  </a:cubicBezTo>
                  <a:cubicBezTo>
                    <a:pt x="2733" y="1021"/>
                    <a:pt x="2692" y="883"/>
                    <a:pt x="2595" y="786"/>
                  </a:cubicBezTo>
                  <a:cubicBezTo>
                    <a:pt x="2563" y="763"/>
                    <a:pt x="2521" y="752"/>
                    <a:pt x="2479" y="752"/>
                  </a:cubicBezTo>
                  <a:cubicBezTo>
                    <a:pt x="2392" y="752"/>
                    <a:pt x="2303" y="799"/>
                    <a:pt x="2303" y="883"/>
                  </a:cubicBezTo>
                  <a:cubicBezTo>
                    <a:pt x="2289" y="772"/>
                    <a:pt x="2262" y="661"/>
                    <a:pt x="2206" y="564"/>
                  </a:cubicBezTo>
                  <a:cubicBezTo>
                    <a:pt x="2162" y="486"/>
                    <a:pt x="2074" y="444"/>
                    <a:pt x="1984" y="444"/>
                  </a:cubicBezTo>
                  <a:cubicBezTo>
                    <a:pt x="1961" y="444"/>
                    <a:pt x="1938" y="447"/>
                    <a:pt x="1915" y="453"/>
                  </a:cubicBezTo>
                  <a:cubicBezTo>
                    <a:pt x="1873" y="480"/>
                    <a:pt x="1846" y="508"/>
                    <a:pt x="1804" y="522"/>
                  </a:cubicBezTo>
                  <a:cubicBezTo>
                    <a:pt x="1735" y="522"/>
                    <a:pt x="1665" y="494"/>
                    <a:pt x="1624" y="425"/>
                  </a:cubicBezTo>
                  <a:cubicBezTo>
                    <a:pt x="1596" y="369"/>
                    <a:pt x="1582" y="300"/>
                    <a:pt x="1568" y="231"/>
                  </a:cubicBezTo>
                  <a:cubicBezTo>
                    <a:pt x="1508" y="67"/>
                    <a:pt x="1377" y="1"/>
                    <a:pt x="12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252359" y="1079577"/>
              <a:ext cx="56709" cy="47401"/>
            </a:xfrm>
            <a:custGeom>
              <a:avLst/>
              <a:gdLst/>
              <a:ahLst/>
              <a:cxnLst/>
              <a:rect l="l" t="t" r="r" b="b"/>
              <a:pathLst>
                <a:path w="1846" h="1543" extrusionOk="0">
                  <a:moveTo>
                    <a:pt x="764" y="1"/>
                  </a:moveTo>
                  <a:cubicBezTo>
                    <a:pt x="530" y="1"/>
                    <a:pt x="298" y="252"/>
                    <a:pt x="458" y="536"/>
                  </a:cubicBezTo>
                  <a:cubicBezTo>
                    <a:pt x="383" y="506"/>
                    <a:pt x="292" y="480"/>
                    <a:pt x="211" y="480"/>
                  </a:cubicBezTo>
                  <a:cubicBezTo>
                    <a:pt x="142" y="480"/>
                    <a:pt x="80" y="498"/>
                    <a:pt x="42" y="549"/>
                  </a:cubicBezTo>
                  <a:cubicBezTo>
                    <a:pt x="1" y="633"/>
                    <a:pt x="1" y="716"/>
                    <a:pt x="28" y="785"/>
                  </a:cubicBezTo>
                  <a:cubicBezTo>
                    <a:pt x="130" y="1193"/>
                    <a:pt x="396" y="1543"/>
                    <a:pt x="805" y="1543"/>
                  </a:cubicBezTo>
                  <a:cubicBezTo>
                    <a:pt x="841" y="1543"/>
                    <a:pt x="878" y="1540"/>
                    <a:pt x="916" y="1534"/>
                  </a:cubicBezTo>
                  <a:cubicBezTo>
                    <a:pt x="1180" y="1521"/>
                    <a:pt x="1429" y="1423"/>
                    <a:pt x="1624" y="1243"/>
                  </a:cubicBezTo>
                  <a:cubicBezTo>
                    <a:pt x="1735" y="1118"/>
                    <a:pt x="1804" y="966"/>
                    <a:pt x="1832" y="799"/>
                  </a:cubicBezTo>
                  <a:cubicBezTo>
                    <a:pt x="1846" y="716"/>
                    <a:pt x="1818" y="619"/>
                    <a:pt x="1762" y="563"/>
                  </a:cubicBezTo>
                  <a:cubicBezTo>
                    <a:pt x="1738" y="539"/>
                    <a:pt x="1705" y="528"/>
                    <a:pt x="1673" y="528"/>
                  </a:cubicBezTo>
                  <a:cubicBezTo>
                    <a:pt x="1613" y="528"/>
                    <a:pt x="1554" y="565"/>
                    <a:pt x="1554" y="619"/>
                  </a:cubicBezTo>
                  <a:cubicBezTo>
                    <a:pt x="1554" y="549"/>
                    <a:pt x="1527" y="466"/>
                    <a:pt x="1499" y="411"/>
                  </a:cubicBezTo>
                  <a:cubicBezTo>
                    <a:pt x="1453" y="353"/>
                    <a:pt x="1397" y="324"/>
                    <a:pt x="1331" y="324"/>
                  </a:cubicBezTo>
                  <a:cubicBezTo>
                    <a:pt x="1318" y="324"/>
                    <a:pt x="1305" y="325"/>
                    <a:pt x="1291" y="328"/>
                  </a:cubicBezTo>
                  <a:cubicBezTo>
                    <a:pt x="1263" y="355"/>
                    <a:pt x="1249" y="369"/>
                    <a:pt x="1221" y="369"/>
                  </a:cubicBezTo>
                  <a:cubicBezTo>
                    <a:pt x="1211" y="372"/>
                    <a:pt x="1202" y="373"/>
                    <a:pt x="1193" y="373"/>
                  </a:cubicBezTo>
                  <a:cubicBezTo>
                    <a:pt x="1152" y="373"/>
                    <a:pt x="1122" y="348"/>
                    <a:pt x="1110" y="314"/>
                  </a:cubicBezTo>
                  <a:cubicBezTo>
                    <a:pt x="1083" y="272"/>
                    <a:pt x="1069" y="230"/>
                    <a:pt x="1055" y="189"/>
                  </a:cubicBezTo>
                  <a:cubicBezTo>
                    <a:pt x="984" y="56"/>
                    <a:pt x="874" y="1"/>
                    <a:pt x="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5886268" y="919157"/>
              <a:ext cx="138977" cy="120637"/>
            </a:xfrm>
            <a:custGeom>
              <a:avLst/>
              <a:gdLst/>
              <a:ahLst/>
              <a:cxnLst/>
              <a:rect l="l" t="t" r="r" b="b"/>
              <a:pathLst>
                <a:path w="4524" h="3927" extrusionOk="0">
                  <a:moveTo>
                    <a:pt x="1773" y="0"/>
                  </a:moveTo>
                  <a:cubicBezTo>
                    <a:pt x="1628" y="0"/>
                    <a:pt x="1482" y="36"/>
                    <a:pt x="1347" y="111"/>
                  </a:cubicBezTo>
                  <a:cubicBezTo>
                    <a:pt x="875" y="375"/>
                    <a:pt x="750" y="1013"/>
                    <a:pt x="1111" y="1429"/>
                  </a:cubicBezTo>
                  <a:cubicBezTo>
                    <a:pt x="936" y="1357"/>
                    <a:pt x="724" y="1295"/>
                    <a:pt x="533" y="1295"/>
                  </a:cubicBezTo>
                  <a:cubicBezTo>
                    <a:pt x="360" y="1295"/>
                    <a:pt x="204" y="1346"/>
                    <a:pt x="112" y="1485"/>
                  </a:cubicBezTo>
                  <a:cubicBezTo>
                    <a:pt x="15" y="1665"/>
                    <a:pt x="1" y="1873"/>
                    <a:pt x="70" y="2067"/>
                  </a:cubicBezTo>
                  <a:cubicBezTo>
                    <a:pt x="316" y="3051"/>
                    <a:pt x="973" y="3926"/>
                    <a:pt x="2017" y="3926"/>
                  </a:cubicBezTo>
                  <a:cubicBezTo>
                    <a:pt x="2092" y="3926"/>
                    <a:pt x="2169" y="3922"/>
                    <a:pt x="2248" y="3913"/>
                  </a:cubicBezTo>
                  <a:cubicBezTo>
                    <a:pt x="2873" y="3843"/>
                    <a:pt x="3538" y="3649"/>
                    <a:pt x="3982" y="3177"/>
                  </a:cubicBezTo>
                  <a:cubicBezTo>
                    <a:pt x="4260" y="2886"/>
                    <a:pt x="4426" y="2511"/>
                    <a:pt x="4468" y="2123"/>
                  </a:cubicBezTo>
                  <a:cubicBezTo>
                    <a:pt x="4523" y="1901"/>
                    <a:pt x="4454" y="1665"/>
                    <a:pt x="4301" y="1513"/>
                  </a:cubicBezTo>
                  <a:cubicBezTo>
                    <a:pt x="4246" y="1466"/>
                    <a:pt x="4172" y="1445"/>
                    <a:pt x="4098" y="1445"/>
                  </a:cubicBezTo>
                  <a:cubicBezTo>
                    <a:pt x="3950" y="1445"/>
                    <a:pt x="3802" y="1531"/>
                    <a:pt x="3802" y="1679"/>
                  </a:cubicBezTo>
                  <a:cubicBezTo>
                    <a:pt x="3788" y="1485"/>
                    <a:pt x="3733" y="1304"/>
                    <a:pt x="3649" y="1138"/>
                  </a:cubicBezTo>
                  <a:cubicBezTo>
                    <a:pt x="3578" y="1015"/>
                    <a:pt x="3445" y="945"/>
                    <a:pt x="3308" y="945"/>
                  </a:cubicBezTo>
                  <a:cubicBezTo>
                    <a:pt x="3260" y="945"/>
                    <a:pt x="3211" y="953"/>
                    <a:pt x="3164" y="972"/>
                  </a:cubicBezTo>
                  <a:cubicBezTo>
                    <a:pt x="3108" y="999"/>
                    <a:pt x="3039" y="1041"/>
                    <a:pt x="2970" y="1069"/>
                  </a:cubicBezTo>
                  <a:cubicBezTo>
                    <a:pt x="2960" y="1070"/>
                    <a:pt x="2951" y="1070"/>
                    <a:pt x="2941" y="1070"/>
                  </a:cubicBezTo>
                  <a:cubicBezTo>
                    <a:pt x="2840" y="1070"/>
                    <a:pt x="2744" y="1005"/>
                    <a:pt x="2706" y="916"/>
                  </a:cubicBezTo>
                  <a:cubicBezTo>
                    <a:pt x="2664" y="805"/>
                    <a:pt x="2623" y="708"/>
                    <a:pt x="2595" y="597"/>
                  </a:cubicBezTo>
                  <a:cubicBezTo>
                    <a:pt x="2476" y="221"/>
                    <a:pt x="2132" y="0"/>
                    <a:pt x="1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5908448" y="947327"/>
              <a:ext cx="94218" cy="81623"/>
            </a:xfrm>
            <a:custGeom>
              <a:avLst/>
              <a:gdLst/>
              <a:ahLst/>
              <a:cxnLst/>
              <a:rect l="l" t="t" r="r" b="b"/>
              <a:pathLst>
                <a:path w="3067" h="2657" extrusionOk="0">
                  <a:moveTo>
                    <a:pt x="1207" y="1"/>
                  </a:moveTo>
                  <a:cubicBezTo>
                    <a:pt x="1113" y="1"/>
                    <a:pt x="1018" y="22"/>
                    <a:pt x="930" y="68"/>
                  </a:cubicBezTo>
                  <a:cubicBezTo>
                    <a:pt x="611" y="249"/>
                    <a:pt x="527" y="679"/>
                    <a:pt x="763" y="956"/>
                  </a:cubicBezTo>
                  <a:cubicBezTo>
                    <a:pt x="640" y="906"/>
                    <a:pt x="498" y="862"/>
                    <a:pt x="371" y="862"/>
                  </a:cubicBezTo>
                  <a:cubicBezTo>
                    <a:pt x="254" y="862"/>
                    <a:pt x="150" y="898"/>
                    <a:pt x="83" y="998"/>
                  </a:cubicBezTo>
                  <a:cubicBezTo>
                    <a:pt x="14" y="1123"/>
                    <a:pt x="0" y="1261"/>
                    <a:pt x="56" y="1386"/>
                  </a:cubicBezTo>
                  <a:cubicBezTo>
                    <a:pt x="225" y="2064"/>
                    <a:pt x="676" y="2656"/>
                    <a:pt x="1386" y="2656"/>
                  </a:cubicBezTo>
                  <a:cubicBezTo>
                    <a:pt x="1432" y="2656"/>
                    <a:pt x="1478" y="2654"/>
                    <a:pt x="1526" y="2649"/>
                  </a:cubicBezTo>
                  <a:cubicBezTo>
                    <a:pt x="1956" y="2621"/>
                    <a:pt x="2372" y="2441"/>
                    <a:pt x="2705" y="2149"/>
                  </a:cubicBezTo>
                  <a:cubicBezTo>
                    <a:pt x="2886" y="1955"/>
                    <a:pt x="3011" y="1692"/>
                    <a:pt x="3038" y="1428"/>
                  </a:cubicBezTo>
                  <a:cubicBezTo>
                    <a:pt x="3066" y="1275"/>
                    <a:pt x="3024" y="1123"/>
                    <a:pt x="2927" y="1012"/>
                  </a:cubicBezTo>
                  <a:cubicBezTo>
                    <a:pt x="2885" y="979"/>
                    <a:pt x="2832" y="963"/>
                    <a:pt x="2779" y="963"/>
                  </a:cubicBezTo>
                  <a:cubicBezTo>
                    <a:pt x="2678" y="963"/>
                    <a:pt x="2581" y="1022"/>
                    <a:pt x="2581" y="1123"/>
                  </a:cubicBezTo>
                  <a:cubicBezTo>
                    <a:pt x="2581" y="998"/>
                    <a:pt x="2539" y="873"/>
                    <a:pt x="2483" y="762"/>
                  </a:cubicBezTo>
                  <a:cubicBezTo>
                    <a:pt x="2433" y="681"/>
                    <a:pt x="2345" y="629"/>
                    <a:pt x="2252" y="629"/>
                  </a:cubicBezTo>
                  <a:cubicBezTo>
                    <a:pt x="2218" y="629"/>
                    <a:pt x="2184" y="636"/>
                    <a:pt x="2151" y="651"/>
                  </a:cubicBezTo>
                  <a:cubicBezTo>
                    <a:pt x="2109" y="665"/>
                    <a:pt x="2067" y="693"/>
                    <a:pt x="2026" y="707"/>
                  </a:cubicBezTo>
                  <a:cubicBezTo>
                    <a:pt x="2015" y="708"/>
                    <a:pt x="2004" y="709"/>
                    <a:pt x="1994" y="709"/>
                  </a:cubicBezTo>
                  <a:cubicBezTo>
                    <a:pt x="1925" y="709"/>
                    <a:pt x="1869" y="670"/>
                    <a:pt x="1845" y="609"/>
                  </a:cubicBezTo>
                  <a:cubicBezTo>
                    <a:pt x="1804" y="540"/>
                    <a:pt x="1790" y="471"/>
                    <a:pt x="1762" y="387"/>
                  </a:cubicBezTo>
                  <a:cubicBezTo>
                    <a:pt x="1682" y="147"/>
                    <a:pt x="1450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5572187" y="1314155"/>
              <a:ext cx="300073" cy="354079"/>
            </a:xfrm>
            <a:custGeom>
              <a:avLst/>
              <a:gdLst/>
              <a:ahLst/>
              <a:cxnLst/>
              <a:rect l="l" t="t" r="r" b="b"/>
              <a:pathLst>
                <a:path w="9768" h="11526" extrusionOk="0">
                  <a:moveTo>
                    <a:pt x="1687" y="0"/>
                  </a:moveTo>
                  <a:cubicBezTo>
                    <a:pt x="1666" y="0"/>
                    <a:pt x="1645" y="1"/>
                    <a:pt x="1624" y="2"/>
                  </a:cubicBezTo>
                  <a:cubicBezTo>
                    <a:pt x="1097" y="44"/>
                    <a:pt x="722" y="530"/>
                    <a:pt x="514" y="1015"/>
                  </a:cubicBezTo>
                  <a:cubicBezTo>
                    <a:pt x="1" y="2250"/>
                    <a:pt x="167" y="3665"/>
                    <a:pt x="347" y="4997"/>
                  </a:cubicBezTo>
                  <a:cubicBezTo>
                    <a:pt x="472" y="5940"/>
                    <a:pt x="597" y="6883"/>
                    <a:pt x="722" y="7827"/>
                  </a:cubicBezTo>
                  <a:cubicBezTo>
                    <a:pt x="889" y="9006"/>
                    <a:pt x="1124" y="10324"/>
                    <a:pt x="2109" y="11003"/>
                  </a:cubicBezTo>
                  <a:cubicBezTo>
                    <a:pt x="2692" y="11392"/>
                    <a:pt x="3427" y="11475"/>
                    <a:pt x="4135" y="11503"/>
                  </a:cubicBezTo>
                  <a:cubicBezTo>
                    <a:pt x="4387" y="11517"/>
                    <a:pt x="4641" y="11525"/>
                    <a:pt x="4894" y="11525"/>
                  </a:cubicBezTo>
                  <a:cubicBezTo>
                    <a:pt x="5884" y="11525"/>
                    <a:pt x="6872" y="11398"/>
                    <a:pt x="7756" y="10990"/>
                  </a:cubicBezTo>
                  <a:cubicBezTo>
                    <a:pt x="8865" y="10462"/>
                    <a:pt x="9767" y="9353"/>
                    <a:pt x="9753" y="8118"/>
                  </a:cubicBezTo>
                  <a:cubicBezTo>
                    <a:pt x="9734" y="6764"/>
                    <a:pt x="9008" y="6520"/>
                    <a:pt x="8103" y="6520"/>
                  </a:cubicBezTo>
                  <a:cubicBezTo>
                    <a:pt x="7594" y="6520"/>
                    <a:pt x="7028" y="6597"/>
                    <a:pt x="6500" y="6597"/>
                  </a:cubicBezTo>
                  <a:cubicBezTo>
                    <a:pt x="5937" y="6597"/>
                    <a:pt x="5416" y="6510"/>
                    <a:pt x="5050" y="6148"/>
                  </a:cubicBezTo>
                  <a:cubicBezTo>
                    <a:pt x="4579" y="5676"/>
                    <a:pt x="4454" y="4969"/>
                    <a:pt x="4301" y="4331"/>
                  </a:cubicBezTo>
                  <a:cubicBezTo>
                    <a:pt x="4024" y="3193"/>
                    <a:pt x="3594" y="2097"/>
                    <a:pt x="3025" y="1084"/>
                  </a:cubicBezTo>
                  <a:cubicBezTo>
                    <a:pt x="2730" y="562"/>
                    <a:pt x="2280" y="0"/>
                    <a:pt x="16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5575597" y="1387514"/>
              <a:ext cx="296663" cy="280750"/>
            </a:xfrm>
            <a:custGeom>
              <a:avLst/>
              <a:gdLst/>
              <a:ahLst/>
              <a:cxnLst/>
              <a:rect l="l" t="t" r="r" b="b"/>
              <a:pathLst>
                <a:path w="9657" h="9139" extrusionOk="0">
                  <a:moveTo>
                    <a:pt x="84" y="1"/>
                  </a:moveTo>
                  <a:lnTo>
                    <a:pt x="84" y="1"/>
                  </a:lnTo>
                  <a:cubicBezTo>
                    <a:pt x="1" y="847"/>
                    <a:pt x="112" y="1735"/>
                    <a:pt x="236" y="2609"/>
                  </a:cubicBezTo>
                  <a:cubicBezTo>
                    <a:pt x="361" y="3538"/>
                    <a:pt x="486" y="4481"/>
                    <a:pt x="611" y="5425"/>
                  </a:cubicBezTo>
                  <a:cubicBezTo>
                    <a:pt x="778" y="6604"/>
                    <a:pt x="1013" y="7936"/>
                    <a:pt x="1998" y="8602"/>
                  </a:cubicBezTo>
                  <a:cubicBezTo>
                    <a:pt x="2581" y="8990"/>
                    <a:pt x="3316" y="9073"/>
                    <a:pt x="4024" y="9115"/>
                  </a:cubicBezTo>
                  <a:cubicBezTo>
                    <a:pt x="4286" y="9130"/>
                    <a:pt x="4550" y="9139"/>
                    <a:pt x="4815" y="9139"/>
                  </a:cubicBezTo>
                  <a:cubicBezTo>
                    <a:pt x="5793" y="9139"/>
                    <a:pt x="6771" y="9014"/>
                    <a:pt x="7645" y="8588"/>
                  </a:cubicBezTo>
                  <a:cubicBezTo>
                    <a:pt x="8754" y="8061"/>
                    <a:pt x="9656" y="6951"/>
                    <a:pt x="9642" y="5730"/>
                  </a:cubicBezTo>
                  <a:lnTo>
                    <a:pt x="9642" y="5730"/>
                  </a:lnTo>
                  <a:lnTo>
                    <a:pt x="8532" y="5980"/>
                  </a:lnTo>
                  <a:cubicBezTo>
                    <a:pt x="7159" y="6846"/>
                    <a:pt x="6006" y="7201"/>
                    <a:pt x="5038" y="7201"/>
                  </a:cubicBezTo>
                  <a:cubicBezTo>
                    <a:pt x="679" y="7201"/>
                    <a:pt x="84" y="2"/>
                    <a:pt x="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016275" y="1106733"/>
              <a:ext cx="320502" cy="361482"/>
            </a:xfrm>
            <a:custGeom>
              <a:avLst/>
              <a:gdLst/>
              <a:ahLst/>
              <a:cxnLst/>
              <a:rect l="l" t="t" r="r" b="b"/>
              <a:pathLst>
                <a:path w="10433" h="11767" extrusionOk="0">
                  <a:moveTo>
                    <a:pt x="8284" y="1"/>
                  </a:moveTo>
                  <a:cubicBezTo>
                    <a:pt x="8167" y="1"/>
                    <a:pt x="8050" y="17"/>
                    <a:pt x="7935" y="54"/>
                  </a:cubicBezTo>
                  <a:cubicBezTo>
                    <a:pt x="7366" y="234"/>
                    <a:pt x="7033" y="817"/>
                    <a:pt x="6756" y="1330"/>
                  </a:cubicBezTo>
                  <a:cubicBezTo>
                    <a:pt x="6492" y="1788"/>
                    <a:pt x="6270" y="2274"/>
                    <a:pt x="6118" y="2773"/>
                  </a:cubicBezTo>
                  <a:cubicBezTo>
                    <a:pt x="5910" y="3508"/>
                    <a:pt x="5924" y="4299"/>
                    <a:pt x="5688" y="5034"/>
                  </a:cubicBezTo>
                  <a:cubicBezTo>
                    <a:pt x="4966" y="7379"/>
                    <a:pt x="0" y="7171"/>
                    <a:pt x="943" y="9917"/>
                  </a:cubicBezTo>
                  <a:cubicBezTo>
                    <a:pt x="1221" y="10777"/>
                    <a:pt x="2081" y="11360"/>
                    <a:pt x="2955" y="11596"/>
                  </a:cubicBezTo>
                  <a:cubicBezTo>
                    <a:pt x="3441" y="11725"/>
                    <a:pt x="3940" y="11767"/>
                    <a:pt x="4442" y="11767"/>
                  </a:cubicBezTo>
                  <a:cubicBezTo>
                    <a:pt x="4856" y="11767"/>
                    <a:pt x="5274" y="11738"/>
                    <a:pt x="5688" y="11707"/>
                  </a:cubicBezTo>
                  <a:cubicBezTo>
                    <a:pt x="6742" y="11638"/>
                    <a:pt x="7880" y="11540"/>
                    <a:pt x="8698" y="10888"/>
                  </a:cubicBezTo>
                  <a:cubicBezTo>
                    <a:pt x="9586" y="10181"/>
                    <a:pt x="9919" y="9016"/>
                    <a:pt x="10099" y="7906"/>
                  </a:cubicBezTo>
                  <a:cubicBezTo>
                    <a:pt x="10405" y="6130"/>
                    <a:pt x="10432" y="4327"/>
                    <a:pt x="10196" y="2551"/>
                  </a:cubicBezTo>
                  <a:cubicBezTo>
                    <a:pt x="10113" y="1913"/>
                    <a:pt x="9975" y="1261"/>
                    <a:pt x="9600" y="734"/>
                  </a:cubicBezTo>
                  <a:cubicBezTo>
                    <a:pt x="9296" y="317"/>
                    <a:pt x="8790" y="1"/>
                    <a:pt x="82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26905" y="1151431"/>
              <a:ext cx="309873" cy="316785"/>
            </a:xfrm>
            <a:custGeom>
              <a:avLst/>
              <a:gdLst/>
              <a:ahLst/>
              <a:cxnLst/>
              <a:rect l="l" t="t" r="r" b="b"/>
              <a:pathLst>
                <a:path w="10087" h="10312" extrusionOk="0">
                  <a:moveTo>
                    <a:pt x="9615" y="0"/>
                  </a:moveTo>
                  <a:cubicBezTo>
                    <a:pt x="9615" y="1568"/>
                    <a:pt x="9615" y="3274"/>
                    <a:pt x="9018" y="4731"/>
                  </a:cubicBezTo>
                  <a:cubicBezTo>
                    <a:pt x="8435" y="6201"/>
                    <a:pt x="7104" y="7477"/>
                    <a:pt x="5522" y="7533"/>
                  </a:cubicBezTo>
                  <a:cubicBezTo>
                    <a:pt x="5469" y="7537"/>
                    <a:pt x="5415" y="7539"/>
                    <a:pt x="5361" y="7539"/>
                  </a:cubicBezTo>
                  <a:cubicBezTo>
                    <a:pt x="5037" y="7539"/>
                    <a:pt x="4708" y="7468"/>
                    <a:pt x="4398" y="7325"/>
                  </a:cubicBezTo>
                  <a:cubicBezTo>
                    <a:pt x="3705" y="7006"/>
                    <a:pt x="3330" y="6201"/>
                    <a:pt x="3275" y="5438"/>
                  </a:cubicBezTo>
                  <a:cubicBezTo>
                    <a:pt x="1721" y="6187"/>
                    <a:pt x="1" y="6742"/>
                    <a:pt x="597" y="8462"/>
                  </a:cubicBezTo>
                  <a:cubicBezTo>
                    <a:pt x="889" y="9322"/>
                    <a:pt x="1735" y="9905"/>
                    <a:pt x="2609" y="10141"/>
                  </a:cubicBezTo>
                  <a:cubicBezTo>
                    <a:pt x="3095" y="10270"/>
                    <a:pt x="3594" y="10312"/>
                    <a:pt x="4096" y="10312"/>
                  </a:cubicBezTo>
                  <a:cubicBezTo>
                    <a:pt x="4510" y="10312"/>
                    <a:pt x="4928" y="10283"/>
                    <a:pt x="5342" y="10252"/>
                  </a:cubicBezTo>
                  <a:cubicBezTo>
                    <a:pt x="6396" y="10183"/>
                    <a:pt x="7534" y="10085"/>
                    <a:pt x="8352" y="9433"/>
                  </a:cubicBezTo>
                  <a:cubicBezTo>
                    <a:pt x="9240" y="8740"/>
                    <a:pt x="9573" y="7561"/>
                    <a:pt x="9753" y="6451"/>
                  </a:cubicBezTo>
                  <a:cubicBezTo>
                    <a:pt x="10059" y="4675"/>
                    <a:pt x="10086" y="2872"/>
                    <a:pt x="9850" y="1096"/>
                  </a:cubicBezTo>
                  <a:cubicBezTo>
                    <a:pt x="9795" y="721"/>
                    <a:pt x="9726" y="361"/>
                    <a:pt x="9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5730733" y="1011255"/>
              <a:ext cx="441108" cy="919818"/>
            </a:xfrm>
            <a:custGeom>
              <a:avLst/>
              <a:gdLst/>
              <a:ahLst/>
              <a:cxnLst/>
              <a:rect l="l" t="t" r="r" b="b"/>
              <a:pathLst>
                <a:path w="14359" h="29942" extrusionOk="0">
                  <a:moveTo>
                    <a:pt x="7485" y="0"/>
                  </a:moveTo>
                  <a:cubicBezTo>
                    <a:pt x="6903" y="0"/>
                    <a:pt x="6319" y="99"/>
                    <a:pt x="5771" y="290"/>
                  </a:cubicBezTo>
                  <a:cubicBezTo>
                    <a:pt x="4287" y="817"/>
                    <a:pt x="3080" y="1927"/>
                    <a:pt x="2234" y="3245"/>
                  </a:cubicBezTo>
                  <a:cubicBezTo>
                    <a:pt x="0" y="6713"/>
                    <a:pt x="264" y="11180"/>
                    <a:pt x="833" y="15259"/>
                  </a:cubicBezTo>
                  <a:cubicBezTo>
                    <a:pt x="1146" y="17462"/>
                    <a:pt x="3310" y="29941"/>
                    <a:pt x="7294" y="29941"/>
                  </a:cubicBezTo>
                  <a:cubicBezTo>
                    <a:pt x="8076" y="29941"/>
                    <a:pt x="8928" y="29460"/>
                    <a:pt x="9850" y="28327"/>
                  </a:cubicBezTo>
                  <a:cubicBezTo>
                    <a:pt x="14359" y="22764"/>
                    <a:pt x="14026" y="11694"/>
                    <a:pt x="12500" y="5201"/>
                  </a:cubicBezTo>
                  <a:cubicBezTo>
                    <a:pt x="12111" y="3578"/>
                    <a:pt x="11542" y="1886"/>
                    <a:pt x="10224" y="873"/>
                  </a:cubicBezTo>
                  <a:cubicBezTo>
                    <a:pt x="9441" y="281"/>
                    <a:pt x="8466" y="0"/>
                    <a:pt x="74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5774202" y="1171030"/>
              <a:ext cx="397640" cy="759675"/>
            </a:xfrm>
            <a:custGeom>
              <a:avLst/>
              <a:gdLst/>
              <a:ahLst/>
              <a:cxnLst/>
              <a:rect l="l" t="t" r="r" b="b"/>
              <a:pathLst>
                <a:path w="12944" h="24729" extrusionOk="0">
                  <a:moveTo>
                    <a:pt x="11085" y="0"/>
                  </a:moveTo>
                  <a:cubicBezTo>
                    <a:pt x="11085" y="2"/>
                    <a:pt x="12374" y="15492"/>
                    <a:pt x="5405" y="15492"/>
                  </a:cubicBezTo>
                  <a:cubicBezTo>
                    <a:pt x="3977" y="15492"/>
                    <a:pt x="2203" y="14842"/>
                    <a:pt x="0" y="13276"/>
                  </a:cubicBezTo>
                  <a:lnTo>
                    <a:pt x="0" y="13276"/>
                  </a:lnTo>
                  <a:cubicBezTo>
                    <a:pt x="924" y="17717"/>
                    <a:pt x="2884" y="24728"/>
                    <a:pt x="5873" y="24728"/>
                  </a:cubicBezTo>
                  <a:cubicBezTo>
                    <a:pt x="6657" y="24728"/>
                    <a:pt x="7510" y="24247"/>
                    <a:pt x="8435" y="23112"/>
                  </a:cubicBezTo>
                  <a:cubicBezTo>
                    <a:pt x="12944" y="17549"/>
                    <a:pt x="12611" y="6479"/>
                    <a:pt x="110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5818101" y="1099207"/>
              <a:ext cx="115231" cy="767478"/>
            </a:xfrm>
            <a:custGeom>
              <a:avLst/>
              <a:gdLst/>
              <a:ahLst/>
              <a:cxnLst/>
              <a:rect l="l" t="t" r="r" b="b"/>
              <a:pathLst>
                <a:path w="3751" h="24983" extrusionOk="0">
                  <a:moveTo>
                    <a:pt x="2076" y="1"/>
                  </a:moveTo>
                  <a:cubicBezTo>
                    <a:pt x="2060" y="1"/>
                    <a:pt x="2046" y="8"/>
                    <a:pt x="2040" y="21"/>
                  </a:cubicBezTo>
                  <a:cubicBezTo>
                    <a:pt x="1304" y="826"/>
                    <a:pt x="777" y="1811"/>
                    <a:pt x="500" y="2851"/>
                  </a:cubicBezTo>
                  <a:cubicBezTo>
                    <a:pt x="222" y="3906"/>
                    <a:pt x="70" y="4974"/>
                    <a:pt x="42" y="6056"/>
                  </a:cubicBezTo>
                  <a:cubicBezTo>
                    <a:pt x="0" y="8220"/>
                    <a:pt x="139" y="10370"/>
                    <a:pt x="444" y="12507"/>
                  </a:cubicBezTo>
                  <a:cubicBezTo>
                    <a:pt x="749" y="14643"/>
                    <a:pt x="1166" y="16752"/>
                    <a:pt x="1637" y="18847"/>
                  </a:cubicBezTo>
                  <a:cubicBezTo>
                    <a:pt x="1873" y="19901"/>
                    <a:pt x="2123" y="20955"/>
                    <a:pt x="2372" y="21996"/>
                  </a:cubicBezTo>
                  <a:cubicBezTo>
                    <a:pt x="2483" y="22523"/>
                    <a:pt x="2636" y="23036"/>
                    <a:pt x="2816" y="23550"/>
                  </a:cubicBezTo>
                  <a:cubicBezTo>
                    <a:pt x="2983" y="24063"/>
                    <a:pt x="3260" y="24548"/>
                    <a:pt x="3621" y="24965"/>
                  </a:cubicBezTo>
                  <a:cubicBezTo>
                    <a:pt x="3634" y="24977"/>
                    <a:pt x="3648" y="24983"/>
                    <a:pt x="3662" y="24983"/>
                  </a:cubicBezTo>
                  <a:cubicBezTo>
                    <a:pt x="3708" y="24983"/>
                    <a:pt x="3750" y="24924"/>
                    <a:pt x="3718" y="24881"/>
                  </a:cubicBezTo>
                  <a:cubicBezTo>
                    <a:pt x="3371" y="24465"/>
                    <a:pt x="3122" y="24007"/>
                    <a:pt x="2955" y="23494"/>
                  </a:cubicBezTo>
                  <a:cubicBezTo>
                    <a:pt x="2789" y="22995"/>
                    <a:pt x="2650" y="22481"/>
                    <a:pt x="2539" y="21954"/>
                  </a:cubicBezTo>
                  <a:cubicBezTo>
                    <a:pt x="2303" y="20900"/>
                    <a:pt x="2053" y="19846"/>
                    <a:pt x="1818" y="18805"/>
                  </a:cubicBezTo>
                  <a:cubicBezTo>
                    <a:pt x="1360" y="16710"/>
                    <a:pt x="944" y="14602"/>
                    <a:pt x="652" y="12479"/>
                  </a:cubicBezTo>
                  <a:cubicBezTo>
                    <a:pt x="333" y="10357"/>
                    <a:pt x="194" y="8206"/>
                    <a:pt x="222" y="6070"/>
                  </a:cubicBezTo>
                  <a:cubicBezTo>
                    <a:pt x="236" y="5002"/>
                    <a:pt x="389" y="3934"/>
                    <a:pt x="652" y="2893"/>
                  </a:cubicBezTo>
                  <a:cubicBezTo>
                    <a:pt x="916" y="1867"/>
                    <a:pt x="1415" y="909"/>
                    <a:pt x="2123" y="105"/>
                  </a:cubicBezTo>
                  <a:cubicBezTo>
                    <a:pt x="2137" y="77"/>
                    <a:pt x="2137" y="49"/>
                    <a:pt x="2123" y="21"/>
                  </a:cubicBezTo>
                  <a:cubicBezTo>
                    <a:pt x="2109" y="8"/>
                    <a:pt x="2092" y="1"/>
                    <a:pt x="2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1"/>
            <p:cNvSpPr/>
            <p:nvPr/>
          </p:nvSpPr>
          <p:spPr>
            <a:xfrm>
              <a:off x="5988996" y="1080498"/>
              <a:ext cx="103588" cy="782623"/>
            </a:xfrm>
            <a:custGeom>
              <a:avLst/>
              <a:gdLst/>
              <a:ahLst/>
              <a:cxnLst/>
              <a:rect l="l" t="t" r="r" b="b"/>
              <a:pathLst>
                <a:path w="3372" h="25476" extrusionOk="0">
                  <a:moveTo>
                    <a:pt x="336" y="1"/>
                  </a:moveTo>
                  <a:cubicBezTo>
                    <a:pt x="313" y="1"/>
                    <a:pt x="288" y="14"/>
                    <a:pt x="278" y="34"/>
                  </a:cubicBezTo>
                  <a:cubicBezTo>
                    <a:pt x="264" y="62"/>
                    <a:pt x="278" y="89"/>
                    <a:pt x="305" y="103"/>
                  </a:cubicBezTo>
                  <a:cubicBezTo>
                    <a:pt x="791" y="367"/>
                    <a:pt x="1221" y="728"/>
                    <a:pt x="1568" y="1144"/>
                  </a:cubicBezTo>
                  <a:cubicBezTo>
                    <a:pt x="1915" y="1574"/>
                    <a:pt x="2192" y="2045"/>
                    <a:pt x="2414" y="2559"/>
                  </a:cubicBezTo>
                  <a:cubicBezTo>
                    <a:pt x="2830" y="3585"/>
                    <a:pt x="2997" y="4695"/>
                    <a:pt x="3052" y="5791"/>
                  </a:cubicBezTo>
                  <a:cubicBezTo>
                    <a:pt x="3177" y="8011"/>
                    <a:pt x="3163" y="10244"/>
                    <a:pt x="3052" y="12464"/>
                  </a:cubicBezTo>
                  <a:cubicBezTo>
                    <a:pt x="2983" y="13574"/>
                    <a:pt x="2900" y="14683"/>
                    <a:pt x="2747" y="15793"/>
                  </a:cubicBezTo>
                  <a:cubicBezTo>
                    <a:pt x="2678" y="16348"/>
                    <a:pt x="2594" y="16889"/>
                    <a:pt x="2511" y="17444"/>
                  </a:cubicBezTo>
                  <a:cubicBezTo>
                    <a:pt x="2456" y="17708"/>
                    <a:pt x="2400" y="17985"/>
                    <a:pt x="2359" y="18263"/>
                  </a:cubicBezTo>
                  <a:lnTo>
                    <a:pt x="2275" y="18665"/>
                  </a:lnTo>
                  <a:lnTo>
                    <a:pt x="2192" y="19081"/>
                  </a:lnTo>
                  <a:cubicBezTo>
                    <a:pt x="1707" y="21245"/>
                    <a:pt x="985" y="23368"/>
                    <a:pt x="28" y="25379"/>
                  </a:cubicBezTo>
                  <a:cubicBezTo>
                    <a:pt x="1" y="25434"/>
                    <a:pt x="44" y="25476"/>
                    <a:pt x="89" y="25476"/>
                  </a:cubicBezTo>
                  <a:cubicBezTo>
                    <a:pt x="114" y="25476"/>
                    <a:pt x="138" y="25464"/>
                    <a:pt x="153" y="25435"/>
                  </a:cubicBezTo>
                  <a:cubicBezTo>
                    <a:pt x="638" y="24436"/>
                    <a:pt x="1082" y="23396"/>
                    <a:pt x="1457" y="22355"/>
                  </a:cubicBezTo>
                  <a:cubicBezTo>
                    <a:pt x="1817" y="21287"/>
                    <a:pt x="2123" y="20219"/>
                    <a:pt x="2359" y="19123"/>
                  </a:cubicBezTo>
                  <a:lnTo>
                    <a:pt x="2456" y="18720"/>
                  </a:lnTo>
                  <a:lnTo>
                    <a:pt x="2539" y="18304"/>
                  </a:lnTo>
                  <a:cubicBezTo>
                    <a:pt x="2594" y="18027"/>
                    <a:pt x="2650" y="17763"/>
                    <a:pt x="2691" y="17486"/>
                  </a:cubicBezTo>
                  <a:cubicBezTo>
                    <a:pt x="2789" y="16931"/>
                    <a:pt x="2886" y="16376"/>
                    <a:pt x="2941" y="15821"/>
                  </a:cubicBezTo>
                  <a:cubicBezTo>
                    <a:pt x="3094" y="14711"/>
                    <a:pt x="3191" y="13601"/>
                    <a:pt x="3260" y="12492"/>
                  </a:cubicBezTo>
                  <a:cubicBezTo>
                    <a:pt x="3371" y="10258"/>
                    <a:pt x="3357" y="8025"/>
                    <a:pt x="3233" y="5791"/>
                  </a:cubicBezTo>
                  <a:cubicBezTo>
                    <a:pt x="3163" y="4667"/>
                    <a:pt x="2997" y="3544"/>
                    <a:pt x="2553" y="2503"/>
                  </a:cubicBezTo>
                  <a:cubicBezTo>
                    <a:pt x="2331" y="1976"/>
                    <a:pt x="2039" y="1491"/>
                    <a:pt x="1679" y="1061"/>
                  </a:cubicBezTo>
                  <a:cubicBezTo>
                    <a:pt x="1304" y="617"/>
                    <a:pt x="860" y="270"/>
                    <a:pt x="361" y="6"/>
                  </a:cubicBezTo>
                  <a:cubicBezTo>
                    <a:pt x="353" y="2"/>
                    <a:pt x="345" y="1"/>
                    <a:pt x="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1"/>
            <p:cNvSpPr/>
            <p:nvPr/>
          </p:nvSpPr>
          <p:spPr>
            <a:xfrm>
              <a:off x="5928908" y="1127346"/>
              <a:ext cx="37939" cy="717558"/>
            </a:xfrm>
            <a:custGeom>
              <a:avLst/>
              <a:gdLst/>
              <a:ahLst/>
              <a:cxnLst/>
              <a:rect l="l" t="t" r="r" b="b"/>
              <a:pathLst>
                <a:path w="1235" h="23358" extrusionOk="0">
                  <a:moveTo>
                    <a:pt x="758" y="0"/>
                  </a:moveTo>
                  <a:cubicBezTo>
                    <a:pt x="742" y="0"/>
                    <a:pt x="728" y="7"/>
                    <a:pt x="722" y="21"/>
                  </a:cubicBezTo>
                  <a:cubicBezTo>
                    <a:pt x="541" y="201"/>
                    <a:pt x="389" y="409"/>
                    <a:pt x="291" y="645"/>
                  </a:cubicBezTo>
                  <a:cubicBezTo>
                    <a:pt x="194" y="867"/>
                    <a:pt x="125" y="1117"/>
                    <a:pt x="83" y="1367"/>
                  </a:cubicBezTo>
                  <a:cubicBezTo>
                    <a:pt x="28" y="1852"/>
                    <a:pt x="0" y="2338"/>
                    <a:pt x="14" y="2837"/>
                  </a:cubicBezTo>
                  <a:cubicBezTo>
                    <a:pt x="14" y="3323"/>
                    <a:pt x="14" y="3808"/>
                    <a:pt x="28" y="4294"/>
                  </a:cubicBezTo>
                  <a:lnTo>
                    <a:pt x="42" y="5029"/>
                  </a:lnTo>
                  <a:lnTo>
                    <a:pt x="83" y="5764"/>
                  </a:lnTo>
                  <a:cubicBezTo>
                    <a:pt x="167" y="7720"/>
                    <a:pt x="305" y="9663"/>
                    <a:pt x="472" y="11619"/>
                  </a:cubicBezTo>
                  <a:cubicBezTo>
                    <a:pt x="638" y="13561"/>
                    <a:pt x="805" y="15503"/>
                    <a:pt x="916" y="17445"/>
                  </a:cubicBezTo>
                  <a:cubicBezTo>
                    <a:pt x="985" y="18416"/>
                    <a:pt x="1027" y="19401"/>
                    <a:pt x="1041" y="20372"/>
                  </a:cubicBezTo>
                  <a:cubicBezTo>
                    <a:pt x="1068" y="20858"/>
                    <a:pt x="1068" y="21343"/>
                    <a:pt x="1068" y="21829"/>
                  </a:cubicBezTo>
                  <a:cubicBezTo>
                    <a:pt x="1068" y="22314"/>
                    <a:pt x="1054" y="22814"/>
                    <a:pt x="1054" y="23299"/>
                  </a:cubicBezTo>
                  <a:cubicBezTo>
                    <a:pt x="1054" y="23327"/>
                    <a:pt x="1082" y="23355"/>
                    <a:pt x="1110" y="23355"/>
                  </a:cubicBezTo>
                  <a:cubicBezTo>
                    <a:pt x="1116" y="23357"/>
                    <a:pt x="1121" y="23358"/>
                    <a:pt x="1126" y="23358"/>
                  </a:cubicBezTo>
                  <a:cubicBezTo>
                    <a:pt x="1159" y="23358"/>
                    <a:pt x="1179" y="23323"/>
                    <a:pt x="1179" y="23299"/>
                  </a:cubicBezTo>
                  <a:cubicBezTo>
                    <a:pt x="1193" y="22814"/>
                    <a:pt x="1221" y="22314"/>
                    <a:pt x="1221" y="21829"/>
                  </a:cubicBezTo>
                  <a:cubicBezTo>
                    <a:pt x="1221" y="21343"/>
                    <a:pt x="1235" y="20858"/>
                    <a:pt x="1221" y="20358"/>
                  </a:cubicBezTo>
                  <a:cubicBezTo>
                    <a:pt x="1207" y="19387"/>
                    <a:pt x="1165" y="18416"/>
                    <a:pt x="1110" y="17431"/>
                  </a:cubicBezTo>
                  <a:cubicBezTo>
                    <a:pt x="999" y="15489"/>
                    <a:pt x="846" y="13533"/>
                    <a:pt x="680" y="11591"/>
                  </a:cubicBezTo>
                  <a:cubicBezTo>
                    <a:pt x="513" y="9649"/>
                    <a:pt x="347" y="7707"/>
                    <a:pt x="264" y="5750"/>
                  </a:cubicBezTo>
                  <a:lnTo>
                    <a:pt x="222" y="5029"/>
                  </a:lnTo>
                  <a:lnTo>
                    <a:pt x="208" y="4294"/>
                  </a:lnTo>
                  <a:cubicBezTo>
                    <a:pt x="180" y="3808"/>
                    <a:pt x="180" y="3323"/>
                    <a:pt x="180" y="2823"/>
                  </a:cubicBezTo>
                  <a:cubicBezTo>
                    <a:pt x="153" y="2338"/>
                    <a:pt x="180" y="1866"/>
                    <a:pt x="236" y="1381"/>
                  </a:cubicBezTo>
                  <a:cubicBezTo>
                    <a:pt x="278" y="909"/>
                    <a:pt x="472" y="451"/>
                    <a:pt x="805" y="104"/>
                  </a:cubicBezTo>
                  <a:cubicBezTo>
                    <a:pt x="819" y="90"/>
                    <a:pt x="819" y="49"/>
                    <a:pt x="805" y="21"/>
                  </a:cubicBezTo>
                  <a:cubicBezTo>
                    <a:pt x="791" y="7"/>
                    <a:pt x="774" y="0"/>
                    <a:pt x="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6164991" y="1150171"/>
              <a:ext cx="106875" cy="184105"/>
            </a:xfrm>
            <a:custGeom>
              <a:avLst/>
              <a:gdLst/>
              <a:ahLst/>
              <a:cxnLst/>
              <a:rect l="l" t="t" r="r" b="b"/>
              <a:pathLst>
                <a:path w="3479" h="5993" extrusionOk="0">
                  <a:moveTo>
                    <a:pt x="3241" y="0"/>
                  </a:moveTo>
                  <a:cubicBezTo>
                    <a:pt x="2960" y="0"/>
                    <a:pt x="2685" y="122"/>
                    <a:pt x="2498" y="332"/>
                  </a:cubicBezTo>
                  <a:cubicBezTo>
                    <a:pt x="2276" y="582"/>
                    <a:pt x="2137" y="887"/>
                    <a:pt x="2068" y="1206"/>
                  </a:cubicBezTo>
                  <a:cubicBezTo>
                    <a:pt x="1957" y="1817"/>
                    <a:pt x="1873" y="2427"/>
                    <a:pt x="1846" y="3051"/>
                  </a:cubicBezTo>
                  <a:cubicBezTo>
                    <a:pt x="1818" y="3357"/>
                    <a:pt x="1776" y="3662"/>
                    <a:pt x="1707" y="3967"/>
                  </a:cubicBezTo>
                  <a:cubicBezTo>
                    <a:pt x="1638" y="4258"/>
                    <a:pt x="1540" y="4536"/>
                    <a:pt x="1402" y="4799"/>
                  </a:cubicBezTo>
                  <a:cubicBezTo>
                    <a:pt x="1249" y="5063"/>
                    <a:pt x="1069" y="5299"/>
                    <a:pt x="847" y="5493"/>
                  </a:cubicBezTo>
                  <a:cubicBezTo>
                    <a:pt x="611" y="5687"/>
                    <a:pt x="334" y="5826"/>
                    <a:pt x="42" y="5868"/>
                  </a:cubicBezTo>
                  <a:lnTo>
                    <a:pt x="56" y="5881"/>
                  </a:lnTo>
                  <a:cubicBezTo>
                    <a:pt x="28" y="5881"/>
                    <a:pt x="1" y="5909"/>
                    <a:pt x="1" y="5937"/>
                  </a:cubicBezTo>
                  <a:cubicBezTo>
                    <a:pt x="14" y="5979"/>
                    <a:pt x="42" y="5992"/>
                    <a:pt x="70" y="5992"/>
                  </a:cubicBezTo>
                  <a:cubicBezTo>
                    <a:pt x="389" y="5951"/>
                    <a:pt x="694" y="5826"/>
                    <a:pt x="958" y="5632"/>
                  </a:cubicBezTo>
                  <a:cubicBezTo>
                    <a:pt x="1208" y="5424"/>
                    <a:pt x="1416" y="5174"/>
                    <a:pt x="1568" y="4896"/>
                  </a:cubicBezTo>
                  <a:cubicBezTo>
                    <a:pt x="1721" y="4619"/>
                    <a:pt x="1846" y="4314"/>
                    <a:pt x="1915" y="4009"/>
                  </a:cubicBezTo>
                  <a:cubicBezTo>
                    <a:pt x="1984" y="3703"/>
                    <a:pt x="2040" y="3384"/>
                    <a:pt x="2068" y="3079"/>
                  </a:cubicBezTo>
                  <a:cubicBezTo>
                    <a:pt x="2095" y="2469"/>
                    <a:pt x="2165" y="1858"/>
                    <a:pt x="2276" y="1248"/>
                  </a:cubicBezTo>
                  <a:cubicBezTo>
                    <a:pt x="2317" y="957"/>
                    <a:pt x="2442" y="679"/>
                    <a:pt x="2623" y="457"/>
                  </a:cubicBezTo>
                  <a:cubicBezTo>
                    <a:pt x="2778" y="254"/>
                    <a:pt x="3006" y="143"/>
                    <a:pt x="3252" y="143"/>
                  </a:cubicBezTo>
                  <a:cubicBezTo>
                    <a:pt x="3291" y="143"/>
                    <a:pt x="3331" y="146"/>
                    <a:pt x="3372" y="152"/>
                  </a:cubicBezTo>
                  <a:cubicBezTo>
                    <a:pt x="3376" y="153"/>
                    <a:pt x="3379" y="153"/>
                    <a:pt x="3383" y="153"/>
                  </a:cubicBezTo>
                  <a:cubicBezTo>
                    <a:pt x="3457" y="153"/>
                    <a:pt x="3479" y="27"/>
                    <a:pt x="3399" y="13"/>
                  </a:cubicBezTo>
                  <a:cubicBezTo>
                    <a:pt x="3347" y="5"/>
                    <a:pt x="3294" y="0"/>
                    <a:pt x="32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6176941" y="1174440"/>
              <a:ext cx="137656" cy="255713"/>
            </a:xfrm>
            <a:custGeom>
              <a:avLst/>
              <a:gdLst/>
              <a:ahLst/>
              <a:cxnLst/>
              <a:rect l="l" t="t" r="r" b="b"/>
              <a:pathLst>
                <a:path w="4481" h="8324" extrusionOk="0">
                  <a:moveTo>
                    <a:pt x="4217" y="0"/>
                  </a:moveTo>
                  <a:cubicBezTo>
                    <a:pt x="4190" y="0"/>
                    <a:pt x="4162" y="42"/>
                    <a:pt x="4162" y="70"/>
                  </a:cubicBezTo>
                  <a:cubicBezTo>
                    <a:pt x="4273" y="944"/>
                    <a:pt x="4287" y="1818"/>
                    <a:pt x="4231" y="2705"/>
                  </a:cubicBezTo>
                  <a:cubicBezTo>
                    <a:pt x="4162" y="3565"/>
                    <a:pt x="4009" y="4439"/>
                    <a:pt x="3773" y="5286"/>
                  </a:cubicBezTo>
                  <a:cubicBezTo>
                    <a:pt x="3662" y="5702"/>
                    <a:pt x="3510" y="6104"/>
                    <a:pt x="3329" y="6506"/>
                  </a:cubicBezTo>
                  <a:cubicBezTo>
                    <a:pt x="3149" y="6895"/>
                    <a:pt x="2872" y="7228"/>
                    <a:pt x="2539" y="7491"/>
                  </a:cubicBezTo>
                  <a:cubicBezTo>
                    <a:pt x="2178" y="7741"/>
                    <a:pt x="1790" y="7921"/>
                    <a:pt x="1373" y="8019"/>
                  </a:cubicBezTo>
                  <a:cubicBezTo>
                    <a:pt x="943" y="8130"/>
                    <a:pt x="513" y="8199"/>
                    <a:pt x="69" y="8213"/>
                  </a:cubicBezTo>
                  <a:lnTo>
                    <a:pt x="83" y="8199"/>
                  </a:lnTo>
                  <a:cubicBezTo>
                    <a:pt x="0" y="8199"/>
                    <a:pt x="0" y="8324"/>
                    <a:pt x="83" y="8324"/>
                  </a:cubicBezTo>
                  <a:cubicBezTo>
                    <a:pt x="527" y="8324"/>
                    <a:pt x="971" y="8282"/>
                    <a:pt x="1415" y="8171"/>
                  </a:cubicBezTo>
                  <a:cubicBezTo>
                    <a:pt x="1859" y="8088"/>
                    <a:pt x="2275" y="7894"/>
                    <a:pt x="2650" y="7630"/>
                  </a:cubicBezTo>
                  <a:cubicBezTo>
                    <a:pt x="3010" y="7367"/>
                    <a:pt x="3316" y="7006"/>
                    <a:pt x="3510" y="6590"/>
                  </a:cubicBezTo>
                  <a:cubicBezTo>
                    <a:pt x="3704" y="6187"/>
                    <a:pt x="3857" y="5771"/>
                    <a:pt x="3982" y="5341"/>
                  </a:cubicBezTo>
                  <a:cubicBezTo>
                    <a:pt x="4217" y="4481"/>
                    <a:pt x="4370" y="3607"/>
                    <a:pt x="4425" y="2705"/>
                  </a:cubicBezTo>
                  <a:cubicBezTo>
                    <a:pt x="4481" y="1831"/>
                    <a:pt x="4439" y="930"/>
                    <a:pt x="4301" y="56"/>
                  </a:cubicBezTo>
                  <a:cubicBezTo>
                    <a:pt x="4287" y="28"/>
                    <a:pt x="4259" y="0"/>
                    <a:pt x="4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6183331" y="1228139"/>
              <a:ext cx="96338" cy="154829"/>
            </a:xfrm>
            <a:custGeom>
              <a:avLst/>
              <a:gdLst/>
              <a:ahLst/>
              <a:cxnLst/>
              <a:rect l="l" t="t" r="r" b="b"/>
              <a:pathLst>
                <a:path w="3136" h="5040" extrusionOk="0">
                  <a:moveTo>
                    <a:pt x="3011" y="0"/>
                  </a:moveTo>
                  <a:cubicBezTo>
                    <a:pt x="2969" y="14"/>
                    <a:pt x="2941" y="42"/>
                    <a:pt x="2955" y="83"/>
                  </a:cubicBezTo>
                  <a:cubicBezTo>
                    <a:pt x="2997" y="583"/>
                    <a:pt x="2927" y="1082"/>
                    <a:pt x="2747" y="1554"/>
                  </a:cubicBezTo>
                  <a:cubicBezTo>
                    <a:pt x="2594" y="2039"/>
                    <a:pt x="2414" y="2511"/>
                    <a:pt x="2206" y="2969"/>
                  </a:cubicBezTo>
                  <a:cubicBezTo>
                    <a:pt x="1984" y="3413"/>
                    <a:pt x="1693" y="3829"/>
                    <a:pt x="1332" y="4176"/>
                  </a:cubicBezTo>
                  <a:cubicBezTo>
                    <a:pt x="985" y="4537"/>
                    <a:pt x="541" y="4786"/>
                    <a:pt x="56" y="4911"/>
                  </a:cubicBezTo>
                  <a:cubicBezTo>
                    <a:pt x="28" y="4925"/>
                    <a:pt x="0" y="4953"/>
                    <a:pt x="14" y="4994"/>
                  </a:cubicBezTo>
                  <a:cubicBezTo>
                    <a:pt x="14" y="5017"/>
                    <a:pt x="32" y="5040"/>
                    <a:pt x="62" y="5040"/>
                  </a:cubicBezTo>
                  <a:cubicBezTo>
                    <a:pt x="69" y="5040"/>
                    <a:pt x="76" y="5038"/>
                    <a:pt x="83" y="5036"/>
                  </a:cubicBezTo>
                  <a:cubicBezTo>
                    <a:pt x="597" y="4939"/>
                    <a:pt x="1082" y="4689"/>
                    <a:pt x="1471" y="4315"/>
                  </a:cubicBezTo>
                  <a:cubicBezTo>
                    <a:pt x="1845" y="3954"/>
                    <a:pt x="2164" y="3538"/>
                    <a:pt x="2386" y="3052"/>
                  </a:cubicBezTo>
                  <a:cubicBezTo>
                    <a:pt x="2608" y="2594"/>
                    <a:pt x="2789" y="2109"/>
                    <a:pt x="2927" y="1609"/>
                  </a:cubicBezTo>
                  <a:cubicBezTo>
                    <a:pt x="3011" y="1360"/>
                    <a:pt x="3066" y="1110"/>
                    <a:pt x="3108" y="846"/>
                  </a:cubicBezTo>
                  <a:cubicBezTo>
                    <a:pt x="3135" y="583"/>
                    <a:pt x="3135" y="319"/>
                    <a:pt x="3080" y="56"/>
                  </a:cubicBezTo>
                  <a:cubicBezTo>
                    <a:pt x="3080" y="28"/>
                    <a:pt x="3038" y="0"/>
                    <a:pt x="3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8" name="Google Shape;728;p21"/>
            <p:cNvSpPr/>
            <p:nvPr/>
          </p:nvSpPr>
          <p:spPr>
            <a:xfrm>
              <a:off x="5599651" y="1392613"/>
              <a:ext cx="162447" cy="251075"/>
            </a:xfrm>
            <a:custGeom>
              <a:avLst/>
              <a:gdLst/>
              <a:ahLst/>
              <a:cxnLst/>
              <a:rect l="l" t="t" r="r" b="b"/>
              <a:pathLst>
                <a:path w="5288" h="8173" extrusionOk="0">
                  <a:moveTo>
                    <a:pt x="66" y="1"/>
                  </a:moveTo>
                  <a:cubicBezTo>
                    <a:pt x="34" y="1"/>
                    <a:pt x="1" y="25"/>
                    <a:pt x="8" y="70"/>
                  </a:cubicBezTo>
                  <a:lnTo>
                    <a:pt x="147" y="1485"/>
                  </a:lnTo>
                  <a:lnTo>
                    <a:pt x="300" y="2887"/>
                  </a:lnTo>
                  <a:lnTo>
                    <a:pt x="452" y="4302"/>
                  </a:lnTo>
                  <a:cubicBezTo>
                    <a:pt x="508" y="4759"/>
                    <a:pt x="549" y="5231"/>
                    <a:pt x="619" y="5703"/>
                  </a:cubicBezTo>
                  <a:cubicBezTo>
                    <a:pt x="660" y="5952"/>
                    <a:pt x="730" y="6188"/>
                    <a:pt x="813" y="6410"/>
                  </a:cubicBezTo>
                  <a:cubicBezTo>
                    <a:pt x="910" y="6646"/>
                    <a:pt x="1049" y="6854"/>
                    <a:pt x="1215" y="7034"/>
                  </a:cubicBezTo>
                  <a:cubicBezTo>
                    <a:pt x="1548" y="7395"/>
                    <a:pt x="1951" y="7673"/>
                    <a:pt x="2408" y="7867"/>
                  </a:cubicBezTo>
                  <a:cubicBezTo>
                    <a:pt x="2893" y="8071"/>
                    <a:pt x="3415" y="8172"/>
                    <a:pt x="3940" y="8172"/>
                  </a:cubicBezTo>
                  <a:cubicBezTo>
                    <a:pt x="4377" y="8172"/>
                    <a:pt x="4816" y="8102"/>
                    <a:pt x="5238" y="7964"/>
                  </a:cubicBezTo>
                  <a:cubicBezTo>
                    <a:pt x="5288" y="7927"/>
                    <a:pt x="5271" y="7835"/>
                    <a:pt x="5208" y="7835"/>
                  </a:cubicBezTo>
                  <a:cubicBezTo>
                    <a:pt x="5200" y="7835"/>
                    <a:pt x="5192" y="7836"/>
                    <a:pt x="5183" y="7839"/>
                  </a:cubicBezTo>
                  <a:cubicBezTo>
                    <a:pt x="4813" y="7949"/>
                    <a:pt x="4431" y="8003"/>
                    <a:pt x="4049" y="8003"/>
                  </a:cubicBezTo>
                  <a:cubicBezTo>
                    <a:pt x="3514" y="8003"/>
                    <a:pt x="2979" y="7897"/>
                    <a:pt x="2478" y="7686"/>
                  </a:cubicBezTo>
                  <a:cubicBezTo>
                    <a:pt x="2062" y="7506"/>
                    <a:pt x="1673" y="7243"/>
                    <a:pt x="1368" y="6896"/>
                  </a:cubicBezTo>
                  <a:cubicBezTo>
                    <a:pt x="1077" y="6549"/>
                    <a:pt x="882" y="6133"/>
                    <a:pt x="827" y="5675"/>
                  </a:cubicBezTo>
                  <a:cubicBezTo>
                    <a:pt x="758" y="5217"/>
                    <a:pt x="716" y="4745"/>
                    <a:pt x="660" y="4274"/>
                  </a:cubicBezTo>
                  <a:lnTo>
                    <a:pt x="480" y="2873"/>
                  </a:lnTo>
                  <a:lnTo>
                    <a:pt x="314" y="1458"/>
                  </a:lnTo>
                  <a:lnTo>
                    <a:pt x="133" y="56"/>
                  </a:lnTo>
                  <a:lnTo>
                    <a:pt x="119" y="56"/>
                  </a:lnTo>
                  <a:cubicBezTo>
                    <a:pt x="119" y="18"/>
                    <a:pt x="93" y="1"/>
                    <a:pt x="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9" name="Google Shape;729;p21"/>
            <p:cNvSpPr/>
            <p:nvPr/>
          </p:nvSpPr>
          <p:spPr>
            <a:xfrm>
              <a:off x="5627606" y="1355012"/>
              <a:ext cx="136673" cy="199496"/>
            </a:xfrm>
            <a:custGeom>
              <a:avLst/>
              <a:gdLst/>
              <a:ahLst/>
              <a:cxnLst/>
              <a:rect l="l" t="t" r="r" b="b"/>
              <a:pathLst>
                <a:path w="4449" h="6494" extrusionOk="0">
                  <a:moveTo>
                    <a:pt x="61" y="1"/>
                  </a:moveTo>
                  <a:cubicBezTo>
                    <a:pt x="28" y="1"/>
                    <a:pt x="0" y="25"/>
                    <a:pt x="0" y="60"/>
                  </a:cubicBezTo>
                  <a:cubicBezTo>
                    <a:pt x="0" y="87"/>
                    <a:pt x="14" y="115"/>
                    <a:pt x="56" y="129"/>
                  </a:cubicBezTo>
                  <a:cubicBezTo>
                    <a:pt x="222" y="143"/>
                    <a:pt x="375" y="226"/>
                    <a:pt x="486" y="337"/>
                  </a:cubicBezTo>
                  <a:cubicBezTo>
                    <a:pt x="611" y="462"/>
                    <a:pt x="708" y="601"/>
                    <a:pt x="763" y="767"/>
                  </a:cubicBezTo>
                  <a:cubicBezTo>
                    <a:pt x="874" y="1100"/>
                    <a:pt x="957" y="1447"/>
                    <a:pt x="1013" y="1794"/>
                  </a:cubicBezTo>
                  <a:lnTo>
                    <a:pt x="1415" y="3916"/>
                  </a:lnTo>
                  <a:cubicBezTo>
                    <a:pt x="1471" y="4277"/>
                    <a:pt x="1568" y="4624"/>
                    <a:pt x="1679" y="4971"/>
                  </a:cubicBezTo>
                  <a:cubicBezTo>
                    <a:pt x="1790" y="5331"/>
                    <a:pt x="1984" y="5664"/>
                    <a:pt x="2261" y="5928"/>
                  </a:cubicBezTo>
                  <a:cubicBezTo>
                    <a:pt x="2553" y="6178"/>
                    <a:pt x="2886" y="6344"/>
                    <a:pt x="3260" y="6427"/>
                  </a:cubicBezTo>
                  <a:cubicBezTo>
                    <a:pt x="3459" y="6473"/>
                    <a:pt x="3662" y="6494"/>
                    <a:pt x="3864" y="6494"/>
                  </a:cubicBezTo>
                  <a:cubicBezTo>
                    <a:pt x="4029" y="6494"/>
                    <a:pt x="4194" y="6480"/>
                    <a:pt x="4356" y="6455"/>
                  </a:cubicBezTo>
                  <a:cubicBezTo>
                    <a:pt x="4448" y="6442"/>
                    <a:pt x="4428" y="6329"/>
                    <a:pt x="4355" y="6329"/>
                  </a:cubicBezTo>
                  <a:cubicBezTo>
                    <a:pt x="4351" y="6329"/>
                    <a:pt x="4347" y="6329"/>
                    <a:pt x="4342" y="6330"/>
                  </a:cubicBezTo>
                  <a:cubicBezTo>
                    <a:pt x="4235" y="6343"/>
                    <a:pt x="4126" y="6349"/>
                    <a:pt x="4017" y="6349"/>
                  </a:cubicBezTo>
                  <a:cubicBezTo>
                    <a:pt x="3775" y="6349"/>
                    <a:pt x="3532" y="6318"/>
                    <a:pt x="3302" y="6261"/>
                  </a:cubicBezTo>
                  <a:cubicBezTo>
                    <a:pt x="2969" y="6178"/>
                    <a:pt x="2650" y="6011"/>
                    <a:pt x="2400" y="5775"/>
                  </a:cubicBezTo>
                  <a:cubicBezTo>
                    <a:pt x="2164" y="5539"/>
                    <a:pt x="1984" y="5234"/>
                    <a:pt x="1887" y="4915"/>
                  </a:cubicBezTo>
                  <a:cubicBezTo>
                    <a:pt x="1776" y="4568"/>
                    <a:pt x="1693" y="4221"/>
                    <a:pt x="1637" y="3875"/>
                  </a:cubicBezTo>
                  <a:lnTo>
                    <a:pt x="1207" y="1752"/>
                  </a:lnTo>
                  <a:cubicBezTo>
                    <a:pt x="1152" y="1391"/>
                    <a:pt x="1054" y="1045"/>
                    <a:pt x="930" y="698"/>
                  </a:cubicBezTo>
                  <a:cubicBezTo>
                    <a:pt x="846" y="517"/>
                    <a:pt x="735" y="365"/>
                    <a:pt x="597" y="240"/>
                  </a:cubicBezTo>
                  <a:cubicBezTo>
                    <a:pt x="458" y="101"/>
                    <a:pt x="264" y="18"/>
                    <a:pt x="83" y="4"/>
                  </a:cubicBezTo>
                  <a:cubicBezTo>
                    <a:pt x="76" y="2"/>
                    <a:pt x="69" y="1"/>
                    <a:pt x="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0" name="Google Shape;730;p21"/>
            <p:cNvSpPr/>
            <p:nvPr/>
          </p:nvSpPr>
          <p:spPr>
            <a:xfrm>
              <a:off x="5637406" y="1431843"/>
              <a:ext cx="124877" cy="168530"/>
            </a:xfrm>
            <a:custGeom>
              <a:avLst/>
              <a:gdLst/>
              <a:ahLst/>
              <a:cxnLst/>
              <a:rect l="l" t="t" r="r" b="b"/>
              <a:pathLst>
                <a:path w="4065" h="5486" extrusionOk="0">
                  <a:moveTo>
                    <a:pt x="83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0" y="749"/>
                    <a:pt x="28" y="1429"/>
                    <a:pt x="111" y="2109"/>
                  </a:cubicBezTo>
                  <a:cubicBezTo>
                    <a:pt x="139" y="2442"/>
                    <a:pt x="181" y="2775"/>
                    <a:pt x="236" y="3108"/>
                  </a:cubicBezTo>
                  <a:cubicBezTo>
                    <a:pt x="292" y="3455"/>
                    <a:pt x="361" y="3788"/>
                    <a:pt x="458" y="4120"/>
                  </a:cubicBezTo>
                  <a:cubicBezTo>
                    <a:pt x="569" y="4467"/>
                    <a:pt x="735" y="4772"/>
                    <a:pt x="985" y="5036"/>
                  </a:cubicBezTo>
                  <a:cubicBezTo>
                    <a:pt x="1110" y="5161"/>
                    <a:pt x="1263" y="5272"/>
                    <a:pt x="1429" y="5341"/>
                  </a:cubicBezTo>
                  <a:cubicBezTo>
                    <a:pt x="1596" y="5411"/>
                    <a:pt x="1776" y="5452"/>
                    <a:pt x="1956" y="5466"/>
                  </a:cubicBezTo>
                  <a:cubicBezTo>
                    <a:pt x="2192" y="5476"/>
                    <a:pt x="2434" y="5486"/>
                    <a:pt x="2678" y="5486"/>
                  </a:cubicBezTo>
                  <a:cubicBezTo>
                    <a:pt x="2780" y="5486"/>
                    <a:pt x="2881" y="5484"/>
                    <a:pt x="2983" y="5480"/>
                  </a:cubicBezTo>
                  <a:lnTo>
                    <a:pt x="3996" y="5466"/>
                  </a:lnTo>
                  <a:cubicBezTo>
                    <a:pt x="4037" y="5452"/>
                    <a:pt x="4065" y="5424"/>
                    <a:pt x="4065" y="5397"/>
                  </a:cubicBezTo>
                  <a:cubicBezTo>
                    <a:pt x="4065" y="5355"/>
                    <a:pt x="4037" y="5327"/>
                    <a:pt x="3996" y="5327"/>
                  </a:cubicBezTo>
                  <a:lnTo>
                    <a:pt x="2983" y="5300"/>
                  </a:lnTo>
                  <a:cubicBezTo>
                    <a:pt x="2850" y="5300"/>
                    <a:pt x="2714" y="5302"/>
                    <a:pt x="2579" y="5302"/>
                  </a:cubicBezTo>
                  <a:cubicBezTo>
                    <a:pt x="2377" y="5302"/>
                    <a:pt x="2175" y="5297"/>
                    <a:pt x="1984" y="5272"/>
                  </a:cubicBezTo>
                  <a:cubicBezTo>
                    <a:pt x="1818" y="5244"/>
                    <a:pt x="1665" y="5216"/>
                    <a:pt x="1526" y="5147"/>
                  </a:cubicBezTo>
                  <a:cubicBezTo>
                    <a:pt x="1374" y="5092"/>
                    <a:pt x="1249" y="4994"/>
                    <a:pt x="1138" y="4883"/>
                  </a:cubicBezTo>
                  <a:cubicBezTo>
                    <a:pt x="916" y="4648"/>
                    <a:pt x="749" y="4370"/>
                    <a:pt x="666" y="4051"/>
                  </a:cubicBezTo>
                  <a:cubicBezTo>
                    <a:pt x="569" y="3732"/>
                    <a:pt x="486" y="3413"/>
                    <a:pt x="444" y="3080"/>
                  </a:cubicBezTo>
                  <a:cubicBezTo>
                    <a:pt x="375" y="2747"/>
                    <a:pt x="333" y="2414"/>
                    <a:pt x="292" y="2081"/>
                  </a:cubicBezTo>
                  <a:cubicBezTo>
                    <a:pt x="208" y="1415"/>
                    <a:pt x="153" y="736"/>
                    <a:pt x="139" y="70"/>
                  </a:cubicBezTo>
                  <a:cubicBezTo>
                    <a:pt x="139" y="28"/>
                    <a:pt x="111" y="14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21"/>
            <p:cNvSpPr/>
            <p:nvPr/>
          </p:nvSpPr>
          <p:spPr>
            <a:xfrm>
              <a:off x="5866669" y="1173979"/>
              <a:ext cx="10691" cy="28355"/>
            </a:xfrm>
            <a:custGeom>
              <a:avLst/>
              <a:gdLst/>
              <a:ahLst/>
              <a:cxnLst/>
              <a:rect l="l" t="t" r="r" b="b"/>
              <a:pathLst>
                <a:path w="348" h="923" extrusionOk="0">
                  <a:moveTo>
                    <a:pt x="270" y="0"/>
                  </a:moveTo>
                  <a:cubicBezTo>
                    <a:pt x="250" y="0"/>
                    <a:pt x="231" y="12"/>
                    <a:pt x="223" y="29"/>
                  </a:cubicBezTo>
                  <a:cubicBezTo>
                    <a:pt x="153" y="168"/>
                    <a:pt x="112" y="293"/>
                    <a:pt x="70" y="431"/>
                  </a:cubicBezTo>
                  <a:cubicBezTo>
                    <a:pt x="56" y="501"/>
                    <a:pt x="42" y="570"/>
                    <a:pt x="28" y="639"/>
                  </a:cubicBezTo>
                  <a:cubicBezTo>
                    <a:pt x="15" y="709"/>
                    <a:pt x="1" y="778"/>
                    <a:pt x="1" y="861"/>
                  </a:cubicBezTo>
                  <a:cubicBezTo>
                    <a:pt x="1" y="875"/>
                    <a:pt x="15" y="903"/>
                    <a:pt x="42" y="917"/>
                  </a:cubicBezTo>
                  <a:cubicBezTo>
                    <a:pt x="50" y="921"/>
                    <a:pt x="58" y="922"/>
                    <a:pt x="67" y="922"/>
                  </a:cubicBezTo>
                  <a:cubicBezTo>
                    <a:pt x="90" y="922"/>
                    <a:pt x="115" y="909"/>
                    <a:pt x="126" y="889"/>
                  </a:cubicBezTo>
                  <a:cubicBezTo>
                    <a:pt x="167" y="820"/>
                    <a:pt x="195" y="764"/>
                    <a:pt x="223" y="695"/>
                  </a:cubicBezTo>
                  <a:cubicBezTo>
                    <a:pt x="237" y="626"/>
                    <a:pt x="264" y="556"/>
                    <a:pt x="278" y="487"/>
                  </a:cubicBezTo>
                  <a:cubicBezTo>
                    <a:pt x="320" y="348"/>
                    <a:pt x="334" y="209"/>
                    <a:pt x="348" y="71"/>
                  </a:cubicBezTo>
                  <a:cubicBezTo>
                    <a:pt x="348" y="43"/>
                    <a:pt x="334" y="15"/>
                    <a:pt x="306" y="15"/>
                  </a:cubicBezTo>
                  <a:cubicBezTo>
                    <a:pt x="295" y="5"/>
                    <a:pt x="283" y="0"/>
                    <a:pt x="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21"/>
            <p:cNvSpPr/>
            <p:nvPr/>
          </p:nvSpPr>
          <p:spPr>
            <a:xfrm>
              <a:off x="5896498" y="1239935"/>
              <a:ext cx="6851" cy="29983"/>
            </a:xfrm>
            <a:custGeom>
              <a:avLst/>
              <a:gdLst/>
              <a:ahLst/>
              <a:cxnLst/>
              <a:rect l="l" t="t" r="r" b="b"/>
              <a:pathLst>
                <a:path w="223" h="976" extrusionOk="0">
                  <a:moveTo>
                    <a:pt x="143" y="1"/>
                  </a:moveTo>
                  <a:cubicBezTo>
                    <a:pt x="116" y="1"/>
                    <a:pt x="90" y="15"/>
                    <a:pt x="84" y="46"/>
                  </a:cubicBezTo>
                  <a:cubicBezTo>
                    <a:pt x="42" y="185"/>
                    <a:pt x="15" y="338"/>
                    <a:pt x="15" y="476"/>
                  </a:cubicBezTo>
                  <a:cubicBezTo>
                    <a:pt x="1" y="559"/>
                    <a:pt x="15" y="629"/>
                    <a:pt x="15" y="698"/>
                  </a:cubicBezTo>
                  <a:cubicBezTo>
                    <a:pt x="29" y="781"/>
                    <a:pt x="42" y="851"/>
                    <a:pt x="70" y="920"/>
                  </a:cubicBezTo>
                  <a:cubicBezTo>
                    <a:pt x="70" y="948"/>
                    <a:pt x="98" y="962"/>
                    <a:pt x="126" y="976"/>
                  </a:cubicBezTo>
                  <a:cubicBezTo>
                    <a:pt x="153" y="976"/>
                    <a:pt x="195" y="948"/>
                    <a:pt x="195" y="906"/>
                  </a:cubicBezTo>
                  <a:cubicBezTo>
                    <a:pt x="209" y="837"/>
                    <a:pt x="209" y="768"/>
                    <a:pt x="223" y="698"/>
                  </a:cubicBezTo>
                  <a:lnTo>
                    <a:pt x="223" y="490"/>
                  </a:lnTo>
                  <a:cubicBezTo>
                    <a:pt x="223" y="338"/>
                    <a:pt x="209" y="199"/>
                    <a:pt x="195" y="60"/>
                  </a:cubicBezTo>
                  <a:lnTo>
                    <a:pt x="209" y="60"/>
                  </a:lnTo>
                  <a:cubicBezTo>
                    <a:pt x="209" y="22"/>
                    <a:pt x="175" y="1"/>
                    <a:pt x="1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3" name="Google Shape;733;p21"/>
            <p:cNvSpPr/>
            <p:nvPr/>
          </p:nvSpPr>
          <p:spPr>
            <a:xfrm>
              <a:off x="5851340" y="1306812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64" y="0"/>
                  </a:moveTo>
                  <a:cubicBezTo>
                    <a:pt x="138" y="0"/>
                    <a:pt x="118" y="13"/>
                    <a:pt x="97" y="33"/>
                  </a:cubicBezTo>
                  <a:cubicBezTo>
                    <a:pt x="42" y="158"/>
                    <a:pt x="0" y="311"/>
                    <a:pt x="0" y="450"/>
                  </a:cubicBezTo>
                  <a:cubicBezTo>
                    <a:pt x="0" y="519"/>
                    <a:pt x="0" y="602"/>
                    <a:pt x="14" y="671"/>
                  </a:cubicBezTo>
                  <a:cubicBezTo>
                    <a:pt x="28" y="741"/>
                    <a:pt x="56" y="810"/>
                    <a:pt x="84" y="880"/>
                  </a:cubicBezTo>
                  <a:cubicBezTo>
                    <a:pt x="97" y="893"/>
                    <a:pt x="125" y="907"/>
                    <a:pt x="139" y="907"/>
                  </a:cubicBezTo>
                  <a:cubicBezTo>
                    <a:pt x="181" y="907"/>
                    <a:pt x="208" y="880"/>
                    <a:pt x="222" y="838"/>
                  </a:cubicBezTo>
                  <a:lnTo>
                    <a:pt x="222" y="644"/>
                  </a:lnTo>
                  <a:lnTo>
                    <a:pt x="222" y="450"/>
                  </a:lnTo>
                  <a:cubicBezTo>
                    <a:pt x="208" y="325"/>
                    <a:pt x="222" y="200"/>
                    <a:pt x="222" y="61"/>
                  </a:cubicBezTo>
                  <a:cubicBezTo>
                    <a:pt x="222" y="33"/>
                    <a:pt x="208" y="19"/>
                    <a:pt x="195" y="6"/>
                  </a:cubicBezTo>
                  <a:cubicBezTo>
                    <a:pt x="183" y="2"/>
                    <a:pt x="173" y="0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4" name="Google Shape;734;p21"/>
            <p:cNvSpPr/>
            <p:nvPr/>
          </p:nvSpPr>
          <p:spPr>
            <a:xfrm>
              <a:off x="5895669" y="1382507"/>
              <a:ext cx="5990" cy="29430"/>
            </a:xfrm>
            <a:custGeom>
              <a:avLst/>
              <a:gdLst/>
              <a:ahLst/>
              <a:cxnLst/>
              <a:rect l="l" t="t" r="r" b="b"/>
              <a:pathLst>
                <a:path w="195" h="958" extrusionOk="0">
                  <a:moveTo>
                    <a:pt x="97" y="1"/>
                  </a:moveTo>
                  <a:cubicBezTo>
                    <a:pt x="73" y="1"/>
                    <a:pt x="49" y="18"/>
                    <a:pt x="42" y="53"/>
                  </a:cubicBezTo>
                  <a:cubicBezTo>
                    <a:pt x="0" y="191"/>
                    <a:pt x="0" y="330"/>
                    <a:pt x="0" y="483"/>
                  </a:cubicBezTo>
                  <a:lnTo>
                    <a:pt x="0" y="691"/>
                  </a:lnTo>
                  <a:cubicBezTo>
                    <a:pt x="0" y="760"/>
                    <a:pt x="14" y="843"/>
                    <a:pt x="28" y="913"/>
                  </a:cubicBezTo>
                  <a:cubicBezTo>
                    <a:pt x="42" y="940"/>
                    <a:pt x="56" y="954"/>
                    <a:pt x="83" y="954"/>
                  </a:cubicBezTo>
                  <a:cubicBezTo>
                    <a:pt x="88" y="957"/>
                    <a:pt x="94" y="958"/>
                    <a:pt x="100" y="958"/>
                  </a:cubicBezTo>
                  <a:cubicBezTo>
                    <a:pt x="125" y="958"/>
                    <a:pt x="155" y="935"/>
                    <a:pt x="167" y="913"/>
                  </a:cubicBezTo>
                  <a:cubicBezTo>
                    <a:pt x="180" y="843"/>
                    <a:pt x="194" y="760"/>
                    <a:pt x="194" y="691"/>
                  </a:cubicBezTo>
                  <a:cubicBezTo>
                    <a:pt x="194" y="621"/>
                    <a:pt x="194" y="552"/>
                    <a:pt x="194" y="483"/>
                  </a:cubicBezTo>
                  <a:cubicBezTo>
                    <a:pt x="194" y="330"/>
                    <a:pt x="180" y="191"/>
                    <a:pt x="139" y="53"/>
                  </a:cubicBezTo>
                  <a:lnTo>
                    <a:pt x="153" y="53"/>
                  </a:lnTo>
                  <a:cubicBezTo>
                    <a:pt x="146" y="18"/>
                    <a:pt x="121" y="1"/>
                    <a:pt x="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21"/>
            <p:cNvSpPr/>
            <p:nvPr/>
          </p:nvSpPr>
          <p:spPr>
            <a:xfrm>
              <a:off x="5871369" y="1478291"/>
              <a:ext cx="7711" cy="34959"/>
            </a:xfrm>
            <a:custGeom>
              <a:avLst/>
              <a:gdLst/>
              <a:ahLst/>
              <a:cxnLst/>
              <a:rect l="l" t="t" r="r" b="b"/>
              <a:pathLst>
                <a:path w="251" h="1138" extrusionOk="0">
                  <a:moveTo>
                    <a:pt x="97" y="0"/>
                  </a:moveTo>
                  <a:cubicBezTo>
                    <a:pt x="70" y="0"/>
                    <a:pt x="28" y="28"/>
                    <a:pt x="28" y="56"/>
                  </a:cubicBezTo>
                  <a:cubicBezTo>
                    <a:pt x="14" y="236"/>
                    <a:pt x="0" y="403"/>
                    <a:pt x="14" y="583"/>
                  </a:cubicBezTo>
                  <a:cubicBezTo>
                    <a:pt x="14" y="666"/>
                    <a:pt x="28" y="750"/>
                    <a:pt x="42" y="833"/>
                  </a:cubicBezTo>
                  <a:cubicBezTo>
                    <a:pt x="56" y="916"/>
                    <a:pt x="70" y="999"/>
                    <a:pt x="84" y="1096"/>
                  </a:cubicBezTo>
                  <a:cubicBezTo>
                    <a:pt x="97" y="1110"/>
                    <a:pt x="111" y="1138"/>
                    <a:pt x="139" y="1138"/>
                  </a:cubicBezTo>
                  <a:cubicBezTo>
                    <a:pt x="181" y="1138"/>
                    <a:pt x="222" y="1124"/>
                    <a:pt x="222" y="1082"/>
                  </a:cubicBezTo>
                  <a:cubicBezTo>
                    <a:pt x="236" y="999"/>
                    <a:pt x="236" y="902"/>
                    <a:pt x="236" y="819"/>
                  </a:cubicBezTo>
                  <a:cubicBezTo>
                    <a:pt x="250" y="736"/>
                    <a:pt x="236" y="652"/>
                    <a:pt x="236" y="569"/>
                  </a:cubicBezTo>
                  <a:cubicBezTo>
                    <a:pt x="222" y="389"/>
                    <a:pt x="195" y="222"/>
                    <a:pt x="167" y="56"/>
                  </a:cubicBezTo>
                  <a:cubicBezTo>
                    <a:pt x="153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6" name="Google Shape;736;p21"/>
            <p:cNvSpPr/>
            <p:nvPr/>
          </p:nvSpPr>
          <p:spPr>
            <a:xfrm>
              <a:off x="5903748" y="1574445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97" y="0"/>
                  </a:moveTo>
                  <a:cubicBezTo>
                    <a:pt x="71" y="0"/>
                    <a:pt x="53" y="16"/>
                    <a:pt x="42" y="47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8"/>
                    <a:pt x="15" y="658"/>
                  </a:cubicBezTo>
                  <a:cubicBezTo>
                    <a:pt x="28" y="713"/>
                    <a:pt x="28" y="782"/>
                    <a:pt x="42" y="852"/>
                  </a:cubicBezTo>
                  <a:cubicBezTo>
                    <a:pt x="56" y="880"/>
                    <a:pt x="70" y="893"/>
                    <a:pt x="98" y="907"/>
                  </a:cubicBezTo>
                  <a:cubicBezTo>
                    <a:pt x="139" y="907"/>
                    <a:pt x="167" y="893"/>
                    <a:pt x="181" y="852"/>
                  </a:cubicBezTo>
                  <a:cubicBezTo>
                    <a:pt x="195" y="782"/>
                    <a:pt x="209" y="713"/>
                    <a:pt x="209" y="644"/>
                  </a:cubicBezTo>
                  <a:cubicBezTo>
                    <a:pt x="223" y="588"/>
                    <a:pt x="223" y="519"/>
                    <a:pt x="209" y="450"/>
                  </a:cubicBezTo>
                  <a:cubicBezTo>
                    <a:pt x="209" y="311"/>
                    <a:pt x="195" y="172"/>
                    <a:pt x="167" y="47"/>
                  </a:cubicBezTo>
                  <a:cubicBezTo>
                    <a:pt x="153" y="19"/>
                    <a:pt x="139" y="6"/>
                    <a:pt x="125" y="6"/>
                  </a:cubicBezTo>
                  <a:cubicBezTo>
                    <a:pt x="115" y="2"/>
                    <a:pt x="106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7" name="Google Shape;737;p21"/>
            <p:cNvSpPr/>
            <p:nvPr/>
          </p:nvSpPr>
          <p:spPr>
            <a:xfrm>
              <a:off x="5966816" y="1183257"/>
              <a:ext cx="7281" cy="19446"/>
            </a:xfrm>
            <a:custGeom>
              <a:avLst/>
              <a:gdLst/>
              <a:ahLst/>
              <a:cxnLst/>
              <a:rect l="l" t="t" r="r" b="b"/>
              <a:pathLst>
                <a:path w="237" h="633" extrusionOk="0">
                  <a:moveTo>
                    <a:pt x="109" y="1"/>
                  </a:moveTo>
                  <a:cubicBezTo>
                    <a:pt x="84" y="1"/>
                    <a:pt x="54" y="23"/>
                    <a:pt x="42" y="46"/>
                  </a:cubicBezTo>
                  <a:cubicBezTo>
                    <a:pt x="15" y="129"/>
                    <a:pt x="1" y="226"/>
                    <a:pt x="15" y="310"/>
                  </a:cubicBezTo>
                  <a:cubicBezTo>
                    <a:pt x="15" y="365"/>
                    <a:pt x="15" y="407"/>
                    <a:pt x="15" y="448"/>
                  </a:cubicBezTo>
                  <a:cubicBezTo>
                    <a:pt x="29" y="504"/>
                    <a:pt x="42" y="546"/>
                    <a:pt x="56" y="587"/>
                  </a:cubicBezTo>
                  <a:cubicBezTo>
                    <a:pt x="70" y="601"/>
                    <a:pt x="84" y="615"/>
                    <a:pt x="98" y="629"/>
                  </a:cubicBezTo>
                  <a:cubicBezTo>
                    <a:pt x="105" y="631"/>
                    <a:pt x="113" y="632"/>
                    <a:pt x="120" y="632"/>
                  </a:cubicBezTo>
                  <a:cubicBezTo>
                    <a:pt x="153" y="632"/>
                    <a:pt x="184" y="608"/>
                    <a:pt x="195" y="573"/>
                  </a:cubicBezTo>
                  <a:cubicBezTo>
                    <a:pt x="209" y="532"/>
                    <a:pt x="209" y="490"/>
                    <a:pt x="223" y="448"/>
                  </a:cubicBezTo>
                  <a:cubicBezTo>
                    <a:pt x="237" y="310"/>
                    <a:pt x="209" y="171"/>
                    <a:pt x="167" y="46"/>
                  </a:cubicBezTo>
                  <a:cubicBezTo>
                    <a:pt x="153" y="18"/>
                    <a:pt x="140" y="18"/>
                    <a:pt x="126" y="5"/>
                  </a:cubicBezTo>
                  <a:cubicBezTo>
                    <a:pt x="121" y="2"/>
                    <a:pt x="115" y="1"/>
                    <a:pt x="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8" name="Google Shape;738;p21"/>
            <p:cNvSpPr/>
            <p:nvPr/>
          </p:nvSpPr>
          <p:spPr>
            <a:xfrm>
              <a:off x="5992406" y="1254558"/>
              <a:ext cx="6420" cy="39782"/>
            </a:xfrm>
            <a:custGeom>
              <a:avLst/>
              <a:gdLst/>
              <a:ahLst/>
              <a:cxnLst/>
              <a:rect l="l" t="t" r="r" b="b"/>
              <a:pathLst>
                <a:path w="209" h="1295" extrusionOk="0">
                  <a:moveTo>
                    <a:pt x="111" y="0"/>
                  </a:moveTo>
                  <a:cubicBezTo>
                    <a:pt x="70" y="0"/>
                    <a:pt x="42" y="14"/>
                    <a:pt x="42" y="56"/>
                  </a:cubicBezTo>
                  <a:cubicBezTo>
                    <a:pt x="14" y="250"/>
                    <a:pt x="0" y="444"/>
                    <a:pt x="0" y="652"/>
                  </a:cubicBezTo>
                  <a:cubicBezTo>
                    <a:pt x="0" y="749"/>
                    <a:pt x="14" y="846"/>
                    <a:pt x="14" y="944"/>
                  </a:cubicBezTo>
                  <a:cubicBezTo>
                    <a:pt x="14" y="1041"/>
                    <a:pt x="28" y="1138"/>
                    <a:pt x="42" y="1235"/>
                  </a:cubicBezTo>
                  <a:cubicBezTo>
                    <a:pt x="42" y="1277"/>
                    <a:pt x="70" y="1290"/>
                    <a:pt x="97" y="1290"/>
                  </a:cubicBezTo>
                  <a:cubicBezTo>
                    <a:pt x="105" y="1293"/>
                    <a:pt x="112" y="1294"/>
                    <a:pt x="118" y="1294"/>
                  </a:cubicBezTo>
                  <a:cubicBezTo>
                    <a:pt x="148" y="1294"/>
                    <a:pt x="169" y="1269"/>
                    <a:pt x="181" y="1235"/>
                  </a:cubicBezTo>
                  <a:cubicBezTo>
                    <a:pt x="194" y="1138"/>
                    <a:pt x="194" y="1041"/>
                    <a:pt x="208" y="944"/>
                  </a:cubicBezTo>
                  <a:lnTo>
                    <a:pt x="208" y="652"/>
                  </a:lnTo>
                  <a:cubicBezTo>
                    <a:pt x="208" y="444"/>
                    <a:pt x="181" y="250"/>
                    <a:pt x="153" y="56"/>
                  </a:cubicBezTo>
                  <a:cubicBezTo>
                    <a:pt x="153" y="28"/>
                    <a:pt x="125" y="14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9" name="Google Shape;739;p21"/>
            <p:cNvSpPr/>
            <p:nvPr/>
          </p:nvSpPr>
          <p:spPr>
            <a:xfrm>
              <a:off x="6032465" y="1212717"/>
              <a:ext cx="8110" cy="34744"/>
            </a:xfrm>
            <a:custGeom>
              <a:avLst/>
              <a:gdLst/>
              <a:ahLst/>
              <a:cxnLst/>
              <a:rect l="l" t="t" r="r" b="b"/>
              <a:pathLst>
                <a:path w="264" h="1131" extrusionOk="0">
                  <a:moveTo>
                    <a:pt x="63" y="0"/>
                  </a:moveTo>
                  <a:cubicBezTo>
                    <a:pt x="32" y="0"/>
                    <a:pt x="0" y="24"/>
                    <a:pt x="0" y="58"/>
                  </a:cubicBezTo>
                  <a:cubicBezTo>
                    <a:pt x="14" y="239"/>
                    <a:pt x="42" y="391"/>
                    <a:pt x="42" y="572"/>
                  </a:cubicBezTo>
                  <a:lnTo>
                    <a:pt x="56" y="821"/>
                  </a:lnTo>
                  <a:cubicBezTo>
                    <a:pt x="56" y="891"/>
                    <a:pt x="70" y="988"/>
                    <a:pt x="70" y="1071"/>
                  </a:cubicBezTo>
                  <a:cubicBezTo>
                    <a:pt x="70" y="1099"/>
                    <a:pt x="83" y="1113"/>
                    <a:pt x="111" y="1126"/>
                  </a:cubicBezTo>
                  <a:cubicBezTo>
                    <a:pt x="119" y="1129"/>
                    <a:pt x="126" y="1130"/>
                    <a:pt x="134" y="1130"/>
                  </a:cubicBezTo>
                  <a:cubicBezTo>
                    <a:pt x="167" y="1130"/>
                    <a:pt x="197" y="1107"/>
                    <a:pt x="208" y="1085"/>
                  </a:cubicBezTo>
                  <a:cubicBezTo>
                    <a:pt x="222" y="1002"/>
                    <a:pt x="250" y="904"/>
                    <a:pt x="250" y="821"/>
                  </a:cubicBezTo>
                  <a:cubicBezTo>
                    <a:pt x="264" y="724"/>
                    <a:pt x="264" y="641"/>
                    <a:pt x="250" y="544"/>
                  </a:cubicBezTo>
                  <a:cubicBezTo>
                    <a:pt x="236" y="363"/>
                    <a:pt x="194" y="197"/>
                    <a:pt x="111" y="30"/>
                  </a:cubicBezTo>
                  <a:cubicBezTo>
                    <a:pt x="101" y="9"/>
                    <a:pt x="82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0" name="Google Shape;740;p21"/>
            <p:cNvSpPr/>
            <p:nvPr/>
          </p:nvSpPr>
          <p:spPr>
            <a:xfrm>
              <a:off x="6039285" y="1315906"/>
              <a:ext cx="6851" cy="31488"/>
            </a:xfrm>
            <a:custGeom>
              <a:avLst/>
              <a:gdLst/>
              <a:ahLst/>
              <a:cxnLst/>
              <a:rect l="l" t="t" r="r" b="b"/>
              <a:pathLst>
                <a:path w="223" h="1025" extrusionOk="0">
                  <a:moveTo>
                    <a:pt x="111" y="1"/>
                  </a:moveTo>
                  <a:cubicBezTo>
                    <a:pt x="83" y="1"/>
                    <a:pt x="42" y="15"/>
                    <a:pt x="42" y="43"/>
                  </a:cubicBezTo>
                  <a:cubicBezTo>
                    <a:pt x="14" y="195"/>
                    <a:pt x="0" y="362"/>
                    <a:pt x="14" y="514"/>
                  </a:cubicBezTo>
                  <a:cubicBezTo>
                    <a:pt x="14" y="584"/>
                    <a:pt x="14" y="667"/>
                    <a:pt x="28" y="736"/>
                  </a:cubicBezTo>
                  <a:cubicBezTo>
                    <a:pt x="28" y="819"/>
                    <a:pt x="42" y="889"/>
                    <a:pt x="70" y="972"/>
                  </a:cubicBezTo>
                  <a:cubicBezTo>
                    <a:pt x="76" y="1007"/>
                    <a:pt x="104" y="1024"/>
                    <a:pt x="132" y="1024"/>
                  </a:cubicBezTo>
                  <a:cubicBezTo>
                    <a:pt x="160" y="1024"/>
                    <a:pt x="187" y="1007"/>
                    <a:pt x="194" y="972"/>
                  </a:cubicBezTo>
                  <a:cubicBezTo>
                    <a:pt x="208" y="889"/>
                    <a:pt x="222" y="819"/>
                    <a:pt x="222" y="736"/>
                  </a:cubicBezTo>
                  <a:cubicBezTo>
                    <a:pt x="222" y="667"/>
                    <a:pt x="222" y="584"/>
                    <a:pt x="222" y="514"/>
                  </a:cubicBezTo>
                  <a:cubicBezTo>
                    <a:pt x="222" y="348"/>
                    <a:pt x="194" y="195"/>
                    <a:pt x="167" y="56"/>
                  </a:cubicBezTo>
                  <a:cubicBezTo>
                    <a:pt x="153" y="29"/>
                    <a:pt x="13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1" name="Google Shape;741;p21"/>
            <p:cNvSpPr/>
            <p:nvPr/>
          </p:nvSpPr>
          <p:spPr>
            <a:xfrm>
              <a:off x="5984296" y="1397621"/>
              <a:ext cx="6420" cy="30413"/>
            </a:xfrm>
            <a:custGeom>
              <a:avLst/>
              <a:gdLst/>
              <a:ahLst/>
              <a:cxnLst/>
              <a:rect l="l" t="t" r="r" b="b"/>
              <a:pathLst>
                <a:path w="209" h="990" extrusionOk="0">
                  <a:moveTo>
                    <a:pt x="151" y="1"/>
                  </a:moveTo>
                  <a:cubicBezTo>
                    <a:pt x="125" y="1"/>
                    <a:pt x="95" y="23"/>
                    <a:pt x="84" y="46"/>
                  </a:cubicBezTo>
                  <a:cubicBezTo>
                    <a:pt x="42" y="185"/>
                    <a:pt x="14" y="337"/>
                    <a:pt x="14" y="490"/>
                  </a:cubicBezTo>
                  <a:cubicBezTo>
                    <a:pt x="1" y="573"/>
                    <a:pt x="1" y="643"/>
                    <a:pt x="14" y="726"/>
                  </a:cubicBezTo>
                  <a:cubicBezTo>
                    <a:pt x="14" y="795"/>
                    <a:pt x="28" y="865"/>
                    <a:pt x="56" y="948"/>
                  </a:cubicBezTo>
                  <a:cubicBezTo>
                    <a:pt x="56" y="962"/>
                    <a:pt x="84" y="989"/>
                    <a:pt x="112" y="989"/>
                  </a:cubicBezTo>
                  <a:cubicBezTo>
                    <a:pt x="139" y="989"/>
                    <a:pt x="181" y="962"/>
                    <a:pt x="181" y="934"/>
                  </a:cubicBezTo>
                  <a:cubicBezTo>
                    <a:pt x="195" y="865"/>
                    <a:pt x="209" y="781"/>
                    <a:pt x="209" y="712"/>
                  </a:cubicBezTo>
                  <a:lnTo>
                    <a:pt x="209" y="504"/>
                  </a:lnTo>
                  <a:cubicBezTo>
                    <a:pt x="209" y="351"/>
                    <a:pt x="209" y="199"/>
                    <a:pt x="195" y="60"/>
                  </a:cubicBezTo>
                  <a:cubicBezTo>
                    <a:pt x="195" y="46"/>
                    <a:pt x="181" y="18"/>
                    <a:pt x="167" y="4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21"/>
            <p:cNvSpPr/>
            <p:nvPr/>
          </p:nvSpPr>
          <p:spPr>
            <a:xfrm>
              <a:off x="6025215" y="1473069"/>
              <a:ext cx="6420" cy="24975"/>
            </a:xfrm>
            <a:custGeom>
              <a:avLst/>
              <a:gdLst/>
              <a:ahLst/>
              <a:cxnLst/>
              <a:rect l="l" t="t" r="r" b="b"/>
              <a:pathLst>
                <a:path w="209" h="813" extrusionOk="0">
                  <a:moveTo>
                    <a:pt x="104" y="0"/>
                  </a:moveTo>
                  <a:cubicBezTo>
                    <a:pt x="74" y="0"/>
                    <a:pt x="53" y="23"/>
                    <a:pt x="42" y="46"/>
                  </a:cubicBezTo>
                  <a:cubicBezTo>
                    <a:pt x="14" y="170"/>
                    <a:pt x="0" y="295"/>
                    <a:pt x="0" y="406"/>
                  </a:cubicBezTo>
                  <a:cubicBezTo>
                    <a:pt x="0" y="476"/>
                    <a:pt x="0" y="531"/>
                    <a:pt x="14" y="600"/>
                  </a:cubicBezTo>
                  <a:cubicBezTo>
                    <a:pt x="14" y="656"/>
                    <a:pt x="28" y="711"/>
                    <a:pt x="42" y="767"/>
                  </a:cubicBezTo>
                  <a:cubicBezTo>
                    <a:pt x="56" y="795"/>
                    <a:pt x="70" y="809"/>
                    <a:pt x="97" y="809"/>
                  </a:cubicBezTo>
                  <a:cubicBezTo>
                    <a:pt x="103" y="811"/>
                    <a:pt x="108" y="812"/>
                    <a:pt x="114" y="812"/>
                  </a:cubicBezTo>
                  <a:cubicBezTo>
                    <a:pt x="140" y="812"/>
                    <a:pt x="169" y="790"/>
                    <a:pt x="181" y="767"/>
                  </a:cubicBezTo>
                  <a:cubicBezTo>
                    <a:pt x="195" y="711"/>
                    <a:pt x="208" y="642"/>
                    <a:pt x="208" y="587"/>
                  </a:cubicBezTo>
                  <a:cubicBezTo>
                    <a:pt x="208" y="517"/>
                    <a:pt x="208" y="462"/>
                    <a:pt x="208" y="406"/>
                  </a:cubicBezTo>
                  <a:cubicBezTo>
                    <a:pt x="208" y="281"/>
                    <a:pt x="195" y="157"/>
                    <a:pt x="153" y="32"/>
                  </a:cubicBezTo>
                  <a:cubicBezTo>
                    <a:pt x="153" y="18"/>
                    <a:pt x="139" y="4"/>
                    <a:pt x="125" y="4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21"/>
            <p:cNvSpPr/>
            <p:nvPr/>
          </p:nvSpPr>
          <p:spPr>
            <a:xfrm>
              <a:off x="5994096" y="1541237"/>
              <a:ext cx="6420" cy="32655"/>
            </a:xfrm>
            <a:custGeom>
              <a:avLst/>
              <a:gdLst/>
              <a:ahLst/>
              <a:cxnLst/>
              <a:rect l="l" t="t" r="r" b="b"/>
              <a:pathLst>
                <a:path w="209" h="1063" extrusionOk="0">
                  <a:moveTo>
                    <a:pt x="151" y="1"/>
                  </a:moveTo>
                  <a:cubicBezTo>
                    <a:pt x="125" y="1"/>
                    <a:pt x="95" y="24"/>
                    <a:pt x="84" y="46"/>
                  </a:cubicBezTo>
                  <a:cubicBezTo>
                    <a:pt x="42" y="199"/>
                    <a:pt x="15" y="365"/>
                    <a:pt x="15" y="532"/>
                  </a:cubicBezTo>
                  <a:cubicBezTo>
                    <a:pt x="1" y="615"/>
                    <a:pt x="1" y="698"/>
                    <a:pt x="15" y="768"/>
                  </a:cubicBezTo>
                  <a:cubicBezTo>
                    <a:pt x="15" y="851"/>
                    <a:pt x="28" y="934"/>
                    <a:pt x="56" y="1017"/>
                  </a:cubicBezTo>
                  <a:cubicBezTo>
                    <a:pt x="56" y="1045"/>
                    <a:pt x="84" y="1059"/>
                    <a:pt x="112" y="1059"/>
                  </a:cubicBezTo>
                  <a:cubicBezTo>
                    <a:pt x="117" y="1061"/>
                    <a:pt x="122" y="1062"/>
                    <a:pt x="127" y="1062"/>
                  </a:cubicBezTo>
                  <a:cubicBezTo>
                    <a:pt x="153" y="1062"/>
                    <a:pt x="181" y="1038"/>
                    <a:pt x="181" y="1003"/>
                  </a:cubicBezTo>
                  <a:cubicBezTo>
                    <a:pt x="195" y="920"/>
                    <a:pt x="209" y="851"/>
                    <a:pt x="209" y="768"/>
                  </a:cubicBezTo>
                  <a:lnTo>
                    <a:pt x="209" y="532"/>
                  </a:lnTo>
                  <a:cubicBezTo>
                    <a:pt x="209" y="379"/>
                    <a:pt x="209" y="227"/>
                    <a:pt x="195" y="60"/>
                  </a:cubicBezTo>
                  <a:cubicBezTo>
                    <a:pt x="195" y="32"/>
                    <a:pt x="181" y="18"/>
                    <a:pt x="167" y="5"/>
                  </a:cubicBezTo>
                  <a:cubicBezTo>
                    <a:pt x="162" y="2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21"/>
            <p:cNvSpPr/>
            <p:nvPr/>
          </p:nvSpPr>
          <p:spPr>
            <a:xfrm>
              <a:off x="6022665" y="1640985"/>
              <a:ext cx="7250" cy="29245"/>
            </a:xfrm>
            <a:custGeom>
              <a:avLst/>
              <a:gdLst/>
              <a:ahLst/>
              <a:cxnLst/>
              <a:rect l="l" t="t" r="r" b="b"/>
              <a:pathLst>
                <a:path w="236" h="952" extrusionOk="0">
                  <a:moveTo>
                    <a:pt x="173" y="0"/>
                  </a:moveTo>
                  <a:cubicBezTo>
                    <a:pt x="143" y="0"/>
                    <a:pt x="122" y="23"/>
                    <a:pt x="111" y="45"/>
                  </a:cubicBezTo>
                  <a:cubicBezTo>
                    <a:pt x="69" y="184"/>
                    <a:pt x="42" y="323"/>
                    <a:pt x="14" y="462"/>
                  </a:cubicBezTo>
                  <a:cubicBezTo>
                    <a:pt x="14" y="531"/>
                    <a:pt x="0" y="600"/>
                    <a:pt x="0" y="670"/>
                  </a:cubicBezTo>
                  <a:cubicBezTo>
                    <a:pt x="0" y="753"/>
                    <a:pt x="0" y="822"/>
                    <a:pt x="0" y="892"/>
                  </a:cubicBezTo>
                  <a:cubicBezTo>
                    <a:pt x="8" y="930"/>
                    <a:pt x="40" y="951"/>
                    <a:pt x="73" y="951"/>
                  </a:cubicBezTo>
                  <a:cubicBezTo>
                    <a:pt x="100" y="951"/>
                    <a:pt x="126" y="937"/>
                    <a:pt x="139" y="905"/>
                  </a:cubicBezTo>
                  <a:cubicBezTo>
                    <a:pt x="167" y="836"/>
                    <a:pt x="180" y="767"/>
                    <a:pt x="194" y="697"/>
                  </a:cubicBezTo>
                  <a:cubicBezTo>
                    <a:pt x="208" y="628"/>
                    <a:pt x="222" y="559"/>
                    <a:pt x="222" y="489"/>
                  </a:cubicBezTo>
                  <a:cubicBezTo>
                    <a:pt x="236" y="337"/>
                    <a:pt x="236" y="198"/>
                    <a:pt x="222" y="59"/>
                  </a:cubicBezTo>
                  <a:cubicBezTo>
                    <a:pt x="222" y="32"/>
                    <a:pt x="208" y="18"/>
                    <a:pt x="194" y="4"/>
                  </a:cubicBezTo>
                  <a:cubicBezTo>
                    <a:pt x="187" y="1"/>
                    <a:pt x="180" y="0"/>
                    <a:pt x="1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21"/>
            <p:cNvSpPr/>
            <p:nvPr/>
          </p:nvSpPr>
          <p:spPr>
            <a:xfrm>
              <a:off x="5996246" y="1719167"/>
              <a:ext cx="7250" cy="29061"/>
            </a:xfrm>
            <a:custGeom>
              <a:avLst/>
              <a:gdLst/>
              <a:ahLst/>
              <a:cxnLst/>
              <a:rect l="l" t="t" r="r" b="b"/>
              <a:pathLst>
                <a:path w="236" h="946" extrusionOk="0">
                  <a:moveTo>
                    <a:pt x="127" y="1"/>
                  </a:moveTo>
                  <a:cubicBezTo>
                    <a:pt x="101" y="1"/>
                    <a:pt x="76" y="18"/>
                    <a:pt x="69" y="53"/>
                  </a:cubicBezTo>
                  <a:cubicBezTo>
                    <a:pt x="42" y="192"/>
                    <a:pt x="28" y="330"/>
                    <a:pt x="14" y="455"/>
                  </a:cubicBezTo>
                  <a:cubicBezTo>
                    <a:pt x="0" y="525"/>
                    <a:pt x="0" y="594"/>
                    <a:pt x="0" y="663"/>
                  </a:cubicBezTo>
                  <a:lnTo>
                    <a:pt x="0" y="871"/>
                  </a:lnTo>
                  <a:cubicBezTo>
                    <a:pt x="0" y="899"/>
                    <a:pt x="14" y="927"/>
                    <a:pt x="42" y="941"/>
                  </a:cubicBezTo>
                  <a:cubicBezTo>
                    <a:pt x="49" y="944"/>
                    <a:pt x="56" y="946"/>
                    <a:pt x="64" y="946"/>
                  </a:cubicBezTo>
                  <a:cubicBezTo>
                    <a:pt x="88" y="946"/>
                    <a:pt x="114" y="930"/>
                    <a:pt x="125" y="899"/>
                  </a:cubicBezTo>
                  <a:cubicBezTo>
                    <a:pt x="153" y="830"/>
                    <a:pt x="180" y="760"/>
                    <a:pt x="194" y="691"/>
                  </a:cubicBezTo>
                  <a:cubicBezTo>
                    <a:pt x="208" y="622"/>
                    <a:pt x="222" y="552"/>
                    <a:pt x="236" y="483"/>
                  </a:cubicBezTo>
                  <a:cubicBezTo>
                    <a:pt x="236" y="330"/>
                    <a:pt x="236" y="192"/>
                    <a:pt x="194" y="39"/>
                  </a:cubicBezTo>
                  <a:lnTo>
                    <a:pt x="194" y="53"/>
                  </a:lnTo>
                  <a:cubicBezTo>
                    <a:pt x="180" y="18"/>
                    <a:pt x="153" y="1"/>
                    <a:pt x="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21"/>
            <p:cNvSpPr/>
            <p:nvPr/>
          </p:nvSpPr>
          <p:spPr>
            <a:xfrm>
              <a:off x="5906728" y="1682303"/>
              <a:ext cx="7281" cy="33823"/>
            </a:xfrm>
            <a:custGeom>
              <a:avLst/>
              <a:gdLst/>
              <a:ahLst/>
              <a:cxnLst/>
              <a:rect l="l" t="t" r="r" b="b"/>
              <a:pathLst>
                <a:path w="237" h="1101" extrusionOk="0">
                  <a:moveTo>
                    <a:pt x="81" y="0"/>
                  </a:moveTo>
                  <a:cubicBezTo>
                    <a:pt x="48" y="0"/>
                    <a:pt x="15" y="22"/>
                    <a:pt x="15" y="60"/>
                  </a:cubicBezTo>
                  <a:cubicBezTo>
                    <a:pt x="1" y="226"/>
                    <a:pt x="1" y="393"/>
                    <a:pt x="15" y="559"/>
                  </a:cubicBezTo>
                  <a:cubicBezTo>
                    <a:pt x="28" y="643"/>
                    <a:pt x="28" y="726"/>
                    <a:pt x="42" y="809"/>
                  </a:cubicBezTo>
                  <a:cubicBezTo>
                    <a:pt x="56" y="892"/>
                    <a:pt x="84" y="975"/>
                    <a:pt x="98" y="1059"/>
                  </a:cubicBezTo>
                  <a:cubicBezTo>
                    <a:pt x="112" y="1086"/>
                    <a:pt x="126" y="1100"/>
                    <a:pt x="153" y="1100"/>
                  </a:cubicBezTo>
                  <a:cubicBezTo>
                    <a:pt x="195" y="1100"/>
                    <a:pt x="223" y="1086"/>
                    <a:pt x="237" y="1045"/>
                  </a:cubicBezTo>
                  <a:cubicBezTo>
                    <a:pt x="237" y="962"/>
                    <a:pt x="237" y="878"/>
                    <a:pt x="237" y="795"/>
                  </a:cubicBezTo>
                  <a:cubicBezTo>
                    <a:pt x="237" y="712"/>
                    <a:pt x="223" y="629"/>
                    <a:pt x="223" y="545"/>
                  </a:cubicBezTo>
                  <a:cubicBezTo>
                    <a:pt x="209" y="379"/>
                    <a:pt x="167" y="212"/>
                    <a:pt x="126" y="46"/>
                  </a:cubicBezTo>
                  <a:lnTo>
                    <a:pt x="139" y="46"/>
                  </a:lnTo>
                  <a:cubicBezTo>
                    <a:pt x="133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21"/>
            <p:cNvSpPr/>
            <p:nvPr/>
          </p:nvSpPr>
          <p:spPr>
            <a:xfrm>
              <a:off x="5787964" y="1183840"/>
              <a:ext cx="9708" cy="22948"/>
            </a:xfrm>
            <a:custGeom>
              <a:avLst/>
              <a:gdLst/>
              <a:ahLst/>
              <a:cxnLst/>
              <a:rect l="l" t="t" r="r" b="b"/>
              <a:pathLst>
                <a:path w="316" h="747" extrusionOk="0">
                  <a:moveTo>
                    <a:pt x="240" y="1"/>
                  </a:moveTo>
                  <a:cubicBezTo>
                    <a:pt x="215" y="1"/>
                    <a:pt x="190" y="15"/>
                    <a:pt x="177" y="41"/>
                  </a:cubicBezTo>
                  <a:cubicBezTo>
                    <a:pt x="135" y="138"/>
                    <a:pt x="107" y="249"/>
                    <a:pt x="79" y="346"/>
                  </a:cubicBezTo>
                  <a:cubicBezTo>
                    <a:pt x="66" y="402"/>
                    <a:pt x="52" y="457"/>
                    <a:pt x="38" y="513"/>
                  </a:cubicBezTo>
                  <a:cubicBezTo>
                    <a:pt x="24" y="554"/>
                    <a:pt x="10" y="610"/>
                    <a:pt x="10" y="665"/>
                  </a:cubicBezTo>
                  <a:cubicBezTo>
                    <a:pt x="1" y="712"/>
                    <a:pt x="36" y="746"/>
                    <a:pt x="72" y="746"/>
                  </a:cubicBezTo>
                  <a:cubicBezTo>
                    <a:pt x="90" y="746"/>
                    <a:pt x="108" y="739"/>
                    <a:pt x="121" y="721"/>
                  </a:cubicBezTo>
                  <a:cubicBezTo>
                    <a:pt x="163" y="679"/>
                    <a:pt x="190" y="624"/>
                    <a:pt x="218" y="568"/>
                  </a:cubicBezTo>
                  <a:cubicBezTo>
                    <a:pt x="246" y="513"/>
                    <a:pt x="274" y="457"/>
                    <a:pt x="288" y="402"/>
                  </a:cubicBezTo>
                  <a:cubicBezTo>
                    <a:pt x="315" y="277"/>
                    <a:pt x="315" y="166"/>
                    <a:pt x="301" y="41"/>
                  </a:cubicBezTo>
                  <a:lnTo>
                    <a:pt x="301" y="41"/>
                  </a:lnTo>
                  <a:lnTo>
                    <a:pt x="301" y="55"/>
                  </a:lnTo>
                  <a:cubicBezTo>
                    <a:pt x="294" y="1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21"/>
            <p:cNvSpPr/>
            <p:nvPr/>
          </p:nvSpPr>
          <p:spPr>
            <a:xfrm>
              <a:off x="5790821" y="1277444"/>
              <a:ext cx="6851" cy="31396"/>
            </a:xfrm>
            <a:custGeom>
              <a:avLst/>
              <a:gdLst/>
              <a:ahLst/>
              <a:cxnLst/>
              <a:rect l="l" t="t" r="r" b="b"/>
              <a:pathLst>
                <a:path w="223" h="1022" extrusionOk="0">
                  <a:moveTo>
                    <a:pt x="138" y="0"/>
                  </a:moveTo>
                  <a:cubicBezTo>
                    <a:pt x="113" y="0"/>
                    <a:pt x="90" y="15"/>
                    <a:pt x="84" y="46"/>
                  </a:cubicBezTo>
                  <a:cubicBezTo>
                    <a:pt x="42" y="185"/>
                    <a:pt x="14" y="351"/>
                    <a:pt x="14" y="504"/>
                  </a:cubicBezTo>
                  <a:cubicBezTo>
                    <a:pt x="0" y="587"/>
                    <a:pt x="14" y="656"/>
                    <a:pt x="14" y="740"/>
                  </a:cubicBezTo>
                  <a:cubicBezTo>
                    <a:pt x="28" y="823"/>
                    <a:pt x="42" y="892"/>
                    <a:pt x="56" y="975"/>
                  </a:cubicBezTo>
                  <a:cubicBezTo>
                    <a:pt x="68" y="1007"/>
                    <a:pt x="95" y="1021"/>
                    <a:pt x="122" y="1021"/>
                  </a:cubicBezTo>
                  <a:cubicBezTo>
                    <a:pt x="154" y="1021"/>
                    <a:pt x="187" y="1000"/>
                    <a:pt x="195" y="962"/>
                  </a:cubicBezTo>
                  <a:cubicBezTo>
                    <a:pt x="208" y="892"/>
                    <a:pt x="208" y="809"/>
                    <a:pt x="208" y="740"/>
                  </a:cubicBezTo>
                  <a:lnTo>
                    <a:pt x="208" y="504"/>
                  </a:lnTo>
                  <a:cubicBezTo>
                    <a:pt x="222" y="351"/>
                    <a:pt x="208" y="212"/>
                    <a:pt x="195" y="60"/>
                  </a:cubicBezTo>
                  <a:lnTo>
                    <a:pt x="208" y="60"/>
                  </a:lnTo>
                  <a:cubicBezTo>
                    <a:pt x="201" y="22"/>
                    <a:pt x="168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21"/>
            <p:cNvSpPr/>
            <p:nvPr/>
          </p:nvSpPr>
          <p:spPr>
            <a:xfrm>
              <a:off x="5770362" y="1363644"/>
              <a:ext cx="6851" cy="27832"/>
            </a:xfrm>
            <a:custGeom>
              <a:avLst/>
              <a:gdLst/>
              <a:ahLst/>
              <a:cxnLst/>
              <a:rect l="l" t="t" r="r" b="b"/>
              <a:pathLst>
                <a:path w="223" h="906" extrusionOk="0">
                  <a:moveTo>
                    <a:pt x="125" y="1"/>
                  </a:moveTo>
                  <a:cubicBezTo>
                    <a:pt x="84" y="1"/>
                    <a:pt x="56" y="15"/>
                    <a:pt x="42" y="42"/>
                  </a:cubicBezTo>
                  <a:cubicBezTo>
                    <a:pt x="14" y="181"/>
                    <a:pt x="0" y="320"/>
                    <a:pt x="14" y="458"/>
                  </a:cubicBezTo>
                  <a:cubicBezTo>
                    <a:pt x="14" y="514"/>
                    <a:pt x="14" y="583"/>
                    <a:pt x="14" y="653"/>
                  </a:cubicBezTo>
                  <a:cubicBezTo>
                    <a:pt x="28" y="722"/>
                    <a:pt x="42" y="791"/>
                    <a:pt x="56" y="847"/>
                  </a:cubicBezTo>
                  <a:cubicBezTo>
                    <a:pt x="70" y="875"/>
                    <a:pt x="84" y="902"/>
                    <a:pt x="111" y="902"/>
                  </a:cubicBezTo>
                  <a:cubicBezTo>
                    <a:pt x="116" y="905"/>
                    <a:pt x="122" y="906"/>
                    <a:pt x="127" y="906"/>
                  </a:cubicBezTo>
                  <a:cubicBezTo>
                    <a:pt x="153" y="906"/>
                    <a:pt x="183" y="881"/>
                    <a:pt x="195" y="847"/>
                  </a:cubicBezTo>
                  <a:cubicBezTo>
                    <a:pt x="209" y="791"/>
                    <a:pt x="209" y="722"/>
                    <a:pt x="222" y="653"/>
                  </a:cubicBezTo>
                  <a:cubicBezTo>
                    <a:pt x="222" y="583"/>
                    <a:pt x="222" y="514"/>
                    <a:pt x="222" y="445"/>
                  </a:cubicBezTo>
                  <a:cubicBezTo>
                    <a:pt x="209" y="320"/>
                    <a:pt x="195" y="181"/>
                    <a:pt x="167" y="42"/>
                  </a:cubicBezTo>
                  <a:cubicBezTo>
                    <a:pt x="153" y="28"/>
                    <a:pt x="139" y="15"/>
                    <a:pt x="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21"/>
            <p:cNvSpPr/>
            <p:nvPr/>
          </p:nvSpPr>
          <p:spPr>
            <a:xfrm>
              <a:off x="5798901" y="1465727"/>
              <a:ext cx="7711" cy="26665"/>
            </a:xfrm>
            <a:custGeom>
              <a:avLst/>
              <a:gdLst/>
              <a:ahLst/>
              <a:cxnLst/>
              <a:rect l="l" t="t" r="r" b="b"/>
              <a:pathLst>
                <a:path w="251" h="868" extrusionOk="0">
                  <a:moveTo>
                    <a:pt x="71" y="1"/>
                  </a:moveTo>
                  <a:cubicBezTo>
                    <a:pt x="41" y="1"/>
                    <a:pt x="9" y="22"/>
                    <a:pt x="1" y="63"/>
                  </a:cubicBezTo>
                  <a:cubicBezTo>
                    <a:pt x="1" y="187"/>
                    <a:pt x="1" y="326"/>
                    <a:pt x="15" y="451"/>
                  </a:cubicBezTo>
                  <a:cubicBezTo>
                    <a:pt x="29" y="520"/>
                    <a:pt x="43" y="576"/>
                    <a:pt x="56" y="645"/>
                  </a:cubicBezTo>
                  <a:cubicBezTo>
                    <a:pt x="70" y="701"/>
                    <a:pt x="98" y="770"/>
                    <a:pt x="126" y="826"/>
                  </a:cubicBezTo>
                  <a:cubicBezTo>
                    <a:pt x="126" y="853"/>
                    <a:pt x="154" y="867"/>
                    <a:pt x="181" y="867"/>
                  </a:cubicBezTo>
                  <a:cubicBezTo>
                    <a:pt x="209" y="867"/>
                    <a:pt x="251" y="839"/>
                    <a:pt x="251" y="812"/>
                  </a:cubicBezTo>
                  <a:cubicBezTo>
                    <a:pt x="251" y="742"/>
                    <a:pt x="251" y="673"/>
                    <a:pt x="251" y="604"/>
                  </a:cubicBezTo>
                  <a:cubicBezTo>
                    <a:pt x="251" y="548"/>
                    <a:pt x="237" y="479"/>
                    <a:pt x="223" y="423"/>
                  </a:cubicBezTo>
                  <a:cubicBezTo>
                    <a:pt x="209" y="285"/>
                    <a:pt x="167" y="160"/>
                    <a:pt x="126" y="35"/>
                  </a:cubicBezTo>
                  <a:cubicBezTo>
                    <a:pt x="114" y="12"/>
                    <a:pt x="93" y="1"/>
                    <a:pt x="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21"/>
            <p:cNvSpPr/>
            <p:nvPr/>
          </p:nvSpPr>
          <p:spPr>
            <a:xfrm>
              <a:off x="5796781" y="1570329"/>
              <a:ext cx="8141" cy="40090"/>
            </a:xfrm>
            <a:custGeom>
              <a:avLst/>
              <a:gdLst/>
              <a:ahLst/>
              <a:cxnLst/>
              <a:rect l="l" t="t" r="r" b="b"/>
              <a:pathLst>
                <a:path w="265" h="1305" extrusionOk="0">
                  <a:moveTo>
                    <a:pt x="56" y="1"/>
                  </a:moveTo>
                  <a:cubicBezTo>
                    <a:pt x="28" y="1"/>
                    <a:pt x="1" y="29"/>
                    <a:pt x="1" y="70"/>
                  </a:cubicBezTo>
                  <a:cubicBezTo>
                    <a:pt x="1" y="264"/>
                    <a:pt x="14" y="459"/>
                    <a:pt x="28" y="667"/>
                  </a:cubicBezTo>
                  <a:cubicBezTo>
                    <a:pt x="42" y="764"/>
                    <a:pt x="56" y="861"/>
                    <a:pt x="70" y="958"/>
                  </a:cubicBezTo>
                  <a:cubicBezTo>
                    <a:pt x="84" y="1055"/>
                    <a:pt x="98" y="1152"/>
                    <a:pt x="125" y="1249"/>
                  </a:cubicBezTo>
                  <a:cubicBezTo>
                    <a:pt x="125" y="1277"/>
                    <a:pt x="153" y="1291"/>
                    <a:pt x="181" y="1305"/>
                  </a:cubicBezTo>
                  <a:cubicBezTo>
                    <a:pt x="209" y="1305"/>
                    <a:pt x="250" y="1277"/>
                    <a:pt x="250" y="1236"/>
                  </a:cubicBezTo>
                  <a:cubicBezTo>
                    <a:pt x="264" y="1138"/>
                    <a:pt x="264" y="1041"/>
                    <a:pt x="264" y="944"/>
                  </a:cubicBezTo>
                  <a:cubicBezTo>
                    <a:pt x="264" y="833"/>
                    <a:pt x="250" y="736"/>
                    <a:pt x="250" y="639"/>
                  </a:cubicBezTo>
                  <a:cubicBezTo>
                    <a:pt x="223" y="431"/>
                    <a:pt x="181" y="237"/>
                    <a:pt x="125" y="43"/>
                  </a:cubicBezTo>
                  <a:cubicBezTo>
                    <a:pt x="112" y="2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21"/>
            <p:cNvSpPr/>
            <p:nvPr/>
          </p:nvSpPr>
          <p:spPr>
            <a:xfrm>
              <a:off x="5830450" y="1679446"/>
              <a:ext cx="8970" cy="27832"/>
            </a:xfrm>
            <a:custGeom>
              <a:avLst/>
              <a:gdLst/>
              <a:ahLst/>
              <a:cxnLst/>
              <a:rect l="l" t="t" r="r" b="b"/>
              <a:pathLst>
                <a:path w="292" h="906" extrusionOk="0">
                  <a:moveTo>
                    <a:pt x="70" y="0"/>
                  </a:moveTo>
                  <a:cubicBezTo>
                    <a:pt x="28" y="0"/>
                    <a:pt x="1" y="28"/>
                    <a:pt x="14" y="70"/>
                  </a:cubicBezTo>
                  <a:cubicBezTo>
                    <a:pt x="14" y="208"/>
                    <a:pt x="28" y="333"/>
                    <a:pt x="56" y="472"/>
                  </a:cubicBezTo>
                  <a:cubicBezTo>
                    <a:pt x="70" y="527"/>
                    <a:pt x="70" y="597"/>
                    <a:pt x="84" y="666"/>
                  </a:cubicBezTo>
                  <a:cubicBezTo>
                    <a:pt x="98" y="722"/>
                    <a:pt x="112" y="791"/>
                    <a:pt x="139" y="860"/>
                  </a:cubicBezTo>
                  <a:cubicBezTo>
                    <a:pt x="139" y="874"/>
                    <a:pt x="167" y="902"/>
                    <a:pt x="181" y="902"/>
                  </a:cubicBezTo>
                  <a:cubicBezTo>
                    <a:pt x="188" y="904"/>
                    <a:pt x="196" y="906"/>
                    <a:pt x="203" y="906"/>
                  </a:cubicBezTo>
                  <a:cubicBezTo>
                    <a:pt x="236" y="906"/>
                    <a:pt x="264" y="881"/>
                    <a:pt x="264" y="847"/>
                  </a:cubicBezTo>
                  <a:cubicBezTo>
                    <a:pt x="278" y="777"/>
                    <a:pt x="292" y="708"/>
                    <a:pt x="278" y="638"/>
                  </a:cubicBezTo>
                  <a:cubicBezTo>
                    <a:pt x="278" y="569"/>
                    <a:pt x="278" y="500"/>
                    <a:pt x="264" y="430"/>
                  </a:cubicBezTo>
                  <a:cubicBezTo>
                    <a:pt x="236" y="292"/>
                    <a:pt x="195" y="153"/>
                    <a:pt x="125" y="42"/>
                  </a:cubicBezTo>
                  <a:cubicBezTo>
                    <a:pt x="112" y="14"/>
                    <a:pt x="98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5853890" y="1764233"/>
              <a:ext cx="13117" cy="27679"/>
            </a:xfrm>
            <a:custGeom>
              <a:avLst/>
              <a:gdLst/>
              <a:ahLst/>
              <a:cxnLst/>
              <a:rect l="l" t="t" r="r" b="b"/>
              <a:pathLst>
                <a:path w="427" h="901" extrusionOk="0">
                  <a:moveTo>
                    <a:pt x="56" y="1"/>
                  </a:moveTo>
                  <a:cubicBezTo>
                    <a:pt x="14" y="15"/>
                    <a:pt x="1" y="43"/>
                    <a:pt x="1" y="70"/>
                  </a:cubicBezTo>
                  <a:cubicBezTo>
                    <a:pt x="14" y="209"/>
                    <a:pt x="56" y="348"/>
                    <a:pt x="112" y="487"/>
                  </a:cubicBezTo>
                  <a:cubicBezTo>
                    <a:pt x="125" y="556"/>
                    <a:pt x="153" y="611"/>
                    <a:pt x="195" y="681"/>
                  </a:cubicBezTo>
                  <a:cubicBezTo>
                    <a:pt x="222" y="750"/>
                    <a:pt x="250" y="806"/>
                    <a:pt x="292" y="875"/>
                  </a:cubicBezTo>
                  <a:cubicBezTo>
                    <a:pt x="305" y="893"/>
                    <a:pt x="325" y="901"/>
                    <a:pt x="344" y="901"/>
                  </a:cubicBezTo>
                  <a:cubicBezTo>
                    <a:pt x="385" y="901"/>
                    <a:pt x="426" y="866"/>
                    <a:pt x="417" y="819"/>
                  </a:cubicBezTo>
                  <a:cubicBezTo>
                    <a:pt x="403" y="750"/>
                    <a:pt x="389" y="681"/>
                    <a:pt x="375" y="611"/>
                  </a:cubicBezTo>
                  <a:cubicBezTo>
                    <a:pt x="361" y="542"/>
                    <a:pt x="333" y="473"/>
                    <a:pt x="306" y="417"/>
                  </a:cubicBezTo>
                  <a:cubicBezTo>
                    <a:pt x="250" y="278"/>
                    <a:pt x="195" y="154"/>
                    <a:pt x="112" y="29"/>
                  </a:cubicBezTo>
                  <a:cubicBezTo>
                    <a:pt x="98" y="15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6090403" y="1175546"/>
              <a:ext cx="7281" cy="19046"/>
            </a:xfrm>
            <a:custGeom>
              <a:avLst/>
              <a:gdLst/>
              <a:ahLst/>
              <a:cxnLst/>
              <a:rect l="l" t="t" r="r" b="b"/>
              <a:pathLst>
                <a:path w="237" h="620" extrusionOk="0">
                  <a:moveTo>
                    <a:pt x="89" y="1"/>
                  </a:moveTo>
                  <a:cubicBezTo>
                    <a:pt x="65" y="1"/>
                    <a:pt x="39" y="16"/>
                    <a:pt x="29" y="47"/>
                  </a:cubicBezTo>
                  <a:cubicBezTo>
                    <a:pt x="15" y="131"/>
                    <a:pt x="1" y="228"/>
                    <a:pt x="15" y="325"/>
                  </a:cubicBezTo>
                  <a:cubicBezTo>
                    <a:pt x="15" y="366"/>
                    <a:pt x="15" y="408"/>
                    <a:pt x="29" y="450"/>
                  </a:cubicBezTo>
                  <a:cubicBezTo>
                    <a:pt x="42" y="491"/>
                    <a:pt x="56" y="547"/>
                    <a:pt x="70" y="588"/>
                  </a:cubicBezTo>
                  <a:cubicBezTo>
                    <a:pt x="84" y="602"/>
                    <a:pt x="98" y="616"/>
                    <a:pt x="112" y="616"/>
                  </a:cubicBezTo>
                  <a:cubicBezTo>
                    <a:pt x="119" y="619"/>
                    <a:pt x="127" y="620"/>
                    <a:pt x="135" y="620"/>
                  </a:cubicBezTo>
                  <a:cubicBezTo>
                    <a:pt x="168" y="620"/>
                    <a:pt x="198" y="597"/>
                    <a:pt x="209" y="575"/>
                  </a:cubicBezTo>
                  <a:cubicBezTo>
                    <a:pt x="209" y="533"/>
                    <a:pt x="223" y="477"/>
                    <a:pt x="223" y="436"/>
                  </a:cubicBezTo>
                  <a:cubicBezTo>
                    <a:pt x="237" y="297"/>
                    <a:pt x="209" y="158"/>
                    <a:pt x="153" y="34"/>
                  </a:cubicBezTo>
                  <a:cubicBezTo>
                    <a:pt x="140" y="20"/>
                    <a:pt x="126" y="6"/>
                    <a:pt x="112" y="6"/>
                  </a:cubicBezTo>
                  <a:cubicBezTo>
                    <a:pt x="105" y="2"/>
                    <a:pt x="97" y="1"/>
                    <a:pt x="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6100203" y="1262207"/>
              <a:ext cx="6851" cy="25313"/>
            </a:xfrm>
            <a:custGeom>
              <a:avLst/>
              <a:gdLst/>
              <a:ahLst/>
              <a:cxnLst/>
              <a:rect l="l" t="t" r="r" b="b"/>
              <a:pathLst>
                <a:path w="223" h="824" extrusionOk="0">
                  <a:moveTo>
                    <a:pt x="126" y="1"/>
                  </a:moveTo>
                  <a:cubicBezTo>
                    <a:pt x="84" y="1"/>
                    <a:pt x="56" y="15"/>
                    <a:pt x="43" y="56"/>
                  </a:cubicBezTo>
                  <a:cubicBezTo>
                    <a:pt x="15" y="167"/>
                    <a:pt x="1" y="292"/>
                    <a:pt x="1" y="417"/>
                  </a:cubicBezTo>
                  <a:cubicBezTo>
                    <a:pt x="1" y="473"/>
                    <a:pt x="15" y="542"/>
                    <a:pt x="15" y="597"/>
                  </a:cubicBezTo>
                  <a:cubicBezTo>
                    <a:pt x="29" y="653"/>
                    <a:pt x="43" y="722"/>
                    <a:pt x="56" y="778"/>
                  </a:cubicBezTo>
                  <a:cubicBezTo>
                    <a:pt x="56" y="792"/>
                    <a:pt x="84" y="806"/>
                    <a:pt x="98" y="819"/>
                  </a:cubicBezTo>
                  <a:cubicBezTo>
                    <a:pt x="106" y="822"/>
                    <a:pt x="113" y="823"/>
                    <a:pt x="121" y="823"/>
                  </a:cubicBezTo>
                  <a:cubicBezTo>
                    <a:pt x="154" y="823"/>
                    <a:pt x="181" y="800"/>
                    <a:pt x="181" y="778"/>
                  </a:cubicBezTo>
                  <a:cubicBezTo>
                    <a:pt x="195" y="708"/>
                    <a:pt x="209" y="653"/>
                    <a:pt x="209" y="584"/>
                  </a:cubicBezTo>
                  <a:cubicBezTo>
                    <a:pt x="223" y="528"/>
                    <a:pt x="223" y="473"/>
                    <a:pt x="209" y="417"/>
                  </a:cubicBezTo>
                  <a:cubicBezTo>
                    <a:pt x="209" y="292"/>
                    <a:pt x="195" y="167"/>
                    <a:pt x="167" y="56"/>
                  </a:cubicBezTo>
                  <a:cubicBezTo>
                    <a:pt x="154" y="29"/>
                    <a:pt x="140" y="15"/>
                    <a:pt x="1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6115993" y="1385824"/>
              <a:ext cx="7281" cy="26573"/>
            </a:xfrm>
            <a:custGeom>
              <a:avLst/>
              <a:gdLst/>
              <a:ahLst/>
              <a:cxnLst/>
              <a:rect l="l" t="t" r="r" b="b"/>
              <a:pathLst>
                <a:path w="237" h="865" extrusionOk="0">
                  <a:moveTo>
                    <a:pt x="97" y="0"/>
                  </a:moveTo>
                  <a:cubicBezTo>
                    <a:pt x="70" y="0"/>
                    <a:pt x="28" y="14"/>
                    <a:pt x="28" y="56"/>
                  </a:cubicBezTo>
                  <a:cubicBezTo>
                    <a:pt x="14" y="180"/>
                    <a:pt x="0" y="305"/>
                    <a:pt x="14" y="444"/>
                  </a:cubicBezTo>
                  <a:cubicBezTo>
                    <a:pt x="14" y="499"/>
                    <a:pt x="28" y="569"/>
                    <a:pt x="42" y="638"/>
                  </a:cubicBezTo>
                  <a:cubicBezTo>
                    <a:pt x="56" y="694"/>
                    <a:pt x="70" y="763"/>
                    <a:pt x="83" y="819"/>
                  </a:cubicBezTo>
                  <a:cubicBezTo>
                    <a:pt x="96" y="850"/>
                    <a:pt x="123" y="864"/>
                    <a:pt x="149" y="864"/>
                  </a:cubicBezTo>
                  <a:cubicBezTo>
                    <a:pt x="182" y="864"/>
                    <a:pt x="215" y="843"/>
                    <a:pt x="222" y="805"/>
                  </a:cubicBezTo>
                  <a:cubicBezTo>
                    <a:pt x="236" y="735"/>
                    <a:pt x="236" y="680"/>
                    <a:pt x="236" y="610"/>
                  </a:cubicBezTo>
                  <a:cubicBezTo>
                    <a:pt x="236" y="555"/>
                    <a:pt x="236" y="486"/>
                    <a:pt x="222" y="416"/>
                  </a:cubicBezTo>
                  <a:cubicBezTo>
                    <a:pt x="208" y="291"/>
                    <a:pt x="181" y="166"/>
                    <a:pt x="153" y="42"/>
                  </a:cubicBezTo>
                  <a:cubicBezTo>
                    <a:pt x="139" y="28"/>
                    <a:pt x="125" y="0"/>
                    <a:pt x="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6104903" y="1481118"/>
              <a:ext cx="6851" cy="23747"/>
            </a:xfrm>
            <a:custGeom>
              <a:avLst/>
              <a:gdLst/>
              <a:ahLst/>
              <a:cxnLst/>
              <a:rect l="l" t="t" r="r" b="b"/>
              <a:pathLst>
                <a:path w="223" h="773" extrusionOk="0">
                  <a:moveTo>
                    <a:pt x="150" y="0"/>
                  </a:moveTo>
                  <a:cubicBezTo>
                    <a:pt x="125" y="0"/>
                    <a:pt x="108" y="13"/>
                    <a:pt x="98" y="33"/>
                  </a:cubicBezTo>
                  <a:cubicBezTo>
                    <a:pt x="42" y="144"/>
                    <a:pt x="14" y="269"/>
                    <a:pt x="14" y="380"/>
                  </a:cubicBezTo>
                  <a:cubicBezTo>
                    <a:pt x="1" y="436"/>
                    <a:pt x="1" y="491"/>
                    <a:pt x="14" y="560"/>
                  </a:cubicBezTo>
                  <a:cubicBezTo>
                    <a:pt x="14" y="616"/>
                    <a:pt x="28" y="671"/>
                    <a:pt x="56" y="727"/>
                  </a:cubicBezTo>
                  <a:cubicBezTo>
                    <a:pt x="70" y="755"/>
                    <a:pt x="84" y="769"/>
                    <a:pt x="112" y="769"/>
                  </a:cubicBezTo>
                  <a:cubicBezTo>
                    <a:pt x="116" y="771"/>
                    <a:pt x="122" y="772"/>
                    <a:pt x="127" y="772"/>
                  </a:cubicBezTo>
                  <a:cubicBezTo>
                    <a:pt x="153" y="772"/>
                    <a:pt x="183" y="747"/>
                    <a:pt x="195" y="713"/>
                  </a:cubicBezTo>
                  <a:cubicBezTo>
                    <a:pt x="195" y="658"/>
                    <a:pt x="209" y="602"/>
                    <a:pt x="209" y="547"/>
                  </a:cubicBezTo>
                  <a:cubicBezTo>
                    <a:pt x="223" y="477"/>
                    <a:pt x="223" y="422"/>
                    <a:pt x="223" y="366"/>
                  </a:cubicBezTo>
                  <a:cubicBezTo>
                    <a:pt x="223" y="255"/>
                    <a:pt x="223" y="144"/>
                    <a:pt x="209" y="19"/>
                  </a:cubicBezTo>
                  <a:lnTo>
                    <a:pt x="209" y="61"/>
                  </a:lnTo>
                  <a:cubicBezTo>
                    <a:pt x="209" y="33"/>
                    <a:pt x="195" y="19"/>
                    <a:pt x="181" y="6"/>
                  </a:cubicBezTo>
                  <a:cubicBezTo>
                    <a:pt x="170" y="2"/>
                    <a:pt x="160" y="0"/>
                    <a:pt x="1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6099803" y="1593369"/>
              <a:ext cx="7250" cy="30013"/>
            </a:xfrm>
            <a:custGeom>
              <a:avLst/>
              <a:gdLst/>
              <a:ahLst/>
              <a:cxnLst/>
              <a:rect l="l" t="t" r="r" b="b"/>
              <a:pathLst>
                <a:path w="236" h="9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14" y="208"/>
                    <a:pt x="14" y="347"/>
                    <a:pt x="14" y="486"/>
                  </a:cubicBezTo>
                  <a:lnTo>
                    <a:pt x="14" y="694"/>
                  </a:lnTo>
                  <a:lnTo>
                    <a:pt x="0" y="902"/>
                  </a:lnTo>
                  <a:cubicBezTo>
                    <a:pt x="0" y="929"/>
                    <a:pt x="14" y="957"/>
                    <a:pt x="42" y="971"/>
                  </a:cubicBezTo>
                  <a:cubicBezTo>
                    <a:pt x="49" y="975"/>
                    <a:pt x="58" y="977"/>
                    <a:pt x="66" y="977"/>
                  </a:cubicBezTo>
                  <a:cubicBezTo>
                    <a:pt x="90" y="977"/>
                    <a:pt x="115" y="964"/>
                    <a:pt x="125" y="943"/>
                  </a:cubicBezTo>
                  <a:cubicBezTo>
                    <a:pt x="167" y="874"/>
                    <a:pt x="194" y="805"/>
                    <a:pt x="208" y="721"/>
                  </a:cubicBezTo>
                  <a:cubicBezTo>
                    <a:pt x="222" y="652"/>
                    <a:pt x="236" y="569"/>
                    <a:pt x="236" y="486"/>
                  </a:cubicBezTo>
                  <a:cubicBezTo>
                    <a:pt x="236" y="333"/>
                    <a:pt x="194" y="166"/>
                    <a:pt x="125" y="28"/>
                  </a:cubicBezTo>
                  <a:cubicBezTo>
                    <a:pt x="111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21"/>
            <p:cNvSpPr/>
            <p:nvPr/>
          </p:nvSpPr>
          <p:spPr>
            <a:xfrm>
              <a:off x="6082754" y="1678340"/>
              <a:ext cx="11090" cy="29030"/>
            </a:xfrm>
            <a:custGeom>
              <a:avLst/>
              <a:gdLst/>
              <a:ahLst/>
              <a:cxnLst/>
              <a:rect l="l" t="t" r="r" b="b"/>
              <a:pathLst>
                <a:path w="361" h="945" extrusionOk="0">
                  <a:moveTo>
                    <a:pt x="240" y="1"/>
                  </a:moveTo>
                  <a:cubicBezTo>
                    <a:pt x="211" y="1"/>
                    <a:pt x="181" y="19"/>
                    <a:pt x="181" y="50"/>
                  </a:cubicBezTo>
                  <a:cubicBezTo>
                    <a:pt x="167" y="189"/>
                    <a:pt x="153" y="328"/>
                    <a:pt x="125" y="466"/>
                  </a:cubicBezTo>
                  <a:cubicBezTo>
                    <a:pt x="111" y="522"/>
                    <a:pt x="97" y="591"/>
                    <a:pt x="70" y="661"/>
                  </a:cubicBezTo>
                  <a:cubicBezTo>
                    <a:pt x="56" y="716"/>
                    <a:pt x="28" y="785"/>
                    <a:pt x="14" y="855"/>
                  </a:cubicBezTo>
                  <a:cubicBezTo>
                    <a:pt x="0" y="869"/>
                    <a:pt x="14" y="896"/>
                    <a:pt x="28" y="924"/>
                  </a:cubicBezTo>
                  <a:cubicBezTo>
                    <a:pt x="42" y="938"/>
                    <a:pt x="59" y="945"/>
                    <a:pt x="76" y="945"/>
                  </a:cubicBezTo>
                  <a:cubicBezTo>
                    <a:pt x="94" y="945"/>
                    <a:pt x="111" y="938"/>
                    <a:pt x="125" y="924"/>
                  </a:cubicBezTo>
                  <a:cubicBezTo>
                    <a:pt x="181" y="869"/>
                    <a:pt x="222" y="799"/>
                    <a:pt x="264" y="730"/>
                  </a:cubicBezTo>
                  <a:cubicBezTo>
                    <a:pt x="291" y="647"/>
                    <a:pt x="319" y="577"/>
                    <a:pt x="333" y="494"/>
                  </a:cubicBezTo>
                  <a:cubicBezTo>
                    <a:pt x="361" y="341"/>
                    <a:pt x="347" y="189"/>
                    <a:pt x="291" y="36"/>
                  </a:cubicBezTo>
                  <a:cubicBezTo>
                    <a:pt x="285" y="12"/>
                    <a:pt x="263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21"/>
            <p:cNvSpPr/>
            <p:nvPr/>
          </p:nvSpPr>
          <p:spPr>
            <a:xfrm>
              <a:off x="6054184" y="1773879"/>
              <a:ext cx="13240" cy="26849"/>
            </a:xfrm>
            <a:custGeom>
              <a:avLst/>
              <a:gdLst/>
              <a:ahLst/>
              <a:cxnLst/>
              <a:rect l="l" t="t" r="r" b="b"/>
              <a:pathLst>
                <a:path w="431" h="874" extrusionOk="0">
                  <a:moveTo>
                    <a:pt x="365" y="1"/>
                  </a:moveTo>
                  <a:cubicBezTo>
                    <a:pt x="341" y="1"/>
                    <a:pt x="316" y="13"/>
                    <a:pt x="306" y="34"/>
                  </a:cubicBezTo>
                  <a:cubicBezTo>
                    <a:pt x="250" y="159"/>
                    <a:pt x="209" y="283"/>
                    <a:pt x="153" y="408"/>
                  </a:cubicBezTo>
                  <a:lnTo>
                    <a:pt x="84" y="589"/>
                  </a:lnTo>
                  <a:cubicBezTo>
                    <a:pt x="56" y="658"/>
                    <a:pt x="28" y="714"/>
                    <a:pt x="15" y="783"/>
                  </a:cubicBezTo>
                  <a:cubicBezTo>
                    <a:pt x="1" y="811"/>
                    <a:pt x="15" y="825"/>
                    <a:pt x="28" y="852"/>
                  </a:cubicBezTo>
                  <a:cubicBezTo>
                    <a:pt x="42" y="866"/>
                    <a:pt x="60" y="873"/>
                    <a:pt x="77" y="873"/>
                  </a:cubicBezTo>
                  <a:cubicBezTo>
                    <a:pt x="94" y="873"/>
                    <a:pt x="112" y="866"/>
                    <a:pt x="126" y="852"/>
                  </a:cubicBezTo>
                  <a:cubicBezTo>
                    <a:pt x="181" y="797"/>
                    <a:pt x="223" y="741"/>
                    <a:pt x="264" y="672"/>
                  </a:cubicBezTo>
                  <a:cubicBezTo>
                    <a:pt x="375" y="492"/>
                    <a:pt x="431" y="270"/>
                    <a:pt x="431" y="62"/>
                  </a:cubicBezTo>
                  <a:cubicBezTo>
                    <a:pt x="431" y="34"/>
                    <a:pt x="417" y="6"/>
                    <a:pt x="389" y="6"/>
                  </a:cubicBezTo>
                  <a:cubicBezTo>
                    <a:pt x="382" y="2"/>
                    <a:pt x="373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6259609" y="1196374"/>
              <a:ext cx="7711" cy="14100"/>
            </a:xfrm>
            <a:custGeom>
              <a:avLst/>
              <a:gdLst/>
              <a:ahLst/>
              <a:cxnLst/>
              <a:rect l="l" t="t" r="r" b="b"/>
              <a:pathLst>
                <a:path w="251" h="459" extrusionOk="0">
                  <a:moveTo>
                    <a:pt x="174" y="1"/>
                  </a:moveTo>
                  <a:cubicBezTo>
                    <a:pt x="156" y="1"/>
                    <a:pt x="139" y="8"/>
                    <a:pt x="125" y="21"/>
                  </a:cubicBezTo>
                  <a:cubicBezTo>
                    <a:pt x="84" y="63"/>
                    <a:pt x="56" y="132"/>
                    <a:pt x="28" y="188"/>
                  </a:cubicBezTo>
                  <a:cubicBezTo>
                    <a:pt x="14" y="230"/>
                    <a:pt x="14" y="257"/>
                    <a:pt x="14" y="285"/>
                  </a:cubicBezTo>
                  <a:cubicBezTo>
                    <a:pt x="0" y="327"/>
                    <a:pt x="0" y="354"/>
                    <a:pt x="14" y="396"/>
                  </a:cubicBezTo>
                  <a:cubicBezTo>
                    <a:pt x="14" y="410"/>
                    <a:pt x="14" y="424"/>
                    <a:pt x="28" y="438"/>
                  </a:cubicBezTo>
                  <a:cubicBezTo>
                    <a:pt x="42" y="451"/>
                    <a:pt x="63" y="458"/>
                    <a:pt x="84" y="458"/>
                  </a:cubicBezTo>
                  <a:cubicBezTo>
                    <a:pt x="104" y="458"/>
                    <a:pt x="125" y="451"/>
                    <a:pt x="139" y="438"/>
                  </a:cubicBezTo>
                  <a:cubicBezTo>
                    <a:pt x="167" y="410"/>
                    <a:pt x="181" y="382"/>
                    <a:pt x="195" y="341"/>
                  </a:cubicBezTo>
                  <a:cubicBezTo>
                    <a:pt x="208" y="313"/>
                    <a:pt x="222" y="285"/>
                    <a:pt x="236" y="257"/>
                  </a:cubicBezTo>
                  <a:cubicBezTo>
                    <a:pt x="250" y="188"/>
                    <a:pt x="250" y="119"/>
                    <a:pt x="236" y="49"/>
                  </a:cubicBezTo>
                  <a:cubicBezTo>
                    <a:pt x="236" y="35"/>
                    <a:pt x="236" y="21"/>
                    <a:pt x="222" y="21"/>
                  </a:cubicBezTo>
                  <a:cubicBezTo>
                    <a:pt x="208" y="8"/>
                    <a:pt x="191" y="1"/>
                    <a:pt x="1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6249809" y="1250257"/>
              <a:ext cx="8110" cy="19292"/>
            </a:xfrm>
            <a:custGeom>
              <a:avLst/>
              <a:gdLst/>
              <a:ahLst/>
              <a:cxnLst/>
              <a:rect l="l" t="t" r="r" b="b"/>
              <a:pathLst>
                <a:path w="264" h="628" extrusionOk="0">
                  <a:moveTo>
                    <a:pt x="155" y="1"/>
                  </a:moveTo>
                  <a:cubicBezTo>
                    <a:pt x="135" y="1"/>
                    <a:pt x="120" y="16"/>
                    <a:pt x="111" y="43"/>
                  </a:cubicBezTo>
                  <a:cubicBezTo>
                    <a:pt x="70" y="126"/>
                    <a:pt x="42" y="210"/>
                    <a:pt x="28" y="293"/>
                  </a:cubicBezTo>
                  <a:cubicBezTo>
                    <a:pt x="14" y="334"/>
                    <a:pt x="0" y="376"/>
                    <a:pt x="0" y="432"/>
                  </a:cubicBezTo>
                  <a:cubicBezTo>
                    <a:pt x="0" y="473"/>
                    <a:pt x="0" y="515"/>
                    <a:pt x="0" y="556"/>
                  </a:cubicBezTo>
                  <a:cubicBezTo>
                    <a:pt x="0" y="584"/>
                    <a:pt x="14" y="598"/>
                    <a:pt x="28" y="612"/>
                  </a:cubicBezTo>
                  <a:cubicBezTo>
                    <a:pt x="39" y="623"/>
                    <a:pt x="51" y="627"/>
                    <a:pt x="64" y="627"/>
                  </a:cubicBezTo>
                  <a:cubicBezTo>
                    <a:pt x="86" y="627"/>
                    <a:pt x="108" y="615"/>
                    <a:pt x="125" y="598"/>
                  </a:cubicBezTo>
                  <a:cubicBezTo>
                    <a:pt x="153" y="556"/>
                    <a:pt x="181" y="515"/>
                    <a:pt x="194" y="473"/>
                  </a:cubicBezTo>
                  <a:cubicBezTo>
                    <a:pt x="222" y="432"/>
                    <a:pt x="236" y="390"/>
                    <a:pt x="236" y="334"/>
                  </a:cubicBezTo>
                  <a:cubicBezTo>
                    <a:pt x="264" y="237"/>
                    <a:pt x="264" y="140"/>
                    <a:pt x="236" y="43"/>
                  </a:cubicBezTo>
                  <a:cubicBezTo>
                    <a:pt x="236" y="29"/>
                    <a:pt x="208" y="15"/>
                    <a:pt x="194" y="15"/>
                  </a:cubicBezTo>
                  <a:cubicBezTo>
                    <a:pt x="180" y="6"/>
                    <a:pt x="167" y="1"/>
                    <a:pt x="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6197800" y="1330805"/>
              <a:ext cx="17940" cy="17971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520" y="0"/>
                  </a:moveTo>
                  <a:cubicBezTo>
                    <a:pt x="500" y="0"/>
                    <a:pt x="481" y="12"/>
                    <a:pt x="472" y="29"/>
                  </a:cubicBezTo>
                  <a:cubicBezTo>
                    <a:pt x="417" y="112"/>
                    <a:pt x="348" y="196"/>
                    <a:pt x="278" y="265"/>
                  </a:cubicBezTo>
                  <a:cubicBezTo>
                    <a:pt x="251" y="293"/>
                    <a:pt x="209" y="334"/>
                    <a:pt x="167" y="362"/>
                  </a:cubicBezTo>
                  <a:cubicBezTo>
                    <a:pt x="140" y="390"/>
                    <a:pt x="98" y="418"/>
                    <a:pt x="56" y="459"/>
                  </a:cubicBezTo>
                  <a:cubicBezTo>
                    <a:pt x="1" y="501"/>
                    <a:pt x="29" y="584"/>
                    <a:pt x="98" y="584"/>
                  </a:cubicBezTo>
                  <a:cubicBezTo>
                    <a:pt x="167" y="570"/>
                    <a:pt x="223" y="556"/>
                    <a:pt x="278" y="529"/>
                  </a:cubicBezTo>
                  <a:cubicBezTo>
                    <a:pt x="334" y="487"/>
                    <a:pt x="389" y="459"/>
                    <a:pt x="431" y="404"/>
                  </a:cubicBezTo>
                  <a:cubicBezTo>
                    <a:pt x="514" y="307"/>
                    <a:pt x="570" y="182"/>
                    <a:pt x="583" y="57"/>
                  </a:cubicBezTo>
                  <a:cubicBezTo>
                    <a:pt x="570" y="43"/>
                    <a:pt x="570" y="29"/>
                    <a:pt x="556" y="15"/>
                  </a:cubicBezTo>
                  <a:cubicBezTo>
                    <a:pt x="545" y="5"/>
                    <a:pt x="532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6222099" y="1383244"/>
              <a:ext cx="13670" cy="10691"/>
            </a:xfrm>
            <a:custGeom>
              <a:avLst/>
              <a:gdLst/>
              <a:ahLst/>
              <a:cxnLst/>
              <a:rect l="l" t="t" r="r" b="b"/>
              <a:pathLst>
                <a:path w="445" h="348" extrusionOk="0">
                  <a:moveTo>
                    <a:pt x="375" y="1"/>
                  </a:moveTo>
                  <a:cubicBezTo>
                    <a:pt x="306" y="15"/>
                    <a:pt x="236" y="42"/>
                    <a:pt x="181" y="84"/>
                  </a:cubicBezTo>
                  <a:cubicBezTo>
                    <a:pt x="139" y="98"/>
                    <a:pt x="112" y="126"/>
                    <a:pt x="98" y="153"/>
                  </a:cubicBezTo>
                  <a:cubicBezTo>
                    <a:pt x="70" y="167"/>
                    <a:pt x="42" y="195"/>
                    <a:pt x="28" y="237"/>
                  </a:cubicBezTo>
                  <a:cubicBezTo>
                    <a:pt x="1" y="292"/>
                    <a:pt x="42" y="348"/>
                    <a:pt x="98" y="348"/>
                  </a:cubicBezTo>
                  <a:cubicBezTo>
                    <a:pt x="139" y="334"/>
                    <a:pt x="167" y="334"/>
                    <a:pt x="209" y="320"/>
                  </a:cubicBezTo>
                  <a:cubicBezTo>
                    <a:pt x="236" y="306"/>
                    <a:pt x="264" y="278"/>
                    <a:pt x="292" y="264"/>
                  </a:cubicBezTo>
                  <a:cubicBezTo>
                    <a:pt x="347" y="223"/>
                    <a:pt x="403" y="167"/>
                    <a:pt x="444" y="112"/>
                  </a:cubicBezTo>
                  <a:cubicBezTo>
                    <a:pt x="444" y="98"/>
                    <a:pt x="444" y="84"/>
                    <a:pt x="444" y="70"/>
                  </a:cubicBezTo>
                  <a:cubicBezTo>
                    <a:pt x="444" y="29"/>
                    <a:pt x="403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6274508" y="1303403"/>
              <a:ext cx="9431" cy="15698"/>
            </a:xfrm>
            <a:custGeom>
              <a:avLst/>
              <a:gdLst/>
              <a:ahLst/>
              <a:cxnLst/>
              <a:rect l="l" t="t" r="r" b="b"/>
              <a:pathLst>
                <a:path w="307" h="511" extrusionOk="0">
                  <a:moveTo>
                    <a:pt x="200" y="0"/>
                  </a:moveTo>
                  <a:cubicBezTo>
                    <a:pt x="176" y="0"/>
                    <a:pt x="150" y="16"/>
                    <a:pt x="140" y="47"/>
                  </a:cubicBezTo>
                  <a:cubicBezTo>
                    <a:pt x="112" y="117"/>
                    <a:pt x="98" y="172"/>
                    <a:pt x="84" y="228"/>
                  </a:cubicBezTo>
                  <a:lnTo>
                    <a:pt x="43" y="325"/>
                  </a:lnTo>
                  <a:cubicBezTo>
                    <a:pt x="43" y="352"/>
                    <a:pt x="29" y="380"/>
                    <a:pt x="15" y="422"/>
                  </a:cubicBezTo>
                  <a:cubicBezTo>
                    <a:pt x="1" y="436"/>
                    <a:pt x="1" y="450"/>
                    <a:pt x="15" y="463"/>
                  </a:cubicBezTo>
                  <a:cubicBezTo>
                    <a:pt x="25" y="495"/>
                    <a:pt x="51" y="510"/>
                    <a:pt x="81" y="510"/>
                  </a:cubicBezTo>
                  <a:cubicBezTo>
                    <a:pt x="91" y="510"/>
                    <a:pt x="101" y="508"/>
                    <a:pt x="112" y="505"/>
                  </a:cubicBezTo>
                  <a:cubicBezTo>
                    <a:pt x="153" y="491"/>
                    <a:pt x="181" y="450"/>
                    <a:pt x="209" y="422"/>
                  </a:cubicBezTo>
                  <a:cubicBezTo>
                    <a:pt x="237" y="380"/>
                    <a:pt x="264" y="339"/>
                    <a:pt x="278" y="297"/>
                  </a:cubicBezTo>
                  <a:cubicBezTo>
                    <a:pt x="306" y="200"/>
                    <a:pt x="306" y="103"/>
                    <a:pt x="264" y="19"/>
                  </a:cubicBezTo>
                  <a:cubicBezTo>
                    <a:pt x="251" y="6"/>
                    <a:pt x="237" y="6"/>
                    <a:pt x="223" y="6"/>
                  </a:cubicBezTo>
                  <a:cubicBezTo>
                    <a:pt x="216" y="2"/>
                    <a:pt x="208" y="0"/>
                    <a:pt x="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6309467" y="1329822"/>
              <a:ext cx="7281" cy="21658"/>
            </a:xfrm>
            <a:custGeom>
              <a:avLst/>
              <a:gdLst/>
              <a:ahLst/>
              <a:cxnLst/>
              <a:rect l="l" t="t" r="r" b="b"/>
              <a:pathLst>
                <a:path w="237" h="705" extrusionOk="0">
                  <a:moveTo>
                    <a:pt x="136" y="0"/>
                  </a:moveTo>
                  <a:cubicBezTo>
                    <a:pt x="111" y="0"/>
                    <a:pt x="94" y="13"/>
                    <a:pt x="84" y="33"/>
                  </a:cubicBezTo>
                  <a:cubicBezTo>
                    <a:pt x="42" y="131"/>
                    <a:pt x="14" y="228"/>
                    <a:pt x="14" y="339"/>
                  </a:cubicBezTo>
                  <a:cubicBezTo>
                    <a:pt x="0" y="394"/>
                    <a:pt x="0" y="436"/>
                    <a:pt x="14" y="491"/>
                  </a:cubicBezTo>
                  <a:cubicBezTo>
                    <a:pt x="14" y="547"/>
                    <a:pt x="14" y="602"/>
                    <a:pt x="28" y="644"/>
                  </a:cubicBezTo>
                  <a:cubicBezTo>
                    <a:pt x="28" y="672"/>
                    <a:pt x="42" y="685"/>
                    <a:pt x="70" y="699"/>
                  </a:cubicBezTo>
                  <a:cubicBezTo>
                    <a:pt x="77" y="703"/>
                    <a:pt x="85" y="705"/>
                    <a:pt x="93" y="705"/>
                  </a:cubicBezTo>
                  <a:cubicBezTo>
                    <a:pt x="118" y="705"/>
                    <a:pt x="146" y="689"/>
                    <a:pt x="167" y="658"/>
                  </a:cubicBezTo>
                  <a:cubicBezTo>
                    <a:pt x="181" y="616"/>
                    <a:pt x="195" y="561"/>
                    <a:pt x="209" y="505"/>
                  </a:cubicBezTo>
                  <a:cubicBezTo>
                    <a:pt x="209" y="464"/>
                    <a:pt x="222" y="408"/>
                    <a:pt x="222" y="353"/>
                  </a:cubicBezTo>
                  <a:cubicBezTo>
                    <a:pt x="236" y="255"/>
                    <a:pt x="222" y="144"/>
                    <a:pt x="209" y="47"/>
                  </a:cubicBezTo>
                  <a:cubicBezTo>
                    <a:pt x="195" y="20"/>
                    <a:pt x="181" y="6"/>
                    <a:pt x="167" y="6"/>
                  </a:cubicBezTo>
                  <a:cubicBezTo>
                    <a:pt x="156" y="2"/>
                    <a:pt x="146" y="0"/>
                    <a:pt x="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6273678" y="1413349"/>
              <a:ext cx="11520" cy="14285"/>
            </a:xfrm>
            <a:custGeom>
              <a:avLst/>
              <a:gdLst/>
              <a:ahLst/>
              <a:cxnLst/>
              <a:rect l="l" t="t" r="r" b="b"/>
              <a:pathLst>
                <a:path w="375" h="465" extrusionOk="0">
                  <a:moveTo>
                    <a:pt x="316" y="0"/>
                  </a:moveTo>
                  <a:cubicBezTo>
                    <a:pt x="307" y="0"/>
                    <a:pt x="299" y="2"/>
                    <a:pt x="291" y="6"/>
                  </a:cubicBezTo>
                  <a:cubicBezTo>
                    <a:pt x="222" y="47"/>
                    <a:pt x="153" y="103"/>
                    <a:pt x="111" y="172"/>
                  </a:cubicBezTo>
                  <a:cubicBezTo>
                    <a:pt x="83" y="200"/>
                    <a:pt x="70" y="228"/>
                    <a:pt x="56" y="269"/>
                  </a:cubicBezTo>
                  <a:cubicBezTo>
                    <a:pt x="28" y="297"/>
                    <a:pt x="14" y="339"/>
                    <a:pt x="0" y="380"/>
                  </a:cubicBezTo>
                  <a:cubicBezTo>
                    <a:pt x="0" y="394"/>
                    <a:pt x="0" y="408"/>
                    <a:pt x="0" y="422"/>
                  </a:cubicBezTo>
                  <a:cubicBezTo>
                    <a:pt x="18" y="449"/>
                    <a:pt x="42" y="464"/>
                    <a:pt x="68" y="464"/>
                  </a:cubicBezTo>
                  <a:cubicBezTo>
                    <a:pt x="82" y="464"/>
                    <a:pt x="96" y="460"/>
                    <a:pt x="111" y="450"/>
                  </a:cubicBezTo>
                  <a:cubicBezTo>
                    <a:pt x="139" y="436"/>
                    <a:pt x="167" y="408"/>
                    <a:pt x="194" y="380"/>
                  </a:cubicBezTo>
                  <a:cubicBezTo>
                    <a:pt x="222" y="353"/>
                    <a:pt x="250" y="325"/>
                    <a:pt x="278" y="297"/>
                  </a:cubicBezTo>
                  <a:cubicBezTo>
                    <a:pt x="319" y="228"/>
                    <a:pt x="361" y="158"/>
                    <a:pt x="375" y="75"/>
                  </a:cubicBezTo>
                  <a:cubicBezTo>
                    <a:pt x="375" y="61"/>
                    <a:pt x="375" y="47"/>
                    <a:pt x="375" y="33"/>
                  </a:cubicBezTo>
                  <a:cubicBezTo>
                    <a:pt x="365" y="13"/>
                    <a:pt x="340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6183761" y="1287766"/>
              <a:ext cx="11520" cy="13363"/>
            </a:xfrm>
            <a:custGeom>
              <a:avLst/>
              <a:gdLst/>
              <a:ahLst/>
              <a:cxnLst/>
              <a:rect l="l" t="t" r="r" b="b"/>
              <a:pathLst>
                <a:path w="375" h="435" extrusionOk="0">
                  <a:moveTo>
                    <a:pt x="286" y="0"/>
                  </a:moveTo>
                  <a:cubicBezTo>
                    <a:pt x="273" y="0"/>
                    <a:pt x="260" y="5"/>
                    <a:pt x="250" y="15"/>
                  </a:cubicBezTo>
                  <a:cubicBezTo>
                    <a:pt x="208" y="57"/>
                    <a:pt x="153" y="112"/>
                    <a:pt x="111" y="168"/>
                  </a:cubicBezTo>
                  <a:cubicBezTo>
                    <a:pt x="97" y="196"/>
                    <a:pt x="69" y="209"/>
                    <a:pt x="55" y="237"/>
                  </a:cubicBezTo>
                  <a:cubicBezTo>
                    <a:pt x="42" y="265"/>
                    <a:pt x="14" y="307"/>
                    <a:pt x="0" y="334"/>
                  </a:cubicBezTo>
                  <a:cubicBezTo>
                    <a:pt x="0" y="348"/>
                    <a:pt x="0" y="362"/>
                    <a:pt x="0" y="376"/>
                  </a:cubicBezTo>
                  <a:cubicBezTo>
                    <a:pt x="11" y="410"/>
                    <a:pt x="42" y="435"/>
                    <a:pt x="67" y="435"/>
                  </a:cubicBezTo>
                  <a:cubicBezTo>
                    <a:pt x="73" y="435"/>
                    <a:pt x="78" y="434"/>
                    <a:pt x="83" y="431"/>
                  </a:cubicBezTo>
                  <a:cubicBezTo>
                    <a:pt x="125" y="417"/>
                    <a:pt x="166" y="404"/>
                    <a:pt x="194" y="376"/>
                  </a:cubicBezTo>
                  <a:cubicBezTo>
                    <a:pt x="236" y="348"/>
                    <a:pt x="264" y="320"/>
                    <a:pt x="291" y="293"/>
                  </a:cubicBezTo>
                  <a:cubicBezTo>
                    <a:pt x="347" y="223"/>
                    <a:pt x="375" y="140"/>
                    <a:pt x="375" y="57"/>
                  </a:cubicBezTo>
                  <a:cubicBezTo>
                    <a:pt x="375" y="43"/>
                    <a:pt x="361" y="29"/>
                    <a:pt x="347" y="29"/>
                  </a:cubicBezTo>
                  <a:cubicBezTo>
                    <a:pt x="330" y="12"/>
                    <a:pt x="307" y="0"/>
                    <a:pt x="2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6212300" y="1172566"/>
              <a:ext cx="9830" cy="17265"/>
            </a:xfrm>
            <a:custGeom>
              <a:avLst/>
              <a:gdLst/>
              <a:ahLst/>
              <a:cxnLst/>
              <a:rect l="l" t="t" r="r" b="b"/>
              <a:pathLst>
                <a:path w="320" h="562" extrusionOk="0">
                  <a:moveTo>
                    <a:pt x="247" y="0"/>
                  </a:moveTo>
                  <a:cubicBezTo>
                    <a:pt x="238" y="0"/>
                    <a:pt x="230" y="2"/>
                    <a:pt x="222" y="6"/>
                  </a:cubicBezTo>
                  <a:cubicBezTo>
                    <a:pt x="98" y="89"/>
                    <a:pt x="14" y="228"/>
                    <a:pt x="0" y="366"/>
                  </a:cubicBezTo>
                  <a:cubicBezTo>
                    <a:pt x="0" y="408"/>
                    <a:pt x="0" y="463"/>
                    <a:pt x="14" y="505"/>
                  </a:cubicBezTo>
                  <a:cubicBezTo>
                    <a:pt x="14" y="533"/>
                    <a:pt x="28" y="547"/>
                    <a:pt x="42" y="547"/>
                  </a:cubicBezTo>
                  <a:cubicBezTo>
                    <a:pt x="57" y="557"/>
                    <a:pt x="72" y="561"/>
                    <a:pt x="85" y="561"/>
                  </a:cubicBezTo>
                  <a:cubicBezTo>
                    <a:pt x="110" y="561"/>
                    <a:pt x="130" y="546"/>
                    <a:pt x="139" y="519"/>
                  </a:cubicBezTo>
                  <a:cubicBezTo>
                    <a:pt x="167" y="491"/>
                    <a:pt x="181" y="450"/>
                    <a:pt x="195" y="408"/>
                  </a:cubicBezTo>
                  <a:cubicBezTo>
                    <a:pt x="209" y="380"/>
                    <a:pt x="222" y="339"/>
                    <a:pt x="236" y="311"/>
                  </a:cubicBezTo>
                  <a:cubicBezTo>
                    <a:pt x="250" y="242"/>
                    <a:pt x="292" y="172"/>
                    <a:pt x="306" y="89"/>
                  </a:cubicBezTo>
                  <a:cubicBezTo>
                    <a:pt x="320" y="75"/>
                    <a:pt x="320" y="47"/>
                    <a:pt x="306" y="33"/>
                  </a:cubicBezTo>
                  <a:cubicBezTo>
                    <a:pt x="296" y="13"/>
                    <a:pt x="270" y="0"/>
                    <a:pt x="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81305" y="1405854"/>
              <a:ext cx="9830" cy="23869"/>
            </a:xfrm>
            <a:custGeom>
              <a:avLst/>
              <a:gdLst/>
              <a:ahLst/>
              <a:cxnLst/>
              <a:rect l="l" t="t" r="r" b="b"/>
              <a:pathLst>
                <a:path w="320" h="777" extrusionOk="0">
                  <a:moveTo>
                    <a:pt x="56" y="0"/>
                  </a:moveTo>
                  <a:cubicBezTo>
                    <a:pt x="28" y="0"/>
                    <a:pt x="0" y="28"/>
                    <a:pt x="0" y="69"/>
                  </a:cubicBezTo>
                  <a:cubicBezTo>
                    <a:pt x="0" y="180"/>
                    <a:pt x="14" y="305"/>
                    <a:pt x="56" y="416"/>
                  </a:cubicBezTo>
                  <a:cubicBezTo>
                    <a:pt x="69" y="472"/>
                    <a:pt x="83" y="527"/>
                    <a:pt x="111" y="583"/>
                  </a:cubicBezTo>
                  <a:cubicBezTo>
                    <a:pt x="125" y="638"/>
                    <a:pt x="153" y="694"/>
                    <a:pt x="180" y="749"/>
                  </a:cubicBezTo>
                  <a:cubicBezTo>
                    <a:pt x="194" y="763"/>
                    <a:pt x="222" y="777"/>
                    <a:pt x="236" y="777"/>
                  </a:cubicBezTo>
                  <a:cubicBezTo>
                    <a:pt x="278" y="777"/>
                    <a:pt x="319" y="749"/>
                    <a:pt x="319" y="708"/>
                  </a:cubicBezTo>
                  <a:cubicBezTo>
                    <a:pt x="319" y="652"/>
                    <a:pt x="305" y="597"/>
                    <a:pt x="291" y="541"/>
                  </a:cubicBezTo>
                  <a:cubicBezTo>
                    <a:pt x="291" y="486"/>
                    <a:pt x="278" y="416"/>
                    <a:pt x="250" y="361"/>
                  </a:cubicBezTo>
                  <a:cubicBezTo>
                    <a:pt x="222" y="250"/>
                    <a:pt x="167" y="139"/>
                    <a:pt x="111" y="42"/>
                  </a:cubicBezTo>
                  <a:cubicBezTo>
                    <a:pt x="97" y="14"/>
                    <a:pt x="83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706188" y="1503574"/>
              <a:ext cx="14776" cy="15667"/>
            </a:xfrm>
            <a:custGeom>
              <a:avLst/>
              <a:gdLst/>
              <a:ahLst/>
              <a:cxnLst/>
              <a:rect l="l" t="t" r="r" b="b"/>
              <a:pathLst>
                <a:path w="481" h="510" extrusionOk="0">
                  <a:moveTo>
                    <a:pt x="70" y="1"/>
                  </a:moveTo>
                  <a:cubicBezTo>
                    <a:pt x="30" y="1"/>
                    <a:pt x="1" y="36"/>
                    <a:pt x="22" y="79"/>
                  </a:cubicBezTo>
                  <a:cubicBezTo>
                    <a:pt x="50" y="162"/>
                    <a:pt x="92" y="246"/>
                    <a:pt x="161" y="315"/>
                  </a:cubicBezTo>
                  <a:cubicBezTo>
                    <a:pt x="189" y="357"/>
                    <a:pt x="217" y="384"/>
                    <a:pt x="244" y="426"/>
                  </a:cubicBezTo>
                  <a:cubicBezTo>
                    <a:pt x="286" y="454"/>
                    <a:pt x="328" y="481"/>
                    <a:pt x="369" y="509"/>
                  </a:cubicBezTo>
                  <a:lnTo>
                    <a:pt x="425" y="509"/>
                  </a:lnTo>
                  <a:cubicBezTo>
                    <a:pt x="452" y="495"/>
                    <a:pt x="480" y="454"/>
                    <a:pt x="466" y="412"/>
                  </a:cubicBezTo>
                  <a:cubicBezTo>
                    <a:pt x="452" y="370"/>
                    <a:pt x="425" y="329"/>
                    <a:pt x="397" y="287"/>
                  </a:cubicBezTo>
                  <a:cubicBezTo>
                    <a:pt x="369" y="246"/>
                    <a:pt x="355" y="218"/>
                    <a:pt x="314" y="176"/>
                  </a:cubicBezTo>
                  <a:cubicBezTo>
                    <a:pt x="258" y="107"/>
                    <a:pt x="189" y="51"/>
                    <a:pt x="106" y="10"/>
                  </a:cubicBezTo>
                  <a:cubicBezTo>
                    <a:pt x="94" y="4"/>
                    <a:pt x="81" y="1"/>
                    <a:pt x="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15656" y="1432519"/>
              <a:ext cx="6851" cy="27894"/>
            </a:xfrm>
            <a:custGeom>
              <a:avLst/>
              <a:gdLst/>
              <a:ahLst/>
              <a:cxnLst/>
              <a:rect l="l" t="t" r="r" b="b"/>
              <a:pathLst>
                <a:path w="223" h="908" extrusionOk="0">
                  <a:moveTo>
                    <a:pt x="111" y="1"/>
                  </a:moveTo>
                  <a:cubicBezTo>
                    <a:pt x="85" y="1"/>
                    <a:pt x="67" y="16"/>
                    <a:pt x="56" y="48"/>
                  </a:cubicBezTo>
                  <a:cubicBezTo>
                    <a:pt x="15" y="172"/>
                    <a:pt x="1" y="311"/>
                    <a:pt x="1" y="450"/>
                  </a:cubicBezTo>
                  <a:cubicBezTo>
                    <a:pt x="1" y="519"/>
                    <a:pt x="15" y="589"/>
                    <a:pt x="28" y="658"/>
                  </a:cubicBezTo>
                  <a:cubicBezTo>
                    <a:pt x="42" y="727"/>
                    <a:pt x="56" y="797"/>
                    <a:pt x="84" y="866"/>
                  </a:cubicBezTo>
                  <a:cubicBezTo>
                    <a:pt x="84" y="880"/>
                    <a:pt x="112" y="894"/>
                    <a:pt x="139" y="908"/>
                  </a:cubicBezTo>
                  <a:cubicBezTo>
                    <a:pt x="167" y="908"/>
                    <a:pt x="209" y="880"/>
                    <a:pt x="209" y="838"/>
                  </a:cubicBezTo>
                  <a:cubicBezTo>
                    <a:pt x="223" y="783"/>
                    <a:pt x="223" y="714"/>
                    <a:pt x="223" y="644"/>
                  </a:cubicBezTo>
                  <a:lnTo>
                    <a:pt x="223" y="450"/>
                  </a:lnTo>
                  <a:cubicBezTo>
                    <a:pt x="209" y="311"/>
                    <a:pt x="209" y="186"/>
                    <a:pt x="181" y="48"/>
                  </a:cubicBezTo>
                  <a:cubicBezTo>
                    <a:pt x="181" y="20"/>
                    <a:pt x="153" y="6"/>
                    <a:pt x="139" y="6"/>
                  </a:cubicBezTo>
                  <a:cubicBezTo>
                    <a:pt x="129" y="3"/>
                    <a:pt x="119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33136" y="1552296"/>
              <a:ext cx="9400" cy="18493"/>
            </a:xfrm>
            <a:custGeom>
              <a:avLst/>
              <a:gdLst/>
              <a:ahLst/>
              <a:cxnLst/>
              <a:rect l="l" t="t" r="r" b="b"/>
              <a:pathLst>
                <a:path w="306" h="602" extrusionOk="0">
                  <a:moveTo>
                    <a:pt x="83" y="0"/>
                  </a:moveTo>
                  <a:cubicBezTo>
                    <a:pt x="57" y="0"/>
                    <a:pt x="39" y="16"/>
                    <a:pt x="28" y="47"/>
                  </a:cubicBezTo>
                  <a:cubicBezTo>
                    <a:pt x="0" y="144"/>
                    <a:pt x="0" y="241"/>
                    <a:pt x="28" y="338"/>
                  </a:cubicBezTo>
                  <a:cubicBezTo>
                    <a:pt x="42" y="380"/>
                    <a:pt x="56" y="435"/>
                    <a:pt x="84" y="477"/>
                  </a:cubicBezTo>
                  <a:cubicBezTo>
                    <a:pt x="111" y="519"/>
                    <a:pt x="139" y="546"/>
                    <a:pt x="181" y="588"/>
                  </a:cubicBezTo>
                  <a:cubicBezTo>
                    <a:pt x="195" y="588"/>
                    <a:pt x="222" y="602"/>
                    <a:pt x="236" y="602"/>
                  </a:cubicBezTo>
                  <a:cubicBezTo>
                    <a:pt x="278" y="588"/>
                    <a:pt x="306" y="546"/>
                    <a:pt x="292" y="519"/>
                  </a:cubicBezTo>
                  <a:cubicBezTo>
                    <a:pt x="292" y="477"/>
                    <a:pt x="278" y="435"/>
                    <a:pt x="264" y="394"/>
                  </a:cubicBezTo>
                  <a:cubicBezTo>
                    <a:pt x="250" y="352"/>
                    <a:pt x="236" y="324"/>
                    <a:pt x="236" y="283"/>
                  </a:cubicBezTo>
                  <a:cubicBezTo>
                    <a:pt x="209" y="213"/>
                    <a:pt x="181" y="130"/>
                    <a:pt x="153" y="47"/>
                  </a:cubicBezTo>
                  <a:cubicBezTo>
                    <a:pt x="139" y="19"/>
                    <a:pt x="125" y="19"/>
                    <a:pt x="111" y="5"/>
                  </a:cubicBezTo>
                  <a:cubicBezTo>
                    <a:pt x="101" y="2"/>
                    <a:pt x="92" y="0"/>
                    <a:pt x="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88124" y="1616624"/>
              <a:ext cx="23040" cy="8294"/>
            </a:xfrm>
            <a:custGeom>
              <a:avLst/>
              <a:gdLst/>
              <a:ahLst/>
              <a:cxnLst/>
              <a:rect l="l" t="t" r="r" b="b"/>
              <a:pathLst>
                <a:path w="750" h="270" extrusionOk="0">
                  <a:moveTo>
                    <a:pt x="54" y="0"/>
                  </a:moveTo>
                  <a:cubicBezTo>
                    <a:pt x="40" y="0"/>
                    <a:pt x="24" y="10"/>
                    <a:pt x="14" y="20"/>
                  </a:cubicBezTo>
                  <a:cubicBezTo>
                    <a:pt x="0" y="48"/>
                    <a:pt x="0" y="89"/>
                    <a:pt x="28" y="117"/>
                  </a:cubicBezTo>
                  <a:cubicBezTo>
                    <a:pt x="125" y="186"/>
                    <a:pt x="236" y="228"/>
                    <a:pt x="347" y="256"/>
                  </a:cubicBezTo>
                  <a:cubicBezTo>
                    <a:pt x="402" y="270"/>
                    <a:pt x="472" y="270"/>
                    <a:pt x="527" y="270"/>
                  </a:cubicBezTo>
                  <a:cubicBezTo>
                    <a:pt x="583" y="270"/>
                    <a:pt x="638" y="270"/>
                    <a:pt x="694" y="256"/>
                  </a:cubicBezTo>
                  <a:cubicBezTo>
                    <a:pt x="721" y="242"/>
                    <a:pt x="735" y="228"/>
                    <a:pt x="749" y="214"/>
                  </a:cubicBezTo>
                  <a:cubicBezTo>
                    <a:pt x="749" y="172"/>
                    <a:pt x="735" y="131"/>
                    <a:pt x="708" y="117"/>
                  </a:cubicBezTo>
                  <a:cubicBezTo>
                    <a:pt x="652" y="103"/>
                    <a:pt x="597" y="89"/>
                    <a:pt x="541" y="75"/>
                  </a:cubicBezTo>
                  <a:cubicBezTo>
                    <a:pt x="486" y="62"/>
                    <a:pt x="444" y="48"/>
                    <a:pt x="388" y="48"/>
                  </a:cubicBezTo>
                  <a:cubicBezTo>
                    <a:pt x="277" y="34"/>
                    <a:pt x="180" y="6"/>
                    <a:pt x="69" y="6"/>
                  </a:cubicBezTo>
                  <a:cubicBezTo>
                    <a:pt x="65" y="2"/>
                    <a:pt x="60" y="0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89814" y="1556812"/>
              <a:ext cx="16220" cy="9738"/>
            </a:xfrm>
            <a:custGeom>
              <a:avLst/>
              <a:gdLst/>
              <a:ahLst/>
              <a:cxnLst/>
              <a:rect l="l" t="t" r="r" b="b"/>
              <a:pathLst>
                <a:path w="528" h="317" extrusionOk="0">
                  <a:moveTo>
                    <a:pt x="77" y="0"/>
                  </a:moveTo>
                  <a:cubicBezTo>
                    <a:pt x="70" y="0"/>
                    <a:pt x="63" y="4"/>
                    <a:pt x="56" y="11"/>
                  </a:cubicBezTo>
                  <a:cubicBezTo>
                    <a:pt x="28" y="11"/>
                    <a:pt x="1" y="52"/>
                    <a:pt x="14" y="80"/>
                  </a:cubicBezTo>
                  <a:cubicBezTo>
                    <a:pt x="42" y="177"/>
                    <a:pt x="112" y="247"/>
                    <a:pt x="209" y="288"/>
                  </a:cubicBezTo>
                  <a:cubicBezTo>
                    <a:pt x="250" y="302"/>
                    <a:pt x="292" y="316"/>
                    <a:pt x="347" y="316"/>
                  </a:cubicBezTo>
                  <a:cubicBezTo>
                    <a:pt x="389" y="316"/>
                    <a:pt x="444" y="302"/>
                    <a:pt x="486" y="274"/>
                  </a:cubicBezTo>
                  <a:cubicBezTo>
                    <a:pt x="500" y="274"/>
                    <a:pt x="500" y="261"/>
                    <a:pt x="514" y="247"/>
                  </a:cubicBezTo>
                  <a:cubicBezTo>
                    <a:pt x="528" y="205"/>
                    <a:pt x="500" y="163"/>
                    <a:pt x="472" y="150"/>
                  </a:cubicBezTo>
                  <a:lnTo>
                    <a:pt x="458" y="150"/>
                  </a:lnTo>
                  <a:cubicBezTo>
                    <a:pt x="431" y="136"/>
                    <a:pt x="403" y="136"/>
                    <a:pt x="361" y="122"/>
                  </a:cubicBezTo>
                  <a:lnTo>
                    <a:pt x="278" y="94"/>
                  </a:lnTo>
                  <a:cubicBezTo>
                    <a:pt x="222" y="66"/>
                    <a:pt x="167" y="52"/>
                    <a:pt x="112" y="25"/>
                  </a:cubicBezTo>
                  <a:lnTo>
                    <a:pt x="98" y="11"/>
                  </a:lnTo>
                  <a:cubicBezTo>
                    <a:pt x="91" y="4"/>
                    <a:pt x="84" y="0"/>
                    <a:pt x="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21"/>
            <p:cNvSpPr/>
            <p:nvPr/>
          </p:nvSpPr>
          <p:spPr>
            <a:xfrm>
              <a:off x="5916958" y="1079607"/>
              <a:ext cx="17510" cy="24330"/>
            </a:xfrm>
            <a:custGeom>
              <a:avLst/>
              <a:gdLst/>
              <a:ahLst/>
              <a:cxnLst/>
              <a:rect l="l" t="t" r="r" b="b"/>
              <a:pathLst>
                <a:path w="570" h="792" extrusionOk="0">
                  <a:moveTo>
                    <a:pt x="505" y="1"/>
                  </a:moveTo>
                  <a:cubicBezTo>
                    <a:pt x="490" y="1"/>
                    <a:pt x="472" y="7"/>
                    <a:pt x="458" y="21"/>
                  </a:cubicBezTo>
                  <a:cubicBezTo>
                    <a:pt x="361" y="118"/>
                    <a:pt x="264" y="229"/>
                    <a:pt x="195" y="340"/>
                  </a:cubicBezTo>
                  <a:cubicBezTo>
                    <a:pt x="153" y="396"/>
                    <a:pt x="126" y="451"/>
                    <a:pt x="84" y="521"/>
                  </a:cubicBezTo>
                  <a:cubicBezTo>
                    <a:pt x="56" y="576"/>
                    <a:pt x="28" y="646"/>
                    <a:pt x="1" y="701"/>
                  </a:cubicBezTo>
                  <a:cubicBezTo>
                    <a:pt x="1" y="729"/>
                    <a:pt x="1" y="757"/>
                    <a:pt x="15" y="770"/>
                  </a:cubicBezTo>
                  <a:cubicBezTo>
                    <a:pt x="28" y="784"/>
                    <a:pt x="46" y="791"/>
                    <a:pt x="63" y="791"/>
                  </a:cubicBezTo>
                  <a:cubicBezTo>
                    <a:pt x="80" y="791"/>
                    <a:pt x="98" y="784"/>
                    <a:pt x="112" y="770"/>
                  </a:cubicBezTo>
                  <a:cubicBezTo>
                    <a:pt x="167" y="729"/>
                    <a:pt x="209" y="673"/>
                    <a:pt x="250" y="618"/>
                  </a:cubicBezTo>
                  <a:cubicBezTo>
                    <a:pt x="292" y="562"/>
                    <a:pt x="334" y="507"/>
                    <a:pt x="375" y="451"/>
                  </a:cubicBezTo>
                  <a:cubicBezTo>
                    <a:pt x="445" y="327"/>
                    <a:pt x="514" y="202"/>
                    <a:pt x="556" y="77"/>
                  </a:cubicBezTo>
                  <a:cubicBezTo>
                    <a:pt x="569" y="49"/>
                    <a:pt x="556" y="35"/>
                    <a:pt x="542" y="21"/>
                  </a:cubicBezTo>
                  <a:cubicBezTo>
                    <a:pt x="535" y="7"/>
                    <a:pt x="521" y="1"/>
                    <a:pt x="5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21"/>
            <p:cNvSpPr/>
            <p:nvPr/>
          </p:nvSpPr>
          <p:spPr>
            <a:xfrm>
              <a:off x="6001776" y="1126517"/>
              <a:ext cx="11121" cy="16835"/>
            </a:xfrm>
            <a:custGeom>
              <a:avLst/>
              <a:gdLst/>
              <a:ahLst/>
              <a:cxnLst/>
              <a:rect l="l" t="t" r="r" b="b"/>
              <a:pathLst>
                <a:path w="362" h="548" extrusionOk="0">
                  <a:moveTo>
                    <a:pt x="85" y="1"/>
                  </a:moveTo>
                  <a:cubicBezTo>
                    <a:pt x="79" y="1"/>
                    <a:pt x="74" y="2"/>
                    <a:pt x="70" y="6"/>
                  </a:cubicBezTo>
                  <a:cubicBezTo>
                    <a:pt x="28" y="6"/>
                    <a:pt x="0" y="34"/>
                    <a:pt x="14" y="76"/>
                  </a:cubicBezTo>
                  <a:cubicBezTo>
                    <a:pt x="14" y="159"/>
                    <a:pt x="42" y="242"/>
                    <a:pt x="84" y="326"/>
                  </a:cubicBezTo>
                  <a:cubicBezTo>
                    <a:pt x="97" y="353"/>
                    <a:pt x="125" y="395"/>
                    <a:pt x="153" y="436"/>
                  </a:cubicBezTo>
                  <a:cubicBezTo>
                    <a:pt x="181" y="464"/>
                    <a:pt x="208" y="506"/>
                    <a:pt x="236" y="534"/>
                  </a:cubicBezTo>
                  <a:cubicBezTo>
                    <a:pt x="250" y="547"/>
                    <a:pt x="278" y="547"/>
                    <a:pt x="292" y="547"/>
                  </a:cubicBezTo>
                  <a:cubicBezTo>
                    <a:pt x="333" y="547"/>
                    <a:pt x="361" y="506"/>
                    <a:pt x="361" y="478"/>
                  </a:cubicBezTo>
                  <a:cubicBezTo>
                    <a:pt x="347" y="423"/>
                    <a:pt x="347" y="381"/>
                    <a:pt x="333" y="339"/>
                  </a:cubicBezTo>
                  <a:cubicBezTo>
                    <a:pt x="306" y="298"/>
                    <a:pt x="292" y="256"/>
                    <a:pt x="278" y="228"/>
                  </a:cubicBezTo>
                  <a:cubicBezTo>
                    <a:pt x="236" y="145"/>
                    <a:pt x="181" y="76"/>
                    <a:pt x="125" y="20"/>
                  </a:cubicBezTo>
                  <a:cubicBezTo>
                    <a:pt x="115" y="11"/>
                    <a:pt x="99" y="1"/>
                    <a:pt x="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8" name="Google Shape;778;p21"/>
            <p:cNvSpPr/>
            <p:nvPr/>
          </p:nvSpPr>
          <p:spPr>
            <a:xfrm>
              <a:off x="5849619" y="1071497"/>
              <a:ext cx="16159" cy="17050"/>
            </a:xfrm>
            <a:custGeom>
              <a:avLst/>
              <a:gdLst/>
              <a:ahLst/>
              <a:cxnLst/>
              <a:rect l="l" t="t" r="r" b="b"/>
              <a:pathLst>
                <a:path w="526" h="555" extrusionOk="0">
                  <a:moveTo>
                    <a:pt x="447" y="0"/>
                  </a:moveTo>
                  <a:cubicBezTo>
                    <a:pt x="437" y="0"/>
                    <a:pt x="427" y="3"/>
                    <a:pt x="417" y="8"/>
                  </a:cubicBezTo>
                  <a:cubicBezTo>
                    <a:pt x="334" y="63"/>
                    <a:pt x="251" y="119"/>
                    <a:pt x="181" y="202"/>
                  </a:cubicBezTo>
                  <a:cubicBezTo>
                    <a:pt x="140" y="244"/>
                    <a:pt x="112" y="271"/>
                    <a:pt x="84" y="327"/>
                  </a:cubicBezTo>
                  <a:cubicBezTo>
                    <a:pt x="56" y="355"/>
                    <a:pt x="29" y="410"/>
                    <a:pt x="1" y="452"/>
                  </a:cubicBezTo>
                  <a:cubicBezTo>
                    <a:pt x="1" y="480"/>
                    <a:pt x="1" y="493"/>
                    <a:pt x="1" y="521"/>
                  </a:cubicBezTo>
                  <a:cubicBezTo>
                    <a:pt x="21" y="541"/>
                    <a:pt x="49" y="554"/>
                    <a:pt x="73" y="554"/>
                  </a:cubicBezTo>
                  <a:cubicBezTo>
                    <a:pt x="82" y="554"/>
                    <a:pt x="90" y="553"/>
                    <a:pt x="98" y="549"/>
                  </a:cubicBezTo>
                  <a:cubicBezTo>
                    <a:pt x="140" y="521"/>
                    <a:pt x="181" y="493"/>
                    <a:pt x="223" y="452"/>
                  </a:cubicBezTo>
                  <a:cubicBezTo>
                    <a:pt x="264" y="424"/>
                    <a:pt x="306" y="382"/>
                    <a:pt x="334" y="341"/>
                  </a:cubicBezTo>
                  <a:cubicBezTo>
                    <a:pt x="403" y="271"/>
                    <a:pt x="459" y="174"/>
                    <a:pt x="514" y="91"/>
                  </a:cubicBezTo>
                  <a:cubicBezTo>
                    <a:pt x="525" y="46"/>
                    <a:pt x="491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9" name="Google Shape;779;p21"/>
            <p:cNvSpPr/>
            <p:nvPr/>
          </p:nvSpPr>
          <p:spPr>
            <a:xfrm>
              <a:off x="6040114" y="1069685"/>
              <a:ext cx="14961" cy="16865"/>
            </a:xfrm>
            <a:custGeom>
              <a:avLst/>
              <a:gdLst/>
              <a:ahLst/>
              <a:cxnLst/>
              <a:rect l="l" t="t" r="r" b="b"/>
              <a:pathLst>
                <a:path w="487" h="549" extrusionOk="0">
                  <a:moveTo>
                    <a:pt x="77" y="1"/>
                  </a:moveTo>
                  <a:cubicBezTo>
                    <a:pt x="70" y="1"/>
                    <a:pt x="63" y="4"/>
                    <a:pt x="56" y="11"/>
                  </a:cubicBezTo>
                  <a:cubicBezTo>
                    <a:pt x="15" y="11"/>
                    <a:pt x="1" y="53"/>
                    <a:pt x="15" y="95"/>
                  </a:cubicBezTo>
                  <a:cubicBezTo>
                    <a:pt x="43" y="178"/>
                    <a:pt x="98" y="261"/>
                    <a:pt x="153" y="344"/>
                  </a:cubicBezTo>
                  <a:cubicBezTo>
                    <a:pt x="181" y="372"/>
                    <a:pt x="223" y="414"/>
                    <a:pt x="251" y="441"/>
                  </a:cubicBezTo>
                  <a:cubicBezTo>
                    <a:pt x="292" y="483"/>
                    <a:pt x="334" y="511"/>
                    <a:pt x="375" y="539"/>
                  </a:cubicBezTo>
                  <a:cubicBezTo>
                    <a:pt x="382" y="545"/>
                    <a:pt x="389" y="549"/>
                    <a:pt x="398" y="549"/>
                  </a:cubicBezTo>
                  <a:cubicBezTo>
                    <a:pt x="407" y="549"/>
                    <a:pt x="417" y="545"/>
                    <a:pt x="431" y="539"/>
                  </a:cubicBezTo>
                  <a:cubicBezTo>
                    <a:pt x="459" y="525"/>
                    <a:pt x="486" y="483"/>
                    <a:pt x="473" y="441"/>
                  </a:cubicBezTo>
                  <a:cubicBezTo>
                    <a:pt x="459" y="400"/>
                    <a:pt x="431" y="358"/>
                    <a:pt x="403" y="317"/>
                  </a:cubicBezTo>
                  <a:cubicBezTo>
                    <a:pt x="375" y="275"/>
                    <a:pt x="348" y="233"/>
                    <a:pt x="320" y="206"/>
                  </a:cubicBezTo>
                  <a:cubicBezTo>
                    <a:pt x="264" y="122"/>
                    <a:pt x="181" y="53"/>
                    <a:pt x="98" y="11"/>
                  </a:cubicBezTo>
                  <a:cubicBezTo>
                    <a:pt x="91" y="4"/>
                    <a:pt x="84" y="1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0" name="Google Shape;780;p21"/>
            <p:cNvSpPr/>
            <p:nvPr/>
          </p:nvSpPr>
          <p:spPr>
            <a:xfrm>
              <a:off x="5758012" y="1798711"/>
              <a:ext cx="389100" cy="138301"/>
            </a:xfrm>
            <a:custGeom>
              <a:avLst/>
              <a:gdLst/>
              <a:ahLst/>
              <a:cxnLst/>
              <a:rect l="l" t="t" r="r" b="b"/>
              <a:pathLst>
                <a:path w="12666" h="4502" extrusionOk="0">
                  <a:moveTo>
                    <a:pt x="2545" y="1"/>
                  </a:moveTo>
                  <a:cubicBezTo>
                    <a:pt x="2425" y="1"/>
                    <a:pt x="2309" y="23"/>
                    <a:pt x="2206" y="76"/>
                  </a:cubicBezTo>
                  <a:cubicBezTo>
                    <a:pt x="2039" y="174"/>
                    <a:pt x="1942" y="326"/>
                    <a:pt x="1915" y="520"/>
                  </a:cubicBezTo>
                  <a:cubicBezTo>
                    <a:pt x="1804" y="1020"/>
                    <a:pt x="1859" y="1547"/>
                    <a:pt x="2039" y="2019"/>
                  </a:cubicBezTo>
                  <a:cubicBezTo>
                    <a:pt x="1776" y="1922"/>
                    <a:pt x="1526" y="1783"/>
                    <a:pt x="1290" y="1644"/>
                  </a:cubicBezTo>
                  <a:cubicBezTo>
                    <a:pt x="1109" y="1539"/>
                    <a:pt x="908" y="1487"/>
                    <a:pt x="701" y="1487"/>
                  </a:cubicBezTo>
                  <a:cubicBezTo>
                    <a:pt x="607" y="1487"/>
                    <a:pt x="512" y="1498"/>
                    <a:pt x="416" y="1519"/>
                  </a:cubicBezTo>
                  <a:cubicBezTo>
                    <a:pt x="0" y="1672"/>
                    <a:pt x="14" y="2088"/>
                    <a:pt x="111" y="2421"/>
                  </a:cubicBezTo>
                  <a:cubicBezTo>
                    <a:pt x="361" y="3156"/>
                    <a:pt x="722" y="3864"/>
                    <a:pt x="1179" y="4502"/>
                  </a:cubicBezTo>
                  <a:lnTo>
                    <a:pt x="11501" y="4502"/>
                  </a:lnTo>
                  <a:cubicBezTo>
                    <a:pt x="12139" y="3961"/>
                    <a:pt x="12541" y="3184"/>
                    <a:pt x="12624" y="2352"/>
                  </a:cubicBezTo>
                  <a:cubicBezTo>
                    <a:pt x="12666" y="2116"/>
                    <a:pt x="12597" y="1866"/>
                    <a:pt x="12416" y="1713"/>
                  </a:cubicBezTo>
                  <a:cubicBezTo>
                    <a:pt x="12249" y="1566"/>
                    <a:pt x="11977" y="1502"/>
                    <a:pt x="11710" y="1502"/>
                  </a:cubicBezTo>
                  <a:cubicBezTo>
                    <a:pt x="11600" y="1502"/>
                    <a:pt x="11491" y="1513"/>
                    <a:pt x="11390" y="1533"/>
                  </a:cubicBezTo>
                  <a:cubicBezTo>
                    <a:pt x="11057" y="1616"/>
                    <a:pt x="10738" y="1741"/>
                    <a:pt x="10446" y="1922"/>
                  </a:cubicBezTo>
                  <a:lnTo>
                    <a:pt x="8879" y="2782"/>
                  </a:lnTo>
                  <a:cubicBezTo>
                    <a:pt x="8976" y="2449"/>
                    <a:pt x="9073" y="2116"/>
                    <a:pt x="8962" y="1797"/>
                  </a:cubicBezTo>
                  <a:cubicBezTo>
                    <a:pt x="8813" y="1419"/>
                    <a:pt x="8454" y="1172"/>
                    <a:pt x="8039" y="1172"/>
                  </a:cubicBezTo>
                  <a:cubicBezTo>
                    <a:pt x="8027" y="1172"/>
                    <a:pt x="8016" y="1172"/>
                    <a:pt x="8005" y="1172"/>
                  </a:cubicBezTo>
                  <a:cubicBezTo>
                    <a:pt x="7464" y="1172"/>
                    <a:pt x="7103" y="1533"/>
                    <a:pt x="6826" y="1866"/>
                  </a:cubicBezTo>
                  <a:lnTo>
                    <a:pt x="6215" y="2587"/>
                  </a:lnTo>
                  <a:cubicBezTo>
                    <a:pt x="5452" y="1561"/>
                    <a:pt x="4453" y="742"/>
                    <a:pt x="3288" y="201"/>
                  </a:cubicBezTo>
                  <a:cubicBezTo>
                    <a:pt x="3072" y="98"/>
                    <a:pt x="2798" y="1"/>
                    <a:pt x="2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 panose="00000500000000000000"/>
              <a:buChar char="●"/>
              <a:defRPr sz="1800"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●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 panose="00000500000000000000"/>
              <a:buChar char="○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 panose="00000500000000000000"/>
              <a:buChar char="■"/>
              <a:defRPr>
                <a:solidFill>
                  <a:schemeClr val="dk1"/>
                </a:solidFill>
                <a:latin typeface="Didact Gothic" panose="00000500000000000000"/>
                <a:ea typeface="Didact Gothic" panose="00000500000000000000"/>
                <a:cs typeface="Didact Gothic" panose="00000500000000000000"/>
                <a:sym typeface="Didact Gothic" panose="000005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media" Target="../media/media1.mp3"/><Relationship Id="rId3" Type="http://schemas.openxmlformats.org/officeDocument/2006/relationships/audio" Target="NULL" TargetMode="Externa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26"/>
          <p:cNvSpPr/>
          <p:nvPr/>
        </p:nvSpPr>
        <p:spPr>
          <a:xfrm>
            <a:off x="8743223" y="362600"/>
            <a:ext cx="37307" cy="38519"/>
          </a:xfrm>
          <a:custGeom>
            <a:avLst/>
            <a:gdLst/>
            <a:ahLst/>
            <a:cxnLst/>
            <a:rect l="l" t="t" r="r" b="b"/>
            <a:pathLst>
              <a:path w="884" h="883" extrusionOk="0">
                <a:moveTo>
                  <a:pt x="443" y="0"/>
                </a:moveTo>
                <a:cubicBezTo>
                  <a:pt x="199" y="0"/>
                  <a:pt x="0" y="199"/>
                  <a:pt x="0" y="443"/>
                </a:cubicBezTo>
                <a:cubicBezTo>
                  <a:pt x="0" y="687"/>
                  <a:pt x="199" y="883"/>
                  <a:pt x="443" y="883"/>
                </a:cubicBezTo>
                <a:cubicBezTo>
                  <a:pt x="687" y="883"/>
                  <a:pt x="884" y="687"/>
                  <a:pt x="884" y="443"/>
                </a:cubicBezTo>
                <a:cubicBezTo>
                  <a:pt x="884" y="199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1" name="Google Shape;881;p26"/>
          <p:cNvSpPr/>
          <p:nvPr/>
        </p:nvSpPr>
        <p:spPr>
          <a:xfrm>
            <a:off x="8245126" y="569229"/>
            <a:ext cx="37307" cy="38562"/>
          </a:xfrm>
          <a:custGeom>
            <a:avLst/>
            <a:gdLst/>
            <a:ahLst/>
            <a:cxnLst/>
            <a:rect l="l" t="t" r="r" b="b"/>
            <a:pathLst>
              <a:path w="884" h="884" extrusionOk="0">
                <a:moveTo>
                  <a:pt x="440" y="1"/>
                </a:moveTo>
                <a:cubicBezTo>
                  <a:pt x="196" y="1"/>
                  <a:pt x="1" y="200"/>
                  <a:pt x="1" y="444"/>
                </a:cubicBezTo>
                <a:cubicBezTo>
                  <a:pt x="1" y="688"/>
                  <a:pt x="196" y="884"/>
                  <a:pt x="440" y="884"/>
                </a:cubicBezTo>
                <a:cubicBezTo>
                  <a:pt x="684" y="884"/>
                  <a:pt x="883" y="688"/>
                  <a:pt x="883" y="444"/>
                </a:cubicBezTo>
                <a:cubicBezTo>
                  <a:pt x="883" y="200"/>
                  <a:pt x="684" y="1"/>
                  <a:pt x="440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2" name="Google Shape;882;p26"/>
          <p:cNvSpPr/>
          <p:nvPr/>
        </p:nvSpPr>
        <p:spPr>
          <a:xfrm>
            <a:off x="8838941" y="381925"/>
            <a:ext cx="37434" cy="38562"/>
          </a:xfrm>
          <a:custGeom>
            <a:avLst/>
            <a:gdLst/>
            <a:ahLst/>
            <a:cxnLst/>
            <a:rect l="l" t="t" r="r" b="b"/>
            <a:pathLst>
              <a:path w="887" h="884" extrusionOk="0">
                <a:moveTo>
                  <a:pt x="443" y="0"/>
                </a:moveTo>
                <a:cubicBezTo>
                  <a:pt x="199" y="0"/>
                  <a:pt x="0" y="196"/>
                  <a:pt x="0" y="440"/>
                </a:cubicBezTo>
                <a:cubicBezTo>
                  <a:pt x="0" y="684"/>
                  <a:pt x="199" y="883"/>
                  <a:pt x="443" y="883"/>
                </a:cubicBezTo>
                <a:cubicBezTo>
                  <a:pt x="687" y="883"/>
                  <a:pt x="887" y="684"/>
                  <a:pt x="887" y="440"/>
                </a:cubicBezTo>
                <a:cubicBezTo>
                  <a:pt x="887" y="196"/>
                  <a:pt x="687" y="0"/>
                  <a:pt x="443" y="0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3" name="Google Shape;883;p26"/>
          <p:cNvSpPr/>
          <p:nvPr/>
        </p:nvSpPr>
        <p:spPr>
          <a:xfrm>
            <a:off x="9030757" y="580913"/>
            <a:ext cx="37265" cy="38562"/>
          </a:xfrm>
          <a:custGeom>
            <a:avLst/>
            <a:gdLst/>
            <a:ahLst/>
            <a:cxnLst/>
            <a:rect l="l" t="t" r="r" b="b"/>
            <a:pathLst>
              <a:path w="883" h="884" extrusionOk="0">
                <a:moveTo>
                  <a:pt x="440" y="1"/>
                </a:moveTo>
                <a:cubicBezTo>
                  <a:pt x="196" y="1"/>
                  <a:pt x="0" y="200"/>
                  <a:pt x="0" y="444"/>
                </a:cubicBezTo>
                <a:cubicBezTo>
                  <a:pt x="0" y="688"/>
                  <a:pt x="196" y="884"/>
                  <a:pt x="440" y="884"/>
                </a:cubicBezTo>
                <a:cubicBezTo>
                  <a:pt x="684" y="884"/>
                  <a:pt x="883" y="688"/>
                  <a:pt x="883" y="444"/>
                </a:cubicBezTo>
                <a:cubicBezTo>
                  <a:pt x="883" y="200"/>
                  <a:pt x="684" y="1"/>
                  <a:pt x="440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4" name="Google Shape;884;p26"/>
          <p:cNvSpPr/>
          <p:nvPr/>
        </p:nvSpPr>
        <p:spPr>
          <a:xfrm>
            <a:off x="8801633" y="491900"/>
            <a:ext cx="37349" cy="38562"/>
          </a:xfrm>
          <a:custGeom>
            <a:avLst/>
            <a:gdLst/>
            <a:ahLst/>
            <a:cxnLst/>
            <a:rect l="l" t="t" r="r" b="b"/>
            <a:pathLst>
              <a:path w="885" h="884" extrusionOk="0">
                <a:moveTo>
                  <a:pt x="441" y="1"/>
                </a:moveTo>
                <a:cubicBezTo>
                  <a:pt x="196" y="1"/>
                  <a:pt x="1" y="200"/>
                  <a:pt x="1" y="444"/>
                </a:cubicBezTo>
                <a:cubicBezTo>
                  <a:pt x="1" y="688"/>
                  <a:pt x="196" y="884"/>
                  <a:pt x="441" y="884"/>
                </a:cubicBezTo>
                <a:cubicBezTo>
                  <a:pt x="688" y="884"/>
                  <a:pt x="884" y="688"/>
                  <a:pt x="884" y="444"/>
                </a:cubicBezTo>
                <a:cubicBezTo>
                  <a:pt x="884" y="200"/>
                  <a:pt x="688" y="1"/>
                  <a:pt x="441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5" name="Google Shape;885;p26"/>
          <p:cNvSpPr/>
          <p:nvPr/>
        </p:nvSpPr>
        <p:spPr>
          <a:xfrm>
            <a:off x="8066773" y="500435"/>
            <a:ext cx="37476" cy="38737"/>
          </a:xfrm>
          <a:custGeom>
            <a:avLst/>
            <a:gdLst/>
            <a:ahLst/>
            <a:cxnLst/>
            <a:rect l="l" t="t" r="r" b="b"/>
            <a:pathLst>
              <a:path w="888" h="888" extrusionOk="0">
                <a:moveTo>
                  <a:pt x="444" y="1"/>
                </a:moveTo>
                <a:cubicBezTo>
                  <a:pt x="200" y="1"/>
                  <a:pt x="1" y="201"/>
                  <a:pt x="1" y="444"/>
                </a:cubicBezTo>
                <a:cubicBezTo>
                  <a:pt x="1" y="688"/>
                  <a:pt x="200" y="887"/>
                  <a:pt x="444" y="887"/>
                </a:cubicBezTo>
                <a:cubicBezTo>
                  <a:pt x="688" y="887"/>
                  <a:pt x="887" y="688"/>
                  <a:pt x="887" y="444"/>
                </a:cubicBezTo>
                <a:cubicBezTo>
                  <a:pt x="887" y="201"/>
                  <a:pt x="688" y="1"/>
                  <a:pt x="444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6" name="Google Shape;886;p26"/>
          <p:cNvSpPr/>
          <p:nvPr/>
        </p:nvSpPr>
        <p:spPr>
          <a:xfrm>
            <a:off x="8347789" y="-374361"/>
            <a:ext cx="70502" cy="59376"/>
          </a:xfrm>
          <a:custGeom>
            <a:avLst/>
            <a:gdLst/>
            <a:ahLst/>
            <a:cxnLst/>
            <a:rect l="l" t="t" r="r" b="b"/>
            <a:pathLst>
              <a:path w="729" h="726" extrusionOk="0">
                <a:moveTo>
                  <a:pt x="364" y="1"/>
                </a:moveTo>
                <a:cubicBezTo>
                  <a:pt x="162" y="1"/>
                  <a:pt x="0" y="162"/>
                  <a:pt x="0" y="361"/>
                </a:cubicBezTo>
                <a:cubicBezTo>
                  <a:pt x="0" y="564"/>
                  <a:pt x="162" y="725"/>
                  <a:pt x="364" y="725"/>
                </a:cubicBezTo>
                <a:cubicBezTo>
                  <a:pt x="564" y="725"/>
                  <a:pt x="729" y="564"/>
                  <a:pt x="729" y="361"/>
                </a:cubicBezTo>
                <a:cubicBezTo>
                  <a:pt x="729" y="162"/>
                  <a:pt x="564" y="1"/>
                  <a:pt x="36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7" name="Google Shape;887;p26"/>
          <p:cNvSpPr/>
          <p:nvPr/>
        </p:nvSpPr>
        <p:spPr>
          <a:xfrm>
            <a:off x="8498269" y="-388101"/>
            <a:ext cx="40715" cy="34350"/>
          </a:xfrm>
          <a:custGeom>
            <a:avLst/>
            <a:gdLst/>
            <a:ahLst/>
            <a:cxnLst/>
            <a:rect l="l" t="t" r="r" b="b"/>
            <a:pathLst>
              <a:path w="421" h="420" extrusionOk="0">
                <a:moveTo>
                  <a:pt x="210" y="0"/>
                </a:moveTo>
                <a:cubicBezTo>
                  <a:pt x="94" y="0"/>
                  <a:pt x="1" y="93"/>
                  <a:pt x="1" y="210"/>
                </a:cubicBezTo>
                <a:cubicBezTo>
                  <a:pt x="1" y="327"/>
                  <a:pt x="94" y="419"/>
                  <a:pt x="210" y="419"/>
                </a:cubicBezTo>
                <a:cubicBezTo>
                  <a:pt x="327" y="419"/>
                  <a:pt x="420" y="327"/>
                  <a:pt x="420" y="210"/>
                </a:cubicBezTo>
                <a:cubicBezTo>
                  <a:pt x="420" y="93"/>
                  <a:pt x="327" y="0"/>
                  <a:pt x="2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8" name="Google Shape;888;p26"/>
          <p:cNvSpPr/>
          <p:nvPr/>
        </p:nvSpPr>
        <p:spPr>
          <a:xfrm>
            <a:off x="7998300" y="227011"/>
            <a:ext cx="767843" cy="707803"/>
          </a:xfrm>
          <a:custGeom>
            <a:avLst/>
            <a:gdLst/>
            <a:ahLst/>
            <a:cxnLst/>
            <a:rect l="l" t="t" r="r" b="b"/>
            <a:pathLst>
              <a:path w="17252" h="15903" extrusionOk="0">
                <a:moveTo>
                  <a:pt x="8628" y="1"/>
                </a:moveTo>
                <a:cubicBezTo>
                  <a:pt x="3863" y="1"/>
                  <a:pt x="0" y="3560"/>
                  <a:pt x="0" y="7951"/>
                </a:cubicBezTo>
                <a:cubicBezTo>
                  <a:pt x="0" y="12342"/>
                  <a:pt x="3863" y="15902"/>
                  <a:pt x="8628" y="15902"/>
                </a:cubicBezTo>
                <a:cubicBezTo>
                  <a:pt x="13390" y="15902"/>
                  <a:pt x="17252" y="12342"/>
                  <a:pt x="17252" y="7951"/>
                </a:cubicBezTo>
                <a:cubicBezTo>
                  <a:pt x="17252" y="3560"/>
                  <a:pt x="13390" y="1"/>
                  <a:pt x="8628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9" name="Google Shape;889;p26"/>
          <p:cNvSpPr/>
          <p:nvPr/>
        </p:nvSpPr>
        <p:spPr>
          <a:xfrm>
            <a:off x="8035933" y="188366"/>
            <a:ext cx="823611" cy="823656"/>
          </a:xfrm>
          <a:custGeom>
            <a:avLst/>
            <a:gdLst/>
            <a:ahLst/>
            <a:cxnLst/>
            <a:rect l="l" t="t" r="r" b="b"/>
            <a:pathLst>
              <a:path w="18505" h="18506" extrusionOk="0">
                <a:moveTo>
                  <a:pt x="9252" y="0"/>
                </a:moveTo>
                <a:cubicBezTo>
                  <a:pt x="4144" y="0"/>
                  <a:pt x="0" y="4144"/>
                  <a:pt x="0" y="9253"/>
                </a:cubicBezTo>
                <a:cubicBezTo>
                  <a:pt x="0" y="14362"/>
                  <a:pt x="4144" y="18506"/>
                  <a:pt x="9252" y="18506"/>
                </a:cubicBezTo>
                <a:cubicBezTo>
                  <a:pt x="14361" y="18506"/>
                  <a:pt x="18505" y="14362"/>
                  <a:pt x="18505" y="9253"/>
                </a:cubicBezTo>
                <a:cubicBezTo>
                  <a:pt x="18505" y="4144"/>
                  <a:pt x="14361" y="0"/>
                  <a:pt x="9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0" name="Google Shape;890;p26"/>
          <p:cNvSpPr/>
          <p:nvPr/>
        </p:nvSpPr>
        <p:spPr>
          <a:xfrm>
            <a:off x="8143022" y="196990"/>
            <a:ext cx="744432" cy="744477"/>
          </a:xfrm>
          <a:custGeom>
            <a:avLst/>
            <a:gdLst/>
            <a:ahLst/>
            <a:cxnLst/>
            <a:rect l="l" t="t" r="r" b="b"/>
            <a:pathLst>
              <a:path w="16726" h="16727" extrusionOk="0">
                <a:moveTo>
                  <a:pt x="12929" y="1"/>
                </a:moveTo>
                <a:lnTo>
                  <a:pt x="12929" y="1"/>
                </a:lnTo>
                <a:cubicBezTo>
                  <a:pt x="14046" y="1530"/>
                  <a:pt x="14709" y="3416"/>
                  <a:pt x="14709" y="5457"/>
                </a:cubicBezTo>
                <a:cubicBezTo>
                  <a:pt x="14709" y="10566"/>
                  <a:pt x="10565" y="14710"/>
                  <a:pt x="5457" y="14710"/>
                </a:cubicBezTo>
                <a:cubicBezTo>
                  <a:pt x="3416" y="14710"/>
                  <a:pt x="1533" y="14047"/>
                  <a:pt x="1" y="12931"/>
                </a:cubicBezTo>
                <a:lnTo>
                  <a:pt x="1" y="12931"/>
                </a:lnTo>
                <a:cubicBezTo>
                  <a:pt x="1684" y="15229"/>
                  <a:pt x="4406" y="16727"/>
                  <a:pt x="7473" y="16727"/>
                </a:cubicBezTo>
                <a:cubicBezTo>
                  <a:pt x="12582" y="16727"/>
                  <a:pt x="16726" y="12583"/>
                  <a:pt x="16726" y="7474"/>
                </a:cubicBezTo>
                <a:cubicBezTo>
                  <a:pt x="16726" y="4406"/>
                  <a:pt x="15232" y="1685"/>
                  <a:pt x="12929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1" name="Google Shape;891;p26"/>
          <p:cNvSpPr/>
          <p:nvPr/>
        </p:nvSpPr>
        <p:spPr>
          <a:xfrm>
            <a:off x="8108515" y="349574"/>
            <a:ext cx="347604" cy="630538"/>
          </a:xfrm>
          <a:custGeom>
            <a:avLst/>
            <a:gdLst/>
            <a:ahLst/>
            <a:cxnLst/>
            <a:rect l="l" t="t" r="r" b="b"/>
            <a:pathLst>
              <a:path w="7810" h="14167" extrusionOk="0">
                <a:moveTo>
                  <a:pt x="5030" y="0"/>
                </a:moveTo>
                <a:lnTo>
                  <a:pt x="5030" y="0"/>
                </a:lnTo>
                <a:cubicBezTo>
                  <a:pt x="1278" y="2487"/>
                  <a:pt x="261" y="6161"/>
                  <a:pt x="0" y="8318"/>
                </a:cubicBezTo>
                <a:cubicBezTo>
                  <a:pt x="1254" y="11524"/>
                  <a:pt x="4240" y="13857"/>
                  <a:pt x="7810" y="14166"/>
                </a:cubicBezTo>
                <a:cubicBezTo>
                  <a:pt x="4134" y="8297"/>
                  <a:pt x="5030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2" name="Google Shape;892;p26"/>
          <p:cNvSpPr/>
          <p:nvPr/>
        </p:nvSpPr>
        <p:spPr>
          <a:xfrm>
            <a:off x="8213269" y="878273"/>
            <a:ext cx="296375" cy="167215"/>
          </a:xfrm>
          <a:custGeom>
            <a:avLst/>
            <a:gdLst/>
            <a:ahLst/>
            <a:cxnLst/>
            <a:rect l="l" t="t" r="r" b="b"/>
            <a:pathLst>
              <a:path w="6659" h="3757" extrusionOk="0">
                <a:moveTo>
                  <a:pt x="0" y="1"/>
                </a:moveTo>
                <a:lnTo>
                  <a:pt x="0" y="1"/>
                </a:lnTo>
                <a:cubicBezTo>
                  <a:pt x="1533" y="2093"/>
                  <a:pt x="3924" y="3519"/>
                  <a:pt x="6659" y="3756"/>
                </a:cubicBezTo>
                <a:cubicBezTo>
                  <a:pt x="6261" y="3120"/>
                  <a:pt x="5917" y="2454"/>
                  <a:pt x="5618" y="1774"/>
                </a:cubicBezTo>
                <a:cubicBezTo>
                  <a:pt x="5560" y="1774"/>
                  <a:pt x="5504" y="1777"/>
                  <a:pt x="5450" y="1777"/>
                </a:cubicBezTo>
                <a:cubicBezTo>
                  <a:pt x="3412" y="1777"/>
                  <a:pt x="1529" y="1117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3" name="Google Shape;893;p26"/>
          <p:cNvSpPr/>
          <p:nvPr/>
        </p:nvSpPr>
        <p:spPr>
          <a:xfrm>
            <a:off x="8293608" y="103465"/>
            <a:ext cx="571476" cy="465860"/>
          </a:xfrm>
          <a:custGeom>
            <a:avLst/>
            <a:gdLst/>
            <a:ahLst/>
            <a:cxnLst/>
            <a:rect l="l" t="t" r="r" b="b"/>
            <a:pathLst>
              <a:path w="12840" h="10467" extrusionOk="0">
                <a:moveTo>
                  <a:pt x="6773" y="0"/>
                </a:moveTo>
                <a:cubicBezTo>
                  <a:pt x="4917" y="149"/>
                  <a:pt x="2560" y="1045"/>
                  <a:pt x="0" y="3739"/>
                </a:cubicBezTo>
                <a:cubicBezTo>
                  <a:pt x="0" y="3739"/>
                  <a:pt x="108" y="3733"/>
                  <a:pt x="305" y="3733"/>
                </a:cubicBezTo>
                <a:cubicBezTo>
                  <a:pt x="1805" y="3733"/>
                  <a:pt x="8494" y="4103"/>
                  <a:pt x="12668" y="10466"/>
                </a:cubicBezTo>
                <a:cubicBezTo>
                  <a:pt x="12781" y="9892"/>
                  <a:pt x="12840" y="9298"/>
                  <a:pt x="12840" y="8690"/>
                </a:cubicBezTo>
                <a:cubicBezTo>
                  <a:pt x="12840" y="4697"/>
                  <a:pt x="10315" y="1299"/>
                  <a:pt x="67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4" name="Google Shape;894;p26"/>
          <p:cNvSpPr/>
          <p:nvPr/>
        </p:nvSpPr>
        <p:spPr>
          <a:xfrm>
            <a:off x="8734078" y="388364"/>
            <a:ext cx="168995" cy="411739"/>
          </a:xfrm>
          <a:custGeom>
            <a:avLst/>
            <a:gdLst/>
            <a:ahLst/>
            <a:cxnLst/>
            <a:rect l="l" t="t" r="r" b="b"/>
            <a:pathLst>
              <a:path w="3797" h="9251" extrusionOk="0">
                <a:moveTo>
                  <a:pt x="0" y="1"/>
                </a:moveTo>
                <a:lnTo>
                  <a:pt x="0" y="1"/>
                </a:lnTo>
                <a:cubicBezTo>
                  <a:pt x="1117" y="1530"/>
                  <a:pt x="1780" y="3416"/>
                  <a:pt x="1780" y="5457"/>
                </a:cubicBezTo>
                <a:cubicBezTo>
                  <a:pt x="1780" y="5928"/>
                  <a:pt x="1746" y="6391"/>
                  <a:pt x="1677" y="6845"/>
                </a:cubicBezTo>
                <a:cubicBezTo>
                  <a:pt x="2365" y="7533"/>
                  <a:pt x="3021" y="8329"/>
                  <a:pt x="3625" y="9250"/>
                </a:cubicBezTo>
                <a:cubicBezTo>
                  <a:pt x="3738" y="8676"/>
                  <a:pt x="3797" y="8082"/>
                  <a:pt x="3797" y="7474"/>
                </a:cubicBezTo>
                <a:cubicBezTo>
                  <a:pt x="3797" y="4402"/>
                  <a:pt x="2303" y="1685"/>
                  <a:pt x="0" y="1"/>
                </a:cubicBezTo>
                <a:close/>
              </a:path>
            </a:pathLst>
          </a:custGeom>
          <a:solidFill>
            <a:srgbClr val="003857">
              <a:alpha val="167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5" name="Google Shape;895;p26"/>
          <p:cNvSpPr/>
          <p:nvPr/>
        </p:nvSpPr>
        <p:spPr>
          <a:xfrm>
            <a:off x="8099887" y="188353"/>
            <a:ext cx="188133" cy="159426"/>
          </a:xfrm>
          <a:custGeom>
            <a:avLst/>
            <a:gdLst/>
            <a:ahLst/>
            <a:cxnLst/>
            <a:rect l="l" t="t" r="r" b="b"/>
            <a:pathLst>
              <a:path w="4227" h="3582" extrusionOk="0">
                <a:moveTo>
                  <a:pt x="4226" y="1"/>
                </a:moveTo>
                <a:cubicBezTo>
                  <a:pt x="2478" y="736"/>
                  <a:pt x="1004" y="1997"/>
                  <a:pt x="0" y="3581"/>
                </a:cubicBezTo>
                <a:lnTo>
                  <a:pt x="4226" y="3581"/>
                </a:lnTo>
                <a:lnTo>
                  <a:pt x="422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6" name="Google Shape;896;p26"/>
          <p:cNvSpPr/>
          <p:nvPr/>
        </p:nvSpPr>
        <p:spPr>
          <a:xfrm>
            <a:off x="8227202" y="218768"/>
            <a:ext cx="196901" cy="161740"/>
          </a:xfrm>
          <a:custGeom>
            <a:avLst/>
            <a:gdLst/>
            <a:ahLst/>
            <a:cxnLst/>
            <a:rect l="l" t="t" r="r" b="b"/>
            <a:pathLst>
              <a:path w="4424" h="3634" extrusionOk="0">
                <a:moveTo>
                  <a:pt x="2619" y="0"/>
                </a:moveTo>
                <a:cubicBezTo>
                  <a:pt x="2158" y="0"/>
                  <a:pt x="1659" y="162"/>
                  <a:pt x="1221" y="487"/>
                </a:cubicBezTo>
                <a:cubicBezTo>
                  <a:pt x="304" y="1171"/>
                  <a:pt x="1" y="2319"/>
                  <a:pt x="548" y="3054"/>
                </a:cubicBezTo>
                <a:cubicBezTo>
                  <a:pt x="833" y="3439"/>
                  <a:pt x="1296" y="3633"/>
                  <a:pt x="1803" y="3633"/>
                </a:cubicBezTo>
                <a:cubicBezTo>
                  <a:pt x="2264" y="3633"/>
                  <a:pt x="2763" y="3472"/>
                  <a:pt x="3200" y="3146"/>
                </a:cubicBezTo>
                <a:cubicBezTo>
                  <a:pt x="4121" y="2463"/>
                  <a:pt x="4423" y="1315"/>
                  <a:pt x="3873" y="580"/>
                </a:cubicBezTo>
                <a:cubicBezTo>
                  <a:pt x="3587" y="195"/>
                  <a:pt x="3126" y="0"/>
                  <a:pt x="2619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97" name="Google Shape;897;p26"/>
          <p:cNvGrpSpPr/>
          <p:nvPr/>
        </p:nvGrpSpPr>
        <p:grpSpPr>
          <a:xfrm rot="1866349">
            <a:off x="-122696" y="2939626"/>
            <a:ext cx="1620564" cy="3011097"/>
            <a:chOff x="-122696" y="2939626"/>
            <a:chExt cx="1620564" cy="3011097"/>
          </a:xfrm>
        </p:grpSpPr>
        <p:sp>
          <p:nvSpPr>
            <p:cNvPr id="898" name="Google Shape;898;p26"/>
            <p:cNvSpPr/>
            <p:nvPr/>
          </p:nvSpPr>
          <p:spPr>
            <a:xfrm rot="406064">
              <a:off x="-50552" y="2993813"/>
              <a:ext cx="1548420" cy="2956910"/>
            </a:xfrm>
            <a:custGeom>
              <a:avLst/>
              <a:gdLst/>
              <a:ahLst/>
              <a:cxnLst/>
              <a:rect l="l" t="t" r="r" b="b"/>
              <a:pathLst>
                <a:path w="32168" h="61429" extrusionOk="0">
                  <a:moveTo>
                    <a:pt x="20705" y="0"/>
                  </a:moveTo>
                  <a:cubicBezTo>
                    <a:pt x="13803" y="0"/>
                    <a:pt x="6110" y="12223"/>
                    <a:pt x="3131" y="28314"/>
                  </a:cubicBezTo>
                  <a:cubicBezTo>
                    <a:pt x="1" y="45225"/>
                    <a:pt x="3262" y="60006"/>
                    <a:pt x="10415" y="61333"/>
                  </a:cubicBezTo>
                  <a:cubicBezTo>
                    <a:pt x="10760" y="61397"/>
                    <a:pt x="11108" y="61428"/>
                    <a:pt x="11457" y="61428"/>
                  </a:cubicBezTo>
                  <a:cubicBezTo>
                    <a:pt x="18363" y="61428"/>
                    <a:pt x="26058" y="49207"/>
                    <a:pt x="29037" y="33111"/>
                  </a:cubicBezTo>
                  <a:cubicBezTo>
                    <a:pt x="32167" y="16199"/>
                    <a:pt x="28907" y="1418"/>
                    <a:pt x="21749" y="96"/>
                  </a:cubicBezTo>
                  <a:cubicBezTo>
                    <a:pt x="21404" y="32"/>
                    <a:pt x="21056" y="0"/>
                    <a:pt x="20705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9" name="Google Shape;899;p26"/>
            <p:cNvSpPr/>
            <p:nvPr/>
          </p:nvSpPr>
          <p:spPr>
            <a:xfrm rot="406064">
              <a:off x="-122696" y="2939640"/>
              <a:ext cx="1548372" cy="2956862"/>
            </a:xfrm>
            <a:custGeom>
              <a:avLst/>
              <a:gdLst/>
              <a:ahLst/>
              <a:cxnLst/>
              <a:rect l="l" t="t" r="r" b="b"/>
              <a:pathLst>
                <a:path w="32167" h="61428" extrusionOk="0">
                  <a:moveTo>
                    <a:pt x="20708" y="0"/>
                  </a:moveTo>
                  <a:cubicBezTo>
                    <a:pt x="13802" y="0"/>
                    <a:pt x="6109" y="12223"/>
                    <a:pt x="3131" y="28314"/>
                  </a:cubicBezTo>
                  <a:cubicBezTo>
                    <a:pt x="0" y="45225"/>
                    <a:pt x="3264" y="60006"/>
                    <a:pt x="10418" y="61332"/>
                  </a:cubicBezTo>
                  <a:cubicBezTo>
                    <a:pt x="10762" y="61396"/>
                    <a:pt x="11110" y="61427"/>
                    <a:pt x="11459" y="61427"/>
                  </a:cubicBezTo>
                  <a:cubicBezTo>
                    <a:pt x="18363" y="61427"/>
                    <a:pt x="26061" y="49206"/>
                    <a:pt x="29039" y="33110"/>
                  </a:cubicBezTo>
                  <a:cubicBezTo>
                    <a:pt x="32166" y="16200"/>
                    <a:pt x="28906" y="1419"/>
                    <a:pt x="21752" y="96"/>
                  </a:cubicBezTo>
                  <a:cubicBezTo>
                    <a:pt x="21407" y="32"/>
                    <a:pt x="21058" y="0"/>
                    <a:pt x="20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0" name="Google Shape;900;p26"/>
            <p:cNvSpPr/>
            <p:nvPr/>
          </p:nvSpPr>
          <p:spPr>
            <a:xfrm rot="406064">
              <a:off x="496528" y="3017457"/>
              <a:ext cx="910192" cy="2905742"/>
            </a:xfrm>
            <a:custGeom>
              <a:avLst/>
              <a:gdLst/>
              <a:ahLst/>
              <a:cxnLst/>
              <a:rect l="l" t="t" r="r" b="b"/>
              <a:pathLst>
                <a:path w="18909" h="60366" extrusionOk="0">
                  <a:moveTo>
                    <a:pt x="10813" y="0"/>
                  </a:moveTo>
                  <a:lnTo>
                    <a:pt x="10813" y="0"/>
                  </a:lnTo>
                  <a:cubicBezTo>
                    <a:pt x="14947" y="5436"/>
                    <a:pt x="16297" y="17960"/>
                    <a:pt x="13716" y="31892"/>
                  </a:cubicBezTo>
                  <a:cubicBezTo>
                    <a:pt x="11198" y="45497"/>
                    <a:pt x="5663" y="56506"/>
                    <a:pt x="1" y="60365"/>
                  </a:cubicBezTo>
                  <a:cubicBezTo>
                    <a:pt x="6491" y="58781"/>
                    <a:pt x="13321" y="47178"/>
                    <a:pt x="16090" y="32235"/>
                  </a:cubicBezTo>
                  <a:cubicBezTo>
                    <a:pt x="18908" y="17004"/>
                    <a:pt x="16541" y="3498"/>
                    <a:pt x="108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1" name="Google Shape;901;p26"/>
            <p:cNvSpPr/>
            <p:nvPr/>
          </p:nvSpPr>
          <p:spPr>
            <a:xfrm rot="348177">
              <a:off x="278170" y="2939626"/>
              <a:ext cx="746773" cy="2956814"/>
            </a:xfrm>
            <a:custGeom>
              <a:avLst/>
              <a:gdLst/>
              <a:ahLst/>
              <a:cxnLst/>
              <a:rect l="l" t="t" r="r" b="b"/>
              <a:pathLst>
                <a:path w="15514" h="61427" extrusionOk="0">
                  <a:moveTo>
                    <a:pt x="12387" y="1"/>
                  </a:moveTo>
                  <a:cubicBezTo>
                    <a:pt x="11986" y="1"/>
                    <a:pt x="11581" y="42"/>
                    <a:pt x="11174" y="123"/>
                  </a:cubicBezTo>
                  <a:lnTo>
                    <a:pt x="1" y="60501"/>
                  </a:lnTo>
                  <a:cubicBezTo>
                    <a:pt x="653" y="60913"/>
                    <a:pt x="1351" y="61195"/>
                    <a:pt x="2090" y="61332"/>
                  </a:cubicBezTo>
                  <a:cubicBezTo>
                    <a:pt x="2430" y="61396"/>
                    <a:pt x="2774" y="61426"/>
                    <a:pt x="3119" y="61426"/>
                  </a:cubicBezTo>
                  <a:cubicBezTo>
                    <a:pt x="3523" y="61426"/>
                    <a:pt x="3929" y="61385"/>
                    <a:pt x="4337" y="61305"/>
                  </a:cubicBezTo>
                  <a:lnTo>
                    <a:pt x="15513" y="927"/>
                  </a:lnTo>
                  <a:cubicBezTo>
                    <a:pt x="14861" y="515"/>
                    <a:pt x="14163" y="233"/>
                    <a:pt x="13424" y="96"/>
                  </a:cubicBezTo>
                  <a:cubicBezTo>
                    <a:pt x="13081" y="32"/>
                    <a:pt x="12735" y="1"/>
                    <a:pt x="123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02" name="Google Shape;902;p26"/>
          <p:cNvSpPr txBox="1">
            <a:spLocks noGrp="1"/>
          </p:cNvSpPr>
          <p:nvPr>
            <p:ph type="ctrTitle"/>
          </p:nvPr>
        </p:nvSpPr>
        <p:spPr>
          <a:xfrm>
            <a:off x="649403" y="1865558"/>
            <a:ext cx="8494597" cy="21707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 panose="020B0604020202020204"/>
              <a:buNone/>
            </a:pPr>
            <a:r>
              <a:rPr lang="en-GB" sz="5580" dirty="0"/>
              <a:t> </a:t>
            </a:r>
            <a:r>
              <a:rPr lang="en-GB" sz="13800" dirty="0">
                <a:highlight>
                  <a:schemeClr val="dk2"/>
                </a:highlight>
                <a:latin typeface="Comic Sans MS" panose="030F0702030302020204" pitchFamily="66" charset="0"/>
              </a:rPr>
              <a:t>Hurricane</a:t>
            </a:r>
            <a:endParaRPr b="0" dirty="0">
              <a:solidFill>
                <a:schemeClr val="accent1"/>
              </a:solidFill>
              <a:latin typeface="Comic Sans MS" panose="030F0702030302020204" pitchFamily="66" charset="0"/>
              <a:sym typeface="Bahianita" panose="0000050000000000000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9431" y="266750"/>
            <a:ext cx="5589722" cy="1810023"/>
          </a:xfrm>
        </p:spPr>
        <p:txBody>
          <a:bodyPr/>
          <a:lstStyle/>
          <a:p>
            <a:pPr algn="ctr"/>
            <a:r>
              <a:rPr lang="en-US" sz="4400" b="1" dirty="0"/>
              <a:t>Approaching: </a:t>
            </a:r>
            <a:br>
              <a:rPr lang="en-US" sz="4400" b="1" dirty="0"/>
            </a:br>
            <a:r>
              <a:rPr lang="en-US" sz="4400" b="1" dirty="0"/>
              <a:t>moving nearer</a:t>
            </a:r>
            <a:endParaRPr lang="en-US" sz="4400" b="1" dirty="0"/>
          </a:p>
        </p:txBody>
      </p:sp>
      <p:pic>
        <p:nvPicPr>
          <p:cNvPr id="3074" name="Picture 2" descr="Walking Approaching GIF - Walking Approaching Chatting - Discover &amp;amp; Share  GIFs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567" y="2275991"/>
            <a:ext cx="47434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3962400" y="319606"/>
            <a:ext cx="1905001" cy="487500"/>
          </a:xfrm>
        </p:spPr>
        <p:txBody>
          <a:bodyPr/>
          <a:lstStyle/>
          <a:p>
            <a:r>
              <a:rPr lang="en-US" sz="5400"/>
              <a:t>Listen       </a:t>
            </a:r>
            <a:endParaRPr lang="en-US" sz="5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3" t="10416" r="19619" b="16146"/>
          <a:stretch>
            <a:fillRect/>
          </a:stretch>
        </p:blipFill>
        <p:spPr bwMode="auto">
          <a:xfrm>
            <a:off x="0" y="-247650"/>
            <a:ext cx="3676651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oogle Shape;1024;p29"/>
          <p:cNvGrpSpPr/>
          <p:nvPr/>
        </p:nvGrpSpPr>
        <p:grpSpPr>
          <a:xfrm>
            <a:off x="7316712" y="1055083"/>
            <a:ext cx="1851010" cy="1657121"/>
            <a:chOff x="2770643" y="1634844"/>
            <a:chExt cx="1179623" cy="988011"/>
          </a:xfrm>
        </p:grpSpPr>
        <p:sp>
          <p:nvSpPr>
            <p:cNvPr id="17" name="Google Shape;1025;p29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026;p29"/>
            <p:cNvSpPr/>
            <p:nvPr/>
          </p:nvSpPr>
          <p:spPr>
            <a:xfrm rot="1610678">
              <a:off x="3553029" y="2025653"/>
              <a:ext cx="49420" cy="4958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1" y="200"/>
                    <a:pt x="1" y="443"/>
                  </a:cubicBezTo>
                  <a:cubicBezTo>
                    <a:pt x="1" y="687"/>
                    <a:pt x="196" y="887"/>
                    <a:pt x="440" y="887"/>
                  </a:cubicBezTo>
                  <a:cubicBezTo>
                    <a:pt x="684" y="887"/>
                    <a:pt x="884" y="687"/>
                    <a:pt x="884" y="443"/>
                  </a:cubicBezTo>
                  <a:cubicBezTo>
                    <a:pt x="884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027;p29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028;p29"/>
            <p:cNvSpPr/>
            <p:nvPr/>
          </p:nvSpPr>
          <p:spPr>
            <a:xfrm rot="1610678">
              <a:off x="2907743" y="1732633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5" y="1"/>
                  </a:moveTo>
                  <a:cubicBezTo>
                    <a:pt x="3575" y="1"/>
                    <a:pt x="2632" y="974"/>
                    <a:pt x="2024" y="2230"/>
                  </a:cubicBezTo>
                  <a:cubicBezTo>
                    <a:pt x="1662" y="2972"/>
                    <a:pt x="1580" y="3717"/>
                    <a:pt x="1597" y="4315"/>
                  </a:cubicBezTo>
                  <a:cubicBezTo>
                    <a:pt x="1621" y="5188"/>
                    <a:pt x="1477" y="6054"/>
                    <a:pt x="1178" y="6871"/>
                  </a:cubicBezTo>
                  <a:cubicBezTo>
                    <a:pt x="1" y="10110"/>
                    <a:pt x="1499" y="11912"/>
                    <a:pt x="2903" y="11912"/>
                  </a:cubicBezTo>
                  <a:cubicBezTo>
                    <a:pt x="3141" y="11912"/>
                    <a:pt x="3377" y="11860"/>
                    <a:pt x="3597" y="11754"/>
                  </a:cubicBezTo>
                  <a:cubicBezTo>
                    <a:pt x="6404" y="10401"/>
                    <a:pt x="4126" y="7721"/>
                    <a:pt x="5411" y="6497"/>
                  </a:cubicBezTo>
                  <a:cubicBezTo>
                    <a:pt x="7287" y="4714"/>
                    <a:pt x="8280" y="993"/>
                    <a:pt x="6538" y="316"/>
                  </a:cubicBezTo>
                  <a:cubicBezTo>
                    <a:pt x="5977" y="99"/>
                    <a:pt x="5471" y="1"/>
                    <a:pt x="5015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029;p29"/>
            <p:cNvSpPr/>
            <p:nvPr/>
          </p:nvSpPr>
          <p:spPr>
            <a:xfrm rot="1610678">
              <a:off x="2896060" y="1703474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2" y="1"/>
                  </a:moveTo>
                  <a:cubicBezTo>
                    <a:pt x="3572" y="1"/>
                    <a:pt x="2627" y="974"/>
                    <a:pt x="2019" y="2230"/>
                  </a:cubicBezTo>
                  <a:cubicBezTo>
                    <a:pt x="1659" y="2972"/>
                    <a:pt x="1576" y="3717"/>
                    <a:pt x="1594" y="4315"/>
                  </a:cubicBezTo>
                  <a:cubicBezTo>
                    <a:pt x="1618" y="5188"/>
                    <a:pt x="1473" y="6054"/>
                    <a:pt x="1177" y="6871"/>
                  </a:cubicBezTo>
                  <a:cubicBezTo>
                    <a:pt x="0" y="10110"/>
                    <a:pt x="1496" y="11912"/>
                    <a:pt x="2901" y="11912"/>
                  </a:cubicBezTo>
                  <a:cubicBezTo>
                    <a:pt x="3140" y="11912"/>
                    <a:pt x="3377" y="11860"/>
                    <a:pt x="3597" y="11754"/>
                  </a:cubicBezTo>
                  <a:cubicBezTo>
                    <a:pt x="6404" y="10400"/>
                    <a:pt x="4125" y="7721"/>
                    <a:pt x="5411" y="6497"/>
                  </a:cubicBezTo>
                  <a:cubicBezTo>
                    <a:pt x="7284" y="4714"/>
                    <a:pt x="8280" y="993"/>
                    <a:pt x="6534" y="316"/>
                  </a:cubicBezTo>
                  <a:cubicBezTo>
                    <a:pt x="5974" y="98"/>
                    <a:pt x="5468" y="1"/>
                    <a:pt x="5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030;p29"/>
            <p:cNvSpPr/>
            <p:nvPr/>
          </p:nvSpPr>
          <p:spPr>
            <a:xfrm rot="1610678">
              <a:off x="2828732" y="2133668"/>
              <a:ext cx="250844" cy="177434"/>
            </a:xfrm>
            <a:custGeom>
              <a:avLst/>
              <a:gdLst/>
              <a:ahLst/>
              <a:cxnLst/>
              <a:rect l="l" t="t" r="r" b="b"/>
              <a:pathLst>
                <a:path w="4487" h="3174" extrusionOk="0">
                  <a:moveTo>
                    <a:pt x="130" y="0"/>
                  </a:moveTo>
                  <a:cubicBezTo>
                    <a:pt x="0" y="2058"/>
                    <a:pt x="1163" y="3174"/>
                    <a:pt x="2270" y="3174"/>
                  </a:cubicBezTo>
                  <a:cubicBezTo>
                    <a:pt x="2509" y="3174"/>
                    <a:pt x="2745" y="3122"/>
                    <a:pt x="2965" y="3017"/>
                  </a:cubicBezTo>
                  <a:cubicBezTo>
                    <a:pt x="4315" y="2364"/>
                    <a:pt x="4487" y="1405"/>
                    <a:pt x="4449" y="451"/>
                  </a:cubicBezTo>
                  <a:lnTo>
                    <a:pt x="4449" y="451"/>
                  </a:lnTo>
                  <a:cubicBezTo>
                    <a:pt x="4390" y="1226"/>
                    <a:pt x="4075" y="1962"/>
                    <a:pt x="2968" y="2495"/>
                  </a:cubicBezTo>
                  <a:cubicBezTo>
                    <a:pt x="2748" y="2601"/>
                    <a:pt x="2513" y="2653"/>
                    <a:pt x="2274" y="2653"/>
                  </a:cubicBezTo>
                  <a:cubicBezTo>
                    <a:pt x="1266" y="2653"/>
                    <a:pt x="210" y="1723"/>
                    <a:pt x="13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031;p29"/>
            <p:cNvSpPr/>
            <p:nvPr/>
          </p:nvSpPr>
          <p:spPr>
            <a:xfrm rot="1610678">
              <a:off x="3043295" y="1815429"/>
              <a:ext cx="259397" cy="231548"/>
            </a:xfrm>
            <a:custGeom>
              <a:avLst/>
              <a:gdLst/>
              <a:ahLst/>
              <a:cxnLst/>
              <a:rect l="l" t="t" r="r" b="b"/>
              <a:pathLst>
                <a:path w="4640" h="4142" extrusionOk="0">
                  <a:moveTo>
                    <a:pt x="3391" y="1"/>
                  </a:moveTo>
                  <a:cubicBezTo>
                    <a:pt x="1925" y="1"/>
                    <a:pt x="299" y="2366"/>
                    <a:pt x="114" y="2642"/>
                  </a:cubicBezTo>
                  <a:cubicBezTo>
                    <a:pt x="1" y="2814"/>
                    <a:pt x="45" y="3051"/>
                    <a:pt x="220" y="3165"/>
                  </a:cubicBezTo>
                  <a:cubicBezTo>
                    <a:pt x="255" y="3189"/>
                    <a:pt x="296" y="3206"/>
                    <a:pt x="334" y="3216"/>
                  </a:cubicBezTo>
                  <a:cubicBezTo>
                    <a:pt x="366" y="3224"/>
                    <a:pt x="399" y="3229"/>
                    <a:pt x="431" y="3229"/>
                  </a:cubicBezTo>
                  <a:cubicBezTo>
                    <a:pt x="553" y="3229"/>
                    <a:pt x="672" y="3170"/>
                    <a:pt x="743" y="3062"/>
                  </a:cubicBezTo>
                  <a:cubicBezTo>
                    <a:pt x="1347" y="2160"/>
                    <a:pt x="2585" y="758"/>
                    <a:pt x="3384" y="758"/>
                  </a:cubicBezTo>
                  <a:cubicBezTo>
                    <a:pt x="3398" y="758"/>
                    <a:pt x="3412" y="758"/>
                    <a:pt x="3426" y="759"/>
                  </a:cubicBezTo>
                  <a:cubicBezTo>
                    <a:pt x="3515" y="763"/>
                    <a:pt x="3574" y="797"/>
                    <a:pt x="3629" y="869"/>
                  </a:cubicBezTo>
                  <a:cubicBezTo>
                    <a:pt x="3959" y="1322"/>
                    <a:pt x="3794" y="2780"/>
                    <a:pt x="3571" y="3673"/>
                  </a:cubicBezTo>
                  <a:cubicBezTo>
                    <a:pt x="3519" y="3875"/>
                    <a:pt x="3642" y="4078"/>
                    <a:pt x="3842" y="4130"/>
                  </a:cubicBezTo>
                  <a:lnTo>
                    <a:pt x="3845" y="4130"/>
                  </a:lnTo>
                  <a:cubicBezTo>
                    <a:pt x="3876" y="4138"/>
                    <a:pt x="3907" y="4142"/>
                    <a:pt x="3938" y="4142"/>
                  </a:cubicBezTo>
                  <a:cubicBezTo>
                    <a:pt x="4107" y="4142"/>
                    <a:pt x="4262" y="4027"/>
                    <a:pt x="4305" y="3855"/>
                  </a:cubicBezTo>
                  <a:cubicBezTo>
                    <a:pt x="4309" y="3831"/>
                    <a:pt x="4457" y="3244"/>
                    <a:pt x="4529" y="2546"/>
                  </a:cubicBezTo>
                  <a:cubicBezTo>
                    <a:pt x="4639" y="1533"/>
                    <a:pt x="4543" y="838"/>
                    <a:pt x="4237" y="423"/>
                  </a:cubicBezTo>
                  <a:cubicBezTo>
                    <a:pt x="4051" y="168"/>
                    <a:pt x="3787" y="24"/>
                    <a:pt x="3474" y="3"/>
                  </a:cubicBezTo>
                  <a:cubicBezTo>
                    <a:pt x="3447" y="1"/>
                    <a:pt x="3419" y="1"/>
                    <a:pt x="3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032;p29"/>
            <p:cNvSpPr/>
            <p:nvPr/>
          </p:nvSpPr>
          <p:spPr>
            <a:xfrm rot="1610678">
              <a:off x="3257486" y="1814474"/>
              <a:ext cx="69601" cy="89500"/>
            </a:xfrm>
            <a:custGeom>
              <a:avLst/>
              <a:gdLst/>
              <a:ahLst/>
              <a:cxnLst/>
              <a:rect l="l" t="t" r="r" b="b"/>
              <a:pathLst>
                <a:path w="1245" h="1601" extrusionOk="0">
                  <a:moveTo>
                    <a:pt x="813" y="1"/>
                  </a:moveTo>
                  <a:cubicBezTo>
                    <a:pt x="669" y="1"/>
                    <a:pt x="531" y="83"/>
                    <a:pt x="468" y="223"/>
                  </a:cubicBezTo>
                  <a:lnTo>
                    <a:pt x="86" y="1065"/>
                  </a:lnTo>
                  <a:cubicBezTo>
                    <a:pt x="1" y="1257"/>
                    <a:pt x="83" y="1481"/>
                    <a:pt x="275" y="1567"/>
                  </a:cubicBezTo>
                  <a:cubicBezTo>
                    <a:pt x="292" y="1577"/>
                    <a:pt x="313" y="1584"/>
                    <a:pt x="334" y="1587"/>
                  </a:cubicBezTo>
                  <a:cubicBezTo>
                    <a:pt x="367" y="1596"/>
                    <a:pt x="400" y="1601"/>
                    <a:pt x="433" y="1601"/>
                  </a:cubicBezTo>
                  <a:cubicBezTo>
                    <a:pt x="576" y="1601"/>
                    <a:pt x="712" y="1518"/>
                    <a:pt x="774" y="1378"/>
                  </a:cubicBezTo>
                  <a:lnTo>
                    <a:pt x="1158" y="533"/>
                  </a:lnTo>
                  <a:cubicBezTo>
                    <a:pt x="1244" y="344"/>
                    <a:pt x="1158" y="120"/>
                    <a:pt x="969" y="35"/>
                  </a:cubicBezTo>
                  <a:cubicBezTo>
                    <a:pt x="919" y="12"/>
                    <a:pt x="86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033;p29"/>
            <p:cNvSpPr/>
            <p:nvPr/>
          </p:nvSpPr>
          <p:spPr>
            <a:xfrm rot="1610678">
              <a:off x="3300573" y="1903643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0"/>
                  </a:moveTo>
                  <a:cubicBezTo>
                    <a:pt x="5123" y="0"/>
                    <a:pt x="3511" y="2882"/>
                    <a:pt x="3511" y="5197"/>
                  </a:cubicBezTo>
                  <a:cubicBezTo>
                    <a:pt x="3511" y="6973"/>
                    <a:pt x="0" y="7172"/>
                    <a:pt x="959" y="10138"/>
                  </a:cubicBezTo>
                  <a:cubicBezTo>
                    <a:pt x="1185" y="10840"/>
                    <a:pt x="1871" y="11310"/>
                    <a:pt x="2722" y="11310"/>
                  </a:cubicBezTo>
                  <a:cubicBezTo>
                    <a:pt x="3805" y="11310"/>
                    <a:pt x="5156" y="10546"/>
                    <a:pt x="6161" y="8522"/>
                  </a:cubicBezTo>
                  <a:cubicBezTo>
                    <a:pt x="6549" y="7739"/>
                    <a:pt x="7075" y="7038"/>
                    <a:pt x="7724" y="6454"/>
                  </a:cubicBezTo>
                  <a:cubicBezTo>
                    <a:pt x="8167" y="6056"/>
                    <a:pt x="8652" y="5482"/>
                    <a:pt x="8941" y="4708"/>
                  </a:cubicBezTo>
                  <a:cubicBezTo>
                    <a:pt x="9583" y="2988"/>
                    <a:pt x="9473" y="1183"/>
                    <a:pt x="7209" y="122"/>
                  </a:cubicBezTo>
                  <a:cubicBezTo>
                    <a:pt x="7033" y="39"/>
                    <a:pt x="6854" y="0"/>
                    <a:pt x="667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034;p29"/>
            <p:cNvSpPr/>
            <p:nvPr/>
          </p:nvSpPr>
          <p:spPr>
            <a:xfrm rot="1610678">
              <a:off x="3294350" y="1872486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1"/>
                  </a:moveTo>
                  <a:cubicBezTo>
                    <a:pt x="5120" y="1"/>
                    <a:pt x="3512" y="2882"/>
                    <a:pt x="3512" y="5197"/>
                  </a:cubicBezTo>
                  <a:cubicBezTo>
                    <a:pt x="3512" y="6973"/>
                    <a:pt x="1" y="7172"/>
                    <a:pt x="959" y="10138"/>
                  </a:cubicBezTo>
                  <a:cubicBezTo>
                    <a:pt x="1186" y="10840"/>
                    <a:pt x="1872" y="11311"/>
                    <a:pt x="2723" y="11311"/>
                  </a:cubicBezTo>
                  <a:cubicBezTo>
                    <a:pt x="3806" y="11311"/>
                    <a:pt x="5157" y="10546"/>
                    <a:pt x="6161" y="8523"/>
                  </a:cubicBezTo>
                  <a:cubicBezTo>
                    <a:pt x="6550" y="7740"/>
                    <a:pt x="7075" y="7039"/>
                    <a:pt x="7725" y="6454"/>
                  </a:cubicBezTo>
                  <a:cubicBezTo>
                    <a:pt x="8168" y="6056"/>
                    <a:pt x="8653" y="5482"/>
                    <a:pt x="8941" y="4709"/>
                  </a:cubicBezTo>
                  <a:cubicBezTo>
                    <a:pt x="9584" y="2988"/>
                    <a:pt x="9473" y="1184"/>
                    <a:pt x="7210" y="122"/>
                  </a:cubicBezTo>
                  <a:cubicBezTo>
                    <a:pt x="7033" y="39"/>
                    <a:pt x="6854" y="1"/>
                    <a:pt x="6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035;p29"/>
            <p:cNvSpPr/>
            <p:nvPr/>
          </p:nvSpPr>
          <p:spPr>
            <a:xfrm rot="1610678">
              <a:off x="3242157" y="2207819"/>
              <a:ext cx="257105" cy="224672"/>
            </a:xfrm>
            <a:custGeom>
              <a:avLst/>
              <a:gdLst/>
              <a:ahLst/>
              <a:cxnLst/>
              <a:rect l="l" t="t" r="r" b="b"/>
              <a:pathLst>
                <a:path w="4599" h="4019" extrusionOk="0">
                  <a:moveTo>
                    <a:pt x="1293" y="1"/>
                  </a:moveTo>
                  <a:lnTo>
                    <a:pt x="1293" y="1"/>
                  </a:lnTo>
                  <a:cubicBezTo>
                    <a:pt x="575" y="633"/>
                    <a:pt x="1" y="1420"/>
                    <a:pt x="461" y="2846"/>
                  </a:cubicBezTo>
                  <a:cubicBezTo>
                    <a:pt x="688" y="3548"/>
                    <a:pt x="1373" y="4018"/>
                    <a:pt x="2222" y="4018"/>
                  </a:cubicBezTo>
                  <a:cubicBezTo>
                    <a:pt x="2955" y="4018"/>
                    <a:pt x="3810" y="3668"/>
                    <a:pt x="4598" y="2814"/>
                  </a:cubicBezTo>
                  <a:lnTo>
                    <a:pt x="4598" y="2814"/>
                  </a:lnTo>
                  <a:cubicBezTo>
                    <a:pt x="3919" y="3405"/>
                    <a:pt x="3213" y="3655"/>
                    <a:pt x="2594" y="3655"/>
                  </a:cubicBezTo>
                  <a:cubicBezTo>
                    <a:pt x="1744" y="3655"/>
                    <a:pt x="1059" y="3185"/>
                    <a:pt x="832" y="2481"/>
                  </a:cubicBezTo>
                  <a:cubicBezTo>
                    <a:pt x="458" y="1317"/>
                    <a:pt x="770" y="578"/>
                    <a:pt x="129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036;p29"/>
            <p:cNvSpPr/>
            <p:nvPr/>
          </p:nvSpPr>
          <p:spPr>
            <a:xfrm rot="1610678">
              <a:off x="3521945" y="2013099"/>
              <a:ext cx="255372" cy="269449"/>
            </a:xfrm>
            <a:custGeom>
              <a:avLst/>
              <a:gdLst/>
              <a:ahLst/>
              <a:cxnLst/>
              <a:rect l="l" t="t" r="r" b="b"/>
              <a:pathLst>
                <a:path w="4568" h="4820" extrusionOk="0">
                  <a:moveTo>
                    <a:pt x="2789" y="1"/>
                  </a:moveTo>
                  <a:cubicBezTo>
                    <a:pt x="2741" y="1"/>
                    <a:pt x="2692" y="4"/>
                    <a:pt x="2643" y="10"/>
                  </a:cubicBezTo>
                  <a:cubicBezTo>
                    <a:pt x="2135" y="75"/>
                    <a:pt x="1564" y="484"/>
                    <a:pt x="905" y="1261"/>
                  </a:cubicBezTo>
                  <a:cubicBezTo>
                    <a:pt x="451" y="1797"/>
                    <a:pt x="125" y="2309"/>
                    <a:pt x="111" y="2330"/>
                  </a:cubicBezTo>
                  <a:cubicBezTo>
                    <a:pt x="1" y="2505"/>
                    <a:pt x="53" y="2739"/>
                    <a:pt x="231" y="2852"/>
                  </a:cubicBezTo>
                  <a:lnTo>
                    <a:pt x="235" y="2852"/>
                  </a:lnTo>
                  <a:cubicBezTo>
                    <a:pt x="297" y="2891"/>
                    <a:pt x="366" y="2910"/>
                    <a:pt x="435" y="2910"/>
                  </a:cubicBezTo>
                  <a:cubicBezTo>
                    <a:pt x="559" y="2910"/>
                    <a:pt x="680" y="2848"/>
                    <a:pt x="754" y="2735"/>
                  </a:cubicBezTo>
                  <a:cubicBezTo>
                    <a:pt x="1245" y="1959"/>
                    <a:pt x="2186" y="832"/>
                    <a:pt x="2743" y="760"/>
                  </a:cubicBezTo>
                  <a:cubicBezTo>
                    <a:pt x="2761" y="757"/>
                    <a:pt x="2777" y="756"/>
                    <a:pt x="2793" y="756"/>
                  </a:cubicBezTo>
                  <a:cubicBezTo>
                    <a:pt x="2857" y="756"/>
                    <a:pt x="2907" y="779"/>
                    <a:pt x="2960" y="828"/>
                  </a:cubicBezTo>
                  <a:cubicBezTo>
                    <a:pt x="3547" y="1371"/>
                    <a:pt x="3385" y="3282"/>
                    <a:pt x="3145" y="4360"/>
                  </a:cubicBezTo>
                  <a:cubicBezTo>
                    <a:pt x="3107" y="4522"/>
                    <a:pt x="3179" y="4680"/>
                    <a:pt x="3313" y="4762"/>
                  </a:cubicBezTo>
                  <a:cubicBezTo>
                    <a:pt x="3348" y="4783"/>
                    <a:pt x="3389" y="4800"/>
                    <a:pt x="3430" y="4810"/>
                  </a:cubicBezTo>
                  <a:cubicBezTo>
                    <a:pt x="3458" y="4816"/>
                    <a:pt x="3485" y="4819"/>
                    <a:pt x="3512" y="4819"/>
                  </a:cubicBezTo>
                  <a:cubicBezTo>
                    <a:pt x="3684" y="4819"/>
                    <a:pt x="3842" y="4700"/>
                    <a:pt x="3884" y="4525"/>
                  </a:cubicBezTo>
                  <a:cubicBezTo>
                    <a:pt x="3956" y="4195"/>
                    <a:pt x="4568" y="1285"/>
                    <a:pt x="3475" y="272"/>
                  </a:cubicBezTo>
                  <a:cubicBezTo>
                    <a:pt x="3281" y="93"/>
                    <a:pt x="3046" y="1"/>
                    <a:pt x="27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037;p29"/>
            <p:cNvSpPr/>
            <p:nvPr/>
          </p:nvSpPr>
          <p:spPr>
            <a:xfrm rot="1610678">
              <a:off x="3729410" y="2016493"/>
              <a:ext cx="66918" cy="90394"/>
            </a:xfrm>
            <a:custGeom>
              <a:avLst/>
              <a:gdLst/>
              <a:ahLst/>
              <a:cxnLst/>
              <a:rect l="l" t="t" r="r" b="b"/>
              <a:pathLst>
                <a:path w="1197" h="1617" extrusionOk="0">
                  <a:moveTo>
                    <a:pt x="767" y="0"/>
                  </a:moveTo>
                  <a:cubicBezTo>
                    <a:pt x="617" y="0"/>
                    <a:pt x="477" y="89"/>
                    <a:pt x="417" y="238"/>
                  </a:cubicBezTo>
                  <a:lnTo>
                    <a:pt x="69" y="1097"/>
                  </a:lnTo>
                  <a:cubicBezTo>
                    <a:pt x="1" y="1269"/>
                    <a:pt x="66" y="1464"/>
                    <a:pt x="221" y="1561"/>
                  </a:cubicBezTo>
                  <a:cubicBezTo>
                    <a:pt x="238" y="1572"/>
                    <a:pt x="258" y="1581"/>
                    <a:pt x="279" y="1588"/>
                  </a:cubicBezTo>
                  <a:cubicBezTo>
                    <a:pt x="326" y="1607"/>
                    <a:pt x="374" y="1616"/>
                    <a:pt x="422" y="1616"/>
                  </a:cubicBezTo>
                  <a:cubicBezTo>
                    <a:pt x="571" y="1616"/>
                    <a:pt x="713" y="1527"/>
                    <a:pt x="770" y="1379"/>
                  </a:cubicBezTo>
                  <a:lnTo>
                    <a:pt x="1117" y="520"/>
                  </a:lnTo>
                  <a:cubicBezTo>
                    <a:pt x="1197" y="327"/>
                    <a:pt x="1103" y="108"/>
                    <a:pt x="911" y="29"/>
                  </a:cubicBezTo>
                  <a:cubicBezTo>
                    <a:pt x="864" y="10"/>
                    <a:pt x="815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" name="Oval 30"/>
          <p:cNvSpPr/>
          <p:nvPr/>
        </p:nvSpPr>
        <p:spPr>
          <a:xfrm>
            <a:off x="6678526" y="-228255"/>
            <a:ext cx="1941226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p.108</a:t>
            </a:r>
            <a:endParaRPr lang="en-US" sz="3600" b="1"/>
          </a:p>
        </p:txBody>
      </p:sp>
      <p:pic>
        <p:nvPicPr>
          <p:cNvPr id="32" name="Google Shape;1156;p32"/>
          <p:cNvPicPr preferRelativeResize="0"/>
          <p:nvPr/>
        </p:nvPicPr>
        <p:blipFill rotWithShape="1">
          <a:blip r:embed="rId2"/>
          <a:srcRect l="23647" r="8537"/>
          <a:stretch>
            <a:fillRect/>
          </a:stretch>
        </p:blipFill>
        <p:spPr>
          <a:xfrm>
            <a:off x="4866468" y="2069024"/>
            <a:ext cx="2969627" cy="276616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CS_L4_AUD_U02_p1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91664.5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0956" y="8495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4571999" y="240574"/>
            <a:ext cx="4254829" cy="487500"/>
          </a:xfrm>
        </p:spPr>
        <p:txBody>
          <a:bodyPr/>
          <a:lstStyle/>
          <a:p>
            <a:r>
              <a:rPr lang="en-US" sz="4400"/>
              <a:t>      p.108</a:t>
            </a:r>
            <a:endParaRPr lang="en-US" sz="4400"/>
          </a:p>
        </p:txBody>
      </p:sp>
      <p:grpSp>
        <p:nvGrpSpPr>
          <p:cNvPr id="16" name="Google Shape;1024;p29"/>
          <p:cNvGrpSpPr/>
          <p:nvPr/>
        </p:nvGrpSpPr>
        <p:grpSpPr>
          <a:xfrm>
            <a:off x="7586421" y="48020"/>
            <a:ext cx="1711525" cy="1494388"/>
            <a:chOff x="2770643" y="1634844"/>
            <a:chExt cx="1179623" cy="988011"/>
          </a:xfrm>
        </p:grpSpPr>
        <p:sp>
          <p:nvSpPr>
            <p:cNvPr id="17" name="Google Shape;1025;p29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026;p29"/>
            <p:cNvSpPr/>
            <p:nvPr/>
          </p:nvSpPr>
          <p:spPr>
            <a:xfrm rot="1610678">
              <a:off x="3553029" y="2025653"/>
              <a:ext cx="49420" cy="4958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1" y="200"/>
                    <a:pt x="1" y="443"/>
                  </a:cubicBezTo>
                  <a:cubicBezTo>
                    <a:pt x="1" y="687"/>
                    <a:pt x="196" y="887"/>
                    <a:pt x="440" y="887"/>
                  </a:cubicBezTo>
                  <a:cubicBezTo>
                    <a:pt x="684" y="887"/>
                    <a:pt x="884" y="687"/>
                    <a:pt x="884" y="443"/>
                  </a:cubicBezTo>
                  <a:cubicBezTo>
                    <a:pt x="884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027;p29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028;p29"/>
            <p:cNvSpPr/>
            <p:nvPr/>
          </p:nvSpPr>
          <p:spPr>
            <a:xfrm rot="1610678">
              <a:off x="2907743" y="1732633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5" y="1"/>
                  </a:moveTo>
                  <a:cubicBezTo>
                    <a:pt x="3575" y="1"/>
                    <a:pt x="2632" y="974"/>
                    <a:pt x="2024" y="2230"/>
                  </a:cubicBezTo>
                  <a:cubicBezTo>
                    <a:pt x="1662" y="2972"/>
                    <a:pt x="1580" y="3717"/>
                    <a:pt x="1597" y="4315"/>
                  </a:cubicBezTo>
                  <a:cubicBezTo>
                    <a:pt x="1621" y="5188"/>
                    <a:pt x="1477" y="6054"/>
                    <a:pt x="1178" y="6871"/>
                  </a:cubicBezTo>
                  <a:cubicBezTo>
                    <a:pt x="1" y="10110"/>
                    <a:pt x="1499" y="11912"/>
                    <a:pt x="2903" y="11912"/>
                  </a:cubicBezTo>
                  <a:cubicBezTo>
                    <a:pt x="3141" y="11912"/>
                    <a:pt x="3377" y="11860"/>
                    <a:pt x="3597" y="11754"/>
                  </a:cubicBezTo>
                  <a:cubicBezTo>
                    <a:pt x="6404" y="10401"/>
                    <a:pt x="4126" y="7721"/>
                    <a:pt x="5411" y="6497"/>
                  </a:cubicBezTo>
                  <a:cubicBezTo>
                    <a:pt x="7287" y="4714"/>
                    <a:pt x="8280" y="993"/>
                    <a:pt x="6538" y="316"/>
                  </a:cubicBezTo>
                  <a:cubicBezTo>
                    <a:pt x="5977" y="99"/>
                    <a:pt x="5471" y="1"/>
                    <a:pt x="5015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029;p29"/>
            <p:cNvSpPr/>
            <p:nvPr/>
          </p:nvSpPr>
          <p:spPr>
            <a:xfrm rot="1610678">
              <a:off x="2896060" y="1703474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2" y="1"/>
                  </a:moveTo>
                  <a:cubicBezTo>
                    <a:pt x="3572" y="1"/>
                    <a:pt x="2627" y="974"/>
                    <a:pt x="2019" y="2230"/>
                  </a:cubicBezTo>
                  <a:cubicBezTo>
                    <a:pt x="1659" y="2972"/>
                    <a:pt x="1576" y="3717"/>
                    <a:pt x="1594" y="4315"/>
                  </a:cubicBezTo>
                  <a:cubicBezTo>
                    <a:pt x="1618" y="5188"/>
                    <a:pt x="1473" y="6054"/>
                    <a:pt x="1177" y="6871"/>
                  </a:cubicBezTo>
                  <a:cubicBezTo>
                    <a:pt x="0" y="10110"/>
                    <a:pt x="1496" y="11912"/>
                    <a:pt x="2901" y="11912"/>
                  </a:cubicBezTo>
                  <a:cubicBezTo>
                    <a:pt x="3140" y="11912"/>
                    <a:pt x="3377" y="11860"/>
                    <a:pt x="3597" y="11754"/>
                  </a:cubicBezTo>
                  <a:cubicBezTo>
                    <a:pt x="6404" y="10400"/>
                    <a:pt x="4125" y="7721"/>
                    <a:pt x="5411" y="6497"/>
                  </a:cubicBezTo>
                  <a:cubicBezTo>
                    <a:pt x="7284" y="4714"/>
                    <a:pt x="8280" y="993"/>
                    <a:pt x="6534" y="316"/>
                  </a:cubicBezTo>
                  <a:cubicBezTo>
                    <a:pt x="5974" y="98"/>
                    <a:pt x="5468" y="1"/>
                    <a:pt x="5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030;p29"/>
            <p:cNvSpPr/>
            <p:nvPr/>
          </p:nvSpPr>
          <p:spPr>
            <a:xfrm rot="1610678">
              <a:off x="2828732" y="2133668"/>
              <a:ext cx="250844" cy="177434"/>
            </a:xfrm>
            <a:custGeom>
              <a:avLst/>
              <a:gdLst/>
              <a:ahLst/>
              <a:cxnLst/>
              <a:rect l="l" t="t" r="r" b="b"/>
              <a:pathLst>
                <a:path w="4487" h="3174" extrusionOk="0">
                  <a:moveTo>
                    <a:pt x="130" y="0"/>
                  </a:moveTo>
                  <a:cubicBezTo>
                    <a:pt x="0" y="2058"/>
                    <a:pt x="1163" y="3174"/>
                    <a:pt x="2270" y="3174"/>
                  </a:cubicBezTo>
                  <a:cubicBezTo>
                    <a:pt x="2509" y="3174"/>
                    <a:pt x="2745" y="3122"/>
                    <a:pt x="2965" y="3017"/>
                  </a:cubicBezTo>
                  <a:cubicBezTo>
                    <a:pt x="4315" y="2364"/>
                    <a:pt x="4487" y="1405"/>
                    <a:pt x="4449" y="451"/>
                  </a:cubicBezTo>
                  <a:lnTo>
                    <a:pt x="4449" y="451"/>
                  </a:lnTo>
                  <a:cubicBezTo>
                    <a:pt x="4390" y="1226"/>
                    <a:pt x="4075" y="1962"/>
                    <a:pt x="2968" y="2495"/>
                  </a:cubicBezTo>
                  <a:cubicBezTo>
                    <a:pt x="2748" y="2601"/>
                    <a:pt x="2513" y="2653"/>
                    <a:pt x="2274" y="2653"/>
                  </a:cubicBezTo>
                  <a:cubicBezTo>
                    <a:pt x="1266" y="2653"/>
                    <a:pt x="210" y="1723"/>
                    <a:pt x="13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031;p29"/>
            <p:cNvSpPr/>
            <p:nvPr/>
          </p:nvSpPr>
          <p:spPr>
            <a:xfrm rot="1610678">
              <a:off x="3043295" y="1815429"/>
              <a:ext cx="259397" cy="231548"/>
            </a:xfrm>
            <a:custGeom>
              <a:avLst/>
              <a:gdLst/>
              <a:ahLst/>
              <a:cxnLst/>
              <a:rect l="l" t="t" r="r" b="b"/>
              <a:pathLst>
                <a:path w="4640" h="4142" extrusionOk="0">
                  <a:moveTo>
                    <a:pt x="3391" y="1"/>
                  </a:moveTo>
                  <a:cubicBezTo>
                    <a:pt x="1925" y="1"/>
                    <a:pt x="299" y="2366"/>
                    <a:pt x="114" y="2642"/>
                  </a:cubicBezTo>
                  <a:cubicBezTo>
                    <a:pt x="1" y="2814"/>
                    <a:pt x="45" y="3051"/>
                    <a:pt x="220" y="3165"/>
                  </a:cubicBezTo>
                  <a:cubicBezTo>
                    <a:pt x="255" y="3189"/>
                    <a:pt x="296" y="3206"/>
                    <a:pt x="334" y="3216"/>
                  </a:cubicBezTo>
                  <a:cubicBezTo>
                    <a:pt x="366" y="3224"/>
                    <a:pt x="399" y="3229"/>
                    <a:pt x="431" y="3229"/>
                  </a:cubicBezTo>
                  <a:cubicBezTo>
                    <a:pt x="553" y="3229"/>
                    <a:pt x="672" y="3170"/>
                    <a:pt x="743" y="3062"/>
                  </a:cubicBezTo>
                  <a:cubicBezTo>
                    <a:pt x="1347" y="2160"/>
                    <a:pt x="2585" y="758"/>
                    <a:pt x="3384" y="758"/>
                  </a:cubicBezTo>
                  <a:cubicBezTo>
                    <a:pt x="3398" y="758"/>
                    <a:pt x="3412" y="758"/>
                    <a:pt x="3426" y="759"/>
                  </a:cubicBezTo>
                  <a:cubicBezTo>
                    <a:pt x="3515" y="763"/>
                    <a:pt x="3574" y="797"/>
                    <a:pt x="3629" y="869"/>
                  </a:cubicBezTo>
                  <a:cubicBezTo>
                    <a:pt x="3959" y="1322"/>
                    <a:pt x="3794" y="2780"/>
                    <a:pt x="3571" y="3673"/>
                  </a:cubicBezTo>
                  <a:cubicBezTo>
                    <a:pt x="3519" y="3875"/>
                    <a:pt x="3642" y="4078"/>
                    <a:pt x="3842" y="4130"/>
                  </a:cubicBezTo>
                  <a:lnTo>
                    <a:pt x="3845" y="4130"/>
                  </a:lnTo>
                  <a:cubicBezTo>
                    <a:pt x="3876" y="4138"/>
                    <a:pt x="3907" y="4142"/>
                    <a:pt x="3938" y="4142"/>
                  </a:cubicBezTo>
                  <a:cubicBezTo>
                    <a:pt x="4107" y="4142"/>
                    <a:pt x="4262" y="4027"/>
                    <a:pt x="4305" y="3855"/>
                  </a:cubicBezTo>
                  <a:cubicBezTo>
                    <a:pt x="4309" y="3831"/>
                    <a:pt x="4457" y="3244"/>
                    <a:pt x="4529" y="2546"/>
                  </a:cubicBezTo>
                  <a:cubicBezTo>
                    <a:pt x="4639" y="1533"/>
                    <a:pt x="4543" y="838"/>
                    <a:pt x="4237" y="423"/>
                  </a:cubicBezTo>
                  <a:cubicBezTo>
                    <a:pt x="4051" y="168"/>
                    <a:pt x="3787" y="24"/>
                    <a:pt x="3474" y="3"/>
                  </a:cubicBezTo>
                  <a:cubicBezTo>
                    <a:pt x="3447" y="1"/>
                    <a:pt x="3419" y="1"/>
                    <a:pt x="3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032;p29"/>
            <p:cNvSpPr/>
            <p:nvPr/>
          </p:nvSpPr>
          <p:spPr>
            <a:xfrm rot="1610678">
              <a:off x="3257486" y="1814474"/>
              <a:ext cx="69601" cy="89500"/>
            </a:xfrm>
            <a:custGeom>
              <a:avLst/>
              <a:gdLst/>
              <a:ahLst/>
              <a:cxnLst/>
              <a:rect l="l" t="t" r="r" b="b"/>
              <a:pathLst>
                <a:path w="1245" h="1601" extrusionOk="0">
                  <a:moveTo>
                    <a:pt x="813" y="1"/>
                  </a:moveTo>
                  <a:cubicBezTo>
                    <a:pt x="669" y="1"/>
                    <a:pt x="531" y="83"/>
                    <a:pt x="468" y="223"/>
                  </a:cubicBezTo>
                  <a:lnTo>
                    <a:pt x="86" y="1065"/>
                  </a:lnTo>
                  <a:cubicBezTo>
                    <a:pt x="1" y="1257"/>
                    <a:pt x="83" y="1481"/>
                    <a:pt x="275" y="1567"/>
                  </a:cubicBezTo>
                  <a:cubicBezTo>
                    <a:pt x="292" y="1577"/>
                    <a:pt x="313" y="1584"/>
                    <a:pt x="334" y="1587"/>
                  </a:cubicBezTo>
                  <a:cubicBezTo>
                    <a:pt x="367" y="1596"/>
                    <a:pt x="400" y="1601"/>
                    <a:pt x="433" y="1601"/>
                  </a:cubicBezTo>
                  <a:cubicBezTo>
                    <a:pt x="576" y="1601"/>
                    <a:pt x="712" y="1518"/>
                    <a:pt x="774" y="1378"/>
                  </a:cubicBezTo>
                  <a:lnTo>
                    <a:pt x="1158" y="533"/>
                  </a:lnTo>
                  <a:cubicBezTo>
                    <a:pt x="1244" y="344"/>
                    <a:pt x="1158" y="120"/>
                    <a:pt x="969" y="35"/>
                  </a:cubicBezTo>
                  <a:cubicBezTo>
                    <a:pt x="919" y="12"/>
                    <a:pt x="86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033;p29"/>
            <p:cNvSpPr/>
            <p:nvPr/>
          </p:nvSpPr>
          <p:spPr>
            <a:xfrm rot="1610678">
              <a:off x="3300573" y="1903643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0"/>
                  </a:moveTo>
                  <a:cubicBezTo>
                    <a:pt x="5123" y="0"/>
                    <a:pt x="3511" y="2882"/>
                    <a:pt x="3511" y="5197"/>
                  </a:cubicBezTo>
                  <a:cubicBezTo>
                    <a:pt x="3511" y="6973"/>
                    <a:pt x="0" y="7172"/>
                    <a:pt x="959" y="10138"/>
                  </a:cubicBezTo>
                  <a:cubicBezTo>
                    <a:pt x="1185" y="10840"/>
                    <a:pt x="1871" y="11310"/>
                    <a:pt x="2722" y="11310"/>
                  </a:cubicBezTo>
                  <a:cubicBezTo>
                    <a:pt x="3805" y="11310"/>
                    <a:pt x="5156" y="10546"/>
                    <a:pt x="6161" y="8522"/>
                  </a:cubicBezTo>
                  <a:cubicBezTo>
                    <a:pt x="6549" y="7739"/>
                    <a:pt x="7075" y="7038"/>
                    <a:pt x="7724" y="6454"/>
                  </a:cubicBezTo>
                  <a:cubicBezTo>
                    <a:pt x="8167" y="6056"/>
                    <a:pt x="8652" y="5482"/>
                    <a:pt x="8941" y="4708"/>
                  </a:cubicBezTo>
                  <a:cubicBezTo>
                    <a:pt x="9583" y="2988"/>
                    <a:pt x="9473" y="1183"/>
                    <a:pt x="7209" y="122"/>
                  </a:cubicBezTo>
                  <a:cubicBezTo>
                    <a:pt x="7033" y="39"/>
                    <a:pt x="6854" y="0"/>
                    <a:pt x="667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034;p29"/>
            <p:cNvSpPr/>
            <p:nvPr/>
          </p:nvSpPr>
          <p:spPr>
            <a:xfrm rot="1610678">
              <a:off x="3294350" y="1872486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1"/>
                  </a:moveTo>
                  <a:cubicBezTo>
                    <a:pt x="5120" y="1"/>
                    <a:pt x="3512" y="2882"/>
                    <a:pt x="3512" y="5197"/>
                  </a:cubicBezTo>
                  <a:cubicBezTo>
                    <a:pt x="3512" y="6973"/>
                    <a:pt x="1" y="7172"/>
                    <a:pt x="959" y="10138"/>
                  </a:cubicBezTo>
                  <a:cubicBezTo>
                    <a:pt x="1186" y="10840"/>
                    <a:pt x="1872" y="11311"/>
                    <a:pt x="2723" y="11311"/>
                  </a:cubicBezTo>
                  <a:cubicBezTo>
                    <a:pt x="3806" y="11311"/>
                    <a:pt x="5157" y="10546"/>
                    <a:pt x="6161" y="8523"/>
                  </a:cubicBezTo>
                  <a:cubicBezTo>
                    <a:pt x="6550" y="7740"/>
                    <a:pt x="7075" y="7039"/>
                    <a:pt x="7725" y="6454"/>
                  </a:cubicBezTo>
                  <a:cubicBezTo>
                    <a:pt x="8168" y="6056"/>
                    <a:pt x="8653" y="5482"/>
                    <a:pt x="8941" y="4709"/>
                  </a:cubicBezTo>
                  <a:cubicBezTo>
                    <a:pt x="9584" y="2988"/>
                    <a:pt x="9473" y="1184"/>
                    <a:pt x="7210" y="122"/>
                  </a:cubicBezTo>
                  <a:cubicBezTo>
                    <a:pt x="7033" y="39"/>
                    <a:pt x="6854" y="1"/>
                    <a:pt x="6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035;p29"/>
            <p:cNvSpPr/>
            <p:nvPr/>
          </p:nvSpPr>
          <p:spPr>
            <a:xfrm rot="1610678">
              <a:off x="3242157" y="2207819"/>
              <a:ext cx="257105" cy="224672"/>
            </a:xfrm>
            <a:custGeom>
              <a:avLst/>
              <a:gdLst/>
              <a:ahLst/>
              <a:cxnLst/>
              <a:rect l="l" t="t" r="r" b="b"/>
              <a:pathLst>
                <a:path w="4599" h="4019" extrusionOk="0">
                  <a:moveTo>
                    <a:pt x="1293" y="1"/>
                  </a:moveTo>
                  <a:lnTo>
                    <a:pt x="1293" y="1"/>
                  </a:lnTo>
                  <a:cubicBezTo>
                    <a:pt x="575" y="633"/>
                    <a:pt x="1" y="1420"/>
                    <a:pt x="461" y="2846"/>
                  </a:cubicBezTo>
                  <a:cubicBezTo>
                    <a:pt x="688" y="3548"/>
                    <a:pt x="1373" y="4018"/>
                    <a:pt x="2222" y="4018"/>
                  </a:cubicBezTo>
                  <a:cubicBezTo>
                    <a:pt x="2955" y="4018"/>
                    <a:pt x="3810" y="3668"/>
                    <a:pt x="4598" y="2814"/>
                  </a:cubicBezTo>
                  <a:lnTo>
                    <a:pt x="4598" y="2814"/>
                  </a:lnTo>
                  <a:cubicBezTo>
                    <a:pt x="3919" y="3405"/>
                    <a:pt x="3213" y="3655"/>
                    <a:pt x="2594" y="3655"/>
                  </a:cubicBezTo>
                  <a:cubicBezTo>
                    <a:pt x="1744" y="3655"/>
                    <a:pt x="1059" y="3185"/>
                    <a:pt x="832" y="2481"/>
                  </a:cubicBezTo>
                  <a:cubicBezTo>
                    <a:pt x="458" y="1317"/>
                    <a:pt x="770" y="578"/>
                    <a:pt x="129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036;p29"/>
            <p:cNvSpPr/>
            <p:nvPr/>
          </p:nvSpPr>
          <p:spPr>
            <a:xfrm rot="1610678">
              <a:off x="3521945" y="2013099"/>
              <a:ext cx="255372" cy="269449"/>
            </a:xfrm>
            <a:custGeom>
              <a:avLst/>
              <a:gdLst/>
              <a:ahLst/>
              <a:cxnLst/>
              <a:rect l="l" t="t" r="r" b="b"/>
              <a:pathLst>
                <a:path w="4568" h="4820" extrusionOk="0">
                  <a:moveTo>
                    <a:pt x="2789" y="1"/>
                  </a:moveTo>
                  <a:cubicBezTo>
                    <a:pt x="2741" y="1"/>
                    <a:pt x="2692" y="4"/>
                    <a:pt x="2643" y="10"/>
                  </a:cubicBezTo>
                  <a:cubicBezTo>
                    <a:pt x="2135" y="75"/>
                    <a:pt x="1564" y="484"/>
                    <a:pt x="905" y="1261"/>
                  </a:cubicBezTo>
                  <a:cubicBezTo>
                    <a:pt x="451" y="1797"/>
                    <a:pt x="125" y="2309"/>
                    <a:pt x="111" y="2330"/>
                  </a:cubicBezTo>
                  <a:cubicBezTo>
                    <a:pt x="1" y="2505"/>
                    <a:pt x="53" y="2739"/>
                    <a:pt x="231" y="2852"/>
                  </a:cubicBezTo>
                  <a:lnTo>
                    <a:pt x="235" y="2852"/>
                  </a:lnTo>
                  <a:cubicBezTo>
                    <a:pt x="297" y="2891"/>
                    <a:pt x="366" y="2910"/>
                    <a:pt x="435" y="2910"/>
                  </a:cubicBezTo>
                  <a:cubicBezTo>
                    <a:pt x="559" y="2910"/>
                    <a:pt x="680" y="2848"/>
                    <a:pt x="754" y="2735"/>
                  </a:cubicBezTo>
                  <a:cubicBezTo>
                    <a:pt x="1245" y="1959"/>
                    <a:pt x="2186" y="832"/>
                    <a:pt x="2743" y="760"/>
                  </a:cubicBezTo>
                  <a:cubicBezTo>
                    <a:pt x="2761" y="757"/>
                    <a:pt x="2777" y="756"/>
                    <a:pt x="2793" y="756"/>
                  </a:cubicBezTo>
                  <a:cubicBezTo>
                    <a:pt x="2857" y="756"/>
                    <a:pt x="2907" y="779"/>
                    <a:pt x="2960" y="828"/>
                  </a:cubicBezTo>
                  <a:cubicBezTo>
                    <a:pt x="3547" y="1371"/>
                    <a:pt x="3385" y="3282"/>
                    <a:pt x="3145" y="4360"/>
                  </a:cubicBezTo>
                  <a:cubicBezTo>
                    <a:pt x="3107" y="4522"/>
                    <a:pt x="3179" y="4680"/>
                    <a:pt x="3313" y="4762"/>
                  </a:cubicBezTo>
                  <a:cubicBezTo>
                    <a:pt x="3348" y="4783"/>
                    <a:pt x="3389" y="4800"/>
                    <a:pt x="3430" y="4810"/>
                  </a:cubicBezTo>
                  <a:cubicBezTo>
                    <a:pt x="3458" y="4816"/>
                    <a:pt x="3485" y="4819"/>
                    <a:pt x="3512" y="4819"/>
                  </a:cubicBezTo>
                  <a:cubicBezTo>
                    <a:pt x="3684" y="4819"/>
                    <a:pt x="3842" y="4700"/>
                    <a:pt x="3884" y="4525"/>
                  </a:cubicBezTo>
                  <a:cubicBezTo>
                    <a:pt x="3956" y="4195"/>
                    <a:pt x="4568" y="1285"/>
                    <a:pt x="3475" y="272"/>
                  </a:cubicBezTo>
                  <a:cubicBezTo>
                    <a:pt x="3281" y="93"/>
                    <a:pt x="3046" y="1"/>
                    <a:pt x="27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037;p29"/>
            <p:cNvSpPr/>
            <p:nvPr/>
          </p:nvSpPr>
          <p:spPr>
            <a:xfrm rot="1610678">
              <a:off x="3729410" y="2016493"/>
              <a:ext cx="66918" cy="90394"/>
            </a:xfrm>
            <a:custGeom>
              <a:avLst/>
              <a:gdLst/>
              <a:ahLst/>
              <a:cxnLst/>
              <a:rect l="l" t="t" r="r" b="b"/>
              <a:pathLst>
                <a:path w="1197" h="1617" extrusionOk="0">
                  <a:moveTo>
                    <a:pt x="767" y="0"/>
                  </a:moveTo>
                  <a:cubicBezTo>
                    <a:pt x="617" y="0"/>
                    <a:pt x="477" y="89"/>
                    <a:pt x="417" y="238"/>
                  </a:cubicBezTo>
                  <a:lnTo>
                    <a:pt x="69" y="1097"/>
                  </a:lnTo>
                  <a:cubicBezTo>
                    <a:pt x="1" y="1269"/>
                    <a:pt x="66" y="1464"/>
                    <a:pt x="221" y="1561"/>
                  </a:cubicBezTo>
                  <a:cubicBezTo>
                    <a:pt x="238" y="1572"/>
                    <a:pt x="258" y="1581"/>
                    <a:pt x="279" y="1588"/>
                  </a:cubicBezTo>
                  <a:cubicBezTo>
                    <a:pt x="326" y="1607"/>
                    <a:pt x="374" y="1616"/>
                    <a:pt x="422" y="1616"/>
                  </a:cubicBezTo>
                  <a:cubicBezTo>
                    <a:pt x="571" y="1616"/>
                    <a:pt x="713" y="1527"/>
                    <a:pt x="770" y="1379"/>
                  </a:cubicBezTo>
                  <a:lnTo>
                    <a:pt x="1117" y="520"/>
                  </a:lnTo>
                  <a:cubicBezTo>
                    <a:pt x="1197" y="327"/>
                    <a:pt x="1103" y="108"/>
                    <a:pt x="911" y="29"/>
                  </a:cubicBezTo>
                  <a:cubicBezTo>
                    <a:pt x="864" y="10"/>
                    <a:pt x="815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11532" y="4183299"/>
            <a:ext cx="12532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Rally coach</a:t>
            </a:r>
            <a:endParaRPr 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3" t="35624" r="19619" b="16145"/>
          <a:stretch>
            <a:fillRect/>
          </a:stretch>
        </p:blipFill>
        <p:spPr bwMode="auto">
          <a:xfrm>
            <a:off x="-152399" y="-1"/>
            <a:ext cx="3383796" cy="3634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Box 8"/>
          <p:cNvSpPr txBox="1"/>
          <p:nvPr/>
        </p:nvSpPr>
        <p:spPr>
          <a:xfrm>
            <a:off x="3513646" y="938428"/>
            <a:ext cx="5073840" cy="3964498"/>
          </a:xfrm>
          <a:prstGeom prst="rect">
            <a:avLst/>
          </a:prstGeom>
          <a:solidFill>
            <a:sysClr val="window" lastClr="FFFFFF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p.108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1-What is the genre?___________________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2-Where did the family go?________________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3-What did they do? ______________________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4-Who was the man that ran toward the family? ______________________________________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5-What did he say? _________________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6-The pronoun he line 5 refers to: ________________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Arial" panose="020B0604020202020204" pitchFamily="34" charset="0"/>
                <a:cs typeface="Arial" panose="020B0604020202020204" pitchFamily="34" charset="0"/>
              </a:rPr>
              <a:t>7- Write two clues that tells where the story take place ___________________________________ 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78" y="3634352"/>
            <a:ext cx="2708597" cy="169557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3962400" y="319606"/>
            <a:ext cx="1905001" cy="487500"/>
          </a:xfrm>
        </p:spPr>
        <p:txBody>
          <a:bodyPr/>
          <a:lstStyle/>
          <a:p>
            <a:r>
              <a:rPr lang="en-US" sz="5400"/>
              <a:t>Listen       </a:t>
            </a:r>
            <a:endParaRPr lang="en-US" sz="5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3" t="10416" r="19619" b="16146"/>
          <a:stretch>
            <a:fillRect/>
          </a:stretch>
        </p:blipFill>
        <p:spPr bwMode="auto">
          <a:xfrm>
            <a:off x="0" y="-247650"/>
            <a:ext cx="3676651" cy="537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oogle Shape;1024;p29"/>
          <p:cNvGrpSpPr/>
          <p:nvPr/>
        </p:nvGrpSpPr>
        <p:grpSpPr>
          <a:xfrm>
            <a:off x="7316712" y="1055083"/>
            <a:ext cx="1851010" cy="1657121"/>
            <a:chOff x="2770643" y="1634844"/>
            <a:chExt cx="1179623" cy="988011"/>
          </a:xfrm>
        </p:grpSpPr>
        <p:sp>
          <p:nvSpPr>
            <p:cNvPr id="17" name="Google Shape;1025;p29"/>
            <p:cNvSpPr/>
            <p:nvPr/>
          </p:nvSpPr>
          <p:spPr>
            <a:xfrm rot="1610678">
              <a:off x="3451097" y="1946259"/>
              <a:ext cx="49476" cy="49641"/>
            </a:xfrm>
            <a:custGeom>
              <a:avLst/>
              <a:gdLst/>
              <a:ahLst/>
              <a:cxnLst/>
              <a:rect l="l" t="t" r="r" b="b"/>
              <a:pathLst>
                <a:path w="885" h="888" extrusionOk="0">
                  <a:moveTo>
                    <a:pt x="440" y="1"/>
                  </a:moveTo>
                  <a:cubicBezTo>
                    <a:pt x="196" y="1"/>
                    <a:pt x="1" y="200"/>
                    <a:pt x="1" y="444"/>
                  </a:cubicBezTo>
                  <a:cubicBezTo>
                    <a:pt x="1" y="688"/>
                    <a:pt x="196" y="887"/>
                    <a:pt x="440" y="887"/>
                  </a:cubicBezTo>
                  <a:cubicBezTo>
                    <a:pt x="684" y="887"/>
                    <a:pt x="884" y="688"/>
                    <a:pt x="884" y="444"/>
                  </a:cubicBezTo>
                  <a:cubicBezTo>
                    <a:pt x="884" y="200"/>
                    <a:pt x="684" y="1"/>
                    <a:pt x="44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026;p29"/>
            <p:cNvSpPr/>
            <p:nvPr/>
          </p:nvSpPr>
          <p:spPr>
            <a:xfrm rot="1610678">
              <a:off x="3553029" y="2025653"/>
              <a:ext cx="49420" cy="49585"/>
            </a:xfrm>
            <a:custGeom>
              <a:avLst/>
              <a:gdLst/>
              <a:ahLst/>
              <a:cxnLst/>
              <a:rect l="l" t="t" r="r" b="b"/>
              <a:pathLst>
                <a:path w="884" h="887" extrusionOk="0">
                  <a:moveTo>
                    <a:pt x="440" y="0"/>
                  </a:moveTo>
                  <a:cubicBezTo>
                    <a:pt x="196" y="0"/>
                    <a:pt x="1" y="200"/>
                    <a:pt x="1" y="443"/>
                  </a:cubicBezTo>
                  <a:cubicBezTo>
                    <a:pt x="1" y="687"/>
                    <a:pt x="196" y="887"/>
                    <a:pt x="440" y="887"/>
                  </a:cubicBezTo>
                  <a:cubicBezTo>
                    <a:pt x="684" y="887"/>
                    <a:pt x="884" y="687"/>
                    <a:pt x="884" y="443"/>
                  </a:cubicBezTo>
                  <a:cubicBezTo>
                    <a:pt x="884" y="200"/>
                    <a:pt x="684" y="0"/>
                    <a:pt x="44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027;p29"/>
            <p:cNvSpPr/>
            <p:nvPr/>
          </p:nvSpPr>
          <p:spPr>
            <a:xfrm rot="1610678">
              <a:off x="3445120" y="2129277"/>
              <a:ext cx="49587" cy="49418"/>
            </a:xfrm>
            <a:custGeom>
              <a:avLst/>
              <a:gdLst/>
              <a:ahLst/>
              <a:cxnLst/>
              <a:rect l="l" t="t" r="r" b="b"/>
              <a:pathLst>
                <a:path w="887" h="884" extrusionOk="0">
                  <a:moveTo>
                    <a:pt x="443" y="0"/>
                  </a:moveTo>
                  <a:cubicBezTo>
                    <a:pt x="199" y="0"/>
                    <a:pt x="0" y="196"/>
                    <a:pt x="0" y="440"/>
                  </a:cubicBezTo>
                  <a:cubicBezTo>
                    <a:pt x="0" y="685"/>
                    <a:pt x="199" y="883"/>
                    <a:pt x="443" y="883"/>
                  </a:cubicBezTo>
                  <a:cubicBezTo>
                    <a:pt x="687" y="883"/>
                    <a:pt x="887" y="685"/>
                    <a:pt x="887" y="440"/>
                  </a:cubicBezTo>
                  <a:cubicBezTo>
                    <a:pt x="887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028;p29"/>
            <p:cNvSpPr/>
            <p:nvPr/>
          </p:nvSpPr>
          <p:spPr>
            <a:xfrm rot="1610678">
              <a:off x="2907743" y="1732633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5" y="1"/>
                  </a:moveTo>
                  <a:cubicBezTo>
                    <a:pt x="3575" y="1"/>
                    <a:pt x="2632" y="974"/>
                    <a:pt x="2024" y="2230"/>
                  </a:cubicBezTo>
                  <a:cubicBezTo>
                    <a:pt x="1662" y="2972"/>
                    <a:pt x="1580" y="3717"/>
                    <a:pt x="1597" y="4315"/>
                  </a:cubicBezTo>
                  <a:cubicBezTo>
                    <a:pt x="1621" y="5188"/>
                    <a:pt x="1477" y="6054"/>
                    <a:pt x="1178" y="6871"/>
                  </a:cubicBezTo>
                  <a:cubicBezTo>
                    <a:pt x="1" y="10110"/>
                    <a:pt x="1499" y="11912"/>
                    <a:pt x="2903" y="11912"/>
                  </a:cubicBezTo>
                  <a:cubicBezTo>
                    <a:pt x="3141" y="11912"/>
                    <a:pt x="3377" y="11860"/>
                    <a:pt x="3597" y="11754"/>
                  </a:cubicBezTo>
                  <a:cubicBezTo>
                    <a:pt x="6404" y="10401"/>
                    <a:pt x="4126" y="7721"/>
                    <a:pt x="5411" y="6497"/>
                  </a:cubicBezTo>
                  <a:cubicBezTo>
                    <a:pt x="7287" y="4714"/>
                    <a:pt x="8280" y="993"/>
                    <a:pt x="6538" y="316"/>
                  </a:cubicBezTo>
                  <a:cubicBezTo>
                    <a:pt x="5977" y="99"/>
                    <a:pt x="5471" y="1"/>
                    <a:pt x="5015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029;p29"/>
            <p:cNvSpPr/>
            <p:nvPr/>
          </p:nvSpPr>
          <p:spPr>
            <a:xfrm rot="1610678">
              <a:off x="2896060" y="1703474"/>
              <a:ext cx="462890" cy="665909"/>
            </a:xfrm>
            <a:custGeom>
              <a:avLst/>
              <a:gdLst/>
              <a:ahLst/>
              <a:cxnLst/>
              <a:rect l="l" t="t" r="r" b="b"/>
              <a:pathLst>
                <a:path w="8280" h="11912" extrusionOk="0">
                  <a:moveTo>
                    <a:pt x="5012" y="1"/>
                  </a:moveTo>
                  <a:cubicBezTo>
                    <a:pt x="3572" y="1"/>
                    <a:pt x="2627" y="974"/>
                    <a:pt x="2019" y="2230"/>
                  </a:cubicBezTo>
                  <a:cubicBezTo>
                    <a:pt x="1659" y="2972"/>
                    <a:pt x="1576" y="3717"/>
                    <a:pt x="1594" y="4315"/>
                  </a:cubicBezTo>
                  <a:cubicBezTo>
                    <a:pt x="1618" y="5188"/>
                    <a:pt x="1473" y="6054"/>
                    <a:pt x="1177" y="6871"/>
                  </a:cubicBezTo>
                  <a:cubicBezTo>
                    <a:pt x="0" y="10110"/>
                    <a:pt x="1496" y="11912"/>
                    <a:pt x="2901" y="11912"/>
                  </a:cubicBezTo>
                  <a:cubicBezTo>
                    <a:pt x="3140" y="11912"/>
                    <a:pt x="3377" y="11860"/>
                    <a:pt x="3597" y="11754"/>
                  </a:cubicBezTo>
                  <a:cubicBezTo>
                    <a:pt x="6404" y="10400"/>
                    <a:pt x="4125" y="7721"/>
                    <a:pt x="5411" y="6497"/>
                  </a:cubicBezTo>
                  <a:cubicBezTo>
                    <a:pt x="7284" y="4714"/>
                    <a:pt x="8280" y="993"/>
                    <a:pt x="6534" y="316"/>
                  </a:cubicBezTo>
                  <a:cubicBezTo>
                    <a:pt x="5974" y="98"/>
                    <a:pt x="5468" y="1"/>
                    <a:pt x="50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030;p29"/>
            <p:cNvSpPr/>
            <p:nvPr/>
          </p:nvSpPr>
          <p:spPr>
            <a:xfrm rot="1610678">
              <a:off x="2828732" y="2133668"/>
              <a:ext cx="250844" cy="177434"/>
            </a:xfrm>
            <a:custGeom>
              <a:avLst/>
              <a:gdLst/>
              <a:ahLst/>
              <a:cxnLst/>
              <a:rect l="l" t="t" r="r" b="b"/>
              <a:pathLst>
                <a:path w="4487" h="3174" extrusionOk="0">
                  <a:moveTo>
                    <a:pt x="130" y="0"/>
                  </a:moveTo>
                  <a:cubicBezTo>
                    <a:pt x="0" y="2058"/>
                    <a:pt x="1163" y="3174"/>
                    <a:pt x="2270" y="3174"/>
                  </a:cubicBezTo>
                  <a:cubicBezTo>
                    <a:pt x="2509" y="3174"/>
                    <a:pt x="2745" y="3122"/>
                    <a:pt x="2965" y="3017"/>
                  </a:cubicBezTo>
                  <a:cubicBezTo>
                    <a:pt x="4315" y="2364"/>
                    <a:pt x="4487" y="1405"/>
                    <a:pt x="4449" y="451"/>
                  </a:cubicBezTo>
                  <a:lnTo>
                    <a:pt x="4449" y="451"/>
                  </a:lnTo>
                  <a:cubicBezTo>
                    <a:pt x="4390" y="1226"/>
                    <a:pt x="4075" y="1962"/>
                    <a:pt x="2968" y="2495"/>
                  </a:cubicBezTo>
                  <a:cubicBezTo>
                    <a:pt x="2748" y="2601"/>
                    <a:pt x="2513" y="2653"/>
                    <a:pt x="2274" y="2653"/>
                  </a:cubicBezTo>
                  <a:cubicBezTo>
                    <a:pt x="1266" y="2653"/>
                    <a:pt x="210" y="1723"/>
                    <a:pt x="130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031;p29"/>
            <p:cNvSpPr/>
            <p:nvPr/>
          </p:nvSpPr>
          <p:spPr>
            <a:xfrm rot="1610678">
              <a:off x="3043295" y="1815429"/>
              <a:ext cx="259397" cy="231548"/>
            </a:xfrm>
            <a:custGeom>
              <a:avLst/>
              <a:gdLst/>
              <a:ahLst/>
              <a:cxnLst/>
              <a:rect l="l" t="t" r="r" b="b"/>
              <a:pathLst>
                <a:path w="4640" h="4142" extrusionOk="0">
                  <a:moveTo>
                    <a:pt x="3391" y="1"/>
                  </a:moveTo>
                  <a:cubicBezTo>
                    <a:pt x="1925" y="1"/>
                    <a:pt x="299" y="2366"/>
                    <a:pt x="114" y="2642"/>
                  </a:cubicBezTo>
                  <a:cubicBezTo>
                    <a:pt x="1" y="2814"/>
                    <a:pt x="45" y="3051"/>
                    <a:pt x="220" y="3165"/>
                  </a:cubicBezTo>
                  <a:cubicBezTo>
                    <a:pt x="255" y="3189"/>
                    <a:pt x="296" y="3206"/>
                    <a:pt x="334" y="3216"/>
                  </a:cubicBezTo>
                  <a:cubicBezTo>
                    <a:pt x="366" y="3224"/>
                    <a:pt x="399" y="3229"/>
                    <a:pt x="431" y="3229"/>
                  </a:cubicBezTo>
                  <a:cubicBezTo>
                    <a:pt x="553" y="3229"/>
                    <a:pt x="672" y="3170"/>
                    <a:pt x="743" y="3062"/>
                  </a:cubicBezTo>
                  <a:cubicBezTo>
                    <a:pt x="1347" y="2160"/>
                    <a:pt x="2585" y="758"/>
                    <a:pt x="3384" y="758"/>
                  </a:cubicBezTo>
                  <a:cubicBezTo>
                    <a:pt x="3398" y="758"/>
                    <a:pt x="3412" y="758"/>
                    <a:pt x="3426" y="759"/>
                  </a:cubicBezTo>
                  <a:cubicBezTo>
                    <a:pt x="3515" y="763"/>
                    <a:pt x="3574" y="797"/>
                    <a:pt x="3629" y="869"/>
                  </a:cubicBezTo>
                  <a:cubicBezTo>
                    <a:pt x="3959" y="1322"/>
                    <a:pt x="3794" y="2780"/>
                    <a:pt x="3571" y="3673"/>
                  </a:cubicBezTo>
                  <a:cubicBezTo>
                    <a:pt x="3519" y="3875"/>
                    <a:pt x="3642" y="4078"/>
                    <a:pt x="3842" y="4130"/>
                  </a:cubicBezTo>
                  <a:lnTo>
                    <a:pt x="3845" y="4130"/>
                  </a:lnTo>
                  <a:cubicBezTo>
                    <a:pt x="3876" y="4138"/>
                    <a:pt x="3907" y="4142"/>
                    <a:pt x="3938" y="4142"/>
                  </a:cubicBezTo>
                  <a:cubicBezTo>
                    <a:pt x="4107" y="4142"/>
                    <a:pt x="4262" y="4027"/>
                    <a:pt x="4305" y="3855"/>
                  </a:cubicBezTo>
                  <a:cubicBezTo>
                    <a:pt x="4309" y="3831"/>
                    <a:pt x="4457" y="3244"/>
                    <a:pt x="4529" y="2546"/>
                  </a:cubicBezTo>
                  <a:cubicBezTo>
                    <a:pt x="4639" y="1533"/>
                    <a:pt x="4543" y="838"/>
                    <a:pt x="4237" y="423"/>
                  </a:cubicBezTo>
                  <a:cubicBezTo>
                    <a:pt x="4051" y="168"/>
                    <a:pt x="3787" y="24"/>
                    <a:pt x="3474" y="3"/>
                  </a:cubicBezTo>
                  <a:cubicBezTo>
                    <a:pt x="3447" y="1"/>
                    <a:pt x="3419" y="1"/>
                    <a:pt x="3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032;p29"/>
            <p:cNvSpPr/>
            <p:nvPr/>
          </p:nvSpPr>
          <p:spPr>
            <a:xfrm rot="1610678">
              <a:off x="3257486" y="1814474"/>
              <a:ext cx="69601" cy="89500"/>
            </a:xfrm>
            <a:custGeom>
              <a:avLst/>
              <a:gdLst/>
              <a:ahLst/>
              <a:cxnLst/>
              <a:rect l="l" t="t" r="r" b="b"/>
              <a:pathLst>
                <a:path w="1245" h="1601" extrusionOk="0">
                  <a:moveTo>
                    <a:pt x="813" y="1"/>
                  </a:moveTo>
                  <a:cubicBezTo>
                    <a:pt x="669" y="1"/>
                    <a:pt x="531" y="83"/>
                    <a:pt x="468" y="223"/>
                  </a:cubicBezTo>
                  <a:lnTo>
                    <a:pt x="86" y="1065"/>
                  </a:lnTo>
                  <a:cubicBezTo>
                    <a:pt x="1" y="1257"/>
                    <a:pt x="83" y="1481"/>
                    <a:pt x="275" y="1567"/>
                  </a:cubicBezTo>
                  <a:cubicBezTo>
                    <a:pt x="292" y="1577"/>
                    <a:pt x="313" y="1584"/>
                    <a:pt x="334" y="1587"/>
                  </a:cubicBezTo>
                  <a:cubicBezTo>
                    <a:pt x="367" y="1596"/>
                    <a:pt x="400" y="1601"/>
                    <a:pt x="433" y="1601"/>
                  </a:cubicBezTo>
                  <a:cubicBezTo>
                    <a:pt x="576" y="1601"/>
                    <a:pt x="712" y="1518"/>
                    <a:pt x="774" y="1378"/>
                  </a:cubicBezTo>
                  <a:lnTo>
                    <a:pt x="1158" y="533"/>
                  </a:lnTo>
                  <a:cubicBezTo>
                    <a:pt x="1244" y="344"/>
                    <a:pt x="1158" y="120"/>
                    <a:pt x="969" y="35"/>
                  </a:cubicBezTo>
                  <a:cubicBezTo>
                    <a:pt x="919" y="12"/>
                    <a:pt x="86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033;p29"/>
            <p:cNvSpPr/>
            <p:nvPr/>
          </p:nvSpPr>
          <p:spPr>
            <a:xfrm rot="1610678">
              <a:off x="3300573" y="1903643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0"/>
                  </a:moveTo>
                  <a:cubicBezTo>
                    <a:pt x="5123" y="0"/>
                    <a:pt x="3511" y="2882"/>
                    <a:pt x="3511" y="5197"/>
                  </a:cubicBezTo>
                  <a:cubicBezTo>
                    <a:pt x="3511" y="6973"/>
                    <a:pt x="0" y="7172"/>
                    <a:pt x="959" y="10138"/>
                  </a:cubicBezTo>
                  <a:cubicBezTo>
                    <a:pt x="1185" y="10840"/>
                    <a:pt x="1871" y="11310"/>
                    <a:pt x="2722" y="11310"/>
                  </a:cubicBezTo>
                  <a:cubicBezTo>
                    <a:pt x="3805" y="11310"/>
                    <a:pt x="5156" y="10546"/>
                    <a:pt x="6161" y="8522"/>
                  </a:cubicBezTo>
                  <a:cubicBezTo>
                    <a:pt x="6549" y="7739"/>
                    <a:pt x="7075" y="7038"/>
                    <a:pt x="7724" y="6454"/>
                  </a:cubicBezTo>
                  <a:cubicBezTo>
                    <a:pt x="8167" y="6056"/>
                    <a:pt x="8652" y="5482"/>
                    <a:pt x="8941" y="4708"/>
                  </a:cubicBezTo>
                  <a:cubicBezTo>
                    <a:pt x="9583" y="2988"/>
                    <a:pt x="9473" y="1183"/>
                    <a:pt x="7209" y="122"/>
                  </a:cubicBezTo>
                  <a:cubicBezTo>
                    <a:pt x="7033" y="39"/>
                    <a:pt x="6854" y="0"/>
                    <a:pt x="6674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034;p29"/>
            <p:cNvSpPr/>
            <p:nvPr/>
          </p:nvSpPr>
          <p:spPr>
            <a:xfrm rot="1610678">
              <a:off x="3294350" y="1872486"/>
              <a:ext cx="535790" cy="632312"/>
            </a:xfrm>
            <a:custGeom>
              <a:avLst/>
              <a:gdLst/>
              <a:ahLst/>
              <a:cxnLst/>
              <a:rect l="l" t="t" r="r" b="b"/>
              <a:pathLst>
                <a:path w="9584" h="11311" extrusionOk="0">
                  <a:moveTo>
                    <a:pt x="6674" y="1"/>
                  </a:moveTo>
                  <a:cubicBezTo>
                    <a:pt x="5120" y="1"/>
                    <a:pt x="3512" y="2882"/>
                    <a:pt x="3512" y="5197"/>
                  </a:cubicBezTo>
                  <a:cubicBezTo>
                    <a:pt x="3512" y="6973"/>
                    <a:pt x="1" y="7172"/>
                    <a:pt x="959" y="10138"/>
                  </a:cubicBezTo>
                  <a:cubicBezTo>
                    <a:pt x="1186" y="10840"/>
                    <a:pt x="1872" y="11311"/>
                    <a:pt x="2723" y="11311"/>
                  </a:cubicBezTo>
                  <a:cubicBezTo>
                    <a:pt x="3806" y="11311"/>
                    <a:pt x="5157" y="10546"/>
                    <a:pt x="6161" y="8523"/>
                  </a:cubicBezTo>
                  <a:cubicBezTo>
                    <a:pt x="6550" y="7740"/>
                    <a:pt x="7075" y="7039"/>
                    <a:pt x="7725" y="6454"/>
                  </a:cubicBezTo>
                  <a:cubicBezTo>
                    <a:pt x="8168" y="6056"/>
                    <a:pt x="8653" y="5482"/>
                    <a:pt x="8941" y="4709"/>
                  </a:cubicBezTo>
                  <a:cubicBezTo>
                    <a:pt x="9584" y="2988"/>
                    <a:pt x="9473" y="1184"/>
                    <a:pt x="7210" y="122"/>
                  </a:cubicBezTo>
                  <a:cubicBezTo>
                    <a:pt x="7033" y="39"/>
                    <a:pt x="6854" y="1"/>
                    <a:pt x="66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035;p29"/>
            <p:cNvSpPr/>
            <p:nvPr/>
          </p:nvSpPr>
          <p:spPr>
            <a:xfrm rot="1610678">
              <a:off x="3242157" y="2207819"/>
              <a:ext cx="257105" cy="224672"/>
            </a:xfrm>
            <a:custGeom>
              <a:avLst/>
              <a:gdLst/>
              <a:ahLst/>
              <a:cxnLst/>
              <a:rect l="l" t="t" r="r" b="b"/>
              <a:pathLst>
                <a:path w="4599" h="4019" extrusionOk="0">
                  <a:moveTo>
                    <a:pt x="1293" y="1"/>
                  </a:moveTo>
                  <a:lnTo>
                    <a:pt x="1293" y="1"/>
                  </a:lnTo>
                  <a:cubicBezTo>
                    <a:pt x="575" y="633"/>
                    <a:pt x="1" y="1420"/>
                    <a:pt x="461" y="2846"/>
                  </a:cubicBezTo>
                  <a:cubicBezTo>
                    <a:pt x="688" y="3548"/>
                    <a:pt x="1373" y="4018"/>
                    <a:pt x="2222" y="4018"/>
                  </a:cubicBezTo>
                  <a:cubicBezTo>
                    <a:pt x="2955" y="4018"/>
                    <a:pt x="3810" y="3668"/>
                    <a:pt x="4598" y="2814"/>
                  </a:cubicBezTo>
                  <a:lnTo>
                    <a:pt x="4598" y="2814"/>
                  </a:lnTo>
                  <a:cubicBezTo>
                    <a:pt x="3919" y="3405"/>
                    <a:pt x="3213" y="3655"/>
                    <a:pt x="2594" y="3655"/>
                  </a:cubicBezTo>
                  <a:cubicBezTo>
                    <a:pt x="1744" y="3655"/>
                    <a:pt x="1059" y="3185"/>
                    <a:pt x="832" y="2481"/>
                  </a:cubicBezTo>
                  <a:cubicBezTo>
                    <a:pt x="458" y="1317"/>
                    <a:pt x="770" y="578"/>
                    <a:pt x="129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036;p29"/>
            <p:cNvSpPr/>
            <p:nvPr/>
          </p:nvSpPr>
          <p:spPr>
            <a:xfrm rot="1610678">
              <a:off x="3521945" y="2013099"/>
              <a:ext cx="255372" cy="269449"/>
            </a:xfrm>
            <a:custGeom>
              <a:avLst/>
              <a:gdLst/>
              <a:ahLst/>
              <a:cxnLst/>
              <a:rect l="l" t="t" r="r" b="b"/>
              <a:pathLst>
                <a:path w="4568" h="4820" extrusionOk="0">
                  <a:moveTo>
                    <a:pt x="2789" y="1"/>
                  </a:moveTo>
                  <a:cubicBezTo>
                    <a:pt x="2741" y="1"/>
                    <a:pt x="2692" y="4"/>
                    <a:pt x="2643" y="10"/>
                  </a:cubicBezTo>
                  <a:cubicBezTo>
                    <a:pt x="2135" y="75"/>
                    <a:pt x="1564" y="484"/>
                    <a:pt x="905" y="1261"/>
                  </a:cubicBezTo>
                  <a:cubicBezTo>
                    <a:pt x="451" y="1797"/>
                    <a:pt x="125" y="2309"/>
                    <a:pt x="111" y="2330"/>
                  </a:cubicBezTo>
                  <a:cubicBezTo>
                    <a:pt x="1" y="2505"/>
                    <a:pt x="53" y="2739"/>
                    <a:pt x="231" y="2852"/>
                  </a:cubicBezTo>
                  <a:lnTo>
                    <a:pt x="235" y="2852"/>
                  </a:lnTo>
                  <a:cubicBezTo>
                    <a:pt x="297" y="2891"/>
                    <a:pt x="366" y="2910"/>
                    <a:pt x="435" y="2910"/>
                  </a:cubicBezTo>
                  <a:cubicBezTo>
                    <a:pt x="559" y="2910"/>
                    <a:pt x="680" y="2848"/>
                    <a:pt x="754" y="2735"/>
                  </a:cubicBezTo>
                  <a:cubicBezTo>
                    <a:pt x="1245" y="1959"/>
                    <a:pt x="2186" y="832"/>
                    <a:pt x="2743" y="760"/>
                  </a:cubicBezTo>
                  <a:cubicBezTo>
                    <a:pt x="2761" y="757"/>
                    <a:pt x="2777" y="756"/>
                    <a:pt x="2793" y="756"/>
                  </a:cubicBezTo>
                  <a:cubicBezTo>
                    <a:pt x="2857" y="756"/>
                    <a:pt x="2907" y="779"/>
                    <a:pt x="2960" y="828"/>
                  </a:cubicBezTo>
                  <a:cubicBezTo>
                    <a:pt x="3547" y="1371"/>
                    <a:pt x="3385" y="3282"/>
                    <a:pt x="3145" y="4360"/>
                  </a:cubicBezTo>
                  <a:cubicBezTo>
                    <a:pt x="3107" y="4522"/>
                    <a:pt x="3179" y="4680"/>
                    <a:pt x="3313" y="4762"/>
                  </a:cubicBezTo>
                  <a:cubicBezTo>
                    <a:pt x="3348" y="4783"/>
                    <a:pt x="3389" y="4800"/>
                    <a:pt x="3430" y="4810"/>
                  </a:cubicBezTo>
                  <a:cubicBezTo>
                    <a:pt x="3458" y="4816"/>
                    <a:pt x="3485" y="4819"/>
                    <a:pt x="3512" y="4819"/>
                  </a:cubicBezTo>
                  <a:cubicBezTo>
                    <a:pt x="3684" y="4819"/>
                    <a:pt x="3842" y="4700"/>
                    <a:pt x="3884" y="4525"/>
                  </a:cubicBezTo>
                  <a:cubicBezTo>
                    <a:pt x="3956" y="4195"/>
                    <a:pt x="4568" y="1285"/>
                    <a:pt x="3475" y="272"/>
                  </a:cubicBezTo>
                  <a:cubicBezTo>
                    <a:pt x="3281" y="93"/>
                    <a:pt x="3046" y="1"/>
                    <a:pt x="27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037;p29"/>
            <p:cNvSpPr/>
            <p:nvPr/>
          </p:nvSpPr>
          <p:spPr>
            <a:xfrm rot="1610678">
              <a:off x="3729410" y="2016493"/>
              <a:ext cx="66918" cy="90394"/>
            </a:xfrm>
            <a:custGeom>
              <a:avLst/>
              <a:gdLst/>
              <a:ahLst/>
              <a:cxnLst/>
              <a:rect l="l" t="t" r="r" b="b"/>
              <a:pathLst>
                <a:path w="1197" h="1617" extrusionOk="0">
                  <a:moveTo>
                    <a:pt x="767" y="0"/>
                  </a:moveTo>
                  <a:cubicBezTo>
                    <a:pt x="617" y="0"/>
                    <a:pt x="477" y="89"/>
                    <a:pt x="417" y="238"/>
                  </a:cubicBezTo>
                  <a:lnTo>
                    <a:pt x="69" y="1097"/>
                  </a:lnTo>
                  <a:cubicBezTo>
                    <a:pt x="1" y="1269"/>
                    <a:pt x="66" y="1464"/>
                    <a:pt x="221" y="1561"/>
                  </a:cubicBezTo>
                  <a:cubicBezTo>
                    <a:pt x="238" y="1572"/>
                    <a:pt x="258" y="1581"/>
                    <a:pt x="279" y="1588"/>
                  </a:cubicBezTo>
                  <a:cubicBezTo>
                    <a:pt x="326" y="1607"/>
                    <a:pt x="374" y="1616"/>
                    <a:pt x="422" y="1616"/>
                  </a:cubicBezTo>
                  <a:cubicBezTo>
                    <a:pt x="571" y="1616"/>
                    <a:pt x="713" y="1527"/>
                    <a:pt x="770" y="1379"/>
                  </a:cubicBezTo>
                  <a:lnTo>
                    <a:pt x="1117" y="520"/>
                  </a:lnTo>
                  <a:cubicBezTo>
                    <a:pt x="1197" y="327"/>
                    <a:pt x="1103" y="108"/>
                    <a:pt x="911" y="29"/>
                  </a:cubicBezTo>
                  <a:cubicBezTo>
                    <a:pt x="864" y="10"/>
                    <a:pt x="815" y="0"/>
                    <a:pt x="7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" name="Oval 30"/>
          <p:cNvSpPr/>
          <p:nvPr/>
        </p:nvSpPr>
        <p:spPr>
          <a:xfrm>
            <a:off x="6678526" y="-228255"/>
            <a:ext cx="1941226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p.108</a:t>
            </a:r>
            <a:endParaRPr lang="en-US" sz="3600" b="1"/>
          </a:p>
        </p:txBody>
      </p:sp>
      <p:pic>
        <p:nvPicPr>
          <p:cNvPr id="32" name="Google Shape;1156;p32"/>
          <p:cNvPicPr preferRelativeResize="0"/>
          <p:nvPr/>
        </p:nvPicPr>
        <p:blipFill rotWithShape="1">
          <a:blip r:embed="rId2"/>
          <a:srcRect l="23647" r="8537"/>
          <a:stretch>
            <a:fillRect/>
          </a:stretch>
        </p:blipFill>
        <p:spPr>
          <a:xfrm>
            <a:off x="4866468" y="2069024"/>
            <a:ext cx="2969627" cy="276616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CS_L4_AUD_U02_p108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91664.5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0956" y="8495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/>
        <p:txBody>
          <a:bodyPr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rcRect l="20104" t="20370" r="26021" b="10852"/>
          <a:stretch>
            <a:fillRect/>
          </a:stretch>
        </p:blipFill>
        <p:spPr>
          <a:xfrm>
            <a:off x="45720" y="-43180"/>
            <a:ext cx="9199880" cy="52825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7" name="Google Shape;1697;p53"/>
          <p:cNvSpPr/>
          <p:nvPr/>
        </p:nvSpPr>
        <p:spPr>
          <a:xfrm>
            <a:off x="1673352" y="98104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Gill Sans" panose="020B0604020202020204"/>
              <a:buNone/>
            </a:pPr>
            <a:r>
              <a:rPr lang="en-GB" sz="2100" b="0" i="0" u="none" strike="noStrike" cap="none" dirty="0">
                <a:solidFill>
                  <a:srgbClr val="262626"/>
                </a:solidFill>
                <a:latin typeface="Gill Sans" panose="020B0604020202020204"/>
                <a:ea typeface="Gill Sans" panose="020B0604020202020204"/>
                <a:cs typeface="Gill Sans" panose="020B0604020202020204"/>
                <a:sym typeface="Gill Sans" panose="020B0604020202020204"/>
              </a:rPr>
              <a:t>DIFFERENTIATION </a:t>
            </a:r>
            <a:r>
              <a:rPr lang="en-GB" sz="2100" b="1" i="0" u="none" strike="noStrike" cap="none" dirty="0">
                <a:solidFill>
                  <a:srgbClr val="26262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  2 MIN</a:t>
            </a:r>
            <a:endParaRPr sz="2100" b="1" i="0" u="none" strike="noStrike" cap="none" dirty="0">
              <a:solidFill>
                <a:srgbClr val="26262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98" name="Google Shape;1698;p53"/>
          <p:cNvSpPr/>
          <p:nvPr/>
        </p:nvSpPr>
        <p:spPr>
          <a:xfrm>
            <a:off x="886266" y="1244904"/>
            <a:ext cx="3704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Arial" panose="020B0604020202020204"/>
              <a:buNone/>
            </a:pPr>
            <a:r>
              <a:rPr lang="en-GB" sz="20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Students </a:t>
            </a:r>
            <a:r>
              <a:rPr lang="en-US" altLang="en-GB" sz="20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4</a:t>
            </a:r>
            <a:r>
              <a:rPr lang="en-GB" sz="20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endParaRPr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 panose="020B0604020202020204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The setting of the text is:</a:t>
            </a:r>
            <a:endParaRPr lang="en-US" sz="18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 panose="020B0604020202020204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1. Forest</a:t>
            </a:r>
            <a:endParaRPr lang="en-US" sz="18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 panose="020B0604020202020204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2. Beach</a:t>
            </a:r>
            <a:endParaRPr lang="en-US" sz="18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09182"/>
              </a:buClr>
              <a:buSzPts val="1400"/>
              <a:buFont typeface="Arial" panose="020B0604020202020204"/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3. Home</a:t>
            </a:r>
            <a:endParaRPr sz="18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7800" marR="0" lvl="0" indent="-889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 panose="020B0604020202020204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699" name="Google Shape;1699;p53"/>
          <p:cNvSpPr txBox="1"/>
          <p:nvPr/>
        </p:nvSpPr>
        <p:spPr>
          <a:xfrm>
            <a:off x="885200" y="2869001"/>
            <a:ext cx="3713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Students </a:t>
            </a:r>
            <a:r>
              <a:rPr lang="en-US" altLang="en-GB" sz="24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3</a:t>
            </a:r>
            <a:r>
              <a:rPr lang="en-GB" sz="24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endParaRPr sz="24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 panose="020B0604020202020204"/>
              <a:buNone/>
            </a:pPr>
            <a:endParaRPr sz="2400" b="1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en-GB" sz="2400" b="1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Give evidence that the narrator is one of the characters?</a:t>
            </a:r>
            <a:endParaRPr sz="1600" b="0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00" name="Google Shape;1700;p53"/>
          <p:cNvSpPr/>
          <p:nvPr/>
        </p:nvSpPr>
        <p:spPr>
          <a:xfrm>
            <a:off x="4603635" y="1244904"/>
            <a:ext cx="36504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 panose="020B0604020202020204"/>
              <a:buNone/>
            </a:pPr>
            <a:r>
              <a:rPr lang="en-GB" sz="24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Students </a:t>
            </a:r>
            <a:r>
              <a:rPr lang="en-US" altLang="en-GB" sz="24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2</a:t>
            </a:r>
            <a:r>
              <a:rPr lang="en-GB" sz="24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endParaRPr sz="12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500"/>
            </a:pPr>
            <a:r>
              <a:rPr lang="en-GB" sz="2100" b="1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Who are the characters? </a:t>
            </a:r>
            <a:endParaRPr sz="1500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01" name="Google Shape;1701;p53"/>
          <p:cNvSpPr txBox="1"/>
          <p:nvPr/>
        </p:nvSpPr>
        <p:spPr>
          <a:xfrm>
            <a:off x="4599112" y="2869001"/>
            <a:ext cx="3659700" cy="1621500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/>
              <a:buNone/>
            </a:pPr>
            <a:r>
              <a:rPr lang="en-GB" sz="21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Students </a:t>
            </a:r>
            <a:r>
              <a:rPr lang="en-US" altLang="en-GB" sz="21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1</a:t>
            </a:r>
            <a:r>
              <a:rPr lang="en-GB" sz="2100" b="1" i="0" u="none" strike="noStrike" cap="none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endParaRPr sz="2100" b="1" i="0" u="none" strike="noStrike" cap="none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/>
              <a:buNone/>
            </a:pPr>
            <a:endParaRPr sz="2100" b="1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/>
              <a:buNone/>
            </a:pPr>
            <a:r>
              <a:rPr lang="en-GB" sz="2100" b="1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True or false</a:t>
            </a:r>
            <a:endParaRPr sz="2100" b="1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457200" marR="0" lvl="0" indent="-3416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 panose="020F0502020204030204"/>
              <a:buAutoNum type="arabicPeriod"/>
            </a:pPr>
            <a:r>
              <a:rPr lang="en-GB" sz="2100" b="1" dirty="0">
                <a:solidFill>
                  <a:schemeClr val="dk1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The genre of the text is fable.(    )</a:t>
            </a:r>
            <a:endParaRPr sz="2100" b="1" dirty="0">
              <a:solidFill>
                <a:schemeClr val="dk1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5291" y="1817970"/>
            <a:ext cx="5550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Critical Thinking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5291" y="2802310"/>
            <a:ext cx="7240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What would you do if you were in the same situation?</a:t>
            </a:r>
            <a:endParaRPr 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3044" y="4688778"/>
            <a:ext cx="1300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Buzz in</a:t>
            </a:r>
            <a:endParaRPr lang="en-U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64"/>
          <p:cNvSpPr/>
          <p:nvPr/>
        </p:nvSpPr>
        <p:spPr>
          <a:xfrm>
            <a:off x="1859332" y="-100998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 panose="020F0502020204030204"/>
              <a:buNone/>
            </a:pPr>
            <a:r>
              <a:rPr lang="en-GB" sz="2100" b="1" i="0" u="none" strike="noStrike" cap="none" dirty="0">
                <a:solidFill>
                  <a:srgbClr val="26262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SUMMATIVE ASSESSMENT ( IRS ) </a:t>
            </a:r>
            <a:endParaRPr sz="11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 panose="020F0502020204030204"/>
              <a:buNone/>
            </a:pPr>
            <a:r>
              <a:rPr lang="en-GB" sz="2100" b="1" i="0" u="none" strike="noStrike" cap="none" dirty="0">
                <a:solidFill>
                  <a:srgbClr val="26262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 MIN</a:t>
            </a:r>
            <a:endParaRPr sz="2100" b="1" i="0" u="none" strike="noStrike" cap="none" dirty="0">
              <a:solidFill>
                <a:srgbClr val="26262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82" name="Google Shape;1782;p64"/>
          <p:cNvSpPr/>
          <p:nvPr/>
        </p:nvSpPr>
        <p:spPr>
          <a:xfrm>
            <a:off x="941523" y="852593"/>
            <a:ext cx="7493430" cy="4184356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Char char="•"/>
            </a:pP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The genre of the text is </a:t>
            </a:r>
            <a:r>
              <a:rPr lang="en-US" alt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informational text</a:t>
            </a: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:</a:t>
            </a:r>
            <a:endParaRPr lang="en-GB" sz="2400" b="1" dirty="0">
              <a:solidFill>
                <a:srgbClr val="548135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br>
              <a:rPr lang="en-GB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True</a:t>
            </a:r>
            <a:br>
              <a:rPr lang="en-GB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2.  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False</a:t>
            </a:r>
            <a:endParaRPr sz="2400" b="1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r>
              <a:rPr lang="en-GB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200" b="0" i="0" u="none" strike="noStrike" cap="none" dirty="0">
              <a:solidFill>
                <a:srgbClr val="262626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Char char="•"/>
            </a:pP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The family should leave the beach because of :</a:t>
            </a:r>
            <a:endParaRPr lang="en-GB" sz="2400" b="1" dirty="0">
              <a:solidFill>
                <a:srgbClr val="548135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  </a:t>
            </a:r>
            <a:endParaRPr sz="20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 panose="020B0604020202020204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 hurricane </a:t>
            </a:r>
            <a:br>
              <a:rPr lang="en-GB" sz="2400" b="1" dirty="0"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2. 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h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ot weather</a:t>
            </a:r>
            <a:br>
              <a:rPr lang="en-GB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Char char="•"/>
            </a:pP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They shou</a:t>
            </a:r>
            <a:r>
              <a:rPr lang="en-US" sz="2400" b="1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l</a:t>
            </a:r>
            <a:r>
              <a:rPr lang="en-GB" sz="2400" b="1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d</a:t>
            </a: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endParaRPr lang="en-GB" sz="2400" b="1" dirty="0">
              <a:solidFill>
                <a:srgbClr val="548135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endParaRPr sz="2400" b="0" i="0" u="none" strike="noStrike" cap="none" dirty="0">
              <a:solidFill>
                <a:srgbClr val="548135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G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o back home.</a:t>
            </a:r>
            <a:br>
              <a:rPr lang="en-GB" sz="2400" b="1" dirty="0"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2.  Find a shelter.</a:t>
            </a:r>
            <a:endParaRPr sz="900" b="0" i="0" u="none" strike="noStrike" cap="none" dirty="0">
              <a:solidFill>
                <a:srgbClr val="26262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" name="Google Shape;1781;p64"/>
          <p:cNvSpPr/>
          <p:nvPr/>
        </p:nvSpPr>
        <p:spPr>
          <a:xfrm>
            <a:off x="1859332" y="-100998"/>
            <a:ext cx="5797200" cy="891600"/>
          </a:xfrm>
          <a:prstGeom prst="rect">
            <a:avLst/>
          </a:prstGeom>
          <a:solidFill>
            <a:srgbClr val="E1EFD8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 panose="020F0502020204030204"/>
              <a:buNone/>
            </a:pPr>
            <a:r>
              <a:rPr lang="en-GB" sz="2100" b="1" i="0" u="none" strike="noStrike" cap="none" dirty="0">
                <a:solidFill>
                  <a:srgbClr val="26262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SUMMATIVE ASSESSMENT ( IRS ) </a:t>
            </a:r>
            <a:endParaRPr sz="1100" b="0" i="0" u="none" strike="noStrike" cap="none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Calibri" panose="020F0502020204030204"/>
              <a:buNone/>
            </a:pPr>
            <a:r>
              <a:rPr lang="en-GB" sz="2100" b="1" i="0" u="none" strike="noStrike" cap="none" dirty="0">
                <a:solidFill>
                  <a:srgbClr val="262626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1 MIN</a:t>
            </a:r>
            <a:endParaRPr sz="2100" b="1" i="0" u="none" strike="noStrike" cap="none" dirty="0">
              <a:solidFill>
                <a:srgbClr val="26262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782" name="Google Shape;1782;p64"/>
          <p:cNvSpPr/>
          <p:nvPr/>
        </p:nvSpPr>
        <p:spPr>
          <a:xfrm>
            <a:off x="941523" y="852593"/>
            <a:ext cx="7493430" cy="4184356"/>
          </a:xfrm>
          <a:prstGeom prst="rect">
            <a:avLst/>
          </a:prstGeom>
          <a:solidFill>
            <a:srgbClr val="C4E0B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Char char="•"/>
            </a:pP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The genre of the text is </a:t>
            </a:r>
            <a:r>
              <a:rPr lang="en-US" alt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informational text</a:t>
            </a: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:</a:t>
            </a:r>
            <a:endParaRPr lang="en-GB" sz="2400" b="1" dirty="0">
              <a:solidFill>
                <a:srgbClr val="548135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br>
              <a:rPr lang="en-GB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True</a:t>
            </a:r>
            <a:br>
              <a:rPr lang="en-GB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2. 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False</a:t>
            </a:r>
            <a:endParaRPr sz="2400" b="1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r>
              <a:rPr lang="en-GB" sz="2400" b="1" i="0" u="none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1200" b="0" i="0" u="none" strike="noStrike" cap="none" dirty="0">
              <a:solidFill>
                <a:srgbClr val="262626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Char char="•"/>
            </a:pP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The family should leave the beach because of :</a:t>
            </a:r>
            <a:endParaRPr lang="en-GB" sz="2400" b="1" dirty="0">
              <a:solidFill>
                <a:srgbClr val="548135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  </a:t>
            </a:r>
            <a:endParaRPr sz="2000" b="0" i="0" u="none" strike="noStrike" cap="none" dirty="0">
              <a:solidFill>
                <a:srgbClr val="000000"/>
              </a:solidFill>
              <a:latin typeface="Comic Sans MS" panose="030F0702030302020204" pitchFamily="66" charset="0"/>
              <a:sym typeface="Arial" panose="020B0604020202020204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 hurricane </a:t>
            </a:r>
            <a:br>
              <a:rPr lang="en-GB" sz="2400" b="1" dirty="0"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2. 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h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ot weather</a:t>
            </a:r>
            <a:br>
              <a:rPr lang="en-GB" sz="2400" b="1" i="0" u="none" strike="noStrike" cap="none" dirty="0">
                <a:solidFill>
                  <a:srgbClr val="00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endParaRPr sz="2400" b="1" i="0" u="none" strike="noStrike" cap="none" dirty="0">
              <a:solidFill>
                <a:srgbClr val="FF0000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Char char="•"/>
            </a:pP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They shou</a:t>
            </a:r>
            <a:r>
              <a:rPr lang="en-US" sz="2400" b="1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l</a:t>
            </a:r>
            <a:r>
              <a:rPr lang="en-GB" sz="2400" b="1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d</a:t>
            </a:r>
            <a:r>
              <a:rPr lang="en-GB" sz="2400" b="1" dirty="0">
                <a:solidFill>
                  <a:srgbClr val="548135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endParaRPr lang="en-GB" sz="2400" b="1" dirty="0">
              <a:solidFill>
                <a:srgbClr val="548135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</a:pPr>
            <a:endParaRPr sz="2400" b="0" i="0" u="none" strike="noStrike" cap="none" dirty="0">
              <a:solidFill>
                <a:srgbClr val="548135"/>
              </a:solidFill>
              <a:latin typeface="Comic Sans MS" panose="030F0702030302020204" pitchFamily="66" charset="0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177800" marR="0" lvl="1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1.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G</a:t>
            </a: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o back home.</a:t>
            </a:r>
            <a:br>
              <a:rPr lang="en-GB" sz="2400" b="1" dirty="0"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</a:br>
            <a:r>
              <a:rPr lang="en-GB" sz="24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2.  </a:t>
            </a:r>
            <a:r>
              <a:rPr lang="en-GB" sz="2400" b="1" dirty="0">
                <a:solidFill>
                  <a:srgbClr val="FF0000"/>
                </a:solidFill>
                <a:highlight>
                  <a:srgbClr val="FFFF00"/>
                </a:highlight>
                <a:latin typeface="Comic Sans MS" panose="030F0702030302020204" pitchFamily="66" charset="0"/>
                <a:ea typeface="Calibri" panose="020F0502020204030204"/>
                <a:cs typeface="Calibri" panose="020F0502020204030204"/>
                <a:sym typeface="Calibri" panose="020F0502020204030204"/>
              </a:rPr>
              <a:t>Find a shelter.</a:t>
            </a:r>
            <a:endParaRPr sz="900" b="0" i="0" u="none" strike="noStrike" cap="none" dirty="0">
              <a:solidFill>
                <a:srgbClr val="262626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marR="0" lvl="1" indent="-165100" algn="l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 panose="020B0604020202020204"/>
              <a:buNone/>
            </a:pPr>
            <a:endParaRPr sz="1600" b="0" i="0" u="none" strike="noStrike" cap="none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6781" y="1578845"/>
            <a:ext cx="493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Closure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201479" y="2105247"/>
            <a:ext cx="6315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Write one thing you liked in today’s lesson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0609" y="3585756"/>
            <a:ext cx="2844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Random pick</a:t>
            </a:r>
            <a:endParaRPr lang="en-US" sz="28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48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200" dirty="0"/>
              <a:t>Objectives</a:t>
            </a:r>
            <a:endParaRPr sz="7200" dirty="0"/>
          </a:p>
        </p:txBody>
      </p:sp>
      <p:grpSp>
        <p:nvGrpSpPr>
          <p:cNvPr id="949" name="Google Shape;949;p28"/>
          <p:cNvGrpSpPr/>
          <p:nvPr/>
        </p:nvGrpSpPr>
        <p:grpSpPr>
          <a:xfrm>
            <a:off x="8088875" y="333925"/>
            <a:ext cx="933719" cy="889744"/>
            <a:chOff x="8088875" y="333925"/>
            <a:chExt cx="933719" cy="889744"/>
          </a:xfrm>
        </p:grpSpPr>
        <p:sp>
          <p:nvSpPr>
            <p:cNvPr id="950" name="Google Shape;950;p28"/>
            <p:cNvSpPr/>
            <p:nvPr/>
          </p:nvSpPr>
          <p:spPr>
            <a:xfrm>
              <a:off x="8254750" y="515867"/>
              <a:ext cx="767843" cy="707803"/>
            </a:xfrm>
            <a:custGeom>
              <a:avLst/>
              <a:gdLst/>
              <a:ahLst/>
              <a:cxnLst/>
              <a:rect l="l" t="t" r="r" b="b"/>
              <a:pathLst>
                <a:path w="17252" h="15903" extrusionOk="0">
                  <a:moveTo>
                    <a:pt x="8628" y="1"/>
                  </a:moveTo>
                  <a:cubicBezTo>
                    <a:pt x="3863" y="1"/>
                    <a:pt x="0" y="3560"/>
                    <a:pt x="0" y="7951"/>
                  </a:cubicBezTo>
                  <a:cubicBezTo>
                    <a:pt x="0" y="12342"/>
                    <a:pt x="3863" y="15902"/>
                    <a:pt x="8628" y="15902"/>
                  </a:cubicBezTo>
                  <a:cubicBezTo>
                    <a:pt x="13390" y="15902"/>
                    <a:pt x="17252" y="12342"/>
                    <a:pt x="17252" y="7951"/>
                  </a:cubicBezTo>
                  <a:cubicBezTo>
                    <a:pt x="17252" y="3560"/>
                    <a:pt x="13390" y="1"/>
                    <a:pt x="8628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1" name="Google Shape;951;p28"/>
            <p:cNvSpPr/>
            <p:nvPr/>
          </p:nvSpPr>
          <p:spPr>
            <a:xfrm>
              <a:off x="8088875" y="333925"/>
              <a:ext cx="823611" cy="823656"/>
            </a:xfrm>
            <a:custGeom>
              <a:avLst/>
              <a:gdLst/>
              <a:ahLst/>
              <a:cxnLst/>
              <a:rect l="l" t="t" r="r" b="b"/>
              <a:pathLst>
                <a:path w="18505" h="18506" extrusionOk="0">
                  <a:moveTo>
                    <a:pt x="9252" y="0"/>
                  </a:moveTo>
                  <a:cubicBezTo>
                    <a:pt x="4144" y="0"/>
                    <a:pt x="0" y="4144"/>
                    <a:pt x="0" y="9253"/>
                  </a:cubicBezTo>
                  <a:cubicBezTo>
                    <a:pt x="0" y="14362"/>
                    <a:pt x="4144" y="18506"/>
                    <a:pt x="9252" y="18506"/>
                  </a:cubicBezTo>
                  <a:cubicBezTo>
                    <a:pt x="14361" y="18506"/>
                    <a:pt x="18505" y="14362"/>
                    <a:pt x="18505" y="9253"/>
                  </a:cubicBezTo>
                  <a:cubicBezTo>
                    <a:pt x="18505" y="4144"/>
                    <a:pt x="14361" y="0"/>
                    <a:pt x="92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2" name="Google Shape;952;p28"/>
            <p:cNvSpPr/>
            <p:nvPr/>
          </p:nvSpPr>
          <p:spPr>
            <a:xfrm>
              <a:off x="8168052" y="413102"/>
              <a:ext cx="744432" cy="744477"/>
            </a:xfrm>
            <a:custGeom>
              <a:avLst/>
              <a:gdLst/>
              <a:ahLst/>
              <a:cxnLst/>
              <a:rect l="l" t="t" r="r" b="b"/>
              <a:pathLst>
                <a:path w="16726" h="16727" extrusionOk="0">
                  <a:moveTo>
                    <a:pt x="12929" y="1"/>
                  </a:moveTo>
                  <a:lnTo>
                    <a:pt x="12929" y="1"/>
                  </a:lnTo>
                  <a:cubicBezTo>
                    <a:pt x="14046" y="1530"/>
                    <a:pt x="14709" y="3416"/>
                    <a:pt x="14709" y="5457"/>
                  </a:cubicBezTo>
                  <a:cubicBezTo>
                    <a:pt x="14709" y="10566"/>
                    <a:pt x="10565" y="14710"/>
                    <a:pt x="5457" y="14710"/>
                  </a:cubicBezTo>
                  <a:cubicBezTo>
                    <a:pt x="3416" y="14710"/>
                    <a:pt x="1533" y="14047"/>
                    <a:pt x="1" y="12931"/>
                  </a:cubicBezTo>
                  <a:lnTo>
                    <a:pt x="1" y="12931"/>
                  </a:lnTo>
                  <a:cubicBezTo>
                    <a:pt x="1684" y="15229"/>
                    <a:pt x="4406" y="16727"/>
                    <a:pt x="7473" y="16727"/>
                  </a:cubicBezTo>
                  <a:cubicBezTo>
                    <a:pt x="12582" y="16727"/>
                    <a:pt x="16726" y="12583"/>
                    <a:pt x="16726" y="7474"/>
                  </a:cubicBezTo>
                  <a:cubicBezTo>
                    <a:pt x="16726" y="4406"/>
                    <a:pt x="15232" y="1685"/>
                    <a:pt x="12929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3" name="Google Shape;953;p28"/>
            <p:cNvSpPr/>
            <p:nvPr/>
          </p:nvSpPr>
          <p:spPr>
            <a:xfrm>
              <a:off x="8117137" y="525391"/>
              <a:ext cx="347604" cy="630538"/>
            </a:xfrm>
            <a:custGeom>
              <a:avLst/>
              <a:gdLst/>
              <a:ahLst/>
              <a:cxnLst/>
              <a:rect l="l" t="t" r="r" b="b"/>
              <a:pathLst>
                <a:path w="7810" h="14167" extrusionOk="0">
                  <a:moveTo>
                    <a:pt x="5030" y="0"/>
                  </a:moveTo>
                  <a:lnTo>
                    <a:pt x="5030" y="0"/>
                  </a:lnTo>
                  <a:cubicBezTo>
                    <a:pt x="1278" y="2487"/>
                    <a:pt x="261" y="6161"/>
                    <a:pt x="0" y="8318"/>
                  </a:cubicBezTo>
                  <a:cubicBezTo>
                    <a:pt x="1254" y="11524"/>
                    <a:pt x="4240" y="13857"/>
                    <a:pt x="7810" y="14166"/>
                  </a:cubicBezTo>
                  <a:cubicBezTo>
                    <a:pt x="4134" y="8297"/>
                    <a:pt x="5030" y="0"/>
                    <a:pt x="5030" y="0"/>
                  </a:cubicBezTo>
                  <a:close/>
                </a:path>
              </a:pathLst>
            </a:custGeom>
            <a:solidFill>
              <a:srgbClr val="FF4E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4" name="Google Shape;954;p28"/>
            <p:cNvSpPr/>
            <p:nvPr/>
          </p:nvSpPr>
          <p:spPr>
            <a:xfrm>
              <a:off x="8168363" y="988701"/>
              <a:ext cx="296375" cy="167215"/>
            </a:xfrm>
            <a:custGeom>
              <a:avLst/>
              <a:gdLst/>
              <a:ahLst/>
              <a:cxnLst/>
              <a:rect l="l" t="t" r="r" b="b"/>
              <a:pathLst>
                <a:path w="6659" h="3757" extrusionOk="0">
                  <a:moveTo>
                    <a:pt x="0" y="1"/>
                  </a:moveTo>
                  <a:lnTo>
                    <a:pt x="0" y="1"/>
                  </a:lnTo>
                  <a:cubicBezTo>
                    <a:pt x="1533" y="2093"/>
                    <a:pt x="3924" y="3519"/>
                    <a:pt x="6659" y="3756"/>
                  </a:cubicBezTo>
                  <a:cubicBezTo>
                    <a:pt x="6261" y="3120"/>
                    <a:pt x="5917" y="2454"/>
                    <a:pt x="5618" y="1774"/>
                  </a:cubicBezTo>
                  <a:cubicBezTo>
                    <a:pt x="5560" y="1774"/>
                    <a:pt x="5504" y="1777"/>
                    <a:pt x="5450" y="1777"/>
                  </a:cubicBezTo>
                  <a:cubicBezTo>
                    <a:pt x="3412" y="1777"/>
                    <a:pt x="1529" y="1117"/>
                    <a:pt x="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5" name="Google Shape;955;p28"/>
            <p:cNvSpPr/>
            <p:nvPr/>
          </p:nvSpPr>
          <p:spPr>
            <a:xfrm>
              <a:off x="8341004" y="358982"/>
              <a:ext cx="571476" cy="465860"/>
            </a:xfrm>
            <a:custGeom>
              <a:avLst/>
              <a:gdLst/>
              <a:ahLst/>
              <a:cxnLst/>
              <a:rect l="l" t="t" r="r" b="b"/>
              <a:pathLst>
                <a:path w="12840" h="10467" extrusionOk="0">
                  <a:moveTo>
                    <a:pt x="6773" y="0"/>
                  </a:moveTo>
                  <a:cubicBezTo>
                    <a:pt x="4917" y="149"/>
                    <a:pt x="2560" y="1045"/>
                    <a:pt x="0" y="3739"/>
                  </a:cubicBezTo>
                  <a:cubicBezTo>
                    <a:pt x="0" y="3739"/>
                    <a:pt x="108" y="3733"/>
                    <a:pt x="305" y="3733"/>
                  </a:cubicBezTo>
                  <a:cubicBezTo>
                    <a:pt x="1805" y="3733"/>
                    <a:pt x="8494" y="4103"/>
                    <a:pt x="12668" y="10466"/>
                  </a:cubicBezTo>
                  <a:cubicBezTo>
                    <a:pt x="12781" y="9892"/>
                    <a:pt x="12840" y="9298"/>
                    <a:pt x="12840" y="8690"/>
                  </a:cubicBezTo>
                  <a:cubicBezTo>
                    <a:pt x="12840" y="4697"/>
                    <a:pt x="10315" y="1299"/>
                    <a:pt x="6773" y="0"/>
                  </a:cubicBezTo>
                  <a:close/>
                </a:path>
              </a:pathLst>
            </a:custGeom>
            <a:solidFill>
              <a:srgbClr val="FFB8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6" name="Google Shape;956;p28"/>
            <p:cNvSpPr/>
            <p:nvPr/>
          </p:nvSpPr>
          <p:spPr>
            <a:xfrm>
              <a:off x="8743475" y="413102"/>
              <a:ext cx="168995" cy="411739"/>
            </a:xfrm>
            <a:custGeom>
              <a:avLst/>
              <a:gdLst/>
              <a:ahLst/>
              <a:cxnLst/>
              <a:rect l="l" t="t" r="r" b="b"/>
              <a:pathLst>
                <a:path w="3797" h="9251" extrusionOk="0">
                  <a:moveTo>
                    <a:pt x="0" y="1"/>
                  </a:moveTo>
                  <a:lnTo>
                    <a:pt x="0" y="1"/>
                  </a:lnTo>
                  <a:cubicBezTo>
                    <a:pt x="1117" y="1530"/>
                    <a:pt x="1780" y="3416"/>
                    <a:pt x="1780" y="5457"/>
                  </a:cubicBezTo>
                  <a:cubicBezTo>
                    <a:pt x="1780" y="5928"/>
                    <a:pt x="1746" y="6391"/>
                    <a:pt x="1677" y="6845"/>
                  </a:cubicBezTo>
                  <a:cubicBezTo>
                    <a:pt x="2365" y="7533"/>
                    <a:pt x="3021" y="8329"/>
                    <a:pt x="3625" y="9250"/>
                  </a:cubicBezTo>
                  <a:cubicBezTo>
                    <a:pt x="3738" y="8676"/>
                    <a:pt x="3797" y="8082"/>
                    <a:pt x="3797" y="7474"/>
                  </a:cubicBezTo>
                  <a:cubicBezTo>
                    <a:pt x="3797" y="4402"/>
                    <a:pt x="2303" y="1685"/>
                    <a:pt x="0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7" name="Google Shape;957;p28"/>
            <p:cNvSpPr/>
            <p:nvPr/>
          </p:nvSpPr>
          <p:spPr>
            <a:xfrm>
              <a:off x="8152920" y="366014"/>
              <a:ext cx="188133" cy="159426"/>
            </a:xfrm>
            <a:custGeom>
              <a:avLst/>
              <a:gdLst/>
              <a:ahLst/>
              <a:cxnLst/>
              <a:rect l="l" t="t" r="r" b="b"/>
              <a:pathLst>
                <a:path w="4227" h="3582" extrusionOk="0">
                  <a:moveTo>
                    <a:pt x="4226" y="1"/>
                  </a:moveTo>
                  <a:cubicBezTo>
                    <a:pt x="2478" y="736"/>
                    <a:pt x="1004" y="1997"/>
                    <a:pt x="0" y="3581"/>
                  </a:cubicBezTo>
                  <a:lnTo>
                    <a:pt x="4226" y="3581"/>
                  </a:lnTo>
                  <a:lnTo>
                    <a:pt x="4226" y="1"/>
                  </a:lnTo>
                  <a:close/>
                </a:path>
              </a:pathLst>
            </a:custGeom>
            <a:solidFill>
              <a:srgbClr val="1172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8" name="Google Shape;958;p28"/>
            <p:cNvSpPr/>
            <p:nvPr/>
          </p:nvSpPr>
          <p:spPr>
            <a:xfrm>
              <a:off x="8242645" y="444523"/>
              <a:ext cx="196901" cy="161740"/>
            </a:xfrm>
            <a:custGeom>
              <a:avLst/>
              <a:gdLst/>
              <a:ahLst/>
              <a:cxnLst/>
              <a:rect l="l" t="t" r="r" b="b"/>
              <a:pathLst>
                <a:path w="4424" h="3634" extrusionOk="0">
                  <a:moveTo>
                    <a:pt x="2619" y="0"/>
                  </a:moveTo>
                  <a:cubicBezTo>
                    <a:pt x="2158" y="0"/>
                    <a:pt x="1659" y="162"/>
                    <a:pt x="1221" y="487"/>
                  </a:cubicBezTo>
                  <a:cubicBezTo>
                    <a:pt x="304" y="1171"/>
                    <a:pt x="1" y="2319"/>
                    <a:pt x="548" y="3054"/>
                  </a:cubicBezTo>
                  <a:cubicBezTo>
                    <a:pt x="833" y="3439"/>
                    <a:pt x="1296" y="3633"/>
                    <a:pt x="1803" y="3633"/>
                  </a:cubicBezTo>
                  <a:cubicBezTo>
                    <a:pt x="2264" y="3633"/>
                    <a:pt x="2763" y="3472"/>
                    <a:pt x="3200" y="3146"/>
                  </a:cubicBezTo>
                  <a:cubicBezTo>
                    <a:pt x="4121" y="2463"/>
                    <a:pt x="4423" y="1315"/>
                    <a:pt x="3873" y="580"/>
                  </a:cubicBezTo>
                  <a:cubicBezTo>
                    <a:pt x="3587" y="195"/>
                    <a:pt x="3126" y="0"/>
                    <a:pt x="261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59" name="Google Shape;959;p28"/>
          <p:cNvSpPr txBox="1">
            <a:spLocks noGrp="1"/>
          </p:cNvSpPr>
          <p:nvPr>
            <p:ph type="title"/>
          </p:nvPr>
        </p:nvSpPr>
        <p:spPr>
          <a:xfrm>
            <a:off x="1277177" y="1240968"/>
            <a:ext cx="6263917" cy="9704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Identify the new genre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960" name="Google Shape;960;p28"/>
          <p:cNvSpPr txBox="1">
            <a:spLocks noGrp="1"/>
          </p:cNvSpPr>
          <p:nvPr>
            <p:ph type="title" idx="2"/>
          </p:nvPr>
        </p:nvSpPr>
        <p:spPr>
          <a:xfrm>
            <a:off x="714472" y="1397713"/>
            <a:ext cx="53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</a:t>
            </a:r>
            <a:endParaRPr dirty="0"/>
          </a:p>
        </p:txBody>
      </p:sp>
      <p:sp>
        <p:nvSpPr>
          <p:cNvPr id="962" name="Google Shape;962;p28"/>
          <p:cNvSpPr txBox="1">
            <a:spLocks noGrp="1"/>
          </p:cNvSpPr>
          <p:nvPr>
            <p:ph type="title" idx="3"/>
          </p:nvPr>
        </p:nvSpPr>
        <p:spPr>
          <a:xfrm>
            <a:off x="1276985" y="2658745"/>
            <a:ext cx="6550025" cy="11004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omic Sans MS" panose="030F0702030302020204" pitchFamily="66" charset="0"/>
              </a:rPr>
              <a:t>Read and A</a:t>
            </a:r>
            <a:r>
              <a:rPr lang="en-GB" sz="3200" b="1" dirty="0">
                <a:latin typeface="Comic Sans MS" panose="030F0702030302020204" pitchFamily="66" charset="0"/>
              </a:rPr>
              <a:t>nswer text based questions</a:t>
            </a:r>
            <a:endParaRPr sz="3200" b="1" dirty="0">
              <a:latin typeface="Comic Sans MS" panose="030F0702030302020204" pitchFamily="66" charset="0"/>
            </a:endParaRPr>
          </a:p>
        </p:txBody>
      </p:sp>
      <p:sp>
        <p:nvSpPr>
          <p:cNvPr id="963" name="Google Shape;963;p28"/>
          <p:cNvSpPr txBox="1">
            <a:spLocks noGrp="1"/>
          </p:cNvSpPr>
          <p:nvPr>
            <p:ph type="title" idx="4"/>
          </p:nvPr>
        </p:nvSpPr>
        <p:spPr>
          <a:xfrm>
            <a:off x="709595" y="2953937"/>
            <a:ext cx="5379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</a:t>
            </a:r>
            <a:endParaRPr dirty="0"/>
          </a:p>
        </p:txBody>
      </p:sp>
      <p:grpSp>
        <p:nvGrpSpPr>
          <p:cNvPr id="971" name="Google Shape;971;p28"/>
          <p:cNvGrpSpPr/>
          <p:nvPr/>
        </p:nvGrpSpPr>
        <p:grpSpPr>
          <a:xfrm>
            <a:off x="8173326" y="4425930"/>
            <a:ext cx="906819" cy="626638"/>
            <a:chOff x="8173326" y="4425930"/>
            <a:chExt cx="906819" cy="626638"/>
          </a:xfrm>
        </p:grpSpPr>
        <p:sp>
          <p:nvSpPr>
            <p:cNvPr id="972" name="Google Shape;972;p28"/>
            <p:cNvSpPr/>
            <p:nvPr/>
          </p:nvSpPr>
          <p:spPr>
            <a:xfrm>
              <a:off x="8368356" y="4425930"/>
              <a:ext cx="582087" cy="613193"/>
            </a:xfrm>
            <a:custGeom>
              <a:avLst/>
              <a:gdLst/>
              <a:ahLst/>
              <a:cxnLst/>
              <a:rect l="l" t="t" r="r" b="b"/>
              <a:pathLst>
                <a:path w="10825" h="11404" extrusionOk="0">
                  <a:moveTo>
                    <a:pt x="6073" y="1"/>
                  </a:moveTo>
                  <a:cubicBezTo>
                    <a:pt x="5857" y="1"/>
                    <a:pt x="5640" y="113"/>
                    <a:pt x="5530" y="350"/>
                  </a:cubicBezTo>
                  <a:lnTo>
                    <a:pt x="4238" y="3169"/>
                  </a:lnTo>
                  <a:lnTo>
                    <a:pt x="1127" y="2337"/>
                  </a:lnTo>
                  <a:cubicBezTo>
                    <a:pt x="1071" y="2322"/>
                    <a:pt x="1017" y="2315"/>
                    <a:pt x="965" y="2315"/>
                  </a:cubicBezTo>
                  <a:cubicBezTo>
                    <a:pt x="511" y="2315"/>
                    <a:pt x="198" y="2836"/>
                    <a:pt x="470" y="3246"/>
                  </a:cubicBezTo>
                  <a:lnTo>
                    <a:pt x="2228" y="5924"/>
                  </a:lnTo>
                  <a:lnTo>
                    <a:pt x="307" y="8524"/>
                  </a:lnTo>
                  <a:cubicBezTo>
                    <a:pt x="0" y="8940"/>
                    <a:pt x="323" y="9485"/>
                    <a:pt x="785" y="9485"/>
                  </a:cubicBezTo>
                  <a:cubicBezTo>
                    <a:pt x="845" y="9485"/>
                    <a:pt x="908" y="9475"/>
                    <a:pt x="972" y="9455"/>
                  </a:cubicBezTo>
                  <a:lnTo>
                    <a:pt x="4315" y="8391"/>
                  </a:lnTo>
                  <a:lnTo>
                    <a:pt x="7222" y="11228"/>
                  </a:lnTo>
                  <a:cubicBezTo>
                    <a:pt x="7346" y="11350"/>
                    <a:pt x="7493" y="11404"/>
                    <a:pt x="7637" y="11404"/>
                  </a:cubicBezTo>
                  <a:cubicBezTo>
                    <a:pt x="7994" y="11404"/>
                    <a:pt x="8329" y="11074"/>
                    <a:pt x="8223" y="10652"/>
                  </a:cubicBezTo>
                  <a:lnTo>
                    <a:pt x="7392" y="7320"/>
                  </a:lnTo>
                  <a:lnTo>
                    <a:pt x="10359" y="5706"/>
                  </a:lnTo>
                  <a:cubicBezTo>
                    <a:pt x="10824" y="5452"/>
                    <a:pt x="10758" y="4764"/>
                    <a:pt x="10251" y="4606"/>
                  </a:cubicBezTo>
                  <a:lnTo>
                    <a:pt x="7196" y="3653"/>
                  </a:lnTo>
                  <a:lnTo>
                    <a:pt x="6671" y="505"/>
                  </a:lnTo>
                  <a:cubicBezTo>
                    <a:pt x="6616" y="178"/>
                    <a:pt x="6345" y="1"/>
                    <a:pt x="6073" y="1"/>
                  </a:cubicBezTo>
                  <a:close/>
                </a:path>
              </a:pathLst>
            </a:custGeom>
            <a:solidFill>
              <a:srgbClr val="F231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3" name="Google Shape;973;p28"/>
            <p:cNvSpPr/>
            <p:nvPr/>
          </p:nvSpPr>
          <p:spPr>
            <a:xfrm>
              <a:off x="8659583" y="4493304"/>
              <a:ext cx="36565" cy="161256"/>
            </a:xfrm>
            <a:custGeom>
              <a:avLst/>
              <a:gdLst/>
              <a:ahLst/>
              <a:cxnLst/>
              <a:rect l="l" t="t" r="r" b="b"/>
              <a:pathLst>
                <a:path w="680" h="2999" extrusionOk="0">
                  <a:moveTo>
                    <a:pt x="567" y="1"/>
                  </a:moveTo>
                  <a:cubicBezTo>
                    <a:pt x="516" y="1"/>
                    <a:pt x="468" y="39"/>
                    <a:pt x="458" y="90"/>
                  </a:cubicBezTo>
                  <a:lnTo>
                    <a:pt x="310" y="1017"/>
                  </a:lnTo>
                  <a:cubicBezTo>
                    <a:pt x="299" y="1077"/>
                    <a:pt x="340" y="1132"/>
                    <a:pt x="399" y="1143"/>
                  </a:cubicBezTo>
                  <a:lnTo>
                    <a:pt x="413" y="1143"/>
                  </a:lnTo>
                  <a:cubicBezTo>
                    <a:pt x="466" y="1143"/>
                    <a:pt x="510" y="1106"/>
                    <a:pt x="521" y="1055"/>
                  </a:cubicBezTo>
                  <a:lnTo>
                    <a:pt x="669" y="127"/>
                  </a:lnTo>
                  <a:cubicBezTo>
                    <a:pt x="679" y="68"/>
                    <a:pt x="639" y="13"/>
                    <a:pt x="580" y="1"/>
                  </a:cubicBezTo>
                  <a:cubicBezTo>
                    <a:pt x="576" y="1"/>
                    <a:pt x="571" y="1"/>
                    <a:pt x="567" y="1"/>
                  </a:cubicBezTo>
                  <a:close/>
                  <a:moveTo>
                    <a:pt x="267" y="1855"/>
                  </a:moveTo>
                  <a:cubicBezTo>
                    <a:pt x="216" y="1855"/>
                    <a:pt x="169" y="1890"/>
                    <a:pt x="159" y="1945"/>
                  </a:cubicBezTo>
                  <a:lnTo>
                    <a:pt x="7" y="2872"/>
                  </a:lnTo>
                  <a:cubicBezTo>
                    <a:pt x="0" y="2932"/>
                    <a:pt x="41" y="2987"/>
                    <a:pt x="96" y="2998"/>
                  </a:cubicBezTo>
                  <a:lnTo>
                    <a:pt x="114" y="2998"/>
                  </a:lnTo>
                  <a:cubicBezTo>
                    <a:pt x="166" y="2998"/>
                    <a:pt x="210" y="2961"/>
                    <a:pt x="218" y="2909"/>
                  </a:cubicBezTo>
                  <a:lnTo>
                    <a:pt x="369" y="1982"/>
                  </a:lnTo>
                  <a:cubicBezTo>
                    <a:pt x="380" y="1923"/>
                    <a:pt x="340" y="1868"/>
                    <a:pt x="280" y="1856"/>
                  </a:cubicBezTo>
                  <a:cubicBezTo>
                    <a:pt x="276" y="1856"/>
                    <a:pt x="271" y="1855"/>
                    <a:pt x="267" y="1855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4" name="Google Shape;974;p28"/>
            <p:cNvSpPr/>
            <p:nvPr/>
          </p:nvSpPr>
          <p:spPr>
            <a:xfrm>
              <a:off x="8628557" y="4692739"/>
              <a:ext cx="35221" cy="34251"/>
            </a:xfrm>
            <a:custGeom>
              <a:avLst/>
              <a:gdLst/>
              <a:ahLst/>
              <a:cxnLst/>
              <a:rect l="l" t="t" r="r" b="b"/>
              <a:pathLst>
                <a:path w="655" h="637" extrusionOk="0">
                  <a:moveTo>
                    <a:pt x="544" y="1"/>
                  </a:moveTo>
                  <a:cubicBezTo>
                    <a:pt x="490" y="1"/>
                    <a:pt x="443" y="39"/>
                    <a:pt x="436" y="91"/>
                  </a:cubicBezTo>
                  <a:lnTo>
                    <a:pt x="396" y="349"/>
                  </a:lnTo>
                  <a:lnTo>
                    <a:pt x="182" y="201"/>
                  </a:lnTo>
                  <a:cubicBezTo>
                    <a:pt x="163" y="188"/>
                    <a:pt x="142" y="182"/>
                    <a:pt x="121" y="182"/>
                  </a:cubicBezTo>
                  <a:cubicBezTo>
                    <a:pt x="87" y="182"/>
                    <a:pt x="54" y="198"/>
                    <a:pt x="34" y="227"/>
                  </a:cubicBezTo>
                  <a:cubicBezTo>
                    <a:pt x="1" y="279"/>
                    <a:pt x="11" y="345"/>
                    <a:pt x="59" y="379"/>
                  </a:cubicBezTo>
                  <a:lnTo>
                    <a:pt x="410" y="619"/>
                  </a:lnTo>
                  <a:cubicBezTo>
                    <a:pt x="429" y="630"/>
                    <a:pt x="451" y="637"/>
                    <a:pt x="473" y="637"/>
                  </a:cubicBezTo>
                  <a:cubicBezTo>
                    <a:pt x="488" y="637"/>
                    <a:pt x="503" y="633"/>
                    <a:pt x="514" y="630"/>
                  </a:cubicBezTo>
                  <a:cubicBezTo>
                    <a:pt x="547" y="615"/>
                    <a:pt x="574" y="582"/>
                    <a:pt x="577" y="548"/>
                  </a:cubicBezTo>
                  <a:lnTo>
                    <a:pt x="647" y="127"/>
                  </a:lnTo>
                  <a:cubicBezTo>
                    <a:pt x="654" y="68"/>
                    <a:pt x="618" y="13"/>
                    <a:pt x="558" y="2"/>
                  </a:cubicBezTo>
                  <a:cubicBezTo>
                    <a:pt x="553" y="1"/>
                    <a:pt x="549" y="1"/>
                    <a:pt x="544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5" name="Google Shape;975;p28"/>
            <p:cNvSpPr/>
            <p:nvPr/>
          </p:nvSpPr>
          <p:spPr>
            <a:xfrm>
              <a:off x="8450572" y="4598856"/>
              <a:ext cx="148466" cy="86032"/>
            </a:xfrm>
            <a:custGeom>
              <a:avLst/>
              <a:gdLst/>
              <a:ahLst/>
              <a:cxnLst/>
              <a:rect l="l" t="t" r="r" b="b"/>
              <a:pathLst>
                <a:path w="2761" h="1600" extrusionOk="0">
                  <a:moveTo>
                    <a:pt x="123" y="0"/>
                  </a:moveTo>
                  <a:cubicBezTo>
                    <a:pt x="83" y="0"/>
                    <a:pt x="45" y="22"/>
                    <a:pt x="27" y="60"/>
                  </a:cubicBezTo>
                  <a:cubicBezTo>
                    <a:pt x="0" y="111"/>
                    <a:pt x="19" y="178"/>
                    <a:pt x="75" y="203"/>
                  </a:cubicBezTo>
                  <a:lnTo>
                    <a:pt x="931" y="632"/>
                  </a:lnTo>
                  <a:cubicBezTo>
                    <a:pt x="946" y="640"/>
                    <a:pt x="965" y="643"/>
                    <a:pt x="980" y="643"/>
                  </a:cubicBezTo>
                  <a:cubicBezTo>
                    <a:pt x="1020" y="643"/>
                    <a:pt x="1057" y="621"/>
                    <a:pt x="1076" y="584"/>
                  </a:cubicBezTo>
                  <a:cubicBezTo>
                    <a:pt x="1101" y="529"/>
                    <a:pt x="1079" y="466"/>
                    <a:pt x="1028" y="440"/>
                  </a:cubicBezTo>
                  <a:lnTo>
                    <a:pt x="171" y="11"/>
                  </a:lnTo>
                  <a:cubicBezTo>
                    <a:pt x="155" y="4"/>
                    <a:pt x="139" y="0"/>
                    <a:pt x="123" y="0"/>
                  </a:cubicBezTo>
                  <a:close/>
                  <a:moveTo>
                    <a:pt x="1839" y="858"/>
                  </a:moveTo>
                  <a:cubicBezTo>
                    <a:pt x="1800" y="858"/>
                    <a:pt x="1763" y="879"/>
                    <a:pt x="1744" y="916"/>
                  </a:cubicBezTo>
                  <a:cubicBezTo>
                    <a:pt x="1719" y="969"/>
                    <a:pt x="1737" y="1031"/>
                    <a:pt x="1792" y="1061"/>
                  </a:cubicBezTo>
                  <a:lnTo>
                    <a:pt x="1884" y="1105"/>
                  </a:lnTo>
                  <a:lnTo>
                    <a:pt x="2579" y="1581"/>
                  </a:lnTo>
                  <a:cubicBezTo>
                    <a:pt x="2598" y="1593"/>
                    <a:pt x="2620" y="1600"/>
                    <a:pt x="2638" y="1600"/>
                  </a:cubicBezTo>
                  <a:cubicBezTo>
                    <a:pt x="2672" y="1600"/>
                    <a:pt x="2704" y="1581"/>
                    <a:pt x="2727" y="1552"/>
                  </a:cubicBezTo>
                  <a:cubicBezTo>
                    <a:pt x="2760" y="1504"/>
                    <a:pt x="2749" y="1438"/>
                    <a:pt x="2697" y="1404"/>
                  </a:cubicBezTo>
                  <a:lnTo>
                    <a:pt x="1992" y="920"/>
                  </a:lnTo>
                  <a:lnTo>
                    <a:pt x="1884" y="868"/>
                  </a:lnTo>
                  <a:cubicBezTo>
                    <a:pt x="1870" y="861"/>
                    <a:pt x="1854" y="858"/>
                    <a:pt x="1839" y="858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6" name="Google Shape;976;p28"/>
            <p:cNvSpPr/>
            <p:nvPr/>
          </p:nvSpPr>
          <p:spPr>
            <a:xfrm>
              <a:off x="8383842" y="4565464"/>
              <a:ext cx="33662" cy="21884"/>
            </a:xfrm>
            <a:custGeom>
              <a:avLst/>
              <a:gdLst/>
              <a:ahLst/>
              <a:cxnLst/>
              <a:rect l="l" t="t" r="r" b="b"/>
              <a:pathLst>
                <a:path w="626" h="407" extrusionOk="0">
                  <a:moveTo>
                    <a:pt x="123" y="1"/>
                  </a:moveTo>
                  <a:cubicBezTo>
                    <a:pt x="83" y="1"/>
                    <a:pt x="45" y="23"/>
                    <a:pt x="27" y="60"/>
                  </a:cubicBezTo>
                  <a:cubicBezTo>
                    <a:pt x="0" y="112"/>
                    <a:pt x="19" y="178"/>
                    <a:pt x="75" y="204"/>
                  </a:cubicBezTo>
                  <a:lnTo>
                    <a:pt x="455" y="396"/>
                  </a:lnTo>
                  <a:cubicBezTo>
                    <a:pt x="470" y="403"/>
                    <a:pt x="488" y="407"/>
                    <a:pt x="503" y="407"/>
                  </a:cubicBezTo>
                  <a:cubicBezTo>
                    <a:pt x="544" y="407"/>
                    <a:pt x="581" y="385"/>
                    <a:pt x="599" y="348"/>
                  </a:cubicBezTo>
                  <a:cubicBezTo>
                    <a:pt x="625" y="293"/>
                    <a:pt x="603" y="230"/>
                    <a:pt x="551" y="204"/>
                  </a:cubicBezTo>
                  <a:lnTo>
                    <a:pt x="170" y="12"/>
                  </a:lnTo>
                  <a:cubicBezTo>
                    <a:pt x="155" y="4"/>
                    <a:pt x="139" y="1"/>
                    <a:pt x="123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7" name="Google Shape;977;p28"/>
            <p:cNvSpPr/>
            <p:nvPr/>
          </p:nvSpPr>
          <p:spPr>
            <a:xfrm>
              <a:off x="8664530" y="4778718"/>
              <a:ext cx="108889" cy="201960"/>
            </a:xfrm>
            <a:custGeom>
              <a:avLst/>
              <a:gdLst/>
              <a:ahLst/>
              <a:cxnLst/>
              <a:rect l="l" t="t" r="r" b="b"/>
              <a:pathLst>
                <a:path w="2025" h="3756" extrusionOk="0">
                  <a:moveTo>
                    <a:pt x="120" y="1"/>
                  </a:moveTo>
                  <a:cubicBezTo>
                    <a:pt x="110" y="1"/>
                    <a:pt x="100" y="3"/>
                    <a:pt x="89" y="6"/>
                  </a:cubicBezTo>
                  <a:cubicBezTo>
                    <a:pt x="33" y="21"/>
                    <a:pt x="0" y="79"/>
                    <a:pt x="15" y="135"/>
                  </a:cubicBezTo>
                  <a:lnTo>
                    <a:pt x="181" y="759"/>
                  </a:lnTo>
                  <a:cubicBezTo>
                    <a:pt x="185" y="767"/>
                    <a:pt x="188" y="778"/>
                    <a:pt x="193" y="785"/>
                  </a:cubicBezTo>
                  <a:cubicBezTo>
                    <a:pt x="200" y="797"/>
                    <a:pt x="222" y="841"/>
                    <a:pt x="263" y="915"/>
                  </a:cubicBezTo>
                  <a:cubicBezTo>
                    <a:pt x="285" y="952"/>
                    <a:pt x="321" y="970"/>
                    <a:pt x="358" y="970"/>
                  </a:cubicBezTo>
                  <a:cubicBezTo>
                    <a:pt x="374" y="970"/>
                    <a:pt x="392" y="966"/>
                    <a:pt x="410" y="955"/>
                  </a:cubicBezTo>
                  <a:cubicBezTo>
                    <a:pt x="462" y="930"/>
                    <a:pt x="481" y="863"/>
                    <a:pt x="451" y="811"/>
                  </a:cubicBezTo>
                  <a:cubicBezTo>
                    <a:pt x="421" y="759"/>
                    <a:pt x="399" y="722"/>
                    <a:pt x="384" y="693"/>
                  </a:cubicBezTo>
                  <a:lnTo>
                    <a:pt x="222" y="79"/>
                  </a:lnTo>
                  <a:cubicBezTo>
                    <a:pt x="210" y="34"/>
                    <a:pt x="168" y="1"/>
                    <a:pt x="120" y="1"/>
                  </a:cubicBezTo>
                  <a:close/>
                  <a:moveTo>
                    <a:pt x="744" y="1455"/>
                  </a:moveTo>
                  <a:cubicBezTo>
                    <a:pt x="726" y="1455"/>
                    <a:pt x="708" y="1459"/>
                    <a:pt x="691" y="1469"/>
                  </a:cubicBezTo>
                  <a:cubicBezTo>
                    <a:pt x="640" y="1494"/>
                    <a:pt x="621" y="1561"/>
                    <a:pt x="650" y="1613"/>
                  </a:cubicBezTo>
                  <a:lnTo>
                    <a:pt x="1038" y="2307"/>
                  </a:lnTo>
                  <a:cubicBezTo>
                    <a:pt x="1057" y="2345"/>
                    <a:pt x="1093" y="2362"/>
                    <a:pt x="1131" y="2362"/>
                  </a:cubicBezTo>
                  <a:cubicBezTo>
                    <a:pt x="1149" y="2362"/>
                    <a:pt x="1168" y="2359"/>
                    <a:pt x="1182" y="2352"/>
                  </a:cubicBezTo>
                  <a:cubicBezTo>
                    <a:pt x="1234" y="2322"/>
                    <a:pt x="1252" y="2256"/>
                    <a:pt x="1223" y="2204"/>
                  </a:cubicBezTo>
                  <a:lnTo>
                    <a:pt x="839" y="1509"/>
                  </a:lnTo>
                  <a:cubicBezTo>
                    <a:pt x="819" y="1475"/>
                    <a:pt x="781" y="1455"/>
                    <a:pt x="744" y="1455"/>
                  </a:cubicBezTo>
                  <a:close/>
                  <a:moveTo>
                    <a:pt x="1516" y="2847"/>
                  </a:moveTo>
                  <a:cubicBezTo>
                    <a:pt x="1498" y="2847"/>
                    <a:pt x="1480" y="2852"/>
                    <a:pt x="1463" y="2861"/>
                  </a:cubicBezTo>
                  <a:cubicBezTo>
                    <a:pt x="1412" y="2887"/>
                    <a:pt x="1393" y="2954"/>
                    <a:pt x="1422" y="3005"/>
                  </a:cubicBezTo>
                  <a:lnTo>
                    <a:pt x="1811" y="3704"/>
                  </a:lnTo>
                  <a:cubicBezTo>
                    <a:pt x="1828" y="3737"/>
                    <a:pt x="1866" y="3755"/>
                    <a:pt x="1903" y="3755"/>
                  </a:cubicBezTo>
                  <a:cubicBezTo>
                    <a:pt x="1922" y="3755"/>
                    <a:pt x="1936" y="3752"/>
                    <a:pt x="1954" y="3745"/>
                  </a:cubicBezTo>
                  <a:cubicBezTo>
                    <a:pt x="2006" y="3714"/>
                    <a:pt x="2024" y="3652"/>
                    <a:pt x="1995" y="3600"/>
                  </a:cubicBezTo>
                  <a:lnTo>
                    <a:pt x="1611" y="2902"/>
                  </a:lnTo>
                  <a:cubicBezTo>
                    <a:pt x="1591" y="2867"/>
                    <a:pt x="1554" y="2847"/>
                    <a:pt x="1516" y="2847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8" name="Google Shape;978;p28"/>
            <p:cNvSpPr/>
            <p:nvPr/>
          </p:nvSpPr>
          <p:spPr>
            <a:xfrm>
              <a:off x="8627750" y="4715484"/>
              <a:ext cx="38609" cy="33768"/>
            </a:xfrm>
            <a:custGeom>
              <a:avLst/>
              <a:gdLst/>
              <a:ahLst/>
              <a:cxnLst/>
              <a:rect l="l" t="t" r="r" b="b"/>
              <a:pathLst>
                <a:path w="718" h="628" extrusionOk="0">
                  <a:moveTo>
                    <a:pt x="490" y="1"/>
                  </a:moveTo>
                  <a:cubicBezTo>
                    <a:pt x="470" y="1"/>
                    <a:pt x="451" y="6"/>
                    <a:pt x="433" y="14"/>
                  </a:cubicBezTo>
                  <a:lnTo>
                    <a:pt x="67" y="240"/>
                  </a:lnTo>
                  <a:cubicBezTo>
                    <a:pt x="16" y="270"/>
                    <a:pt x="1" y="336"/>
                    <a:pt x="30" y="384"/>
                  </a:cubicBezTo>
                  <a:cubicBezTo>
                    <a:pt x="52" y="418"/>
                    <a:pt x="87" y="436"/>
                    <a:pt x="123" y="436"/>
                  </a:cubicBezTo>
                  <a:cubicBezTo>
                    <a:pt x="142" y="436"/>
                    <a:pt x="161" y="431"/>
                    <a:pt x="178" y="421"/>
                  </a:cubicBezTo>
                  <a:lnTo>
                    <a:pt x="422" y="273"/>
                  </a:lnTo>
                  <a:lnTo>
                    <a:pt x="495" y="546"/>
                  </a:lnTo>
                  <a:cubicBezTo>
                    <a:pt x="507" y="595"/>
                    <a:pt x="551" y="628"/>
                    <a:pt x="599" y="628"/>
                  </a:cubicBezTo>
                  <a:cubicBezTo>
                    <a:pt x="606" y="628"/>
                    <a:pt x="618" y="624"/>
                    <a:pt x="625" y="624"/>
                  </a:cubicBezTo>
                  <a:cubicBezTo>
                    <a:pt x="681" y="609"/>
                    <a:pt x="717" y="551"/>
                    <a:pt x="703" y="491"/>
                  </a:cubicBezTo>
                  <a:lnTo>
                    <a:pt x="592" y="81"/>
                  </a:lnTo>
                  <a:cubicBezTo>
                    <a:pt x="581" y="48"/>
                    <a:pt x="558" y="22"/>
                    <a:pt x="529" y="7"/>
                  </a:cubicBezTo>
                  <a:cubicBezTo>
                    <a:pt x="516" y="3"/>
                    <a:pt x="503" y="1"/>
                    <a:pt x="490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9" name="Google Shape;979;p28"/>
            <p:cNvSpPr/>
            <p:nvPr/>
          </p:nvSpPr>
          <p:spPr>
            <a:xfrm>
              <a:off x="8427343" y="4749198"/>
              <a:ext cx="177826" cy="138673"/>
            </a:xfrm>
            <a:custGeom>
              <a:avLst/>
              <a:gdLst/>
              <a:ahLst/>
              <a:cxnLst/>
              <a:rect l="l" t="t" r="r" b="b"/>
              <a:pathLst>
                <a:path w="3307" h="2579" extrusionOk="0">
                  <a:moveTo>
                    <a:pt x="3186" y="0"/>
                  </a:moveTo>
                  <a:cubicBezTo>
                    <a:pt x="3167" y="0"/>
                    <a:pt x="3147" y="5"/>
                    <a:pt x="3129" y="16"/>
                  </a:cubicBezTo>
                  <a:lnTo>
                    <a:pt x="2468" y="418"/>
                  </a:lnTo>
                  <a:cubicBezTo>
                    <a:pt x="2417" y="451"/>
                    <a:pt x="2401" y="518"/>
                    <a:pt x="2432" y="566"/>
                  </a:cubicBezTo>
                  <a:cubicBezTo>
                    <a:pt x="2454" y="599"/>
                    <a:pt x="2487" y="618"/>
                    <a:pt x="2524" y="618"/>
                  </a:cubicBezTo>
                  <a:cubicBezTo>
                    <a:pt x="2542" y="618"/>
                    <a:pt x="2560" y="614"/>
                    <a:pt x="2579" y="603"/>
                  </a:cubicBezTo>
                  <a:lnTo>
                    <a:pt x="3240" y="197"/>
                  </a:lnTo>
                  <a:cubicBezTo>
                    <a:pt x="3292" y="167"/>
                    <a:pt x="3307" y="101"/>
                    <a:pt x="3277" y="52"/>
                  </a:cubicBezTo>
                  <a:cubicBezTo>
                    <a:pt x="3258" y="18"/>
                    <a:pt x="3222" y="0"/>
                    <a:pt x="3186" y="0"/>
                  </a:cubicBezTo>
                  <a:close/>
                  <a:moveTo>
                    <a:pt x="1874" y="831"/>
                  </a:moveTo>
                  <a:cubicBezTo>
                    <a:pt x="1849" y="831"/>
                    <a:pt x="1823" y="839"/>
                    <a:pt x="1803" y="858"/>
                  </a:cubicBezTo>
                  <a:lnTo>
                    <a:pt x="1220" y="1368"/>
                  </a:lnTo>
                  <a:cubicBezTo>
                    <a:pt x="1175" y="1409"/>
                    <a:pt x="1172" y="1475"/>
                    <a:pt x="1208" y="1519"/>
                  </a:cubicBezTo>
                  <a:cubicBezTo>
                    <a:pt x="1230" y="1542"/>
                    <a:pt x="1260" y="1556"/>
                    <a:pt x="1290" y="1556"/>
                  </a:cubicBezTo>
                  <a:cubicBezTo>
                    <a:pt x="1315" y="1556"/>
                    <a:pt x="1341" y="1545"/>
                    <a:pt x="1360" y="1530"/>
                  </a:cubicBezTo>
                  <a:lnTo>
                    <a:pt x="1944" y="1017"/>
                  </a:lnTo>
                  <a:cubicBezTo>
                    <a:pt x="1988" y="980"/>
                    <a:pt x="1995" y="909"/>
                    <a:pt x="1955" y="865"/>
                  </a:cubicBezTo>
                  <a:cubicBezTo>
                    <a:pt x="1934" y="843"/>
                    <a:pt x="1904" y="831"/>
                    <a:pt x="1874" y="831"/>
                  </a:cubicBezTo>
                  <a:close/>
                  <a:moveTo>
                    <a:pt x="708" y="1853"/>
                  </a:moveTo>
                  <a:cubicBezTo>
                    <a:pt x="683" y="1853"/>
                    <a:pt x="657" y="1862"/>
                    <a:pt x="636" y="1881"/>
                  </a:cubicBezTo>
                  <a:lnTo>
                    <a:pt x="48" y="2391"/>
                  </a:lnTo>
                  <a:cubicBezTo>
                    <a:pt x="4" y="2432"/>
                    <a:pt x="1" y="2498"/>
                    <a:pt x="41" y="2543"/>
                  </a:cubicBezTo>
                  <a:cubicBezTo>
                    <a:pt x="60" y="2565"/>
                    <a:pt x="89" y="2579"/>
                    <a:pt x="119" y="2579"/>
                  </a:cubicBezTo>
                  <a:cubicBezTo>
                    <a:pt x="144" y="2579"/>
                    <a:pt x="171" y="2568"/>
                    <a:pt x="189" y="2553"/>
                  </a:cubicBezTo>
                  <a:lnTo>
                    <a:pt x="776" y="2040"/>
                  </a:lnTo>
                  <a:cubicBezTo>
                    <a:pt x="821" y="2003"/>
                    <a:pt x="824" y="1933"/>
                    <a:pt x="787" y="1888"/>
                  </a:cubicBezTo>
                  <a:cubicBezTo>
                    <a:pt x="766" y="1865"/>
                    <a:pt x="737" y="1853"/>
                    <a:pt x="708" y="1853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0" name="Google Shape;980;p28"/>
            <p:cNvSpPr/>
            <p:nvPr/>
          </p:nvSpPr>
          <p:spPr>
            <a:xfrm>
              <a:off x="8378680" y="4903787"/>
              <a:ext cx="30059" cy="26616"/>
            </a:xfrm>
            <a:custGeom>
              <a:avLst/>
              <a:gdLst/>
              <a:ahLst/>
              <a:cxnLst/>
              <a:rect l="l" t="t" r="r" b="b"/>
              <a:pathLst>
                <a:path w="559" h="495" extrusionOk="0">
                  <a:moveTo>
                    <a:pt x="440" y="0"/>
                  </a:moveTo>
                  <a:cubicBezTo>
                    <a:pt x="415" y="0"/>
                    <a:pt x="390" y="9"/>
                    <a:pt x="370" y="26"/>
                  </a:cubicBezTo>
                  <a:lnTo>
                    <a:pt x="48" y="307"/>
                  </a:lnTo>
                  <a:cubicBezTo>
                    <a:pt x="4" y="347"/>
                    <a:pt x="0" y="413"/>
                    <a:pt x="38" y="457"/>
                  </a:cubicBezTo>
                  <a:cubicBezTo>
                    <a:pt x="60" y="484"/>
                    <a:pt x="89" y="495"/>
                    <a:pt x="118" y="495"/>
                  </a:cubicBezTo>
                  <a:cubicBezTo>
                    <a:pt x="145" y="495"/>
                    <a:pt x="171" y="488"/>
                    <a:pt x="189" y="469"/>
                  </a:cubicBezTo>
                  <a:lnTo>
                    <a:pt x="510" y="188"/>
                  </a:lnTo>
                  <a:cubicBezTo>
                    <a:pt x="555" y="147"/>
                    <a:pt x="558" y="81"/>
                    <a:pt x="522" y="36"/>
                  </a:cubicBezTo>
                  <a:cubicBezTo>
                    <a:pt x="500" y="12"/>
                    <a:pt x="470" y="0"/>
                    <a:pt x="440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1" name="Google Shape;981;p28"/>
            <p:cNvSpPr/>
            <p:nvPr/>
          </p:nvSpPr>
          <p:spPr>
            <a:xfrm>
              <a:off x="8912041" y="4689943"/>
              <a:ext cx="35167" cy="14410"/>
            </a:xfrm>
            <a:custGeom>
              <a:avLst/>
              <a:gdLst/>
              <a:ahLst/>
              <a:cxnLst/>
              <a:rect l="l" t="t" r="r" b="b"/>
              <a:pathLst>
                <a:path w="654" h="268" extrusionOk="0">
                  <a:moveTo>
                    <a:pt x="537" y="1"/>
                  </a:moveTo>
                  <a:cubicBezTo>
                    <a:pt x="533" y="1"/>
                    <a:pt x="529" y="1"/>
                    <a:pt x="524" y="2"/>
                  </a:cubicBezTo>
                  <a:lnTo>
                    <a:pt x="103" y="54"/>
                  </a:lnTo>
                  <a:cubicBezTo>
                    <a:pt x="45" y="61"/>
                    <a:pt x="0" y="117"/>
                    <a:pt x="11" y="175"/>
                  </a:cubicBezTo>
                  <a:cubicBezTo>
                    <a:pt x="15" y="228"/>
                    <a:pt x="62" y="268"/>
                    <a:pt x="115" y="268"/>
                  </a:cubicBezTo>
                  <a:lnTo>
                    <a:pt x="129" y="268"/>
                  </a:lnTo>
                  <a:lnTo>
                    <a:pt x="555" y="213"/>
                  </a:lnTo>
                  <a:cubicBezTo>
                    <a:pt x="609" y="206"/>
                    <a:pt x="654" y="150"/>
                    <a:pt x="647" y="95"/>
                  </a:cubicBezTo>
                  <a:cubicBezTo>
                    <a:pt x="636" y="40"/>
                    <a:pt x="588" y="1"/>
                    <a:pt x="537" y="1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2" name="Google Shape;982;p28"/>
            <p:cNvSpPr/>
            <p:nvPr/>
          </p:nvSpPr>
          <p:spPr>
            <a:xfrm>
              <a:off x="8719323" y="4698976"/>
              <a:ext cx="157016" cy="23659"/>
            </a:xfrm>
            <a:custGeom>
              <a:avLst/>
              <a:gdLst/>
              <a:ahLst/>
              <a:cxnLst/>
              <a:rect l="l" t="t" r="r" b="b"/>
              <a:pathLst>
                <a:path w="2920" h="440" extrusionOk="0">
                  <a:moveTo>
                    <a:pt x="2798" y="0"/>
                  </a:moveTo>
                  <a:cubicBezTo>
                    <a:pt x="2795" y="0"/>
                    <a:pt x="2793" y="0"/>
                    <a:pt x="2790" y="0"/>
                  </a:cubicBezTo>
                  <a:lnTo>
                    <a:pt x="1895" y="115"/>
                  </a:lnTo>
                  <a:cubicBezTo>
                    <a:pt x="1837" y="122"/>
                    <a:pt x="1796" y="178"/>
                    <a:pt x="1803" y="233"/>
                  </a:cubicBezTo>
                  <a:cubicBezTo>
                    <a:pt x="1811" y="288"/>
                    <a:pt x="1859" y="329"/>
                    <a:pt x="1911" y="329"/>
                  </a:cubicBezTo>
                  <a:lnTo>
                    <a:pt x="1926" y="329"/>
                  </a:lnTo>
                  <a:lnTo>
                    <a:pt x="2819" y="215"/>
                  </a:lnTo>
                  <a:cubicBezTo>
                    <a:pt x="2879" y="207"/>
                    <a:pt x="2919" y="152"/>
                    <a:pt x="2911" y="92"/>
                  </a:cubicBezTo>
                  <a:cubicBezTo>
                    <a:pt x="2905" y="36"/>
                    <a:pt x="2853" y="0"/>
                    <a:pt x="2798" y="0"/>
                  </a:cubicBezTo>
                  <a:close/>
                  <a:moveTo>
                    <a:pt x="1012" y="174"/>
                  </a:moveTo>
                  <a:cubicBezTo>
                    <a:pt x="1010" y="174"/>
                    <a:pt x="1008" y="174"/>
                    <a:pt x="1005" y="174"/>
                  </a:cubicBezTo>
                  <a:lnTo>
                    <a:pt x="105" y="229"/>
                  </a:lnTo>
                  <a:cubicBezTo>
                    <a:pt x="45" y="233"/>
                    <a:pt x="1" y="281"/>
                    <a:pt x="4" y="340"/>
                  </a:cubicBezTo>
                  <a:cubicBezTo>
                    <a:pt x="8" y="396"/>
                    <a:pt x="56" y="440"/>
                    <a:pt x="112" y="440"/>
                  </a:cubicBezTo>
                  <a:lnTo>
                    <a:pt x="119" y="440"/>
                  </a:lnTo>
                  <a:lnTo>
                    <a:pt x="1017" y="388"/>
                  </a:lnTo>
                  <a:cubicBezTo>
                    <a:pt x="1075" y="384"/>
                    <a:pt x="1120" y="333"/>
                    <a:pt x="1116" y="273"/>
                  </a:cubicBezTo>
                  <a:cubicBezTo>
                    <a:pt x="1113" y="217"/>
                    <a:pt x="1072" y="174"/>
                    <a:pt x="1012" y="174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3" name="Google Shape;983;p28"/>
            <p:cNvSpPr/>
            <p:nvPr/>
          </p:nvSpPr>
          <p:spPr>
            <a:xfrm>
              <a:off x="8648022" y="4714086"/>
              <a:ext cx="34791" cy="12905"/>
            </a:xfrm>
            <a:custGeom>
              <a:avLst/>
              <a:gdLst/>
              <a:ahLst/>
              <a:cxnLst/>
              <a:rect l="l" t="t" r="r" b="b"/>
              <a:pathLst>
                <a:path w="647" h="240" extrusionOk="0">
                  <a:moveTo>
                    <a:pt x="529" y="0"/>
                  </a:moveTo>
                  <a:lnTo>
                    <a:pt x="104" y="26"/>
                  </a:lnTo>
                  <a:cubicBezTo>
                    <a:pt x="45" y="30"/>
                    <a:pt x="1" y="81"/>
                    <a:pt x="4" y="140"/>
                  </a:cubicBezTo>
                  <a:cubicBezTo>
                    <a:pt x="8" y="195"/>
                    <a:pt x="56" y="240"/>
                    <a:pt x="111" y="240"/>
                  </a:cubicBezTo>
                  <a:lnTo>
                    <a:pt x="118" y="240"/>
                  </a:lnTo>
                  <a:lnTo>
                    <a:pt x="544" y="214"/>
                  </a:lnTo>
                  <a:cubicBezTo>
                    <a:pt x="603" y="210"/>
                    <a:pt x="647" y="159"/>
                    <a:pt x="643" y="103"/>
                  </a:cubicBezTo>
                  <a:cubicBezTo>
                    <a:pt x="640" y="45"/>
                    <a:pt x="595" y="0"/>
                    <a:pt x="529" y="0"/>
                  </a:cubicBezTo>
                  <a:close/>
                </a:path>
              </a:pathLst>
            </a:custGeom>
            <a:solidFill>
              <a:srgbClr val="003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4" name="Google Shape;984;p28"/>
            <p:cNvSpPr/>
            <p:nvPr/>
          </p:nvSpPr>
          <p:spPr>
            <a:xfrm>
              <a:off x="8173326" y="4795709"/>
              <a:ext cx="906819" cy="256859"/>
            </a:xfrm>
            <a:custGeom>
              <a:avLst/>
              <a:gdLst/>
              <a:ahLst/>
              <a:cxnLst/>
              <a:rect l="l" t="t" r="r" b="b"/>
              <a:pathLst>
                <a:path w="16864" h="4777" extrusionOk="0">
                  <a:moveTo>
                    <a:pt x="10935" y="1"/>
                  </a:moveTo>
                  <a:cubicBezTo>
                    <a:pt x="9707" y="1"/>
                    <a:pt x="9034" y="1795"/>
                    <a:pt x="8038" y="1795"/>
                  </a:cubicBezTo>
                  <a:cubicBezTo>
                    <a:pt x="7767" y="1795"/>
                    <a:pt x="7473" y="1663"/>
                    <a:pt x="7137" y="1326"/>
                  </a:cubicBezTo>
                  <a:cubicBezTo>
                    <a:pt x="6794" y="984"/>
                    <a:pt x="6508" y="846"/>
                    <a:pt x="6263" y="846"/>
                  </a:cubicBezTo>
                  <a:cubicBezTo>
                    <a:pt x="5242" y="846"/>
                    <a:pt x="4927" y="3236"/>
                    <a:pt x="4150" y="3236"/>
                  </a:cubicBezTo>
                  <a:cubicBezTo>
                    <a:pt x="4015" y="3236"/>
                    <a:pt x="3866" y="3164"/>
                    <a:pt x="3698" y="2996"/>
                  </a:cubicBezTo>
                  <a:cubicBezTo>
                    <a:pt x="3428" y="2725"/>
                    <a:pt x="3120" y="2616"/>
                    <a:pt x="2800" y="2616"/>
                  </a:cubicBezTo>
                  <a:cubicBezTo>
                    <a:pt x="1500" y="2616"/>
                    <a:pt x="0" y="4418"/>
                    <a:pt x="0" y="4418"/>
                  </a:cubicBezTo>
                  <a:lnTo>
                    <a:pt x="16864" y="4777"/>
                  </a:lnTo>
                  <a:cubicBezTo>
                    <a:pt x="16864" y="4777"/>
                    <a:pt x="15323" y="3669"/>
                    <a:pt x="12497" y="846"/>
                  </a:cubicBezTo>
                  <a:cubicBezTo>
                    <a:pt x="11879" y="228"/>
                    <a:pt x="11372" y="1"/>
                    <a:pt x="10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8773785" y="4839377"/>
              <a:ext cx="43115" cy="43115"/>
            </a:xfrm>
            <a:custGeom>
              <a:avLst/>
              <a:gdLst/>
              <a:ahLst/>
              <a:cxnLst/>
              <a:rect l="l" t="t" r="r" b="b"/>
              <a:pathLst>
                <a:path w="887" h="887" extrusionOk="0">
                  <a:moveTo>
                    <a:pt x="443" y="1"/>
                  </a:moveTo>
                  <a:cubicBezTo>
                    <a:pt x="199" y="1"/>
                    <a:pt x="1" y="199"/>
                    <a:pt x="1" y="443"/>
                  </a:cubicBezTo>
                  <a:cubicBezTo>
                    <a:pt x="1" y="687"/>
                    <a:pt x="199" y="887"/>
                    <a:pt x="443" y="887"/>
                  </a:cubicBezTo>
                  <a:cubicBezTo>
                    <a:pt x="687" y="887"/>
                    <a:pt x="887" y="687"/>
                    <a:pt x="887" y="443"/>
                  </a:cubicBezTo>
                  <a:cubicBezTo>
                    <a:pt x="887" y="199"/>
                    <a:pt x="687" y="1"/>
                    <a:pt x="443" y="1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8898564" y="4965938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8503326" y="4952163"/>
              <a:ext cx="42969" cy="42969"/>
            </a:xfrm>
            <a:custGeom>
              <a:avLst/>
              <a:gdLst/>
              <a:ahLst/>
              <a:cxnLst/>
              <a:rect l="l" t="t" r="r" b="b"/>
              <a:pathLst>
                <a:path w="884" h="884" extrusionOk="0">
                  <a:moveTo>
                    <a:pt x="443" y="0"/>
                  </a:moveTo>
                  <a:cubicBezTo>
                    <a:pt x="199" y="0"/>
                    <a:pt x="0" y="200"/>
                    <a:pt x="0" y="444"/>
                  </a:cubicBezTo>
                  <a:cubicBezTo>
                    <a:pt x="0" y="688"/>
                    <a:pt x="199" y="883"/>
                    <a:pt x="443" y="883"/>
                  </a:cubicBezTo>
                  <a:cubicBezTo>
                    <a:pt x="687" y="883"/>
                    <a:pt x="883" y="688"/>
                    <a:pt x="883" y="444"/>
                  </a:cubicBezTo>
                  <a:cubicBezTo>
                    <a:pt x="883" y="200"/>
                    <a:pt x="687" y="0"/>
                    <a:pt x="443" y="0"/>
                  </a:cubicBezTo>
                  <a:close/>
                </a:path>
              </a:pathLst>
            </a:custGeom>
            <a:solidFill>
              <a:srgbClr val="003857">
                <a:alpha val="16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8" name="Google Shape;2972;p49"/>
          <p:cNvGrpSpPr/>
          <p:nvPr/>
        </p:nvGrpSpPr>
        <p:grpSpPr>
          <a:xfrm>
            <a:off x="304800" y="3869048"/>
            <a:ext cx="424364" cy="1084832"/>
            <a:chOff x="4397848" y="2215681"/>
            <a:chExt cx="208430" cy="532799"/>
          </a:xfrm>
        </p:grpSpPr>
        <p:sp>
          <p:nvSpPr>
            <p:cNvPr id="39" name="Google Shape;2973;p49"/>
            <p:cNvSpPr/>
            <p:nvPr/>
          </p:nvSpPr>
          <p:spPr>
            <a:xfrm>
              <a:off x="4398738" y="2280654"/>
              <a:ext cx="207540" cy="467826"/>
            </a:xfrm>
            <a:custGeom>
              <a:avLst/>
              <a:gdLst/>
              <a:ahLst/>
              <a:cxnLst/>
              <a:rect l="l" t="t" r="r" b="b"/>
              <a:pathLst>
                <a:path w="6992" h="15761" extrusionOk="0">
                  <a:moveTo>
                    <a:pt x="1" y="395"/>
                  </a:moveTo>
                  <a:cubicBezTo>
                    <a:pt x="1" y="399"/>
                    <a:pt x="1" y="402"/>
                    <a:pt x="2" y="405"/>
                  </a:cubicBezTo>
                  <a:lnTo>
                    <a:pt x="2" y="405"/>
                  </a:lnTo>
                  <a:lnTo>
                    <a:pt x="1" y="395"/>
                  </a:lnTo>
                  <a:close/>
                  <a:moveTo>
                    <a:pt x="5442" y="0"/>
                  </a:moveTo>
                  <a:cubicBezTo>
                    <a:pt x="5442" y="274"/>
                    <a:pt x="4256" y="547"/>
                    <a:pt x="2736" y="669"/>
                  </a:cubicBezTo>
                  <a:cubicBezTo>
                    <a:pt x="2376" y="698"/>
                    <a:pt x="2031" y="712"/>
                    <a:pt x="1713" y="712"/>
                  </a:cubicBezTo>
                  <a:cubicBezTo>
                    <a:pt x="736" y="712"/>
                    <a:pt x="27" y="585"/>
                    <a:pt x="2" y="405"/>
                  </a:cubicBezTo>
                  <a:lnTo>
                    <a:pt x="2" y="405"/>
                  </a:lnTo>
                  <a:lnTo>
                    <a:pt x="426" y="6292"/>
                  </a:lnTo>
                  <a:cubicBezTo>
                    <a:pt x="518" y="7721"/>
                    <a:pt x="1703" y="8815"/>
                    <a:pt x="3101" y="8815"/>
                  </a:cubicBezTo>
                  <a:lnTo>
                    <a:pt x="3527" y="14620"/>
                  </a:lnTo>
                  <a:cubicBezTo>
                    <a:pt x="1885" y="14742"/>
                    <a:pt x="578" y="15107"/>
                    <a:pt x="609" y="15380"/>
                  </a:cubicBezTo>
                  <a:cubicBezTo>
                    <a:pt x="631" y="15630"/>
                    <a:pt x="1432" y="15761"/>
                    <a:pt x="2569" y="15761"/>
                  </a:cubicBezTo>
                  <a:cubicBezTo>
                    <a:pt x="2957" y="15761"/>
                    <a:pt x="3383" y="15746"/>
                    <a:pt x="3831" y="15715"/>
                  </a:cubicBezTo>
                  <a:cubicBezTo>
                    <a:pt x="5594" y="15593"/>
                    <a:pt x="6992" y="15228"/>
                    <a:pt x="6992" y="14924"/>
                  </a:cubicBezTo>
                  <a:cubicBezTo>
                    <a:pt x="6967" y="14705"/>
                    <a:pt x="6120" y="14563"/>
                    <a:pt x="4922" y="14563"/>
                  </a:cubicBezTo>
                  <a:cubicBezTo>
                    <a:pt x="4628" y="14563"/>
                    <a:pt x="4312" y="14572"/>
                    <a:pt x="3983" y="14590"/>
                  </a:cubicBezTo>
                  <a:lnTo>
                    <a:pt x="3587" y="8784"/>
                  </a:lnTo>
                  <a:cubicBezTo>
                    <a:pt x="4955" y="8572"/>
                    <a:pt x="5958" y="7325"/>
                    <a:pt x="5867" y="5897"/>
                  </a:cubicBezTo>
                  <a:lnTo>
                    <a:pt x="54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2974;p49"/>
            <p:cNvSpPr/>
            <p:nvPr/>
          </p:nvSpPr>
          <p:spPr>
            <a:xfrm>
              <a:off x="4397848" y="2271126"/>
              <a:ext cx="162423" cy="30306"/>
            </a:xfrm>
            <a:custGeom>
              <a:avLst/>
              <a:gdLst/>
              <a:ahLst/>
              <a:cxnLst/>
              <a:rect l="l" t="t" r="r" b="b"/>
              <a:pathLst>
                <a:path w="5472" h="1021" extrusionOk="0">
                  <a:moveTo>
                    <a:pt x="3825" y="0"/>
                  </a:moveTo>
                  <a:cubicBezTo>
                    <a:pt x="3484" y="0"/>
                    <a:pt x="3105" y="16"/>
                    <a:pt x="2706" y="48"/>
                  </a:cubicBezTo>
                  <a:cubicBezTo>
                    <a:pt x="1216" y="139"/>
                    <a:pt x="0" y="443"/>
                    <a:pt x="31" y="716"/>
                  </a:cubicBezTo>
                  <a:cubicBezTo>
                    <a:pt x="31" y="905"/>
                    <a:pt x="779" y="1020"/>
                    <a:pt x="1809" y="1020"/>
                  </a:cubicBezTo>
                  <a:cubicBezTo>
                    <a:pt x="2108" y="1020"/>
                    <a:pt x="2431" y="1010"/>
                    <a:pt x="2766" y="990"/>
                  </a:cubicBezTo>
                  <a:cubicBezTo>
                    <a:pt x="4286" y="868"/>
                    <a:pt x="5472" y="564"/>
                    <a:pt x="5472" y="321"/>
                  </a:cubicBezTo>
                  <a:cubicBezTo>
                    <a:pt x="5449" y="120"/>
                    <a:pt x="4783" y="0"/>
                    <a:pt x="3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2975;p49"/>
            <p:cNvSpPr/>
            <p:nvPr/>
          </p:nvSpPr>
          <p:spPr>
            <a:xfrm>
              <a:off x="4422216" y="2363644"/>
              <a:ext cx="134462" cy="153607"/>
            </a:xfrm>
            <a:custGeom>
              <a:avLst/>
              <a:gdLst/>
              <a:ahLst/>
              <a:cxnLst/>
              <a:rect l="l" t="t" r="r" b="b"/>
              <a:pathLst>
                <a:path w="4530" h="5175" extrusionOk="0">
                  <a:moveTo>
                    <a:pt x="0" y="1"/>
                  </a:moveTo>
                  <a:lnTo>
                    <a:pt x="213" y="3222"/>
                  </a:lnTo>
                  <a:cubicBezTo>
                    <a:pt x="300" y="4322"/>
                    <a:pt x="1241" y="5174"/>
                    <a:pt x="2328" y="5174"/>
                  </a:cubicBezTo>
                  <a:cubicBezTo>
                    <a:pt x="2383" y="5174"/>
                    <a:pt x="2437" y="5172"/>
                    <a:pt x="2493" y="5168"/>
                  </a:cubicBezTo>
                  <a:cubicBezTo>
                    <a:pt x="3648" y="5077"/>
                    <a:pt x="4529" y="4074"/>
                    <a:pt x="4438" y="2918"/>
                  </a:cubicBezTo>
                  <a:lnTo>
                    <a:pt x="4255" y="48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2976;p49"/>
            <p:cNvSpPr/>
            <p:nvPr/>
          </p:nvSpPr>
          <p:spPr>
            <a:xfrm>
              <a:off x="4501585" y="2215681"/>
              <a:ext cx="97477" cy="212942"/>
            </a:xfrm>
            <a:custGeom>
              <a:avLst/>
              <a:gdLst/>
              <a:ahLst/>
              <a:cxnLst/>
              <a:rect l="l" t="t" r="r" b="b"/>
              <a:pathLst>
                <a:path w="3284" h="7174" extrusionOk="0">
                  <a:moveTo>
                    <a:pt x="609" y="1"/>
                  </a:moveTo>
                  <a:cubicBezTo>
                    <a:pt x="548" y="1"/>
                    <a:pt x="487" y="1"/>
                    <a:pt x="457" y="61"/>
                  </a:cubicBezTo>
                  <a:cubicBezTo>
                    <a:pt x="426" y="92"/>
                    <a:pt x="396" y="122"/>
                    <a:pt x="396" y="183"/>
                  </a:cubicBezTo>
                  <a:lnTo>
                    <a:pt x="1" y="6961"/>
                  </a:lnTo>
                  <a:cubicBezTo>
                    <a:pt x="1" y="7083"/>
                    <a:pt x="62" y="7144"/>
                    <a:pt x="183" y="7174"/>
                  </a:cubicBezTo>
                  <a:lnTo>
                    <a:pt x="214" y="7174"/>
                  </a:lnTo>
                  <a:cubicBezTo>
                    <a:pt x="305" y="7144"/>
                    <a:pt x="366" y="7083"/>
                    <a:pt x="366" y="6992"/>
                  </a:cubicBezTo>
                  <a:lnTo>
                    <a:pt x="761" y="396"/>
                  </a:lnTo>
                  <a:lnTo>
                    <a:pt x="3071" y="639"/>
                  </a:lnTo>
                  <a:cubicBezTo>
                    <a:pt x="3162" y="639"/>
                    <a:pt x="3253" y="548"/>
                    <a:pt x="3253" y="457"/>
                  </a:cubicBezTo>
                  <a:cubicBezTo>
                    <a:pt x="3284" y="335"/>
                    <a:pt x="3192" y="244"/>
                    <a:pt x="3101" y="244"/>
                  </a:cubicBezTo>
                  <a:lnTo>
                    <a:pt x="6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3" name="Google Shape;2879;p48"/>
          <p:cNvGrpSpPr/>
          <p:nvPr/>
        </p:nvGrpSpPr>
        <p:grpSpPr>
          <a:xfrm>
            <a:off x="5159725" y="89066"/>
            <a:ext cx="1091619" cy="1034393"/>
            <a:chOff x="720002" y="3425771"/>
            <a:chExt cx="862940" cy="817702"/>
          </a:xfrm>
        </p:grpSpPr>
        <p:sp>
          <p:nvSpPr>
            <p:cNvPr id="44" name="Google Shape;2880;p48"/>
            <p:cNvSpPr/>
            <p:nvPr/>
          </p:nvSpPr>
          <p:spPr>
            <a:xfrm>
              <a:off x="977114" y="3800411"/>
              <a:ext cx="52052" cy="51470"/>
            </a:xfrm>
            <a:custGeom>
              <a:avLst/>
              <a:gdLst/>
              <a:ahLst/>
              <a:cxnLst/>
              <a:rect l="l" t="t" r="r" b="b"/>
              <a:pathLst>
                <a:path w="1520" h="1503" extrusionOk="0">
                  <a:moveTo>
                    <a:pt x="638" y="1"/>
                  </a:moveTo>
                  <a:cubicBezTo>
                    <a:pt x="561" y="1"/>
                    <a:pt x="500" y="29"/>
                    <a:pt x="456" y="74"/>
                  </a:cubicBezTo>
                  <a:cubicBezTo>
                    <a:pt x="365" y="104"/>
                    <a:pt x="274" y="134"/>
                    <a:pt x="213" y="195"/>
                  </a:cubicBezTo>
                  <a:cubicBezTo>
                    <a:pt x="182" y="256"/>
                    <a:pt x="152" y="317"/>
                    <a:pt x="91" y="347"/>
                  </a:cubicBezTo>
                  <a:cubicBezTo>
                    <a:pt x="30" y="469"/>
                    <a:pt x="0" y="590"/>
                    <a:pt x="0" y="712"/>
                  </a:cubicBezTo>
                  <a:cubicBezTo>
                    <a:pt x="0" y="773"/>
                    <a:pt x="30" y="833"/>
                    <a:pt x="30" y="894"/>
                  </a:cubicBezTo>
                  <a:cubicBezTo>
                    <a:pt x="61" y="1016"/>
                    <a:pt x="122" y="1137"/>
                    <a:pt x="213" y="1229"/>
                  </a:cubicBezTo>
                  <a:lnTo>
                    <a:pt x="304" y="1289"/>
                  </a:lnTo>
                  <a:cubicBezTo>
                    <a:pt x="365" y="1350"/>
                    <a:pt x="426" y="1411"/>
                    <a:pt x="517" y="1441"/>
                  </a:cubicBezTo>
                  <a:cubicBezTo>
                    <a:pt x="608" y="1502"/>
                    <a:pt x="699" y="1502"/>
                    <a:pt x="790" y="1502"/>
                  </a:cubicBezTo>
                  <a:cubicBezTo>
                    <a:pt x="882" y="1502"/>
                    <a:pt x="973" y="1502"/>
                    <a:pt x="1064" y="1441"/>
                  </a:cubicBezTo>
                  <a:cubicBezTo>
                    <a:pt x="1155" y="1411"/>
                    <a:pt x="1246" y="1381"/>
                    <a:pt x="1307" y="1289"/>
                  </a:cubicBezTo>
                  <a:cubicBezTo>
                    <a:pt x="1337" y="1259"/>
                    <a:pt x="1368" y="1198"/>
                    <a:pt x="1398" y="1137"/>
                  </a:cubicBezTo>
                  <a:cubicBezTo>
                    <a:pt x="1489" y="1046"/>
                    <a:pt x="1520" y="925"/>
                    <a:pt x="1520" y="803"/>
                  </a:cubicBezTo>
                  <a:cubicBezTo>
                    <a:pt x="1489" y="712"/>
                    <a:pt x="1489" y="682"/>
                    <a:pt x="1489" y="590"/>
                  </a:cubicBezTo>
                  <a:cubicBezTo>
                    <a:pt x="1459" y="469"/>
                    <a:pt x="1398" y="378"/>
                    <a:pt x="1307" y="286"/>
                  </a:cubicBezTo>
                  <a:lnTo>
                    <a:pt x="1216" y="195"/>
                  </a:lnTo>
                  <a:cubicBezTo>
                    <a:pt x="1155" y="134"/>
                    <a:pt x="1094" y="104"/>
                    <a:pt x="1003" y="74"/>
                  </a:cubicBezTo>
                  <a:cubicBezTo>
                    <a:pt x="936" y="29"/>
                    <a:pt x="870" y="1"/>
                    <a:pt x="803" y="1"/>
                  </a:cubicBezTo>
                  <a:cubicBezTo>
                    <a:pt x="778" y="1"/>
                    <a:pt x="754" y="5"/>
                    <a:pt x="730" y="13"/>
                  </a:cubicBezTo>
                  <a:cubicBezTo>
                    <a:pt x="697" y="5"/>
                    <a:pt x="667" y="1"/>
                    <a:pt x="638" y="1"/>
                  </a:cubicBezTo>
                  <a:close/>
                </a:path>
              </a:pathLst>
            </a:custGeom>
            <a:solidFill>
              <a:srgbClr val="FFE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2881;p48"/>
            <p:cNvSpPr/>
            <p:nvPr/>
          </p:nvSpPr>
          <p:spPr>
            <a:xfrm>
              <a:off x="953142" y="3713395"/>
              <a:ext cx="34382" cy="32293"/>
            </a:xfrm>
            <a:custGeom>
              <a:avLst/>
              <a:gdLst/>
              <a:ahLst/>
              <a:cxnLst/>
              <a:rect l="l" t="t" r="r" b="b"/>
              <a:pathLst>
                <a:path w="1004" h="943" extrusionOk="0">
                  <a:moveTo>
                    <a:pt x="457" y="1"/>
                  </a:moveTo>
                  <a:cubicBezTo>
                    <a:pt x="396" y="1"/>
                    <a:pt x="335" y="1"/>
                    <a:pt x="274" y="31"/>
                  </a:cubicBezTo>
                  <a:cubicBezTo>
                    <a:pt x="214" y="61"/>
                    <a:pt x="183" y="92"/>
                    <a:pt x="123" y="122"/>
                  </a:cubicBezTo>
                  <a:cubicBezTo>
                    <a:pt x="92" y="183"/>
                    <a:pt x="62" y="213"/>
                    <a:pt x="31" y="274"/>
                  </a:cubicBezTo>
                  <a:cubicBezTo>
                    <a:pt x="1" y="335"/>
                    <a:pt x="1" y="396"/>
                    <a:pt x="1" y="457"/>
                  </a:cubicBezTo>
                  <a:cubicBezTo>
                    <a:pt x="1" y="517"/>
                    <a:pt x="1" y="548"/>
                    <a:pt x="1" y="578"/>
                  </a:cubicBezTo>
                  <a:cubicBezTo>
                    <a:pt x="31" y="669"/>
                    <a:pt x="62" y="730"/>
                    <a:pt x="123" y="791"/>
                  </a:cubicBezTo>
                  <a:cubicBezTo>
                    <a:pt x="153" y="821"/>
                    <a:pt x="183" y="852"/>
                    <a:pt x="214" y="882"/>
                  </a:cubicBezTo>
                  <a:cubicBezTo>
                    <a:pt x="305" y="912"/>
                    <a:pt x="366" y="943"/>
                    <a:pt x="457" y="943"/>
                  </a:cubicBezTo>
                  <a:lnTo>
                    <a:pt x="548" y="943"/>
                  </a:lnTo>
                  <a:cubicBezTo>
                    <a:pt x="609" y="943"/>
                    <a:pt x="670" y="943"/>
                    <a:pt x="730" y="912"/>
                  </a:cubicBezTo>
                  <a:cubicBezTo>
                    <a:pt x="791" y="882"/>
                    <a:pt x="822" y="852"/>
                    <a:pt x="882" y="791"/>
                  </a:cubicBezTo>
                  <a:cubicBezTo>
                    <a:pt x="913" y="760"/>
                    <a:pt x="943" y="700"/>
                    <a:pt x="974" y="639"/>
                  </a:cubicBezTo>
                  <a:cubicBezTo>
                    <a:pt x="1004" y="578"/>
                    <a:pt x="1004" y="517"/>
                    <a:pt x="1004" y="457"/>
                  </a:cubicBezTo>
                  <a:cubicBezTo>
                    <a:pt x="1004" y="426"/>
                    <a:pt x="1004" y="396"/>
                    <a:pt x="1004" y="335"/>
                  </a:cubicBezTo>
                  <a:cubicBezTo>
                    <a:pt x="974" y="274"/>
                    <a:pt x="943" y="183"/>
                    <a:pt x="882" y="122"/>
                  </a:cubicBezTo>
                  <a:cubicBezTo>
                    <a:pt x="852" y="92"/>
                    <a:pt x="822" y="92"/>
                    <a:pt x="791" y="61"/>
                  </a:cubicBezTo>
                  <a:cubicBezTo>
                    <a:pt x="700" y="1"/>
                    <a:pt x="639" y="1"/>
                    <a:pt x="548" y="1"/>
                  </a:cubicBezTo>
                  <a:close/>
                </a:path>
              </a:pathLst>
            </a:custGeom>
            <a:solidFill>
              <a:srgbClr val="FFE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2882;p48"/>
            <p:cNvSpPr/>
            <p:nvPr/>
          </p:nvSpPr>
          <p:spPr>
            <a:xfrm>
              <a:off x="1029132" y="3748804"/>
              <a:ext cx="18766" cy="21609"/>
            </a:xfrm>
            <a:custGeom>
              <a:avLst/>
              <a:gdLst/>
              <a:ahLst/>
              <a:cxnLst/>
              <a:rect l="l" t="t" r="r" b="b"/>
              <a:pathLst>
                <a:path w="548" h="631" extrusionOk="0">
                  <a:moveTo>
                    <a:pt x="244" y="0"/>
                  </a:moveTo>
                  <a:lnTo>
                    <a:pt x="214" y="30"/>
                  </a:lnTo>
                  <a:cubicBezTo>
                    <a:pt x="153" y="30"/>
                    <a:pt x="122" y="61"/>
                    <a:pt x="122" y="122"/>
                  </a:cubicBezTo>
                  <a:lnTo>
                    <a:pt x="31" y="274"/>
                  </a:lnTo>
                  <a:cubicBezTo>
                    <a:pt x="31" y="304"/>
                    <a:pt x="1" y="334"/>
                    <a:pt x="1" y="365"/>
                  </a:cubicBezTo>
                  <a:cubicBezTo>
                    <a:pt x="1" y="395"/>
                    <a:pt x="1" y="426"/>
                    <a:pt x="1" y="456"/>
                  </a:cubicBezTo>
                  <a:cubicBezTo>
                    <a:pt x="31" y="486"/>
                    <a:pt x="31" y="517"/>
                    <a:pt x="62" y="517"/>
                  </a:cubicBezTo>
                  <a:cubicBezTo>
                    <a:pt x="62" y="547"/>
                    <a:pt x="92" y="578"/>
                    <a:pt x="122" y="578"/>
                  </a:cubicBezTo>
                  <a:lnTo>
                    <a:pt x="183" y="608"/>
                  </a:lnTo>
                  <a:cubicBezTo>
                    <a:pt x="198" y="623"/>
                    <a:pt x="221" y="631"/>
                    <a:pt x="244" y="631"/>
                  </a:cubicBezTo>
                  <a:cubicBezTo>
                    <a:pt x="267" y="631"/>
                    <a:pt x="290" y="623"/>
                    <a:pt x="305" y="608"/>
                  </a:cubicBezTo>
                  <a:lnTo>
                    <a:pt x="366" y="578"/>
                  </a:lnTo>
                  <a:cubicBezTo>
                    <a:pt x="396" y="578"/>
                    <a:pt x="426" y="547"/>
                    <a:pt x="457" y="517"/>
                  </a:cubicBezTo>
                  <a:lnTo>
                    <a:pt x="518" y="334"/>
                  </a:lnTo>
                  <a:cubicBezTo>
                    <a:pt x="548" y="334"/>
                    <a:pt x="548" y="304"/>
                    <a:pt x="548" y="274"/>
                  </a:cubicBezTo>
                  <a:cubicBezTo>
                    <a:pt x="548" y="243"/>
                    <a:pt x="548" y="182"/>
                    <a:pt x="548" y="152"/>
                  </a:cubicBezTo>
                  <a:cubicBezTo>
                    <a:pt x="548" y="122"/>
                    <a:pt x="518" y="122"/>
                    <a:pt x="518" y="91"/>
                  </a:cubicBezTo>
                  <a:cubicBezTo>
                    <a:pt x="487" y="61"/>
                    <a:pt x="457" y="30"/>
                    <a:pt x="426" y="30"/>
                  </a:cubicBezTo>
                  <a:lnTo>
                    <a:pt x="396" y="0"/>
                  </a:lnTo>
                  <a:close/>
                </a:path>
              </a:pathLst>
            </a:custGeom>
            <a:solidFill>
              <a:srgbClr val="FFE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2883;p48"/>
            <p:cNvSpPr/>
            <p:nvPr/>
          </p:nvSpPr>
          <p:spPr>
            <a:xfrm>
              <a:off x="990640" y="4051701"/>
              <a:ext cx="21883" cy="15650"/>
            </a:xfrm>
            <a:custGeom>
              <a:avLst/>
              <a:gdLst/>
              <a:ahLst/>
              <a:cxnLst/>
              <a:rect l="l" t="t" r="r" b="b"/>
              <a:pathLst>
                <a:path w="639" h="457" extrusionOk="0">
                  <a:moveTo>
                    <a:pt x="335" y="0"/>
                  </a:moveTo>
                  <a:cubicBezTo>
                    <a:pt x="31" y="0"/>
                    <a:pt x="0" y="456"/>
                    <a:pt x="335" y="456"/>
                  </a:cubicBezTo>
                  <a:cubicBezTo>
                    <a:pt x="638" y="456"/>
                    <a:pt x="638" y="0"/>
                    <a:pt x="335" y="0"/>
                  </a:cubicBezTo>
                  <a:close/>
                </a:path>
              </a:pathLst>
            </a:custGeom>
            <a:solidFill>
              <a:srgbClr val="FFED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2884;p48"/>
            <p:cNvSpPr/>
            <p:nvPr/>
          </p:nvSpPr>
          <p:spPr>
            <a:xfrm>
              <a:off x="720002" y="3823458"/>
              <a:ext cx="758835" cy="420015"/>
            </a:xfrm>
            <a:custGeom>
              <a:avLst/>
              <a:gdLst/>
              <a:ahLst/>
              <a:cxnLst/>
              <a:rect l="l" t="t" r="r" b="b"/>
              <a:pathLst>
                <a:path w="22159" h="12265" extrusionOk="0">
                  <a:moveTo>
                    <a:pt x="17983" y="0"/>
                  </a:moveTo>
                  <a:cubicBezTo>
                    <a:pt x="15119" y="0"/>
                    <a:pt x="11034" y="2349"/>
                    <a:pt x="11034" y="2349"/>
                  </a:cubicBezTo>
                  <a:lnTo>
                    <a:pt x="9575" y="3930"/>
                  </a:lnTo>
                  <a:cubicBezTo>
                    <a:pt x="9575" y="3930"/>
                    <a:pt x="4225" y="5389"/>
                    <a:pt x="2766" y="5936"/>
                  </a:cubicBezTo>
                  <a:cubicBezTo>
                    <a:pt x="1338" y="6483"/>
                    <a:pt x="0" y="9066"/>
                    <a:pt x="1702" y="11376"/>
                  </a:cubicBezTo>
                  <a:cubicBezTo>
                    <a:pt x="2200" y="12032"/>
                    <a:pt x="3127" y="12265"/>
                    <a:pt x="4196" y="12265"/>
                  </a:cubicBezTo>
                  <a:cubicBezTo>
                    <a:pt x="6846" y="12265"/>
                    <a:pt x="10365" y="10829"/>
                    <a:pt x="10365" y="10829"/>
                  </a:cubicBezTo>
                  <a:lnTo>
                    <a:pt x="14317" y="10252"/>
                  </a:lnTo>
                  <a:cubicBezTo>
                    <a:pt x="14317" y="10252"/>
                    <a:pt x="16353" y="9887"/>
                    <a:pt x="17751" y="9492"/>
                  </a:cubicBezTo>
                  <a:cubicBezTo>
                    <a:pt x="19180" y="9127"/>
                    <a:pt x="22159" y="4203"/>
                    <a:pt x="20335" y="1103"/>
                  </a:cubicBezTo>
                  <a:cubicBezTo>
                    <a:pt x="19865" y="297"/>
                    <a:pt x="19001" y="0"/>
                    <a:pt x="179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2885;p48"/>
            <p:cNvSpPr/>
            <p:nvPr/>
          </p:nvSpPr>
          <p:spPr>
            <a:xfrm>
              <a:off x="720002" y="3823698"/>
              <a:ext cx="646443" cy="419535"/>
            </a:xfrm>
            <a:custGeom>
              <a:avLst/>
              <a:gdLst/>
              <a:ahLst/>
              <a:cxnLst/>
              <a:rect l="l" t="t" r="r" b="b"/>
              <a:pathLst>
                <a:path w="18877" h="12251" extrusionOk="0">
                  <a:moveTo>
                    <a:pt x="17981" y="1"/>
                  </a:moveTo>
                  <a:cubicBezTo>
                    <a:pt x="15125" y="1"/>
                    <a:pt x="11034" y="2342"/>
                    <a:pt x="11034" y="2342"/>
                  </a:cubicBezTo>
                  <a:lnTo>
                    <a:pt x="9605" y="3923"/>
                  </a:lnTo>
                  <a:cubicBezTo>
                    <a:pt x="9605" y="3923"/>
                    <a:pt x="4225" y="5382"/>
                    <a:pt x="2766" y="5929"/>
                  </a:cubicBezTo>
                  <a:cubicBezTo>
                    <a:pt x="1338" y="6476"/>
                    <a:pt x="0" y="9059"/>
                    <a:pt x="1733" y="11369"/>
                  </a:cubicBezTo>
                  <a:cubicBezTo>
                    <a:pt x="2158" y="11917"/>
                    <a:pt x="2888" y="12190"/>
                    <a:pt x="3769" y="12251"/>
                  </a:cubicBezTo>
                  <a:cubicBezTo>
                    <a:pt x="3161" y="12129"/>
                    <a:pt x="2675" y="11886"/>
                    <a:pt x="2371" y="11461"/>
                  </a:cubicBezTo>
                  <a:cubicBezTo>
                    <a:pt x="639" y="9151"/>
                    <a:pt x="1976" y="6567"/>
                    <a:pt x="3435" y="6020"/>
                  </a:cubicBezTo>
                  <a:cubicBezTo>
                    <a:pt x="4864" y="5473"/>
                    <a:pt x="10244" y="4014"/>
                    <a:pt x="10244" y="4014"/>
                  </a:cubicBezTo>
                  <a:lnTo>
                    <a:pt x="11672" y="2433"/>
                  </a:lnTo>
                  <a:cubicBezTo>
                    <a:pt x="11672" y="2433"/>
                    <a:pt x="15765" y="86"/>
                    <a:pt x="18619" y="86"/>
                  </a:cubicBezTo>
                  <a:cubicBezTo>
                    <a:pt x="18706" y="86"/>
                    <a:pt x="18791" y="88"/>
                    <a:pt x="18876" y="93"/>
                  </a:cubicBezTo>
                  <a:cubicBezTo>
                    <a:pt x="18598" y="29"/>
                    <a:pt x="18297" y="1"/>
                    <a:pt x="17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2886;p48"/>
            <p:cNvSpPr/>
            <p:nvPr/>
          </p:nvSpPr>
          <p:spPr>
            <a:xfrm>
              <a:off x="1299770" y="3942220"/>
              <a:ext cx="60408" cy="33526"/>
            </a:xfrm>
            <a:custGeom>
              <a:avLst/>
              <a:gdLst/>
              <a:ahLst/>
              <a:cxnLst/>
              <a:rect l="l" t="t" r="r" b="b"/>
              <a:pathLst>
                <a:path w="1764" h="979" extrusionOk="0">
                  <a:moveTo>
                    <a:pt x="1368" y="1"/>
                  </a:moveTo>
                  <a:cubicBezTo>
                    <a:pt x="924" y="1"/>
                    <a:pt x="1" y="522"/>
                    <a:pt x="1" y="522"/>
                  </a:cubicBezTo>
                  <a:lnTo>
                    <a:pt x="335" y="978"/>
                  </a:lnTo>
                  <a:cubicBezTo>
                    <a:pt x="335" y="978"/>
                    <a:pt x="1764" y="462"/>
                    <a:pt x="1581" y="97"/>
                  </a:cubicBezTo>
                  <a:cubicBezTo>
                    <a:pt x="1547" y="28"/>
                    <a:pt x="1470" y="1"/>
                    <a:pt x="13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2887;p48"/>
            <p:cNvSpPr/>
            <p:nvPr/>
          </p:nvSpPr>
          <p:spPr>
            <a:xfrm>
              <a:off x="955231" y="3893181"/>
              <a:ext cx="389331" cy="311527"/>
            </a:xfrm>
            <a:custGeom>
              <a:avLst/>
              <a:gdLst/>
              <a:ahLst/>
              <a:cxnLst/>
              <a:rect l="l" t="t" r="r" b="b"/>
              <a:pathLst>
                <a:path w="11369" h="9097" extrusionOk="0">
                  <a:moveTo>
                    <a:pt x="5831" y="1"/>
                  </a:moveTo>
                  <a:cubicBezTo>
                    <a:pt x="5360" y="1"/>
                    <a:pt x="4874" y="41"/>
                    <a:pt x="4378" y="131"/>
                  </a:cubicBezTo>
                  <a:cubicBezTo>
                    <a:pt x="1551" y="617"/>
                    <a:pt x="1" y="4021"/>
                    <a:pt x="1" y="4021"/>
                  </a:cubicBezTo>
                  <a:cubicBezTo>
                    <a:pt x="142" y="4079"/>
                    <a:pt x="285" y="4105"/>
                    <a:pt x="428" y="4105"/>
                  </a:cubicBezTo>
                  <a:cubicBezTo>
                    <a:pt x="1576" y="4105"/>
                    <a:pt x="2780" y="2420"/>
                    <a:pt x="4104" y="1529"/>
                  </a:cubicBezTo>
                  <a:cubicBezTo>
                    <a:pt x="4397" y="1341"/>
                    <a:pt x="4769" y="1266"/>
                    <a:pt x="5179" y="1266"/>
                  </a:cubicBezTo>
                  <a:cubicBezTo>
                    <a:pt x="6895" y="1266"/>
                    <a:pt x="9271" y="2593"/>
                    <a:pt x="9271" y="2593"/>
                  </a:cubicBezTo>
                  <a:cubicBezTo>
                    <a:pt x="8362" y="6892"/>
                    <a:pt x="5699" y="7837"/>
                    <a:pt x="3932" y="7837"/>
                  </a:cubicBezTo>
                  <a:cubicBezTo>
                    <a:pt x="3338" y="7837"/>
                    <a:pt x="2845" y="7730"/>
                    <a:pt x="2554" y="7608"/>
                  </a:cubicBezTo>
                  <a:cubicBezTo>
                    <a:pt x="2364" y="7531"/>
                    <a:pt x="2191" y="7499"/>
                    <a:pt x="2034" y="7499"/>
                  </a:cubicBezTo>
                  <a:cubicBezTo>
                    <a:pt x="1260" y="7499"/>
                    <a:pt x="882" y="8277"/>
                    <a:pt x="882" y="8277"/>
                  </a:cubicBezTo>
                  <a:cubicBezTo>
                    <a:pt x="1767" y="8710"/>
                    <a:pt x="3201" y="9096"/>
                    <a:pt x="4684" y="9096"/>
                  </a:cubicBezTo>
                  <a:cubicBezTo>
                    <a:pt x="5595" y="9096"/>
                    <a:pt x="6524" y="8951"/>
                    <a:pt x="7356" y="8581"/>
                  </a:cubicBezTo>
                  <a:cubicBezTo>
                    <a:pt x="9545" y="7638"/>
                    <a:pt x="11369" y="2775"/>
                    <a:pt x="10578" y="1742"/>
                  </a:cubicBezTo>
                  <a:cubicBezTo>
                    <a:pt x="9925" y="913"/>
                    <a:pt x="8068" y="1"/>
                    <a:pt x="5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2888;p48"/>
            <p:cNvSpPr/>
            <p:nvPr/>
          </p:nvSpPr>
          <p:spPr>
            <a:xfrm>
              <a:off x="985435" y="4134951"/>
              <a:ext cx="195710" cy="63524"/>
            </a:xfrm>
            <a:custGeom>
              <a:avLst/>
              <a:gdLst/>
              <a:ahLst/>
              <a:cxnLst/>
              <a:rect l="l" t="t" r="r" b="b"/>
              <a:pathLst>
                <a:path w="5715" h="1855" extrusionOk="0">
                  <a:moveTo>
                    <a:pt x="5715" y="1"/>
                  </a:moveTo>
                  <a:cubicBezTo>
                    <a:pt x="4817" y="588"/>
                    <a:pt x="3850" y="773"/>
                    <a:pt x="3065" y="773"/>
                  </a:cubicBezTo>
                  <a:cubicBezTo>
                    <a:pt x="2469" y="773"/>
                    <a:pt x="1978" y="666"/>
                    <a:pt x="1702" y="548"/>
                  </a:cubicBezTo>
                  <a:cubicBezTo>
                    <a:pt x="1508" y="471"/>
                    <a:pt x="1330" y="439"/>
                    <a:pt x="1170" y="439"/>
                  </a:cubicBezTo>
                  <a:cubicBezTo>
                    <a:pt x="378" y="439"/>
                    <a:pt x="0" y="1217"/>
                    <a:pt x="0" y="1217"/>
                  </a:cubicBezTo>
                  <a:cubicBezTo>
                    <a:pt x="517" y="1460"/>
                    <a:pt x="1216" y="1703"/>
                    <a:pt x="2006" y="1855"/>
                  </a:cubicBezTo>
                  <a:cubicBezTo>
                    <a:pt x="2037" y="1855"/>
                    <a:pt x="4894" y="1460"/>
                    <a:pt x="5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2889;p48"/>
            <p:cNvSpPr/>
            <p:nvPr/>
          </p:nvSpPr>
          <p:spPr>
            <a:xfrm>
              <a:off x="955231" y="3932426"/>
              <a:ext cx="187389" cy="101331"/>
            </a:xfrm>
            <a:custGeom>
              <a:avLst/>
              <a:gdLst/>
              <a:ahLst/>
              <a:cxnLst/>
              <a:rect l="l" t="t" r="r" b="b"/>
              <a:pathLst>
                <a:path w="5472" h="2959" extrusionOk="0">
                  <a:moveTo>
                    <a:pt x="4648" y="1"/>
                  </a:moveTo>
                  <a:cubicBezTo>
                    <a:pt x="3928" y="1"/>
                    <a:pt x="2721" y="232"/>
                    <a:pt x="973" y="1295"/>
                  </a:cubicBezTo>
                  <a:cubicBezTo>
                    <a:pt x="335" y="2146"/>
                    <a:pt x="1" y="2875"/>
                    <a:pt x="1" y="2875"/>
                  </a:cubicBezTo>
                  <a:cubicBezTo>
                    <a:pt x="142" y="2933"/>
                    <a:pt x="285" y="2959"/>
                    <a:pt x="428" y="2959"/>
                  </a:cubicBezTo>
                  <a:cubicBezTo>
                    <a:pt x="1576" y="2959"/>
                    <a:pt x="2780" y="1274"/>
                    <a:pt x="4104" y="383"/>
                  </a:cubicBezTo>
                  <a:cubicBezTo>
                    <a:pt x="4411" y="204"/>
                    <a:pt x="4804" y="132"/>
                    <a:pt x="5229" y="132"/>
                  </a:cubicBezTo>
                  <a:cubicBezTo>
                    <a:pt x="5309" y="132"/>
                    <a:pt x="5390" y="135"/>
                    <a:pt x="5472" y="140"/>
                  </a:cubicBezTo>
                  <a:cubicBezTo>
                    <a:pt x="5472" y="140"/>
                    <a:pt x="5206" y="1"/>
                    <a:pt x="4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2890;p48"/>
            <p:cNvSpPr/>
            <p:nvPr/>
          </p:nvSpPr>
          <p:spPr>
            <a:xfrm>
              <a:off x="838661" y="3425771"/>
              <a:ext cx="744281" cy="464088"/>
            </a:xfrm>
            <a:custGeom>
              <a:avLst/>
              <a:gdLst/>
              <a:ahLst/>
              <a:cxnLst/>
              <a:rect l="l" t="t" r="r" b="b"/>
              <a:pathLst>
                <a:path w="21734" h="13552" extrusionOk="0">
                  <a:moveTo>
                    <a:pt x="14066" y="0"/>
                  </a:moveTo>
                  <a:cubicBezTo>
                    <a:pt x="13623" y="0"/>
                    <a:pt x="13265" y="64"/>
                    <a:pt x="13040" y="193"/>
                  </a:cubicBezTo>
                  <a:cubicBezTo>
                    <a:pt x="11794" y="922"/>
                    <a:pt x="10092" y="2108"/>
                    <a:pt x="10092" y="2108"/>
                  </a:cubicBezTo>
                  <a:lnTo>
                    <a:pt x="6900" y="4479"/>
                  </a:lnTo>
                  <a:cubicBezTo>
                    <a:pt x="6900" y="4479"/>
                    <a:pt x="0" y="7427"/>
                    <a:pt x="426" y="10254"/>
                  </a:cubicBezTo>
                  <a:cubicBezTo>
                    <a:pt x="741" y="12529"/>
                    <a:pt x="2578" y="13551"/>
                    <a:pt x="4019" y="13551"/>
                  </a:cubicBezTo>
                  <a:cubicBezTo>
                    <a:pt x="4388" y="13551"/>
                    <a:pt x="4731" y="13484"/>
                    <a:pt x="5016" y="13354"/>
                  </a:cubicBezTo>
                  <a:cubicBezTo>
                    <a:pt x="6444" y="12716"/>
                    <a:pt x="11247" y="9919"/>
                    <a:pt x="11247" y="9919"/>
                  </a:cubicBezTo>
                  <a:lnTo>
                    <a:pt x="13375" y="10011"/>
                  </a:lnTo>
                  <a:cubicBezTo>
                    <a:pt x="13375" y="10011"/>
                    <a:pt x="21733" y="7731"/>
                    <a:pt x="20821" y="4266"/>
                  </a:cubicBezTo>
                  <a:cubicBezTo>
                    <a:pt x="20070" y="1411"/>
                    <a:pt x="16141" y="0"/>
                    <a:pt x="14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2891;p48"/>
            <p:cNvSpPr/>
            <p:nvPr/>
          </p:nvSpPr>
          <p:spPr>
            <a:xfrm>
              <a:off x="849071" y="3632200"/>
              <a:ext cx="692228" cy="257659"/>
            </a:xfrm>
            <a:custGeom>
              <a:avLst/>
              <a:gdLst/>
              <a:ahLst/>
              <a:cxnLst/>
              <a:rect l="l" t="t" r="r" b="b"/>
              <a:pathLst>
                <a:path w="20214" h="7524" extrusionOk="0">
                  <a:moveTo>
                    <a:pt x="20213" y="1"/>
                  </a:moveTo>
                  <a:lnTo>
                    <a:pt x="20213" y="1"/>
                  </a:lnTo>
                  <a:cubicBezTo>
                    <a:pt x="18268" y="2159"/>
                    <a:pt x="13466" y="3466"/>
                    <a:pt x="13466" y="3466"/>
                  </a:cubicBezTo>
                  <a:lnTo>
                    <a:pt x="11338" y="3375"/>
                  </a:lnTo>
                  <a:cubicBezTo>
                    <a:pt x="11338" y="3375"/>
                    <a:pt x="6535" y="6171"/>
                    <a:pt x="5107" y="6809"/>
                  </a:cubicBezTo>
                  <a:cubicBezTo>
                    <a:pt x="4822" y="6939"/>
                    <a:pt x="4479" y="7006"/>
                    <a:pt x="4110" y="7006"/>
                  </a:cubicBezTo>
                  <a:cubicBezTo>
                    <a:pt x="2669" y="7006"/>
                    <a:pt x="832" y="5984"/>
                    <a:pt x="517" y="3709"/>
                  </a:cubicBezTo>
                  <a:cubicBezTo>
                    <a:pt x="426" y="3192"/>
                    <a:pt x="608" y="2676"/>
                    <a:pt x="943" y="2159"/>
                  </a:cubicBezTo>
                  <a:lnTo>
                    <a:pt x="943" y="2159"/>
                  </a:lnTo>
                  <a:cubicBezTo>
                    <a:pt x="365" y="2828"/>
                    <a:pt x="0" y="3527"/>
                    <a:pt x="122" y="4226"/>
                  </a:cubicBezTo>
                  <a:cubicBezTo>
                    <a:pt x="437" y="6501"/>
                    <a:pt x="2274" y="7523"/>
                    <a:pt x="3715" y="7523"/>
                  </a:cubicBezTo>
                  <a:cubicBezTo>
                    <a:pt x="4084" y="7523"/>
                    <a:pt x="4427" y="7456"/>
                    <a:pt x="4712" y="7326"/>
                  </a:cubicBezTo>
                  <a:cubicBezTo>
                    <a:pt x="6140" y="6688"/>
                    <a:pt x="10943" y="3891"/>
                    <a:pt x="10943" y="3891"/>
                  </a:cubicBezTo>
                  <a:lnTo>
                    <a:pt x="13071" y="3983"/>
                  </a:lnTo>
                  <a:cubicBezTo>
                    <a:pt x="13071" y="3983"/>
                    <a:pt x="18663" y="2463"/>
                    <a:pt x="20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2892;p48"/>
            <p:cNvSpPr/>
            <p:nvPr/>
          </p:nvSpPr>
          <p:spPr>
            <a:xfrm>
              <a:off x="1396581" y="3553265"/>
              <a:ext cx="56230" cy="32122"/>
            </a:xfrm>
            <a:custGeom>
              <a:avLst/>
              <a:gdLst/>
              <a:ahLst/>
              <a:cxnLst/>
              <a:rect l="l" t="t" r="r" b="b"/>
              <a:pathLst>
                <a:path w="1642" h="938" extrusionOk="0">
                  <a:moveTo>
                    <a:pt x="1239" y="1"/>
                  </a:moveTo>
                  <a:cubicBezTo>
                    <a:pt x="810" y="1"/>
                    <a:pt x="0" y="360"/>
                    <a:pt x="0" y="360"/>
                  </a:cubicBezTo>
                  <a:lnTo>
                    <a:pt x="92" y="938"/>
                  </a:lnTo>
                  <a:cubicBezTo>
                    <a:pt x="92" y="938"/>
                    <a:pt x="1642" y="512"/>
                    <a:pt x="1490" y="117"/>
                  </a:cubicBezTo>
                  <a:cubicBezTo>
                    <a:pt x="1462" y="33"/>
                    <a:pt x="1367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2893;p48"/>
            <p:cNvSpPr/>
            <p:nvPr/>
          </p:nvSpPr>
          <p:spPr>
            <a:xfrm>
              <a:off x="1024988" y="3483953"/>
              <a:ext cx="397653" cy="312760"/>
            </a:xfrm>
            <a:custGeom>
              <a:avLst/>
              <a:gdLst/>
              <a:ahLst/>
              <a:cxnLst/>
              <a:rect l="l" t="t" r="r" b="b"/>
              <a:pathLst>
                <a:path w="11612" h="9133" extrusionOk="0">
                  <a:moveTo>
                    <a:pt x="5539" y="0"/>
                  </a:moveTo>
                  <a:cubicBezTo>
                    <a:pt x="5087" y="0"/>
                    <a:pt x="4670" y="60"/>
                    <a:pt x="4316" y="196"/>
                  </a:cubicBezTo>
                  <a:cubicBezTo>
                    <a:pt x="2098" y="1077"/>
                    <a:pt x="517" y="3509"/>
                    <a:pt x="0" y="5029"/>
                  </a:cubicBezTo>
                  <a:cubicBezTo>
                    <a:pt x="0" y="5029"/>
                    <a:pt x="197" y="5096"/>
                    <a:pt x="462" y="5096"/>
                  </a:cubicBezTo>
                  <a:cubicBezTo>
                    <a:pt x="840" y="5096"/>
                    <a:pt x="1356" y="4960"/>
                    <a:pt x="1642" y="4299"/>
                  </a:cubicBezTo>
                  <a:cubicBezTo>
                    <a:pt x="1976" y="3505"/>
                    <a:pt x="3446" y="1705"/>
                    <a:pt x="5922" y="1705"/>
                  </a:cubicBezTo>
                  <a:cubicBezTo>
                    <a:pt x="7047" y="1705"/>
                    <a:pt x="8380" y="2077"/>
                    <a:pt x="9909" y="3084"/>
                  </a:cubicBezTo>
                  <a:cubicBezTo>
                    <a:pt x="9909" y="3084"/>
                    <a:pt x="8815" y="7096"/>
                    <a:pt x="7052" y="7491"/>
                  </a:cubicBezTo>
                  <a:cubicBezTo>
                    <a:pt x="5289" y="7856"/>
                    <a:pt x="2918" y="7369"/>
                    <a:pt x="2371" y="8646"/>
                  </a:cubicBezTo>
                  <a:cubicBezTo>
                    <a:pt x="2371" y="8646"/>
                    <a:pt x="3671" y="9132"/>
                    <a:pt x="5224" y="9132"/>
                  </a:cubicBezTo>
                  <a:cubicBezTo>
                    <a:pt x="6217" y="9132"/>
                    <a:pt x="7313" y="8933"/>
                    <a:pt x="8237" y="8281"/>
                  </a:cubicBezTo>
                  <a:cubicBezTo>
                    <a:pt x="10608" y="6609"/>
                    <a:pt x="11611" y="4026"/>
                    <a:pt x="11429" y="2749"/>
                  </a:cubicBezTo>
                  <a:cubicBezTo>
                    <a:pt x="11301" y="1676"/>
                    <a:pt x="7928" y="0"/>
                    <a:pt x="55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2894;p48"/>
            <p:cNvSpPr/>
            <p:nvPr/>
          </p:nvSpPr>
          <p:spPr>
            <a:xfrm>
              <a:off x="1024988" y="3544224"/>
              <a:ext cx="166568" cy="114276"/>
            </a:xfrm>
            <a:custGeom>
              <a:avLst/>
              <a:gdLst/>
              <a:ahLst/>
              <a:cxnLst/>
              <a:rect l="l" t="t" r="r" b="b"/>
              <a:pathLst>
                <a:path w="4864" h="3337" extrusionOk="0">
                  <a:moveTo>
                    <a:pt x="4280" y="1"/>
                  </a:moveTo>
                  <a:cubicBezTo>
                    <a:pt x="2753" y="1"/>
                    <a:pt x="969" y="1357"/>
                    <a:pt x="942" y="1384"/>
                  </a:cubicBezTo>
                  <a:cubicBezTo>
                    <a:pt x="487" y="2053"/>
                    <a:pt x="183" y="2722"/>
                    <a:pt x="0" y="3269"/>
                  </a:cubicBezTo>
                  <a:cubicBezTo>
                    <a:pt x="0" y="3269"/>
                    <a:pt x="197" y="3336"/>
                    <a:pt x="462" y="3336"/>
                  </a:cubicBezTo>
                  <a:cubicBezTo>
                    <a:pt x="840" y="3336"/>
                    <a:pt x="1356" y="3200"/>
                    <a:pt x="1642" y="2539"/>
                  </a:cubicBezTo>
                  <a:cubicBezTo>
                    <a:pt x="1915" y="1871"/>
                    <a:pt x="3009" y="472"/>
                    <a:pt x="4864" y="77"/>
                  </a:cubicBezTo>
                  <a:cubicBezTo>
                    <a:pt x="4676" y="24"/>
                    <a:pt x="4480" y="1"/>
                    <a:pt x="4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2895;p48"/>
            <p:cNvSpPr/>
            <p:nvPr/>
          </p:nvSpPr>
          <p:spPr>
            <a:xfrm>
              <a:off x="1106183" y="3713395"/>
              <a:ext cx="198826" cy="81229"/>
            </a:xfrm>
            <a:custGeom>
              <a:avLst/>
              <a:gdLst/>
              <a:ahLst/>
              <a:cxnLst/>
              <a:rect l="l" t="t" r="r" b="b"/>
              <a:pathLst>
                <a:path w="5806" h="2372" extrusionOk="0">
                  <a:moveTo>
                    <a:pt x="5806" y="1"/>
                  </a:moveTo>
                  <a:lnTo>
                    <a:pt x="5806" y="1"/>
                  </a:lnTo>
                  <a:cubicBezTo>
                    <a:pt x="5471" y="396"/>
                    <a:pt x="5076" y="700"/>
                    <a:pt x="4681" y="791"/>
                  </a:cubicBezTo>
                  <a:cubicBezTo>
                    <a:pt x="2918" y="1156"/>
                    <a:pt x="547" y="669"/>
                    <a:pt x="0" y="1946"/>
                  </a:cubicBezTo>
                  <a:cubicBezTo>
                    <a:pt x="0" y="1946"/>
                    <a:pt x="760" y="2219"/>
                    <a:pt x="1824" y="2371"/>
                  </a:cubicBezTo>
                  <a:cubicBezTo>
                    <a:pt x="5349" y="1490"/>
                    <a:pt x="5806" y="1"/>
                    <a:pt x="58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0" name="Google Shape;963;p28"/>
          <p:cNvSpPr txBox="1"/>
          <p:nvPr/>
        </p:nvSpPr>
        <p:spPr>
          <a:xfrm>
            <a:off x="736749" y="4012793"/>
            <a:ext cx="537900" cy="527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0" i="0" u="none" strike="noStrike" cap="none">
                <a:solidFill>
                  <a:schemeClr val="dk2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ahianita" panose="00000500000000000000"/>
              <a:buNone/>
              <a:defRPr sz="3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9pPr>
          </a:lstStyle>
          <a:p>
            <a:r>
              <a:rPr lang="en-GB" dirty="0"/>
              <a:t>3.</a:t>
            </a:r>
            <a:endParaRPr lang="en-GB" dirty="0"/>
          </a:p>
        </p:txBody>
      </p:sp>
      <p:sp>
        <p:nvSpPr>
          <p:cNvPr id="61" name="Google Shape;962;p28"/>
          <p:cNvSpPr txBox="1"/>
          <p:nvPr/>
        </p:nvSpPr>
        <p:spPr>
          <a:xfrm>
            <a:off x="1387729" y="3911491"/>
            <a:ext cx="7634864" cy="110049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3000" b="0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2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2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2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2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2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2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2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hianita" panose="00000500000000000000"/>
              <a:buNone/>
              <a:defRPr sz="2000" b="1" i="0" u="none" strike="noStrike" cap="none">
                <a:solidFill>
                  <a:schemeClr val="dk1"/>
                </a:solidFill>
                <a:latin typeface="Bahianita" panose="00000500000000000000"/>
                <a:ea typeface="Bahianita" panose="00000500000000000000"/>
                <a:cs typeface="Bahianita" panose="00000500000000000000"/>
                <a:sym typeface="Bahianita" panose="00000500000000000000"/>
              </a:defRPr>
            </a:lvl9pPr>
          </a:lstStyle>
          <a:p>
            <a:r>
              <a:rPr lang="en-US" sz="3200" b="1" dirty="0">
                <a:latin typeface="Comic Sans MS" panose="030F0702030302020204" pitchFamily="66" charset="0"/>
              </a:rPr>
              <a:t>Value being responsible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6781" y="1578845"/>
            <a:ext cx="4933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Homework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1479" y="2105247"/>
            <a:ext cx="6315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Check the IEC App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0609" y="3585756"/>
            <a:ext cx="1419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 boards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505714" y="974153"/>
            <a:ext cx="1323693" cy="405045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sz="1050"/>
          </a:p>
        </p:txBody>
      </p:sp>
      <p:sp>
        <p:nvSpPr>
          <p:cNvPr id="27" name="Rounded Rectangle 26"/>
          <p:cNvSpPr/>
          <p:nvPr/>
        </p:nvSpPr>
        <p:spPr>
          <a:xfrm>
            <a:off x="505714" y="922973"/>
            <a:ext cx="1598636" cy="326826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r>
              <a:rPr lang="ar-SA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05714" y="1787796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Pre-assessment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05714" y="2181574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05714" y="2963111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05714" y="2561660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1756432" y="522732"/>
            <a:ext cx="2027945" cy="265177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Subject: English</a:t>
            </a:r>
            <a:endParaRPr lang="ar-JO" sz="1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05714" y="3347588"/>
            <a:ext cx="1608872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505714" y="1351275"/>
            <a:ext cx="1619108" cy="34787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Warm-Up</a:t>
            </a:r>
            <a:r>
              <a:rPr lang="ar-SA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/>
          <p:nvPr/>
        </p:nvSpPr>
        <p:spPr>
          <a:xfrm>
            <a:off x="351660" y="34042"/>
            <a:ext cx="8692233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Islamic Educational College 				</a:t>
            </a:r>
            <a:r>
              <a:rPr lang="ar-JO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Date</a:t>
            </a:r>
            <a:r>
              <a:rPr lang="ar-JO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:</a:t>
            </a:r>
            <a:endParaRPr lang="ar-JO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3619729" y="521825"/>
            <a:ext cx="1611266" cy="265177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Grade: 4</a:t>
            </a:r>
            <a:endParaRPr lang="ar-JO" sz="1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094095" y="513393"/>
            <a:ext cx="1611266" cy="265177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5</a:t>
            </a:r>
            <a:endParaRPr lang="ar-JO" sz="1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6540713" y="506986"/>
            <a:ext cx="2477335" cy="265177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1"/>
            <a:r>
              <a:rPr lang="en-US" sz="1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Grammar</a:t>
            </a:r>
            <a:endParaRPr lang="ar-JO" sz="12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124822" y="840738"/>
            <a:ext cx="6707011" cy="4183865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15" y="405376"/>
            <a:ext cx="487625" cy="483029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0" y="1"/>
            <a:ext cx="906780" cy="65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505714" y="3687072"/>
            <a:ext cx="1608872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Linking to life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05714" y="4075296"/>
            <a:ext cx="167028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00596" y="4699523"/>
            <a:ext cx="161910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Closure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75170" y="840739"/>
            <a:ext cx="1179765" cy="547616"/>
            <a:chOff x="7446246" y="205862"/>
            <a:chExt cx="1544854" cy="691058"/>
          </a:xfrm>
        </p:grpSpPr>
        <p:sp>
          <p:nvSpPr>
            <p:cNvPr id="28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" name="Rounded Rectangle 13"/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  <a:endParaRPr lang="en-US" sz="1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Arrow: Right 3"/>
          <p:cNvSpPr/>
          <p:nvPr/>
        </p:nvSpPr>
        <p:spPr>
          <a:xfrm>
            <a:off x="1863868" y="1456925"/>
            <a:ext cx="468327" cy="1709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ounded Rectangle 42"/>
          <p:cNvSpPr/>
          <p:nvPr/>
        </p:nvSpPr>
        <p:spPr>
          <a:xfrm>
            <a:off x="495064" y="4356701"/>
            <a:ext cx="1670288" cy="27003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Summative Assessment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7703" y="2433251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ar-JO" sz="1050" dirty="0"/>
          </a:p>
        </p:txBody>
      </p:sp>
      <p:sp>
        <p:nvSpPr>
          <p:cNvPr id="45" name="Rounded Rectangle 6"/>
          <p:cNvSpPr txBox="1"/>
          <p:nvPr/>
        </p:nvSpPr>
        <p:spPr>
          <a:xfrm>
            <a:off x="2188770" y="1053627"/>
            <a:ext cx="5334886" cy="2633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28600" marR="0" lv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1pPr>
            <a:lvl2pPr marL="685800" marR="0" lvl="1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2pPr>
            <a:lvl3pPr marL="1143000" marR="0" lvl="2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3pPr>
            <a:lvl4pPr marL="1600200" marR="0" lvl="3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4pPr>
            <a:lvl5pPr marL="2057400" marR="0" lvl="4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5pPr>
            <a:lvl6pPr marL="2514600" marR="0" lvl="5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6pPr>
            <a:lvl7pPr marL="2971800" marR="0" lvl="6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7pPr>
            <a:lvl8pPr marL="3429000" marR="0" lvl="7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8pPr>
            <a:lvl9pPr marL="3886200" marR="0" lvl="8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  <a:defRPr sz="1400" b="0" i="0" u="none" strike="noStrike" kern="1200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 panose="020B0604020202020204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- Hurricane is a strong storm with a heavy wind and rain.</a:t>
            </a:r>
            <a:endParaRPr lang="en-US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- “Hurricane” is a verb. 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46" name="Picture 2" descr="FJHS MATH-7: Reasonable Solu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258" y="2963111"/>
            <a:ext cx="2478390" cy="200839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/>
          <p:cNvSpPr txBox="1"/>
          <p:nvPr/>
        </p:nvSpPr>
        <p:spPr>
          <a:xfrm>
            <a:off x="2926725" y="4048786"/>
            <a:ext cx="1632397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r>
              <a:rPr lang="en-US" sz="2400" b="1" dirty="0"/>
              <a:t>True/ False</a:t>
            </a:r>
            <a:endParaRPr lang="ar-JO" sz="2400" b="1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733" y="1325557"/>
            <a:ext cx="7704000" cy="26537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 Assessment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text is: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1-Fiction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2-Non-Fiction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733" y="1325557"/>
            <a:ext cx="7704000" cy="2653775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PRE- Assessment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text is: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Fiction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2-Non-Fiction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19"/>
          <p:cNvSpPr/>
          <p:nvPr/>
        </p:nvSpPr>
        <p:spPr>
          <a:xfrm>
            <a:off x="5149454" y="3446384"/>
            <a:ext cx="1147763" cy="1006079"/>
          </a:xfrm>
          <a:prstGeom prst="rect">
            <a:avLst/>
          </a:prstGeom>
          <a:solidFill>
            <a:srgbClr val="25B7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6" name="18"/>
          <p:cNvSpPr/>
          <p:nvPr/>
        </p:nvSpPr>
        <p:spPr>
          <a:xfrm>
            <a:off x="4005263" y="3452337"/>
            <a:ext cx="1147763" cy="1006079"/>
          </a:xfrm>
          <a:prstGeom prst="rect">
            <a:avLst/>
          </a:prstGeom>
          <a:solidFill>
            <a:srgbClr val="F381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47" name="17"/>
          <p:cNvSpPr/>
          <p:nvPr/>
        </p:nvSpPr>
        <p:spPr>
          <a:xfrm>
            <a:off x="2861073" y="3452337"/>
            <a:ext cx="1147763" cy="1006079"/>
          </a:xfrm>
          <a:prstGeom prst="rect">
            <a:avLst/>
          </a:prstGeom>
          <a:solidFill>
            <a:srgbClr val="FFE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1474470" y="3452336"/>
            <a:ext cx="5965514" cy="1790223"/>
          </a:xfrm>
          <a:prstGeom prst="roundRect">
            <a:avLst/>
          </a:prstGeom>
          <a:solidFill>
            <a:srgbClr val="7868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prstClr val="white"/>
                </a:solidFill>
                <a:latin typeface="Comic Sans MS" panose="030F0702030302020204" pitchFamily="66" charset="0"/>
              </a:rPr>
              <a:t>Hurricane</a:t>
            </a:r>
            <a:endParaRPr lang="en-GB" sz="4950" b="1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64" name="Rectangle: Rounded Corners 63"/>
          <p:cNvSpPr/>
          <p:nvPr/>
        </p:nvSpPr>
        <p:spPr>
          <a:xfrm>
            <a:off x="1500998" y="3446384"/>
            <a:ext cx="6092351" cy="1790223"/>
          </a:xfrm>
          <a:prstGeom prst="roundRect">
            <a:avLst/>
          </a:prstGeom>
          <a:solidFill>
            <a:srgbClr val="F188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prstClr val="white"/>
                </a:solidFill>
                <a:latin typeface="Twinkl"/>
              </a:rPr>
              <a:t>Answer</a:t>
            </a:r>
            <a:endParaRPr lang="en-GB" sz="2400" b="1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46714" y="4343503"/>
            <a:ext cx="1397286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Authentic</a:t>
            </a:r>
            <a:endParaRPr lang="ar-JO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60431" y="588594"/>
            <a:ext cx="4037426" cy="2606041"/>
          </a:xfrm>
          <a:prstGeom prst="rect">
            <a:avLst/>
          </a:prstGeom>
        </p:spPr>
      </p:pic>
      <p:sp>
        <p:nvSpPr>
          <p:cNvPr id="14" name="3"/>
          <p:cNvSpPr/>
          <p:nvPr/>
        </p:nvSpPr>
        <p:spPr>
          <a:xfrm>
            <a:off x="4737199" y="566097"/>
            <a:ext cx="2157078" cy="1670305"/>
          </a:xfrm>
          <a:prstGeom prst="rect">
            <a:avLst/>
          </a:prstGeom>
          <a:solidFill>
            <a:srgbClr val="85BD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sp>
        <p:nvSpPr>
          <p:cNvPr id="19" name="2"/>
          <p:cNvSpPr/>
          <p:nvPr/>
        </p:nvSpPr>
        <p:spPr>
          <a:xfrm>
            <a:off x="4696083" y="2236831"/>
            <a:ext cx="2198194" cy="1642028"/>
          </a:xfrm>
          <a:prstGeom prst="rect">
            <a:avLst/>
          </a:prstGeom>
          <a:solidFill>
            <a:srgbClr val="CC4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391" y="588593"/>
            <a:ext cx="2231808" cy="1664352"/>
          </a:xfrm>
          <a:prstGeom prst="rect">
            <a:avLst/>
          </a:prstGeom>
        </p:spPr>
      </p:pic>
      <p:sp>
        <p:nvSpPr>
          <p:cNvPr id="21" name="1"/>
          <p:cNvSpPr/>
          <p:nvPr/>
        </p:nvSpPr>
        <p:spPr>
          <a:xfrm>
            <a:off x="2546507" y="2236401"/>
            <a:ext cx="2190692" cy="1606878"/>
          </a:xfrm>
          <a:prstGeom prst="rect">
            <a:avLst/>
          </a:prstGeom>
          <a:solidFill>
            <a:srgbClr val="643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800" dirty="0">
              <a:solidFill>
                <a:prstClr val="white"/>
              </a:solidFill>
              <a:latin typeface="Twink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4" grpId="0" animBg="1"/>
      <p:bldP spid="14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3"/>
          </p:nvPr>
        </p:nvSpPr>
        <p:spPr>
          <a:xfrm>
            <a:off x="6540900" y="4391448"/>
            <a:ext cx="2603100" cy="527700"/>
          </a:xfrm>
        </p:spPr>
        <p:txBody>
          <a:bodyPr/>
          <a:lstStyle/>
          <a:p>
            <a:r>
              <a:rPr lang="en-US" dirty="0"/>
              <a:t>Random pick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0" y="1696095"/>
            <a:ext cx="9144000" cy="2333464"/>
          </a:xfrm>
        </p:spPr>
        <p:txBody>
          <a:bodyPr/>
          <a:lstStyle/>
          <a:p>
            <a:r>
              <a:rPr lang="en-US" sz="4800" b="1" dirty="0"/>
              <a:t>Do you think it is important to know the weather before going on a picnic, Why?</a:t>
            </a:r>
            <a:endParaRPr lang="en-US" sz="4800" b="1" dirty="0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>
          <a:xfrm>
            <a:off x="85239" y="956001"/>
            <a:ext cx="9113005" cy="527700"/>
          </a:xfrm>
        </p:spPr>
        <p:txBody>
          <a:bodyPr/>
          <a:lstStyle/>
          <a:p>
            <a:r>
              <a:rPr lang="en-US" sz="4400" dirty="0"/>
              <a:t> Real Life Application:</a:t>
            </a:r>
            <a:endParaRPr lang="en-US" sz="4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67" y="2074832"/>
            <a:ext cx="7412065" cy="1112555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1-It is made up piece of writing that didn’t really happen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624666" y="1112555"/>
            <a:ext cx="3657600" cy="767165"/>
          </a:xfrm>
        </p:spPr>
        <p:txBody>
          <a:bodyPr/>
          <a:lstStyle/>
          <a:p>
            <a:r>
              <a:rPr lang="en-US" sz="5400" b="1" dirty="0">
                <a:highlight>
                  <a:srgbClr val="00FFFF"/>
                </a:highlight>
              </a:rPr>
              <a:t>Short Story</a:t>
            </a:r>
            <a:endParaRPr lang="en-US" sz="5400" b="1" dirty="0">
              <a:highlight>
                <a:srgbClr val="00FFFF"/>
              </a:highligh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>
          <a:xfrm>
            <a:off x="872066" y="3285121"/>
            <a:ext cx="7162800" cy="885775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2-It focuses on a single theme or a subject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>
          <a:xfrm>
            <a:off x="720000" y="0"/>
            <a:ext cx="8424000" cy="1112555"/>
          </a:xfrm>
        </p:spPr>
        <p:txBody>
          <a:bodyPr/>
          <a:lstStyle/>
          <a:p>
            <a:r>
              <a:rPr lang="en-US" sz="5400" b="1" dirty="0"/>
              <a:t>What is the genre?              </a:t>
            </a:r>
            <a:r>
              <a:rPr lang="en-US" sz="2800" b="1" dirty="0"/>
              <a:t>Open p.(108)</a:t>
            </a:r>
            <a:endParaRPr lang="en-US" sz="5400" b="1" dirty="0"/>
          </a:p>
        </p:txBody>
      </p:sp>
      <p:sp>
        <p:nvSpPr>
          <p:cNvPr id="9" name="Title 8"/>
          <p:cNvSpPr>
            <a:spLocks noGrp="1"/>
          </p:cNvSpPr>
          <p:nvPr>
            <p:ph type="title" idx="7"/>
          </p:nvPr>
        </p:nvSpPr>
        <p:spPr>
          <a:xfrm>
            <a:off x="865967" y="4268630"/>
            <a:ext cx="7162800" cy="527700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3-It has limited numbers of characters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1"/>
          <p:cNvSpPr txBox="1"/>
          <p:nvPr/>
        </p:nvSpPr>
        <p:spPr>
          <a:xfrm>
            <a:off x="865967" y="2074832"/>
            <a:ext cx="8221326" cy="3068667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u="sng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Short Story Features: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AutoNum type="arabicPeriod"/>
            </a:pPr>
            <a:r>
              <a:rPr lang="en-US" sz="3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It is a brief fictional narrative text.                                    2. It focuses on a single theme.        </a:t>
            </a:r>
            <a:endParaRPr lang="en-US" sz="32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3. It has a few characters and a setting (place and time).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1950"/>
            <a:ext cx="7704000" cy="487500"/>
          </a:xfrm>
        </p:spPr>
        <p:txBody>
          <a:bodyPr/>
          <a:lstStyle/>
          <a:p>
            <a:pPr algn="ctr"/>
            <a:r>
              <a:rPr lang="en-US" sz="11500"/>
              <a:t>Shore</a:t>
            </a:r>
            <a:endParaRPr lang="en-US" sz="11500"/>
          </a:p>
        </p:txBody>
      </p:sp>
      <p:pic>
        <p:nvPicPr>
          <p:cNvPr id="1026" name="Picture 2" descr="IMG_1857 nighttime on the shore.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00150"/>
            <a:ext cx="6781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hill Summer Beach Minitheme for Marketing by Slidesgo">
  <a:themeElements>
    <a:clrScheme name="Simple Light">
      <a:dk1>
        <a:srgbClr val="003857"/>
      </a:dk1>
      <a:lt1>
        <a:srgbClr val="FAD9B2"/>
      </a:lt1>
      <a:dk2>
        <a:srgbClr val="FFFFFF"/>
      </a:dk2>
      <a:lt2>
        <a:srgbClr val="82C4B9"/>
      </a:lt2>
      <a:accent1>
        <a:srgbClr val="269CA6"/>
      </a:accent1>
      <a:accent2>
        <a:srgbClr val="FF4E01"/>
      </a:accent2>
      <a:accent3>
        <a:srgbClr val="F23100"/>
      </a:accent3>
      <a:accent4>
        <a:srgbClr val="FFB83D"/>
      </a:accent4>
      <a:accent5>
        <a:srgbClr val="FFFFFF"/>
      </a:accent5>
      <a:accent6>
        <a:srgbClr val="FFFFFF"/>
      </a:accent6>
      <a:hlink>
        <a:srgbClr val="00385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207e54d-7efe-4f98-ba56-d5beaf26c937" xsi:nil="true"/>
    <lcf76f155ced4ddcb4097134ff3c332f xmlns="34fb08e6-86a7-4cc7-8f50-6bbaee76887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7670742F0092499A9E17AA2963EC41" ma:contentTypeVersion="12" ma:contentTypeDescription="Create a new document." ma:contentTypeScope="" ma:versionID="518723457bf739327aa95efdf3e87ef8">
  <xsd:schema xmlns:xsd="http://www.w3.org/2001/XMLSchema" xmlns:xs="http://www.w3.org/2001/XMLSchema" xmlns:p="http://schemas.microsoft.com/office/2006/metadata/properties" xmlns:ns2="34fb08e6-86a7-4cc7-8f50-6bbaee76887e" xmlns:ns3="a207e54d-7efe-4f98-ba56-d5beaf26c937" targetNamespace="http://schemas.microsoft.com/office/2006/metadata/properties" ma:root="true" ma:fieldsID="aa734d179adfaf95d656a0e99b573221" ns2:_="" ns3:_="">
    <xsd:import namespace="34fb08e6-86a7-4cc7-8f50-6bbaee76887e"/>
    <xsd:import namespace="a207e54d-7efe-4f98-ba56-d5beaf26c93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fb08e6-86a7-4cc7-8f50-6bbaee76887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07e54d-7efe-4f98-ba56-d5beaf26c93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e624b41-1076-4e8f-a78e-90a0be2bd394}" ma:internalName="TaxCatchAll" ma:showField="CatchAllData" ma:web="a207e54d-7efe-4f98-ba56-d5beaf26c9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A54003-0E16-4539-BD54-B5652258D708}">
  <ds:schemaRefs/>
</ds:datastoreItem>
</file>

<file path=customXml/itemProps2.xml><?xml version="1.0" encoding="utf-8"?>
<ds:datastoreItem xmlns:ds="http://schemas.openxmlformats.org/officeDocument/2006/customXml" ds:itemID="{FD39937C-A5C6-45CE-920A-2F2DEA4F42CF}">
  <ds:schemaRefs/>
</ds:datastoreItem>
</file>

<file path=customXml/itemProps3.xml><?xml version="1.0" encoding="utf-8"?>
<ds:datastoreItem xmlns:ds="http://schemas.openxmlformats.org/officeDocument/2006/customXml" ds:itemID="{ACF15247-1922-475E-8CB3-4383F65892C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2444</Words>
  <Application>WPS Presentation</Application>
  <PresentationFormat>On-screen Show (16:9)</PresentationFormat>
  <Paragraphs>177</Paragraphs>
  <Slides>20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4" baseType="lpstr">
      <vt:lpstr>Arial</vt:lpstr>
      <vt:lpstr>SimSun</vt:lpstr>
      <vt:lpstr>Wingdings</vt:lpstr>
      <vt:lpstr>Arial</vt:lpstr>
      <vt:lpstr>Bahianita</vt:lpstr>
      <vt:lpstr>Didact Gothic</vt:lpstr>
      <vt:lpstr>Twinkl</vt:lpstr>
      <vt:lpstr>Segoe Print</vt:lpstr>
      <vt:lpstr>Comic Sans MS</vt:lpstr>
      <vt:lpstr>HelveticaNeueLT Arabic 45 Light</vt:lpstr>
      <vt:lpstr>Yu Gothic UI Semilight</vt:lpstr>
      <vt:lpstr>HelveticaNeueLT Arabic 55 Roman</vt:lpstr>
      <vt:lpstr>Adobe Arabic</vt:lpstr>
      <vt:lpstr>AGA Aladdin Regular</vt:lpstr>
      <vt:lpstr>Calibri</vt:lpstr>
      <vt:lpstr>Times New Roman</vt:lpstr>
      <vt:lpstr>Twinkl</vt:lpstr>
      <vt:lpstr>Gill Sans</vt:lpstr>
      <vt:lpstr>Calibri</vt:lpstr>
      <vt:lpstr>Microsoft YaHei</vt:lpstr>
      <vt:lpstr>Arial Unicode MS</vt:lpstr>
      <vt:lpstr>Tahoma</vt:lpstr>
      <vt:lpstr>Aldhabi</vt:lpstr>
      <vt:lpstr>Chill Summer Beach Minitheme for Marketing by Slidesgo</vt:lpstr>
      <vt:lpstr> Hurricane</vt:lpstr>
      <vt:lpstr>2.</vt:lpstr>
      <vt:lpstr>PowerPoint 演示文稿</vt:lpstr>
      <vt:lpstr>PRE- Assessment The text is: 1-Fiction 2-Non-Fiction</vt:lpstr>
      <vt:lpstr>PRE- Assessment The text is: 1-Fiction 2-Non-Fiction</vt:lpstr>
      <vt:lpstr>PowerPoint 演示文稿</vt:lpstr>
      <vt:lpstr> Real Life Application:</vt:lpstr>
      <vt:lpstr>3-It has limited numbers of characters</vt:lpstr>
      <vt:lpstr>Shore</vt:lpstr>
      <vt:lpstr>Approaching:  moving nearer</vt:lpstr>
      <vt:lpstr>Listen       </vt:lpstr>
      <vt:lpstr>      p.108</vt:lpstr>
      <vt:lpstr>Listen     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Chill Summer Beach Minitheme for Marketing</dc:title>
  <dc:creator>Doaa</dc:creator>
  <cp:lastModifiedBy>User</cp:lastModifiedBy>
  <cp:revision>27</cp:revision>
  <dcterms:created xsi:type="dcterms:W3CDTF">2025-11-19T05:12:00Z</dcterms:created>
  <dcterms:modified xsi:type="dcterms:W3CDTF">2025-11-19T05:36:28Z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0x010100257670742F0092499A9E17AA2963EC41</vt:lpwstr>
  </property>
  <property fmtid="{D5CDD505-2E9C-101B-9397-08002B2CF9AE}" pid="3" name="ICV">
    <vt:lpwstr>DF3A8690D979478A875FBA94F6AC4FE5_13</vt:lpwstr>
  </property>
  <property fmtid="{D5CDD505-2E9C-101B-9397-08002B2CF9AE}" pid="4" name="KSOProductBuildVer">
    <vt:lpwstr>1033-12.2.0.23155</vt:lpwstr>
  </property>
</Properties>
</file>