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2" r:id="rId6"/>
  </p:sldMasterIdLst>
  <p:notesMasterIdLst>
    <p:notesMasterId r:id="rId46"/>
  </p:notesMasterIdLst>
  <p:sldIdLst>
    <p:sldId id="292" r:id="rId7"/>
    <p:sldId id="256" r:id="rId8"/>
    <p:sldId id="274" r:id="rId9"/>
    <p:sldId id="437" r:id="rId10"/>
    <p:sldId id="463" r:id="rId11"/>
    <p:sldId id="464" r:id="rId12"/>
    <p:sldId id="465" r:id="rId13"/>
    <p:sldId id="284" r:id="rId14"/>
    <p:sldId id="430" r:id="rId15"/>
    <p:sldId id="469" r:id="rId16"/>
    <p:sldId id="285" r:id="rId17"/>
    <p:sldId id="289" r:id="rId18"/>
    <p:sldId id="286" r:id="rId19"/>
    <p:sldId id="470" r:id="rId20"/>
    <p:sldId id="471" r:id="rId21"/>
    <p:sldId id="288" r:id="rId22"/>
    <p:sldId id="412" r:id="rId23"/>
    <p:sldId id="467" r:id="rId24"/>
    <p:sldId id="322" r:id="rId25"/>
    <p:sldId id="431" r:id="rId26"/>
    <p:sldId id="472" r:id="rId27"/>
    <p:sldId id="473" r:id="rId28"/>
    <p:sldId id="474" r:id="rId29"/>
    <p:sldId id="475" r:id="rId30"/>
    <p:sldId id="476" r:id="rId31"/>
    <p:sldId id="478" r:id="rId32"/>
    <p:sldId id="477" r:id="rId33"/>
    <p:sldId id="468" r:id="rId34"/>
    <p:sldId id="304" r:id="rId35"/>
    <p:sldId id="305" r:id="rId36"/>
    <p:sldId id="317" r:id="rId37"/>
    <p:sldId id="432" r:id="rId38"/>
    <p:sldId id="433" r:id="rId39"/>
    <p:sldId id="480" r:id="rId40"/>
    <p:sldId id="434" r:id="rId41"/>
    <p:sldId id="435" r:id="rId42"/>
    <p:sldId id="479" r:id="rId43"/>
    <p:sldId id="426" r:id="rId44"/>
    <p:sldId id="263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6B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4B7D97-5074-4A16-BA88-8C5983608A16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FC7E09-9033-4AC0-B5EC-091C83236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308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ge5f036c190_1_8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0" name="Google Shape;1160;ge5f036c190_1_8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573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56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296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21"/>
          <p:cNvSpPr txBox="1">
            <a:spLocks noGrp="1"/>
          </p:cNvSpPr>
          <p:nvPr>
            <p:ph type="subTitle" idx="1"/>
          </p:nvPr>
        </p:nvSpPr>
        <p:spPr>
          <a:xfrm>
            <a:off x="1594500" y="2706417"/>
            <a:ext cx="3822800" cy="53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6" name="Google Shape;616;p21"/>
          <p:cNvSpPr txBox="1">
            <a:spLocks noGrp="1"/>
          </p:cNvSpPr>
          <p:nvPr>
            <p:ph type="subTitle" idx="2"/>
          </p:nvPr>
        </p:nvSpPr>
        <p:spPr>
          <a:xfrm>
            <a:off x="1594500" y="3139217"/>
            <a:ext cx="3822800" cy="6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7" name="Google Shape;617;p21"/>
          <p:cNvSpPr txBox="1">
            <a:spLocks noGrp="1"/>
          </p:cNvSpPr>
          <p:nvPr>
            <p:ph type="subTitle" idx="3"/>
          </p:nvPr>
        </p:nvSpPr>
        <p:spPr>
          <a:xfrm>
            <a:off x="6774735" y="3139217"/>
            <a:ext cx="3822800" cy="6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21"/>
          <p:cNvSpPr txBox="1">
            <a:spLocks noGrp="1"/>
          </p:cNvSpPr>
          <p:nvPr>
            <p:ph type="subTitle" idx="4"/>
          </p:nvPr>
        </p:nvSpPr>
        <p:spPr>
          <a:xfrm>
            <a:off x="1594500" y="5469067"/>
            <a:ext cx="3822800" cy="6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9" name="Google Shape;619;p21"/>
          <p:cNvSpPr txBox="1">
            <a:spLocks noGrp="1"/>
          </p:cNvSpPr>
          <p:nvPr>
            <p:ph type="subTitle" idx="5"/>
          </p:nvPr>
        </p:nvSpPr>
        <p:spPr>
          <a:xfrm>
            <a:off x="6774735" y="5469067"/>
            <a:ext cx="3822800" cy="6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0" name="Google Shape;620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21"/>
          <p:cNvSpPr txBox="1">
            <a:spLocks noGrp="1"/>
          </p:cNvSpPr>
          <p:nvPr>
            <p:ph type="subTitle" idx="6"/>
          </p:nvPr>
        </p:nvSpPr>
        <p:spPr>
          <a:xfrm>
            <a:off x="1594484" y="5036267"/>
            <a:ext cx="3822800" cy="53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22" name="Google Shape;622;p21"/>
          <p:cNvSpPr txBox="1">
            <a:spLocks noGrp="1"/>
          </p:cNvSpPr>
          <p:nvPr>
            <p:ph type="subTitle" idx="7"/>
          </p:nvPr>
        </p:nvSpPr>
        <p:spPr>
          <a:xfrm>
            <a:off x="6774733" y="2706417"/>
            <a:ext cx="3822800" cy="53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23" name="Google Shape;623;p21"/>
          <p:cNvSpPr txBox="1">
            <a:spLocks noGrp="1"/>
          </p:cNvSpPr>
          <p:nvPr>
            <p:ph type="subTitle" idx="8"/>
          </p:nvPr>
        </p:nvSpPr>
        <p:spPr>
          <a:xfrm>
            <a:off x="6774717" y="5036267"/>
            <a:ext cx="3822800" cy="53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24" name="Google Shape;624;p21"/>
          <p:cNvSpPr/>
          <p:nvPr/>
        </p:nvSpPr>
        <p:spPr>
          <a:xfrm flipH="1">
            <a:off x="742" y="6432789"/>
            <a:ext cx="12190511" cy="425203"/>
          </a:xfrm>
          <a:custGeom>
            <a:avLst/>
            <a:gdLst/>
            <a:ahLst/>
            <a:cxnLst/>
            <a:rect l="l" t="t" r="r" b="b"/>
            <a:pathLst>
              <a:path w="285047" h="41947" extrusionOk="0">
                <a:moveTo>
                  <a:pt x="201319" y="1"/>
                </a:moveTo>
                <a:cubicBezTo>
                  <a:pt x="135346" y="1"/>
                  <a:pt x="12278" y="31824"/>
                  <a:pt x="0" y="41947"/>
                </a:cubicBezTo>
                <a:lnTo>
                  <a:pt x="285047" y="41947"/>
                </a:lnTo>
                <a:cubicBezTo>
                  <a:pt x="282121" y="20932"/>
                  <a:pt x="243918" y="2393"/>
                  <a:pt x="212087" y="326"/>
                </a:cubicBezTo>
                <a:cubicBezTo>
                  <a:pt x="208707" y="106"/>
                  <a:pt x="205107" y="1"/>
                  <a:pt x="2013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25" name="Google Shape;625;p21"/>
          <p:cNvGrpSpPr/>
          <p:nvPr/>
        </p:nvGrpSpPr>
        <p:grpSpPr>
          <a:xfrm flipH="1">
            <a:off x="597934" y="6522014"/>
            <a:ext cx="10387604" cy="263316"/>
            <a:chOff x="493846" y="3212651"/>
            <a:chExt cx="3404432" cy="86299"/>
          </a:xfrm>
        </p:grpSpPr>
        <p:sp>
          <p:nvSpPr>
            <p:cNvPr id="626" name="Google Shape;626;p21"/>
            <p:cNvSpPr/>
            <p:nvPr/>
          </p:nvSpPr>
          <p:spPr>
            <a:xfrm>
              <a:off x="3858619" y="3273083"/>
              <a:ext cx="39660" cy="18002"/>
            </a:xfrm>
            <a:custGeom>
              <a:avLst/>
              <a:gdLst/>
              <a:ahLst/>
              <a:cxnLst/>
              <a:rect l="l" t="t" r="r" b="b"/>
              <a:pathLst>
                <a:path w="1291" h="586" extrusionOk="0">
                  <a:moveTo>
                    <a:pt x="505" y="1"/>
                  </a:moveTo>
                  <a:cubicBezTo>
                    <a:pt x="367" y="1"/>
                    <a:pt x="236" y="32"/>
                    <a:pt x="111" y="89"/>
                  </a:cubicBezTo>
                  <a:lnTo>
                    <a:pt x="125" y="89"/>
                  </a:lnTo>
                  <a:cubicBezTo>
                    <a:pt x="0" y="159"/>
                    <a:pt x="0" y="325"/>
                    <a:pt x="125" y="395"/>
                  </a:cubicBezTo>
                  <a:cubicBezTo>
                    <a:pt x="278" y="464"/>
                    <a:pt x="444" y="506"/>
                    <a:pt x="611" y="533"/>
                  </a:cubicBezTo>
                  <a:cubicBezTo>
                    <a:pt x="694" y="561"/>
                    <a:pt x="763" y="561"/>
                    <a:pt x="847" y="575"/>
                  </a:cubicBezTo>
                  <a:cubicBezTo>
                    <a:pt x="895" y="582"/>
                    <a:pt x="940" y="585"/>
                    <a:pt x="984" y="585"/>
                  </a:cubicBezTo>
                  <a:cubicBezTo>
                    <a:pt x="1027" y="585"/>
                    <a:pt x="1069" y="582"/>
                    <a:pt x="1110" y="575"/>
                  </a:cubicBezTo>
                  <a:cubicBezTo>
                    <a:pt x="1152" y="575"/>
                    <a:pt x="1193" y="561"/>
                    <a:pt x="1221" y="533"/>
                  </a:cubicBezTo>
                  <a:cubicBezTo>
                    <a:pt x="1291" y="464"/>
                    <a:pt x="1291" y="339"/>
                    <a:pt x="1221" y="270"/>
                  </a:cubicBezTo>
                  <a:cubicBezTo>
                    <a:pt x="1152" y="200"/>
                    <a:pt x="1055" y="145"/>
                    <a:pt x="972" y="103"/>
                  </a:cubicBezTo>
                  <a:cubicBezTo>
                    <a:pt x="874" y="62"/>
                    <a:pt x="777" y="34"/>
                    <a:pt x="694" y="20"/>
                  </a:cubicBezTo>
                  <a:cubicBezTo>
                    <a:pt x="630" y="7"/>
                    <a:pt x="567" y="1"/>
                    <a:pt x="5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21"/>
            <p:cNvSpPr/>
            <p:nvPr/>
          </p:nvSpPr>
          <p:spPr>
            <a:xfrm>
              <a:off x="3606261" y="3279282"/>
              <a:ext cx="40090" cy="16650"/>
            </a:xfrm>
            <a:custGeom>
              <a:avLst/>
              <a:gdLst/>
              <a:ahLst/>
              <a:cxnLst/>
              <a:rect l="l" t="t" r="r" b="b"/>
              <a:pathLst>
                <a:path w="1305" h="542" extrusionOk="0">
                  <a:moveTo>
                    <a:pt x="500" y="0"/>
                  </a:moveTo>
                  <a:cubicBezTo>
                    <a:pt x="380" y="0"/>
                    <a:pt x="260" y="19"/>
                    <a:pt x="140" y="56"/>
                  </a:cubicBezTo>
                  <a:cubicBezTo>
                    <a:pt x="98" y="70"/>
                    <a:pt x="70" y="84"/>
                    <a:pt x="42" y="125"/>
                  </a:cubicBezTo>
                  <a:cubicBezTo>
                    <a:pt x="1" y="208"/>
                    <a:pt x="15" y="306"/>
                    <a:pt x="98" y="347"/>
                  </a:cubicBezTo>
                  <a:cubicBezTo>
                    <a:pt x="251" y="444"/>
                    <a:pt x="431" y="500"/>
                    <a:pt x="611" y="527"/>
                  </a:cubicBezTo>
                  <a:cubicBezTo>
                    <a:pt x="695" y="541"/>
                    <a:pt x="792" y="541"/>
                    <a:pt x="875" y="541"/>
                  </a:cubicBezTo>
                  <a:cubicBezTo>
                    <a:pt x="972" y="541"/>
                    <a:pt x="1069" y="527"/>
                    <a:pt x="1152" y="500"/>
                  </a:cubicBezTo>
                  <a:cubicBezTo>
                    <a:pt x="1194" y="486"/>
                    <a:pt x="1222" y="458"/>
                    <a:pt x="1249" y="430"/>
                  </a:cubicBezTo>
                  <a:cubicBezTo>
                    <a:pt x="1305" y="347"/>
                    <a:pt x="1291" y="236"/>
                    <a:pt x="1194" y="181"/>
                  </a:cubicBezTo>
                  <a:cubicBezTo>
                    <a:pt x="1125" y="125"/>
                    <a:pt x="1027" y="84"/>
                    <a:pt x="944" y="70"/>
                  </a:cubicBezTo>
                  <a:cubicBezTo>
                    <a:pt x="861" y="42"/>
                    <a:pt x="778" y="28"/>
                    <a:pt x="681" y="14"/>
                  </a:cubicBezTo>
                  <a:cubicBezTo>
                    <a:pt x="621" y="5"/>
                    <a:pt x="560" y="0"/>
                    <a:pt x="5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21"/>
            <p:cNvSpPr/>
            <p:nvPr/>
          </p:nvSpPr>
          <p:spPr>
            <a:xfrm>
              <a:off x="3016037" y="3212651"/>
              <a:ext cx="38369" cy="16374"/>
            </a:xfrm>
            <a:custGeom>
              <a:avLst/>
              <a:gdLst/>
              <a:ahLst/>
              <a:cxnLst/>
              <a:rect l="l" t="t" r="r" b="b"/>
              <a:pathLst>
                <a:path w="1249" h="533" extrusionOk="0">
                  <a:moveTo>
                    <a:pt x="519" y="0"/>
                  </a:moveTo>
                  <a:cubicBezTo>
                    <a:pt x="383" y="0"/>
                    <a:pt x="254" y="21"/>
                    <a:pt x="125" y="75"/>
                  </a:cubicBezTo>
                  <a:cubicBezTo>
                    <a:pt x="97" y="88"/>
                    <a:pt x="70" y="102"/>
                    <a:pt x="42" y="144"/>
                  </a:cubicBezTo>
                  <a:cubicBezTo>
                    <a:pt x="0" y="213"/>
                    <a:pt x="28" y="324"/>
                    <a:pt x="97" y="366"/>
                  </a:cubicBezTo>
                  <a:cubicBezTo>
                    <a:pt x="250" y="463"/>
                    <a:pt x="416" y="518"/>
                    <a:pt x="583" y="532"/>
                  </a:cubicBezTo>
                  <a:lnTo>
                    <a:pt x="833" y="532"/>
                  </a:lnTo>
                  <a:cubicBezTo>
                    <a:pt x="916" y="518"/>
                    <a:pt x="1013" y="505"/>
                    <a:pt x="1082" y="477"/>
                  </a:cubicBezTo>
                  <a:cubicBezTo>
                    <a:pt x="1221" y="421"/>
                    <a:pt x="1249" y="227"/>
                    <a:pt x="1124" y="158"/>
                  </a:cubicBezTo>
                  <a:cubicBezTo>
                    <a:pt x="1041" y="102"/>
                    <a:pt x="971" y="75"/>
                    <a:pt x="874" y="47"/>
                  </a:cubicBezTo>
                  <a:cubicBezTo>
                    <a:pt x="805" y="19"/>
                    <a:pt x="722" y="5"/>
                    <a:pt x="638" y="5"/>
                  </a:cubicBezTo>
                  <a:cubicBezTo>
                    <a:pt x="598" y="2"/>
                    <a:pt x="558" y="0"/>
                    <a:pt x="5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21"/>
            <p:cNvSpPr/>
            <p:nvPr/>
          </p:nvSpPr>
          <p:spPr>
            <a:xfrm>
              <a:off x="3091885" y="3269728"/>
              <a:ext cx="46049" cy="17418"/>
            </a:xfrm>
            <a:custGeom>
              <a:avLst/>
              <a:gdLst/>
              <a:ahLst/>
              <a:cxnLst/>
              <a:rect l="l" t="t" r="r" b="b"/>
              <a:pathLst>
                <a:path w="1499" h="567" extrusionOk="0">
                  <a:moveTo>
                    <a:pt x="491" y="1"/>
                  </a:moveTo>
                  <a:cubicBezTo>
                    <a:pt x="373" y="1"/>
                    <a:pt x="254" y="11"/>
                    <a:pt x="139" y="34"/>
                  </a:cubicBezTo>
                  <a:cubicBezTo>
                    <a:pt x="98" y="48"/>
                    <a:pt x="70" y="75"/>
                    <a:pt x="42" y="117"/>
                  </a:cubicBezTo>
                  <a:cubicBezTo>
                    <a:pt x="1" y="186"/>
                    <a:pt x="28" y="284"/>
                    <a:pt x="98" y="339"/>
                  </a:cubicBezTo>
                  <a:cubicBezTo>
                    <a:pt x="292" y="436"/>
                    <a:pt x="486" y="506"/>
                    <a:pt x="708" y="533"/>
                  </a:cubicBezTo>
                  <a:cubicBezTo>
                    <a:pt x="805" y="561"/>
                    <a:pt x="902" y="561"/>
                    <a:pt x="1013" y="561"/>
                  </a:cubicBezTo>
                  <a:cubicBezTo>
                    <a:pt x="1043" y="565"/>
                    <a:pt x="1073" y="566"/>
                    <a:pt x="1102" y="566"/>
                  </a:cubicBezTo>
                  <a:cubicBezTo>
                    <a:pt x="1183" y="566"/>
                    <a:pt x="1261" y="554"/>
                    <a:pt x="1332" y="533"/>
                  </a:cubicBezTo>
                  <a:cubicBezTo>
                    <a:pt x="1374" y="519"/>
                    <a:pt x="1416" y="492"/>
                    <a:pt x="1443" y="450"/>
                  </a:cubicBezTo>
                  <a:cubicBezTo>
                    <a:pt x="1499" y="367"/>
                    <a:pt x="1471" y="270"/>
                    <a:pt x="1388" y="214"/>
                  </a:cubicBezTo>
                  <a:cubicBezTo>
                    <a:pt x="1291" y="159"/>
                    <a:pt x="1194" y="117"/>
                    <a:pt x="1083" y="89"/>
                  </a:cubicBezTo>
                  <a:cubicBezTo>
                    <a:pt x="985" y="62"/>
                    <a:pt x="888" y="34"/>
                    <a:pt x="777" y="20"/>
                  </a:cubicBezTo>
                  <a:cubicBezTo>
                    <a:pt x="684" y="8"/>
                    <a:pt x="588" y="1"/>
                    <a:pt x="4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21"/>
            <p:cNvSpPr/>
            <p:nvPr/>
          </p:nvSpPr>
          <p:spPr>
            <a:xfrm>
              <a:off x="3146444" y="3237411"/>
              <a:ext cx="49029" cy="15913"/>
            </a:xfrm>
            <a:custGeom>
              <a:avLst/>
              <a:gdLst/>
              <a:ahLst/>
              <a:cxnLst/>
              <a:rect l="l" t="t" r="r" b="b"/>
              <a:pathLst>
                <a:path w="1596" h="518" extrusionOk="0">
                  <a:moveTo>
                    <a:pt x="679" y="0"/>
                  </a:moveTo>
                  <a:cubicBezTo>
                    <a:pt x="505" y="0"/>
                    <a:pt x="324" y="25"/>
                    <a:pt x="153" y="59"/>
                  </a:cubicBezTo>
                  <a:lnTo>
                    <a:pt x="139" y="45"/>
                  </a:lnTo>
                  <a:cubicBezTo>
                    <a:pt x="97" y="59"/>
                    <a:pt x="70" y="87"/>
                    <a:pt x="42" y="129"/>
                  </a:cubicBezTo>
                  <a:cubicBezTo>
                    <a:pt x="0" y="212"/>
                    <a:pt x="28" y="309"/>
                    <a:pt x="111" y="351"/>
                  </a:cubicBezTo>
                  <a:cubicBezTo>
                    <a:pt x="319" y="448"/>
                    <a:pt x="541" y="517"/>
                    <a:pt x="777" y="517"/>
                  </a:cubicBezTo>
                  <a:cubicBezTo>
                    <a:pt x="888" y="517"/>
                    <a:pt x="999" y="517"/>
                    <a:pt x="1124" y="503"/>
                  </a:cubicBezTo>
                  <a:cubicBezTo>
                    <a:pt x="1235" y="489"/>
                    <a:pt x="1346" y="448"/>
                    <a:pt x="1457" y="406"/>
                  </a:cubicBezTo>
                  <a:cubicBezTo>
                    <a:pt x="1596" y="337"/>
                    <a:pt x="1582" y="129"/>
                    <a:pt x="1429" y="87"/>
                  </a:cubicBezTo>
                  <a:cubicBezTo>
                    <a:pt x="1318" y="45"/>
                    <a:pt x="1221" y="32"/>
                    <a:pt x="1110" y="18"/>
                  </a:cubicBezTo>
                  <a:cubicBezTo>
                    <a:pt x="999" y="4"/>
                    <a:pt x="902" y="4"/>
                    <a:pt x="791" y="4"/>
                  </a:cubicBezTo>
                  <a:cubicBezTo>
                    <a:pt x="754" y="1"/>
                    <a:pt x="717" y="0"/>
                    <a:pt x="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21"/>
            <p:cNvSpPr/>
            <p:nvPr/>
          </p:nvSpPr>
          <p:spPr>
            <a:xfrm>
              <a:off x="3259801" y="3278637"/>
              <a:ext cx="49029" cy="16865"/>
            </a:xfrm>
            <a:custGeom>
              <a:avLst/>
              <a:gdLst/>
              <a:ahLst/>
              <a:cxnLst/>
              <a:rect l="l" t="t" r="r" b="b"/>
              <a:pathLst>
                <a:path w="1596" h="549" extrusionOk="0">
                  <a:moveTo>
                    <a:pt x="515" y="1"/>
                  </a:moveTo>
                  <a:cubicBezTo>
                    <a:pt x="406" y="1"/>
                    <a:pt x="299" y="7"/>
                    <a:pt x="195" y="21"/>
                  </a:cubicBezTo>
                  <a:lnTo>
                    <a:pt x="181" y="7"/>
                  </a:lnTo>
                  <a:cubicBezTo>
                    <a:pt x="42" y="35"/>
                    <a:pt x="0" y="216"/>
                    <a:pt x="111" y="299"/>
                  </a:cubicBezTo>
                  <a:cubicBezTo>
                    <a:pt x="306" y="424"/>
                    <a:pt x="528" y="507"/>
                    <a:pt x="763" y="535"/>
                  </a:cubicBezTo>
                  <a:cubicBezTo>
                    <a:pt x="874" y="548"/>
                    <a:pt x="999" y="548"/>
                    <a:pt x="1110" y="548"/>
                  </a:cubicBezTo>
                  <a:cubicBezTo>
                    <a:pt x="1235" y="548"/>
                    <a:pt x="1346" y="521"/>
                    <a:pt x="1457" y="479"/>
                  </a:cubicBezTo>
                  <a:cubicBezTo>
                    <a:pt x="1499" y="465"/>
                    <a:pt x="1540" y="424"/>
                    <a:pt x="1554" y="382"/>
                  </a:cubicBezTo>
                  <a:cubicBezTo>
                    <a:pt x="1596" y="299"/>
                    <a:pt x="1554" y="202"/>
                    <a:pt x="1471" y="160"/>
                  </a:cubicBezTo>
                  <a:cubicBezTo>
                    <a:pt x="1360" y="118"/>
                    <a:pt x="1263" y="91"/>
                    <a:pt x="1152" y="63"/>
                  </a:cubicBezTo>
                  <a:cubicBezTo>
                    <a:pt x="1055" y="49"/>
                    <a:pt x="944" y="35"/>
                    <a:pt x="847" y="21"/>
                  </a:cubicBezTo>
                  <a:cubicBezTo>
                    <a:pt x="736" y="7"/>
                    <a:pt x="625" y="1"/>
                    <a:pt x="5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21"/>
            <p:cNvSpPr/>
            <p:nvPr/>
          </p:nvSpPr>
          <p:spPr>
            <a:xfrm>
              <a:off x="1479059" y="3226444"/>
              <a:ext cx="37509" cy="16527"/>
            </a:xfrm>
            <a:custGeom>
              <a:avLst/>
              <a:gdLst/>
              <a:ahLst/>
              <a:cxnLst/>
              <a:rect l="l" t="t" r="r" b="b"/>
              <a:pathLst>
                <a:path w="1221" h="538" extrusionOk="0">
                  <a:moveTo>
                    <a:pt x="819" y="0"/>
                  </a:moveTo>
                  <a:cubicBezTo>
                    <a:pt x="735" y="0"/>
                    <a:pt x="652" y="0"/>
                    <a:pt x="569" y="14"/>
                  </a:cubicBezTo>
                  <a:cubicBezTo>
                    <a:pt x="388" y="42"/>
                    <a:pt x="236" y="97"/>
                    <a:pt x="83" y="194"/>
                  </a:cubicBezTo>
                  <a:cubicBezTo>
                    <a:pt x="56" y="208"/>
                    <a:pt x="42" y="236"/>
                    <a:pt x="28" y="264"/>
                  </a:cubicBezTo>
                  <a:cubicBezTo>
                    <a:pt x="0" y="361"/>
                    <a:pt x="42" y="444"/>
                    <a:pt x="125" y="486"/>
                  </a:cubicBezTo>
                  <a:cubicBezTo>
                    <a:pt x="250" y="520"/>
                    <a:pt x="378" y="538"/>
                    <a:pt x="505" y="538"/>
                  </a:cubicBezTo>
                  <a:cubicBezTo>
                    <a:pt x="631" y="538"/>
                    <a:pt x="756" y="520"/>
                    <a:pt x="874" y="486"/>
                  </a:cubicBezTo>
                  <a:cubicBezTo>
                    <a:pt x="957" y="458"/>
                    <a:pt x="1040" y="416"/>
                    <a:pt x="1110" y="375"/>
                  </a:cubicBezTo>
                  <a:cubicBezTo>
                    <a:pt x="1151" y="347"/>
                    <a:pt x="1165" y="319"/>
                    <a:pt x="1179" y="278"/>
                  </a:cubicBezTo>
                  <a:cubicBezTo>
                    <a:pt x="1221" y="194"/>
                    <a:pt x="1179" y="83"/>
                    <a:pt x="1068" y="42"/>
                  </a:cubicBezTo>
                  <a:cubicBezTo>
                    <a:pt x="985" y="14"/>
                    <a:pt x="902" y="0"/>
                    <a:pt x="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21"/>
            <p:cNvSpPr/>
            <p:nvPr/>
          </p:nvSpPr>
          <p:spPr>
            <a:xfrm>
              <a:off x="1380172" y="3224969"/>
              <a:ext cx="29430" cy="15974"/>
            </a:xfrm>
            <a:custGeom>
              <a:avLst/>
              <a:gdLst/>
              <a:ahLst/>
              <a:cxnLst/>
              <a:rect l="l" t="t" r="r" b="b"/>
              <a:pathLst>
                <a:path w="958" h="520" extrusionOk="0">
                  <a:moveTo>
                    <a:pt x="524" y="1"/>
                  </a:moveTo>
                  <a:cubicBezTo>
                    <a:pt x="506" y="1"/>
                    <a:pt x="488" y="2"/>
                    <a:pt x="472" y="6"/>
                  </a:cubicBezTo>
                  <a:cubicBezTo>
                    <a:pt x="334" y="6"/>
                    <a:pt x="209" y="48"/>
                    <a:pt x="98" y="117"/>
                  </a:cubicBezTo>
                  <a:cubicBezTo>
                    <a:pt x="84" y="131"/>
                    <a:pt x="70" y="145"/>
                    <a:pt x="56" y="173"/>
                  </a:cubicBezTo>
                  <a:cubicBezTo>
                    <a:pt x="1" y="256"/>
                    <a:pt x="14" y="367"/>
                    <a:pt x="98" y="409"/>
                  </a:cubicBezTo>
                  <a:cubicBezTo>
                    <a:pt x="209" y="478"/>
                    <a:pt x="347" y="520"/>
                    <a:pt x="472" y="520"/>
                  </a:cubicBezTo>
                  <a:cubicBezTo>
                    <a:pt x="542" y="520"/>
                    <a:pt x="597" y="506"/>
                    <a:pt x="666" y="492"/>
                  </a:cubicBezTo>
                  <a:cubicBezTo>
                    <a:pt x="736" y="478"/>
                    <a:pt x="791" y="450"/>
                    <a:pt x="847" y="409"/>
                  </a:cubicBezTo>
                  <a:cubicBezTo>
                    <a:pt x="861" y="395"/>
                    <a:pt x="875" y="381"/>
                    <a:pt x="888" y="367"/>
                  </a:cubicBezTo>
                  <a:cubicBezTo>
                    <a:pt x="958" y="270"/>
                    <a:pt x="930" y="145"/>
                    <a:pt x="847" y="90"/>
                  </a:cubicBezTo>
                  <a:cubicBezTo>
                    <a:pt x="777" y="48"/>
                    <a:pt x="722" y="20"/>
                    <a:pt x="653" y="20"/>
                  </a:cubicBezTo>
                  <a:cubicBezTo>
                    <a:pt x="613" y="11"/>
                    <a:pt x="567" y="1"/>
                    <a:pt x="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21"/>
            <p:cNvSpPr/>
            <p:nvPr/>
          </p:nvSpPr>
          <p:spPr>
            <a:xfrm>
              <a:off x="1265955" y="3270312"/>
              <a:ext cx="29860" cy="15821"/>
            </a:xfrm>
            <a:custGeom>
              <a:avLst/>
              <a:gdLst/>
              <a:ahLst/>
              <a:cxnLst/>
              <a:rect l="l" t="t" r="r" b="b"/>
              <a:pathLst>
                <a:path w="972" h="515" extrusionOk="0">
                  <a:moveTo>
                    <a:pt x="472" y="1"/>
                  </a:moveTo>
                  <a:cubicBezTo>
                    <a:pt x="361" y="15"/>
                    <a:pt x="264" y="29"/>
                    <a:pt x="153" y="70"/>
                  </a:cubicBezTo>
                  <a:lnTo>
                    <a:pt x="126" y="56"/>
                  </a:lnTo>
                  <a:cubicBezTo>
                    <a:pt x="112" y="70"/>
                    <a:pt x="84" y="84"/>
                    <a:pt x="70" y="98"/>
                  </a:cubicBezTo>
                  <a:cubicBezTo>
                    <a:pt x="1" y="154"/>
                    <a:pt x="1" y="265"/>
                    <a:pt x="56" y="334"/>
                  </a:cubicBezTo>
                  <a:cubicBezTo>
                    <a:pt x="167" y="445"/>
                    <a:pt x="320" y="514"/>
                    <a:pt x="486" y="514"/>
                  </a:cubicBezTo>
                  <a:cubicBezTo>
                    <a:pt x="639" y="514"/>
                    <a:pt x="791" y="459"/>
                    <a:pt x="902" y="334"/>
                  </a:cubicBezTo>
                  <a:cubicBezTo>
                    <a:pt x="930" y="320"/>
                    <a:pt x="930" y="292"/>
                    <a:pt x="944" y="278"/>
                  </a:cubicBezTo>
                  <a:cubicBezTo>
                    <a:pt x="972" y="181"/>
                    <a:pt x="916" y="70"/>
                    <a:pt x="819" y="43"/>
                  </a:cubicBezTo>
                  <a:lnTo>
                    <a:pt x="791" y="43"/>
                  </a:lnTo>
                  <a:cubicBezTo>
                    <a:pt x="694" y="15"/>
                    <a:pt x="583" y="1"/>
                    <a:pt x="4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21"/>
            <p:cNvSpPr/>
            <p:nvPr/>
          </p:nvSpPr>
          <p:spPr>
            <a:xfrm>
              <a:off x="1181567" y="3247303"/>
              <a:ext cx="43930" cy="16312"/>
            </a:xfrm>
            <a:custGeom>
              <a:avLst/>
              <a:gdLst/>
              <a:ahLst/>
              <a:cxnLst/>
              <a:rect l="l" t="t" r="r" b="b"/>
              <a:pathLst>
                <a:path w="1430" h="531" extrusionOk="0">
                  <a:moveTo>
                    <a:pt x="708" y="1"/>
                  </a:moveTo>
                  <a:cubicBezTo>
                    <a:pt x="514" y="15"/>
                    <a:pt x="320" y="56"/>
                    <a:pt x="140" y="112"/>
                  </a:cubicBezTo>
                  <a:lnTo>
                    <a:pt x="126" y="126"/>
                  </a:lnTo>
                  <a:cubicBezTo>
                    <a:pt x="98" y="140"/>
                    <a:pt x="56" y="167"/>
                    <a:pt x="43" y="209"/>
                  </a:cubicBezTo>
                  <a:cubicBezTo>
                    <a:pt x="1" y="278"/>
                    <a:pt x="43" y="375"/>
                    <a:pt x="126" y="417"/>
                  </a:cubicBezTo>
                  <a:cubicBezTo>
                    <a:pt x="283" y="490"/>
                    <a:pt x="472" y="531"/>
                    <a:pt x="656" y="531"/>
                  </a:cubicBezTo>
                  <a:cubicBezTo>
                    <a:pt x="683" y="531"/>
                    <a:pt x="710" y="530"/>
                    <a:pt x="736" y="528"/>
                  </a:cubicBezTo>
                  <a:cubicBezTo>
                    <a:pt x="833" y="528"/>
                    <a:pt x="930" y="514"/>
                    <a:pt x="1041" y="486"/>
                  </a:cubicBezTo>
                  <a:cubicBezTo>
                    <a:pt x="1138" y="459"/>
                    <a:pt x="1236" y="417"/>
                    <a:pt x="1333" y="362"/>
                  </a:cubicBezTo>
                  <a:cubicBezTo>
                    <a:pt x="1360" y="348"/>
                    <a:pt x="1388" y="306"/>
                    <a:pt x="1402" y="264"/>
                  </a:cubicBezTo>
                  <a:cubicBezTo>
                    <a:pt x="1430" y="167"/>
                    <a:pt x="1374" y="70"/>
                    <a:pt x="1277" y="42"/>
                  </a:cubicBezTo>
                  <a:cubicBezTo>
                    <a:pt x="1194" y="29"/>
                    <a:pt x="1083" y="15"/>
                    <a:pt x="9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21"/>
            <p:cNvSpPr/>
            <p:nvPr/>
          </p:nvSpPr>
          <p:spPr>
            <a:xfrm>
              <a:off x="493846" y="3282207"/>
              <a:ext cx="42240" cy="16742"/>
            </a:xfrm>
            <a:custGeom>
              <a:avLst/>
              <a:gdLst/>
              <a:ahLst/>
              <a:cxnLst/>
              <a:rect l="l" t="t" r="r" b="b"/>
              <a:pathLst>
                <a:path w="1375" h="545" extrusionOk="0">
                  <a:moveTo>
                    <a:pt x="944" y="0"/>
                  </a:moveTo>
                  <a:cubicBezTo>
                    <a:pt x="847" y="0"/>
                    <a:pt x="764" y="0"/>
                    <a:pt x="667" y="14"/>
                  </a:cubicBezTo>
                  <a:cubicBezTo>
                    <a:pt x="486" y="42"/>
                    <a:pt x="306" y="84"/>
                    <a:pt x="139" y="153"/>
                  </a:cubicBezTo>
                  <a:lnTo>
                    <a:pt x="125" y="167"/>
                  </a:lnTo>
                  <a:cubicBezTo>
                    <a:pt x="1" y="222"/>
                    <a:pt x="1" y="403"/>
                    <a:pt x="125" y="458"/>
                  </a:cubicBezTo>
                  <a:cubicBezTo>
                    <a:pt x="287" y="516"/>
                    <a:pt x="459" y="545"/>
                    <a:pt x="624" y="545"/>
                  </a:cubicBezTo>
                  <a:cubicBezTo>
                    <a:pt x="657" y="545"/>
                    <a:pt x="690" y="544"/>
                    <a:pt x="722" y="542"/>
                  </a:cubicBezTo>
                  <a:cubicBezTo>
                    <a:pt x="819" y="528"/>
                    <a:pt x="916" y="500"/>
                    <a:pt x="1013" y="472"/>
                  </a:cubicBezTo>
                  <a:cubicBezTo>
                    <a:pt x="1110" y="444"/>
                    <a:pt x="1208" y="403"/>
                    <a:pt x="1291" y="347"/>
                  </a:cubicBezTo>
                  <a:cubicBezTo>
                    <a:pt x="1319" y="320"/>
                    <a:pt x="1346" y="278"/>
                    <a:pt x="1346" y="236"/>
                  </a:cubicBezTo>
                  <a:cubicBezTo>
                    <a:pt x="1374" y="139"/>
                    <a:pt x="1319" y="42"/>
                    <a:pt x="1221" y="28"/>
                  </a:cubicBezTo>
                  <a:cubicBezTo>
                    <a:pt x="1124" y="0"/>
                    <a:pt x="1027" y="0"/>
                    <a:pt x="9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37" name="Google Shape;637;p21"/>
          <p:cNvSpPr/>
          <p:nvPr/>
        </p:nvSpPr>
        <p:spPr>
          <a:xfrm flipH="1">
            <a:off x="4211056" y="6402770"/>
            <a:ext cx="486361" cy="244409"/>
          </a:xfrm>
          <a:custGeom>
            <a:avLst/>
            <a:gdLst/>
            <a:ahLst/>
            <a:cxnLst/>
            <a:rect l="l" t="t" r="r" b="b"/>
            <a:pathLst>
              <a:path w="11876" h="5968" extrusionOk="0">
                <a:moveTo>
                  <a:pt x="9504" y="1"/>
                </a:moveTo>
                <a:cubicBezTo>
                  <a:pt x="9267" y="1"/>
                  <a:pt x="9005" y="137"/>
                  <a:pt x="8796" y="279"/>
                </a:cubicBezTo>
                <a:cubicBezTo>
                  <a:pt x="7631" y="1084"/>
                  <a:pt x="6674" y="2166"/>
                  <a:pt x="6049" y="3428"/>
                </a:cubicBezTo>
                <a:lnTo>
                  <a:pt x="5481" y="2471"/>
                </a:lnTo>
                <a:cubicBezTo>
                  <a:pt x="5217" y="2041"/>
                  <a:pt x="4870" y="1542"/>
                  <a:pt x="4357" y="1542"/>
                </a:cubicBezTo>
                <a:cubicBezTo>
                  <a:pt x="3913" y="1542"/>
                  <a:pt x="3566" y="1944"/>
                  <a:pt x="3455" y="2374"/>
                </a:cubicBezTo>
                <a:cubicBezTo>
                  <a:pt x="3358" y="2804"/>
                  <a:pt x="3455" y="3248"/>
                  <a:pt x="3539" y="3678"/>
                </a:cubicBezTo>
                <a:lnTo>
                  <a:pt x="2068" y="2555"/>
                </a:lnTo>
                <a:cubicBezTo>
                  <a:pt x="1804" y="2319"/>
                  <a:pt x="1499" y="2152"/>
                  <a:pt x="1166" y="2027"/>
                </a:cubicBezTo>
                <a:cubicBezTo>
                  <a:pt x="1074" y="1997"/>
                  <a:pt x="979" y="1982"/>
                  <a:pt x="884" y="1982"/>
                </a:cubicBezTo>
                <a:cubicBezTo>
                  <a:pt x="635" y="1982"/>
                  <a:pt x="390" y="2083"/>
                  <a:pt x="209" y="2263"/>
                </a:cubicBezTo>
                <a:cubicBezTo>
                  <a:pt x="15" y="2485"/>
                  <a:pt x="1" y="2818"/>
                  <a:pt x="15" y="3123"/>
                </a:cubicBezTo>
                <a:cubicBezTo>
                  <a:pt x="70" y="4150"/>
                  <a:pt x="445" y="5149"/>
                  <a:pt x="1069" y="5967"/>
                </a:cubicBezTo>
                <a:lnTo>
                  <a:pt x="10780" y="5967"/>
                </a:lnTo>
                <a:cubicBezTo>
                  <a:pt x="11224" y="5093"/>
                  <a:pt x="11557" y="4164"/>
                  <a:pt x="11779" y="3207"/>
                </a:cubicBezTo>
                <a:cubicBezTo>
                  <a:pt x="11876" y="2776"/>
                  <a:pt x="11876" y="2222"/>
                  <a:pt x="11488" y="2027"/>
                </a:cubicBezTo>
                <a:cubicBezTo>
                  <a:pt x="11409" y="1990"/>
                  <a:pt x="11325" y="1974"/>
                  <a:pt x="11240" y="1974"/>
                </a:cubicBezTo>
                <a:cubicBezTo>
                  <a:pt x="11041" y="1974"/>
                  <a:pt x="10834" y="2063"/>
                  <a:pt x="10669" y="2180"/>
                </a:cubicBezTo>
                <a:cubicBezTo>
                  <a:pt x="10433" y="2346"/>
                  <a:pt x="10239" y="2568"/>
                  <a:pt x="9975" y="2679"/>
                </a:cubicBezTo>
                <a:cubicBezTo>
                  <a:pt x="10142" y="2041"/>
                  <a:pt x="10184" y="1361"/>
                  <a:pt x="10086" y="696"/>
                </a:cubicBezTo>
                <a:cubicBezTo>
                  <a:pt x="10073" y="474"/>
                  <a:pt x="9975" y="252"/>
                  <a:pt x="9809" y="99"/>
                </a:cubicBezTo>
                <a:cubicBezTo>
                  <a:pt x="9717" y="29"/>
                  <a:pt x="9613" y="1"/>
                  <a:pt x="95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1"/>
          <p:cNvSpPr/>
          <p:nvPr/>
        </p:nvSpPr>
        <p:spPr>
          <a:xfrm flipH="1">
            <a:off x="6096724" y="6561471"/>
            <a:ext cx="518715" cy="184372"/>
          </a:xfrm>
          <a:custGeom>
            <a:avLst/>
            <a:gdLst/>
            <a:ahLst/>
            <a:cxnLst/>
            <a:rect l="l" t="t" r="r" b="b"/>
            <a:pathLst>
              <a:path w="12666" h="4502" extrusionOk="0">
                <a:moveTo>
                  <a:pt x="2545" y="1"/>
                </a:moveTo>
                <a:cubicBezTo>
                  <a:pt x="2425" y="1"/>
                  <a:pt x="2309" y="23"/>
                  <a:pt x="2206" y="76"/>
                </a:cubicBezTo>
                <a:cubicBezTo>
                  <a:pt x="2039" y="174"/>
                  <a:pt x="1942" y="326"/>
                  <a:pt x="1915" y="520"/>
                </a:cubicBezTo>
                <a:cubicBezTo>
                  <a:pt x="1804" y="1020"/>
                  <a:pt x="1859" y="1547"/>
                  <a:pt x="2039" y="2019"/>
                </a:cubicBezTo>
                <a:cubicBezTo>
                  <a:pt x="1776" y="1922"/>
                  <a:pt x="1526" y="1783"/>
                  <a:pt x="1290" y="1644"/>
                </a:cubicBezTo>
                <a:cubicBezTo>
                  <a:pt x="1109" y="1539"/>
                  <a:pt x="908" y="1487"/>
                  <a:pt x="701" y="1487"/>
                </a:cubicBezTo>
                <a:cubicBezTo>
                  <a:pt x="607" y="1487"/>
                  <a:pt x="512" y="1498"/>
                  <a:pt x="416" y="1519"/>
                </a:cubicBezTo>
                <a:cubicBezTo>
                  <a:pt x="0" y="1672"/>
                  <a:pt x="14" y="2088"/>
                  <a:pt x="111" y="2421"/>
                </a:cubicBezTo>
                <a:cubicBezTo>
                  <a:pt x="361" y="3156"/>
                  <a:pt x="722" y="3864"/>
                  <a:pt x="1179" y="4502"/>
                </a:cubicBezTo>
                <a:lnTo>
                  <a:pt x="11501" y="4502"/>
                </a:lnTo>
                <a:cubicBezTo>
                  <a:pt x="12139" y="3961"/>
                  <a:pt x="12541" y="3184"/>
                  <a:pt x="12624" y="2352"/>
                </a:cubicBezTo>
                <a:cubicBezTo>
                  <a:pt x="12666" y="2116"/>
                  <a:pt x="12597" y="1866"/>
                  <a:pt x="12416" y="1713"/>
                </a:cubicBezTo>
                <a:cubicBezTo>
                  <a:pt x="12249" y="1566"/>
                  <a:pt x="11977" y="1502"/>
                  <a:pt x="11710" y="1502"/>
                </a:cubicBezTo>
                <a:cubicBezTo>
                  <a:pt x="11600" y="1502"/>
                  <a:pt x="11491" y="1513"/>
                  <a:pt x="11390" y="1533"/>
                </a:cubicBezTo>
                <a:cubicBezTo>
                  <a:pt x="11057" y="1616"/>
                  <a:pt x="10738" y="1741"/>
                  <a:pt x="10446" y="1922"/>
                </a:cubicBezTo>
                <a:lnTo>
                  <a:pt x="8879" y="2782"/>
                </a:lnTo>
                <a:cubicBezTo>
                  <a:pt x="8976" y="2449"/>
                  <a:pt x="9073" y="2116"/>
                  <a:pt x="8962" y="1797"/>
                </a:cubicBezTo>
                <a:cubicBezTo>
                  <a:pt x="8813" y="1419"/>
                  <a:pt x="8454" y="1172"/>
                  <a:pt x="8039" y="1172"/>
                </a:cubicBezTo>
                <a:cubicBezTo>
                  <a:pt x="8027" y="1172"/>
                  <a:pt x="8016" y="1172"/>
                  <a:pt x="8005" y="1172"/>
                </a:cubicBezTo>
                <a:cubicBezTo>
                  <a:pt x="7464" y="1172"/>
                  <a:pt x="7103" y="1533"/>
                  <a:pt x="6826" y="1866"/>
                </a:cubicBezTo>
                <a:lnTo>
                  <a:pt x="6215" y="2587"/>
                </a:lnTo>
                <a:cubicBezTo>
                  <a:pt x="5452" y="1561"/>
                  <a:pt x="4453" y="742"/>
                  <a:pt x="3288" y="201"/>
                </a:cubicBezTo>
                <a:cubicBezTo>
                  <a:pt x="3072" y="98"/>
                  <a:pt x="2798" y="1"/>
                  <a:pt x="254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39" name="Google Shape;639;p21"/>
          <p:cNvGrpSpPr/>
          <p:nvPr/>
        </p:nvGrpSpPr>
        <p:grpSpPr>
          <a:xfrm>
            <a:off x="11000295" y="4254367"/>
            <a:ext cx="1738349" cy="2603640"/>
            <a:chOff x="63220" y="3190775"/>
            <a:chExt cx="1303762" cy="1952730"/>
          </a:xfrm>
        </p:grpSpPr>
        <p:grpSp>
          <p:nvGrpSpPr>
            <p:cNvPr id="640" name="Google Shape;640;p21"/>
            <p:cNvGrpSpPr/>
            <p:nvPr/>
          </p:nvGrpSpPr>
          <p:grpSpPr>
            <a:xfrm>
              <a:off x="63220" y="3190775"/>
              <a:ext cx="1303762" cy="1952730"/>
              <a:chOff x="3639100" y="1118530"/>
              <a:chExt cx="969124" cy="1451520"/>
            </a:xfrm>
          </p:grpSpPr>
          <p:sp>
            <p:nvSpPr>
              <p:cNvPr id="641" name="Google Shape;641;p21"/>
              <p:cNvSpPr/>
              <p:nvPr/>
            </p:nvSpPr>
            <p:spPr>
              <a:xfrm>
                <a:off x="4034559" y="1118530"/>
                <a:ext cx="175626" cy="152371"/>
              </a:xfrm>
              <a:custGeom>
                <a:avLst/>
                <a:gdLst/>
                <a:ahLst/>
                <a:cxnLst/>
                <a:rect l="l" t="t" r="r" b="b"/>
                <a:pathLst>
                  <a:path w="5717" h="4960" extrusionOk="0">
                    <a:moveTo>
                      <a:pt x="3444" y="0"/>
                    </a:moveTo>
                    <a:cubicBezTo>
                      <a:pt x="2997" y="0"/>
                      <a:pt x="2573" y="274"/>
                      <a:pt x="2415" y="738"/>
                    </a:cubicBezTo>
                    <a:cubicBezTo>
                      <a:pt x="2373" y="863"/>
                      <a:pt x="2332" y="1002"/>
                      <a:pt x="2276" y="1140"/>
                    </a:cubicBezTo>
                    <a:cubicBezTo>
                      <a:pt x="2225" y="1256"/>
                      <a:pt x="2102" y="1336"/>
                      <a:pt x="1962" y="1336"/>
                    </a:cubicBezTo>
                    <a:cubicBezTo>
                      <a:pt x="1951" y="1336"/>
                      <a:pt x="1940" y="1336"/>
                      <a:pt x="1929" y="1335"/>
                    </a:cubicBezTo>
                    <a:cubicBezTo>
                      <a:pt x="1846" y="1293"/>
                      <a:pt x="1763" y="1251"/>
                      <a:pt x="1693" y="1196"/>
                    </a:cubicBezTo>
                    <a:cubicBezTo>
                      <a:pt x="1639" y="1180"/>
                      <a:pt x="1583" y="1172"/>
                      <a:pt x="1529" y="1172"/>
                    </a:cubicBezTo>
                    <a:cubicBezTo>
                      <a:pt x="1348" y="1172"/>
                      <a:pt x="1179" y="1258"/>
                      <a:pt x="1083" y="1418"/>
                    </a:cubicBezTo>
                    <a:cubicBezTo>
                      <a:pt x="958" y="1626"/>
                      <a:pt x="903" y="1862"/>
                      <a:pt x="889" y="2098"/>
                    </a:cubicBezTo>
                    <a:cubicBezTo>
                      <a:pt x="889" y="1913"/>
                      <a:pt x="704" y="1808"/>
                      <a:pt x="515" y="1808"/>
                    </a:cubicBezTo>
                    <a:cubicBezTo>
                      <a:pt x="420" y="1808"/>
                      <a:pt x="325" y="1834"/>
                      <a:pt x="251" y="1890"/>
                    </a:cubicBezTo>
                    <a:cubicBezTo>
                      <a:pt x="43" y="2070"/>
                      <a:pt x="1" y="2389"/>
                      <a:pt x="43" y="2666"/>
                    </a:cubicBezTo>
                    <a:cubicBezTo>
                      <a:pt x="98" y="3166"/>
                      <a:pt x="320" y="3638"/>
                      <a:pt x="667" y="4012"/>
                    </a:cubicBezTo>
                    <a:cubicBezTo>
                      <a:pt x="1236" y="4595"/>
                      <a:pt x="2054" y="4844"/>
                      <a:pt x="2873" y="4942"/>
                    </a:cubicBezTo>
                    <a:cubicBezTo>
                      <a:pt x="2972" y="4954"/>
                      <a:pt x="3069" y="4960"/>
                      <a:pt x="3164" y="4960"/>
                    </a:cubicBezTo>
                    <a:cubicBezTo>
                      <a:pt x="4468" y="4960"/>
                      <a:pt x="5309" y="3839"/>
                      <a:pt x="5619" y="2597"/>
                    </a:cubicBezTo>
                    <a:cubicBezTo>
                      <a:pt x="5675" y="2361"/>
                      <a:pt x="5716" y="2084"/>
                      <a:pt x="5564" y="1862"/>
                    </a:cubicBezTo>
                    <a:cubicBezTo>
                      <a:pt x="5445" y="1684"/>
                      <a:pt x="5248" y="1619"/>
                      <a:pt x="5029" y="1619"/>
                    </a:cubicBezTo>
                    <a:cubicBezTo>
                      <a:pt x="4788" y="1619"/>
                      <a:pt x="4520" y="1698"/>
                      <a:pt x="4301" y="1792"/>
                    </a:cubicBezTo>
                    <a:cubicBezTo>
                      <a:pt x="4718" y="1265"/>
                      <a:pt x="4579" y="475"/>
                      <a:pt x="3982" y="142"/>
                    </a:cubicBezTo>
                    <a:cubicBezTo>
                      <a:pt x="3810" y="45"/>
                      <a:pt x="3625" y="0"/>
                      <a:pt x="344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21"/>
              <p:cNvSpPr/>
              <p:nvPr/>
            </p:nvSpPr>
            <p:spPr>
              <a:xfrm>
                <a:off x="4061838" y="1153274"/>
                <a:ext cx="119378" cy="103342"/>
              </a:xfrm>
              <a:custGeom>
                <a:avLst/>
                <a:gdLst/>
                <a:ahLst/>
                <a:cxnLst/>
                <a:rect l="l" t="t" r="r" b="b"/>
                <a:pathLst>
                  <a:path w="3886" h="3364" extrusionOk="0">
                    <a:moveTo>
                      <a:pt x="2363" y="0"/>
                    </a:moveTo>
                    <a:cubicBezTo>
                      <a:pt x="2056" y="0"/>
                      <a:pt x="1761" y="190"/>
                      <a:pt x="1652" y="509"/>
                    </a:cubicBezTo>
                    <a:cubicBezTo>
                      <a:pt x="1638" y="592"/>
                      <a:pt x="1610" y="689"/>
                      <a:pt x="1568" y="772"/>
                    </a:cubicBezTo>
                    <a:cubicBezTo>
                      <a:pt x="1527" y="870"/>
                      <a:pt x="1430" y="911"/>
                      <a:pt x="1333" y="911"/>
                    </a:cubicBezTo>
                    <a:cubicBezTo>
                      <a:pt x="1277" y="883"/>
                      <a:pt x="1222" y="856"/>
                      <a:pt x="1166" y="828"/>
                    </a:cubicBezTo>
                    <a:cubicBezTo>
                      <a:pt x="1125" y="809"/>
                      <a:pt x="1082" y="801"/>
                      <a:pt x="1040" y="801"/>
                    </a:cubicBezTo>
                    <a:cubicBezTo>
                      <a:pt x="924" y="801"/>
                      <a:pt x="811" y="865"/>
                      <a:pt x="750" y="967"/>
                    </a:cubicBezTo>
                    <a:cubicBezTo>
                      <a:pt x="681" y="1105"/>
                      <a:pt x="625" y="1272"/>
                      <a:pt x="625" y="1424"/>
                    </a:cubicBezTo>
                    <a:cubicBezTo>
                      <a:pt x="625" y="1303"/>
                      <a:pt x="494" y="1232"/>
                      <a:pt x="365" y="1232"/>
                    </a:cubicBezTo>
                    <a:cubicBezTo>
                      <a:pt x="303" y="1232"/>
                      <a:pt x="241" y="1249"/>
                      <a:pt x="195" y="1286"/>
                    </a:cubicBezTo>
                    <a:cubicBezTo>
                      <a:pt x="56" y="1424"/>
                      <a:pt x="1" y="1619"/>
                      <a:pt x="42" y="1813"/>
                    </a:cubicBezTo>
                    <a:cubicBezTo>
                      <a:pt x="84" y="2160"/>
                      <a:pt x="237" y="2479"/>
                      <a:pt x="472" y="2728"/>
                    </a:cubicBezTo>
                    <a:cubicBezTo>
                      <a:pt x="861" y="3131"/>
                      <a:pt x="1416" y="3297"/>
                      <a:pt x="1971" y="3353"/>
                    </a:cubicBezTo>
                    <a:cubicBezTo>
                      <a:pt x="2034" y="3360"/>
                      <a:pt x="2096" y="3363"/>
                      <a:pt x="2156" y="3363"/>
                    </a:cubicBezTo>
                    <a:cubicBezTo>
                      <a:pt x="3049" y="3363"/>
                      <a:pt x="3622" y="2616"/>
                      <a:pt x="3830" y="1771"/>
                    </a:cubicBezTo>
                    <a:cubicBezTo>
                      <a:pt x="3885" y="1605"/>
                      <a:pt x="3885" y="1424"/>
                      <a:pt x="3802" y="1272"/>
                    </a:cubicBezTo>
                    <a:cubicBezTo>
                      <a:pt x="3715" y="1145"/>
                      <a:pt x="3580" y="1098"/>
                      <a:pt x="3428" y="1098"/>
                    </a:cubicBezTo>
                    <a:cubicBezTo>
                      <a:pt x="3266" y="1098"/>
                      <a:pt x="3086" y="1152"/>
                      <a:pt x="2928" y="1216"/>
                    </a:cubicBezTo>
                    <a:cubicBezTo>
                      <a:pt x="3233" y="856"/>
                      <a:pt x="3122" y="328"/>
                      <a:pt x="2720" y="93"/>
                    </a:cubicBezTo>
                    <a:cubicBezTo>
                      <a:pt x="2606" y="30"/>
                      <a:pt x="2484" y="0"/>
                      <a:pt x="23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3" name="Google Shape;643;p21"/>
              <p:cNvSpPr/>
              <p:nvPr/>
            </p:nvSpPr>
            <p:spPr>
              <a:xfrm>
                <a:off x="4227634" y="1617975"/>
                <a:ext cx="380590" cy="448420"/>
              </a:xfrm>
              <a:custGeom>
                <a:avLst/>
                <a:gdLst/>
                <a:ahLst/>
                <a:cxnLst/>
                <a:rect l="l" t="t" r="r" b="b"/>
                <a:pathLst>
                  <a:path w="12389" h="14597" extrusionOk="0">
                    <a:moveTo>
                      <a:pt x="10237" y="1"/>
                    </a:moveTo>
                    <a:cubicBezTo>
                      <a:pt x="9488" y="1"/>
                      <a:pt x="8920" y="708"/>
                      <a:pt x="8546" y="1377"/>
                    </a:cubicBezTo>
                    <a:cubicBezTo>
                      <a:pt x="7811" y="2653"/>
                      <a:pt x="7270" y="4041"/>
                      <a:pt x="6923" y="5469"/>
                    </a:cubicBezTo>
                    <a:cubicBezTo>
                      <a:pt x="6729" y="6288"/>
                      <a:pt x="6562" y="7176"/>
                      <a:pt x="5966" y="7772"/>
                    </a:cubicBezTo>
                    <a:cubicBezTo>
                      <a:pt x="5500" y="8234"/>
                      <a:pt x="4835" y="8344"/>
                      <a:pt x="4116" y="8344"/>
                    </a:cubicBezTo>
                    <a:cubicBezTo>
                      <a:pt x="3457" y="8344"/>
                      <a:pt x="2753" y="8251"/>
                      <a:pt x="2118" y="8251"/>
                    </a:cubicBezTo>
                    <a:cubicBezTo>
                      <a:pt x="966" y="8251"/>
                      <a:pt x="40" y="8556"/>
                      <a:pt x="14" y="10269"/>
                    </a:cubicBezTo>
                    <a:cubicBezTo>
                      <a:pt x="0" y="11823"/>
                      <a:pt x="1152" y="13224"/>
                      <a:pt x="2553" y="13904"/>
                    </a:cubicBezTo>
                    <a:cubicBezTo>
                      <a:pt x="3674" y="14437"/>
                      <a:pt x="4928" y="14597"/>
                      <a:pt x="6187" y="14597"/>
                    </a:cubicBezTo>
                    <a:cubicBezTo>
                      <a:pt x="6502" y="14597"/>
                      <a:pt x="6817" y="14587"/>
                      <a:pt x="7131" y="14570"/>
                    </a:cubicBezTo>
                    <a:cubicBezTo>
                      <a:pt x="8019" y="14528"/>
                      <a:pt x="8948" y="14431"/>
                      <a:pt x="9697" y="13918"/>
                    </a:cubicBezTo>
                    <a:cubicBezTo>
                      <a:pt x="10932" y="13072"/>
                      <a:pt x="11251" y="11407"/>
                      <a:pt x="11459" y="9909"/>
                    </a:cubicBezTo>
                    <a:lnTo>
                      <a:pt x="11931" y="6330"/>
                    </a:lnTo>
                    <a:cubicBezTo>
                      <a:pt x="12167" y="4637"/>
                      <a:pt x="12389" y="2848"/>
                      <a:pt x="11723" y="1280"/>
                    </a:cubicBezTo>
                    <a:cubicBezTo>
                      <a:pt x="11459" y="670"/>
                      <a:pt x="10987" y="59"/>
                      <a:pt x="10322" y="4"/>
                    </a:cubicBezTo>
                    <a:cubicBezTo>
                      <a:pt x="10293" y="2"/>
                      <a:pt x="10265" y="1"/>
                      <a:pt x="102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21"/>
              <p:cNvSpPr/>
              <p:nvPr/>
            </p:nvSpPr>
            <p:spPr>
              <a:xfrm>
                <a:off x="4227204" y="1711395"/>
                <a:ext cx="375921" cy="355000"/>
              </a:xfrm>
              <a:custGeom>
                <a:avLst/>
                <a:gdLst/>
                <a:ahLst/>
                <a:cxnLst/>
                <a:rect l="l" t="t" r="r" b="b"/>
                <a:pathLst>
                  <a:path w="12237" h="11556" extrusionOk="0">
                    <a:moveTo>
                      <a:pt x="12139" y="1"/>
                    </a:moveTo>
                    <a:lnTo>
                      <a:pt x="12139" y="1"/>
                    </a:lnTo>
                    <a:cubicBezTo>
                      <a:pt x="12139" y="2"/>
                      <a:pt x="11377" y="9111"/>
                      <a:pt x="5858" y="9111"/>
                    </a:cubicBezTo>
                    <a:cubicBezTo>
                      <a:pt x="4631" y="9111"/>
                      <a:pt x="3170" y="8661"/>
                      <a:pt x="1429" y="7561"/>
                    </a:cubicBezTo>
                    <a:lnTo>
                      <a:pt x="28" y="7228"/>
                    </a:lnTo>
                    <a:lnTo>
                      <a:pt x="28" y="7228"/>
                    </a:lnTo>
                    <a:cubicBezTo>
                      <a:pt x="0" y="8796"/>
                      <a:pt x="1152" y="10183"/>
                      <a:pt x="2553" y="10863"/>
                    </a:cubicBezTo>
                    <a:cubicBezTo>
                      <a:pt x="3685" y="11396"/>
                      <a:pt x="4941" y="11556"/>
                      <a:pt x="6194" y="11556"/>
                    </a:cubicBezTo>
                    <a:cubicBezTo>
                      <a:pt x="6507" y="11556"/>
                      <a:pt x="6820" y="11546"/>
                      <a:pt x="7131" y="11529"/>
                    </a:cubicBezTo>
                    <a:cubicBezTo>
                      <a:pt x="8033" y="11487"/>
                      <a:pt x="8962" y="11390"/>
                      <a:pt x="9697" y="10891"/>
                    </a:cubicBezTo>
                    <a:cubicBezTo>
                      <a:pt x="10946" y="10045"/>
                      <a:pt x="11265" y="8366"/>
                      <a:pt x="11459" y="6868"/>
                    </a:cubicBezTo>
                    <a:lnTo>
                      <a:pt x="11945" y="3289"/>
                    </a:lnTo>
                    <a:cubicBezTo>
                      <a:pt x="12084" y="2207"/>
                      <a:pt x="12236" y="1069"/>
                      <a:pt x="121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21"/>
              <p:cNvSpPr/>
              <p:nvPr/>
            </p:nvSpPr>
            <p:spPr>
              <a:xfrm>
                <a:off x="3639500" y="1355504"/>
                <a:ext cx="405750" cy="457236"/>
              </a:xfrm>
              <a:custGeom>
                <a:avLst/>
                <a:gdLst/>
                <a:ahLst/>
                <a:cxnLst/>
                <a:rect l="l" t="t" r="r" b="b"/>
                <a:pathLst>
                  <a:path w="13208" h="14884" extrusionOk="0">
                    <a:moveTo>
                      <a:pt x="2695" y="1"/>
                    </a:moveTo>
                    <a:cubicBezTo>
                      <a:pt x="2056" y="1"/>
                      <a:pt x="1422" y="394"/>
                      <a:pt x="1041" y="932"/>
                    </a:cubicBezTo>
                    <a:cubicBezTo>
                      <a:pt x="570" y="1584"/>
                      <a:pt x="403" y="2416"/>
                      <a:pt x="306" y="3221"/>
                    </a:cubicBezTo>
                    <a:cubicBezTo>
                      <a:pt x="1" y="5482"/>
                      <a:pt x="43" y="7771"/>
                      <a:pt x="403" y="10004"/>
                    </a:cubicBezTo>
                    <a:cubicBezTo>
                      <a:pt x="639" y="11405"/>
                      <a:pt x="1069" y="12890"/>
                      <a:pt x="2179" y="13778"/>
                    </a:cubicBezTo>
                    <a:cubicBezTo>
                      <a:pt x="3233" y="14610"/>
                      <a:pt x="4662" y="14735"/>
                      <a:pt x="5994" y="14818"/>
                    </a:cubicBezTo>
                    <a:cubicBezTo>
                      <a:pt x="6520" y="14849"/>
                      <a:pt x="7048" y="14883"/>
                      <a:pt x="7572" y="14883"/>
                    </a:cubicBezTo>
                    <a:cubicBezTo>
                      <a:pt x="8209" y="14883"/>
                      <a:pt x="8839" y="14833"/>
                      <a:pt x="9448" y="14665"/>
                    </a:cubicBezTo>
                    <a:cubicBezTo>
                      <a:pt x="10572" y="14374"/>
                      <a:pt x="11640" y="13625"/>
                      <a:pt x="12015" y="12529"/>
                    </a:cubicBezTo>
                    <a:cubicBezTo>
                      <a:pt x="13208" y="9075"/>
                      <a:pt x="6910" y="9338"/>
                      <a:pt x="5994" y="6370"/>
                    </a:cubicBezTo>
                    <a:cubicBezTo>
                      <a:pt x="5703" y="5440"/>
                      <a:pt x="5730" y="4441"/>
                      <a:pt x="5467" y="3498"/>
                    </a:cubicBezTo>
                    <a:cubicBezTo>
                      <a:pt x="5259" y="2874"/>
                      <a:pt x="4981" y="2263"/>
                      <a:pt x="4648" y="1681"/>
                    </a:cubicBezTo>
                    <a:cubicBezTo>
                      <a:pt x="4301" y="1015"/>
                      <a:pt x="3871" y="293"/>
                      <a:pt x="3150" y="71"/>
                    </a:cubicBezTo>
                    <a:cubicBezTo>
                      <a:pt x="3000" y="23"/>
                      <a:pt x="2848" y="1"/>
                      <a:pt x="26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21"/>
              <p:cNvSpPr/>
              <p:nvPr/>
            </p:nvSpPr>
            <p:spPr>
              <a:xfrm>
                <a:off x="3639100" y="1411813"/>
                <a:ext cx="392079" cy="401142"/>
              </a:xfrm>
              <a:custGeom>
                <a:avLst/>
                <a:gdLst/>
                <a:ahLst/>
                <a:cxnLst/>
                <a:rect l="l" t="t" r="r" b="b"/>
                <a:pathLst>
                  <a:path w="12763" h="13058" extrusionOk="0">
                    <a:moveTo>
                      <a:pt x="597" y="0"/>
                    </a:moveTo>
                    <a:cubicBezTo>
                      <a:pt x="458" y="458"/>
                      <a:pt x="361" y="930"/>
                      <a:pt x="305" y="1388"/>
                    </a:cubicBezTo>
                    <a:cubicBezTo>
                      <a:pt x="0" y="3649"/>
                      <a:pt x="42" y="5938"/>
                      <a:pt x="416" y="8185"/>
                    </a:cubicBezTo>
                    <a:cubicBezTo>
                      <a:pt x="652" y="9586"/>
                      <a:pt x="1082" y="11071"/>
                      <a:pt x="2192" y="11945"/>
                    </a:cubicBezTo>
                    <a:cubicBezTo>
                      <a:pt x="3232" y="12777"/>
                      <a:pt x="4661" y="12902"/>
                      <a:pt x="6007" y="12985"/>
                    </a:cubicBezTo>
                    <a:cubicBezTo>
                      <a:pt x="6527" y="13023"/>
                      <a:pt x="7052" y="13057"/>
                      <a:pt x="7576" y="13057"/>
                    </a:cubicBezTo>
                    <a:cubicBezTo>
                      <a:pt x="8212" y="13057"/>
                      <a:pt x="8845" y="13006"/>
                      <a:pt x="9461" y="12846"/>
                    </a:cubicBezTo>
                    <a:cubicBezTo>
                      <a:pt x="10585" y="12555"/>
                      <a:pt x="11653" y="11806"/>
                      <a:pt x="12028" y="10710"/>
                    </a:cubicBezTo>
                    <a:cubicBezTo>
                      <a:pt x="12763" y="8546"/>
                      <a:pt x="10585" y="7838"/>
                      <a:pt x="8629" y="6881"/>
                    </a:cubicBezTo>
                    <a:cubicBezTo>
                      <a:pt x="8573" y="7866"/>
                      <a:pt x="8088" y="8865"/>
                      <a:pt x="7200" y="9295"/>
                    </a:cubicBezTo>
                    <a:cubicBezTo>
                      <a:pt x="6794" y="9467"/>
                      <a:pt x="6366" y="9563"/>
                      <a:pt x="5935" y="9563"/>
                    </a:cubicBezTo>
                    <a:cubicBezTo>
                      <a:pt x="5880" y="9563"/>
                      <a:pt x="5826" y="9562"/>
                      <a:pt x="5771" y="9559"/>
                    </a:cubicBezTo>
                    <a:cubicBezTo>
                      <a:pt x="3773" y="9475"/>
                      <a:pt x="2095" y="7852"/>
                      <a:pt x="1346" y="6007"/>
                    </a:cubicBezTo>
                    <a:cubicBezTo>
                      <a:pt x="597" y="4162"/>
                      <a:pt x="610" y="1998"/>
                      <a:pt x="5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21"/>
              <p:cNvSpPr/>
              <p:nvPr/>
            </p:nvSpPr>
            <p:spPr>
              <a:xfrm>
                <a:off x="3847904" y="1234160"/>
                <a:ext cx="558305" cy="1164503"/>
              </a:xfrm>
              <a:custGeom>
                <a:avLst/>
                <a:gdLst/>
                <a:ahLst/>
                <a:cxnLst/>
                <a:rect l="l" t="t" r="r" b="b"/>
                <a:pathLst>
                  <a:path w="18174" h="37907" extrusionOk="0">
                    <a:moveTo>
                      <a:pt x="8693" y="1"/>
                    </a:moveTo>
                    <a:cubicBezTo>
                      <a:pt x="7452" y="1"/>
                      <a:pt x="6224" y="354"/>
                      <a:pt x="5245" y="1108"/>
                    </a:cubicBezTo>
                    <a:cubicBezTo>
                      <a:pt x="3566" y="2384"/>
                      <a:pt x="2845" y="4535"/>
                      <a:pt x="2359" y="6588"/>
                    </a:cubicBezTo>
                    <a:cubicBezTo>
                      <a:pt x="431" y="14800"/>
                      <a:pt x="1" y="28812"/>
                      <a:pt x="5716" y="35859"/>
                    </a:cubicBezTo>
                    <a:cubicBezTo>
                      <a:pt x="6883" y="37297"/>
                      <a:pt x="7961" y="37906"/>
                      <a:pt x="8951" y="37906"/>
                    </a:cubicBezTo>
                    <a:cubicBezTo>
                      <a:pt x="13990" y="37906"/>
                      <a:pt x="16739" y="22117"/>
                      <a:pt x="17133" y="19323"/>
                    </a:cubicBezTo>
                    <a:cubicBezTo>
                      <a:pt x="17855" y="14148"/>
                      <a:pt x="18174" y="8502"/>
                      <a:pt x="15358" y="4119"/>
                    </a:cubicBezTo>
                    <a:cubicBezTo>
                      <a:pt x="14290" y="2454"/>
                      <a:pt x="12750" y="1039"/>
                      <a:pt x="10891" y="373"/>
                    </a:cubicBezTo>
                    <a:cubicBezTo>
                      <a:pt x="10188" y="128"/>
                      <a:pt x="9438" y="1"/>
                      <a:pt x="86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21"/>
              <p:cNvSpPr/>
              <p:nvPr/>
            </p:nvSpPr>
            <p:spPr>
              <a:xfrm>
                <a:off x="3847474" y="1436512"/>
                <a:ext cx="504207" cy="962150"/>
              </a:xfrm>
              <a:custGeom>
                <a:avLst/>
                <a:gdLst/>
                <a:ahLst/>
                <a:cxnLst/>
                <a:rect l="l" t="t" r="r" b="b"/>
                <a:pathLst>
                  <a:path w="16413" h="31320" extrusionOk="0">
                    <a:moveTo>
                      <a:pt x="2373" y="1"/>
                    </a:moveTo>
                    <a:cubicBezTo>
                      <a:pt x="445" y="8213"/>
                      <a:pt x="1" y="22225"/>
                      <a:pt x="5730" y="29272"/>
                    </a:cubicBezTo>
                    <a:cubicBezTo>
                      <a:pt x="6897" y="30710"/>
                      <a:pt x="7976" y="31319"/>
                      <a:pt x="8966" y="31319"/>
                    </a:cubicBezTo>
                    <a:cubicBezTo>
                      <a:pt x="12745" y="31319"/>
                      <a:pt x="15236" y="22445"/>
                      <a:pt x="16412" y="16828"/>
                    </a:cubicBezTo>
                    <a:lnTo>
                      <a:pt x="16412" y="16828"/>
                    </a:lnTo>
                    <a:cubicBezTo>
                      <a:pt x="13623" y="18808"/>
                      <a:pt x="11376" y="19629"/>
                      <a:pt x="9567" y="19629"/>
                    </a:cubicBezTo>
                    <a:cubicBezTo>
                      <a:pt x="729" y="19629"/>
                      <a:pt x="2373" y="2"/>
                      <a:pt x="23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21"/>
              <p:cNvSpPr/>
              <p:nvPr/>
            </p:nvSpPr>
            <p:spPr>
              <a:xfrm>
                <a:off x="4150926" y="1345581"/>
                <a:ext cx="144906" cy="971551"/>
              </a:xfrm>
              <a:custGeom>
                <a:avLst/>
                <a:gdLst/>
                <a:ahLst/>
                <a:cxnLst/>
                <a:rect l="l" t="t" r="r" b="b"/>
                <a:pathLst>
                  <a:path w="4717" h="31626" extrusionOk="0">
                    <a:moveTo>
                      <a:pt x="2076" y="1"/>
                    </a:moveTo>
                    <a:cubicBezTo>
                      <a:pt x="2056" y="1"/>
                      <a:pt x="2038" y="7"/>
                      <a:pt x="2026" y="20"/>
                    </a:cubicBezTo>
                    <a:cubicBezTo>
                      <a:pt x="1998" y="61"/>
                      <a:pt x="1998" y="103"/>
                      <a:pt x="2026" y="131"/>
                    </a:cubicBezTo>
                    <a:cubicBezTo>
                      <a:pt x="2913" y="1144"/>
                      <a:pt x="3552" y="2364"/>
                      <a:pt x="3885" y="3682"/>
                    </a:cubicBezTo>
                    <a:cubicBezTo>
                      <a:pt x="4231" y="4986"/>
                      <a:pt x="4412" y="6332"/>
                      <a:pt x="4426" y="7691"/>
                    </a:cubicBezTo>
                    <a:cubicBezTo>
                      <a:pt x="4467" y="10397"/>
                      <a:pt x="4287" y="13116"/>
                      <a:pt x="3885" y="15807"/>
                    </a:cubicBezTo>
                    <a:cubicBezTo>
                      <a:pt x="3510" y="18484"/>
                      <a:pt x="2997" y="21162"/>
                      <a:pt x="2400" y="23812"/>
                    </a:cubicBezTo>
                    <a:cubicBezTo>
                      <a:pt x="2109" y="25143"/>
                      <a:pt x="1804" y="26461"/>
                      <a:pt x="1498" y="27793"/>
                    </a:cubicBezTo>
                    <a:cubicBezTo>
                      <a:pt x="1360" y="28459"/>
                      <a:pt x="1193" y="29111"/>
                      <a:pt x="985" y="29749"/>
                    </a:cubicBezTo>
                    <a:cubicBezTo>
                      <a:pt x="777" y="30387"/>
                      <a:pt x="458" y="30970"/>
                      <a:pt x="28" y="31483"/>
                    </a:cubicBezTo>
                    <a:cubicBezTo>
                      <a:pt x="0" y="31511"/>
                      <a:pt x="0" y="31566"/>
                      <a:pt x="28" y="31594"/>
                    </a:cubicBezTo>
                    <a:cubicBezTo>
                      <a:pt x="49" y="31615"/>
                      <a:pt x="70" y="31625"/>
                      <a:pt x="90" y="31625"/>
                    </a:cubicBezTo>
                    <a:cubicBezTo>
                      <a:pt x="111" y="31625"/>
                      <a:pt x="132" y="31615"/>
                      <a:pt x="153" y="31594"/>
                    </a:cubicBezTo>
                    <a:cubicBezTo>
                      <a:pt x="597" y="31067"/>
                      <a:pt x="944" y="30470"/>
                      <a:pt x="1166" y="29804"/>
                    </a:cubicBezTo>
                    <a:cubicBezTo>
                      <a:pt x="1401" y="29166"/>
                      <a:pt x="1582" y="28500"/>
                      <a:pt x="1734" y="27835"/>
                    </a:cubicBezTo>
                    <a:cubicBezTo>
                      <a:pt x="2039" y="26517"/>
                      <a:pt x="2359" y="25185"/>
                      <a:pt x="2650" y="23853"/>
                    </a:cubicBezTo>
                    <a:cubicBezTo>
                      <a:pt x="3246" y="21203"/>
                      <a:pt x="3787" y="18526"/>
                      <a:pt x="4176" y="15821"/>
                    </a:cubicBezTo>
                    <a:cubicBezTo>
                      <a:pt x="4550" y="13130"/>
                      <a:pt x="4717" y="10397"/>
                      <a:pt x="4675" y="7678"/>
                    </a:cubicBezTo>
                    <a:cubicBezTo>
                      <a:pt x="4648" y="6304"/>
                      <a:pt x="4453" y="4945"/>
                      <a:pt x="4107" y="3627"/>
                    </a:cubicBezTo>
                    <a:cubicBezTo>
                      <a:pt x="3746" y="2281"/>
                      <a:pt x="3080" y="1060"/>
                      <a:pt x="2150" y="34"/>
                    </a:cubicBezTo>
                    <a:cubicBezTo>
                      <a:pt x="2128" y="11"/>
                      <a:pt x="2100" y="1"/>
                      <a:pt x="20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21"/>
              <p:cNvSpPr/>
              <p:nvPr/>
            </p:nvSpPr>
            <p:spPr>
              <a:xfrm>
                <a:off x="3948482" y="1321957"/>
                <a:ext cx="130437" cy="990966"/>
              </a:xfrm>
              <a:custGeom>
                <a:avLst/>
                <a:gdLst/>
                <a:ahLst/>
                <a:cxnLst/>
                <a:rect l="l" t="t" r="r" b="b"/>
                <a:pathLst>
                  <a:path w="4246" h="32258" extrusionOk="0">
                    <a:moveTo>
                      <a:pt x="3845" y="1"/>
                    </a:moveTo>
                    <a:cubicBezTo>
                      <a:pt x="3836" y="1"/>
                      <a:pt x="3825" y="4"/>
                      <a:pt x="3816" y="12"/>
                    </a:cubicBezTo>
                    <a:cubicBezTo>
                      <a:pt x="3178" y="345"/>
                      <a:pt x="2623" y="803"/>
                      <a:pt x="2151" y="1344"/>
                    </a:cubicBezTo>
                    <a:cubicBezTo>
                      <a:pt x="1693" y="1899"/>
                      <a:pt x="1319" y="2509"/>
                      <a:pt x="1041" y="3175"/>
                    </a:cubicBezTo>
                    <a:cubicBezTo>
                      <a:pt x="472" y="4493"/>
                      <a:pt x="264" y="5922"/>
                      <a:pt x="167" y="7337"/>
                    </a:cubicBezTo>
                    <a:cubicBezTo>
                      <a:pt x="15" y="10153"/>
                      <a:pt x="1" y="12983"/>
                      <a:pt x="139" y="15813"/>
                    </a:cubicBezTo>
                    <a:cubicBezTo>
                      <a:pt x="223" y="17228"/>
                      <a:pt x="347" y="18629"/>
                      <a:pt x="542" y="20030"/>
                    </a:cubicBezTo>
                    <a:cubicBezTo>
                      <a:pt x="625" y="20738"/>
                      <a:pt x="736" y="21445"/>
                      <a:pt x="847" y="22139"/>
                    </a:cubicBezTo>
                    <a:cubicBezTo>
                      <a:pt x="916" y="22486"/>
                      <a:pt x="986" y="22833"/>
                      <a:pt x="1055" y="23179"/>
                    </a:cubicBezTo>
                    <a:lnTo>
                      <a:pt x="1152" y="23693"/>
                    </a:lnTo>
                    <a:lnTo>
                      <a:pt x="1277" y="24220"/>
                    </a:lnTo>
                    <a:cubicBezTo>
                      <a:pt x="1582" y="25593"/>
                      <a:pt x="1971" y="26967"/>
                      <a:pt x="2428" y="28298"/>
                    </a:cubicBezTo>
                    <a:cubicBezTo>
                      <a:pt x="2900" y="29630"/>
                      <a:pt x="3455" y="30934"/>
                      <a:pt x="4079" y="32210"/>
                    </a:cubicBezTo>
                    <a:cubicBezTo>
                      <a:pt x="4090" y="32242"/>
                      <a:pt x="4123" y="32257"/>
                      <a:pt x="4157" y="32257"/>
                    </a:cubicBezTo>
                    <a:cubicBezTo>
                      <a:pt x="4169" y="32257"/>
                      <a:pt x="4180" y="32256"/>
                      <a:pt x="4190" y="32252"/>
                    </a:cubicBezTo>
                    <a:cubicBezTo>
                      <a:pt x="4232" y="32224"/>
                      <a:pt x="4246" y="32183"/>
                      <a:pt x="4232" y="32141"/>
                    </a:cubicBezTo>
                    <a:cubicBezTo>
                      <a:pt x="3025" y="29589"/>
                      <a:pt x="2109" y="26911"/>
                      <a:pt x="1513" y="24164"/>
                    </a:cubicBezTo>
                    <a:lnTo>
                      <a:pt x="1388" y="23637"/>
                    </a:lnTo>
                    <a:lnTo>
                      <a:pt x="1291" y="23124"/>
                    </a:lnTo>
                    <a:cubicBezTo>
                      <a:pt x="1221" y="22777"/>
                      <a:pt x="1152" y="22430"/>
                      <a:pt x="1097" y="22083"/>
                    </a:cubicBezTo>
                    <a:cubicBezTo>
                      <a:pt x="986" y="21390"/>
                      <a:pt x="889" y="20696"/>
                      <a:pt x="791" y="20003"/>
                    </a:cubicBezTo>
                    <a:cubicBezTo>
                      <a:pt x="694" y="19295"/>
                      <a:pt x="625" y="18588"/>
                      <a:pt x="556" y="17894"/>
                    </a:cubicBezTo>
                    <a:cubicBezTo>
                      <a:pt x="528" y="17547"/>
                      <a:pt x="500" y="17186"/>
                      <a:pt x="486" y="16840"/>
                    </a:cubicBezTo>
                    <a:cubicBezTo>
                      <a:pt x="458" y="16493"/>
                      <a:pt x="431" y="16132"/>
                      <a:pt x="417" y="15785"/>
                    </a:cubicBezTo>
                    <a:cubicBezTo>
                      <a:pt x="264" y="12969"/>
                      <a:pt x="264" y="10153"/>
                      <a:pt x="403" y="7337"/>
                    </a:cubicBezTo>
                    <a:cubicBezTo>
                      <a:pt x="486" y="5950"/>
                      <a:pt x="680" y="4534"/>
                      <a:pt x="1221" y="3244"/>
                    </a:cubicBezTo>
                    <a:cubicBezTo>
                      <a:pt x="1485" y="2606"/>
                      <a:pt x="1846" y="1996"/>
                      <a:pt x="2290" y="1455"/>
                    </a:cubicBezTo>
                    <a:cubicBezTo>
                      <a:pt x="2734" y="914"/>
                      <a:pt x="3275" y="470"/>
                      <a:pt x="3885" y="137"/>
                    </a:cubicBezTo>
                    <a:lnTo>
                      <a:pt x="3885" y="151"/>
                    </a:lnTo>
                    <a:cubicBezTo>
                      <a:pt x="3956" y="127"/>
                      <a:pt x="3905" y="1"/>
                      <a:pt x="38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21"/>
              <p:cNvSpPr/>
              <p:nvPr/>
            </p:nvSpPr>
            <p:spPr>
              <a:xfrm>
                <a:off x="4107888" y="1381493"/>
                <a:ext cx="47739" cy="908667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29579" extrusionOk="0">
                    <a:moveTo>
                      <a:pt x="588" y="1"/>
                    </a:moveTo>
                    <a:cubicBezTo>
                      <a:pt x="525" y="1"/>
                      <a:pt x="475" y="79"/>
                      <a:pt x="527" y="141"/>
                    </a:cubicBezTo>
                    <a:cubicBezTo>
                      <a:pt x="735" y="349"/>
                      <a:pt x="902" y="599"/>
                      <a:pt x="1027" y="876"/>
                    </a:cubicBezTo>
                    <a:cubicBezTo>
                      <a:pt x="1138" y="1154"/>
                      <a:pt x="1207" y="1445"/>
                      <a:pt x="1249" y="1736"/>
                    </a:cubicBezTo>
                    <a:cubicBezTo>
                      <a:pt x="1318" y="2347"/>
                      <a:pt x="1346" y="2971"/>
                      <a:pt x="1318" y="3581"/>
                    </a:cubicBezTo>
                    <a:lnTo>
                      <a:pt x="1318" y="4511"/>
                    </a:lnTo>
                    <a:cubicBezTo>
                      <a:pt x="1318" y="4816"/>
                      <a:pt x="1290" y="5121"/>
                      <a:pt x="1290" y="5427"/>
                    </a:cubicBezTo>
                    <a:lnTo>
                      <a:pt x="1262" y="6356"/>
                    </a:lnTo>
                    <a:lnTo>
                      <a:pt x="1221" y="7285"/>
                    </a:lnTo>
                    <a:cubicBezTo>
                      <a:pt x="1110" y="9741"/>
                      <a:pt x="888" y="12210"/>
                      <a:pt x="694" y="14666"/>
                    </a:cubicBezTo>
                    <a:cubicBezTo>
                      <a:pt x="499" y="17135"/>
                      <a:pt x="278" y="19604"/>
                      <a:pt x="153" y="22074"/>
                    </a:cubicBezTo>
                    <a:cubicBezTo>
                      <a:pt x="69" y="23308"/>
                      <a:pt x="28" y="24543"/>
                      <a:pt x="14" y="25778"/>
                    </a:cubicBezTo>
                    <a:cubicBezTo>
                      <a:pt x="0" y="26402"/>
                      <a:pt x="0" y="27012"/>
                      <a:pt x="14" y="27637"/>
                    </a:cubicBezTo>
                    <a:cubicBezTo>
                      <a:pt x="14" y="28261"/>
                      <a:pt x="42" y="28871"/>
                      <a:pt x="56" y="29496"/>
                    </a:cubicBezTo>
                    <a:cubicBezTo>
                      <a:pt x="56" y="29537"/>
                      <a:pt x="97" y="29579"/>
                      <a:pt x="139" y="29579"/>
                    </a:cubicBezTo>
                    <a:cubicBezTo>
                      <a:pt x="180" y="29579"/>
                      <a:pt x="222" y="29537"/>
                      <a:pt x="222" y="29496"/>
                    </a:cubicBezTo>
                    <a:cubicBezTo>
                      <a:pt x="222" y="28871"/>
                      <a:pt x="194" y="28261"/>
                      <a:pt x="208" y="27637"/>
                    </a:cubicBezTo>
                    <a:cubicBezTo>
                      <a:pt x="208" y="27026"/>
                      <a:pt x="208" y="26402"/>
                      <a:pt x="236" y="25792"/>
                    </a:cubicBezTo>
                    <a:cubicBezTo>
                      <a:pt x="264" y="24557"/>
                      <a:pt x="305" y="23322"/>
                      <a:pt x="388" y="22088"/>
                    </a:cubicBezTo>
                    <a:cubicBezTo>
                      <a:pt x="527" y="19618"/>
                      <a:pt x="763" y="17163"/>
                      <a:pt x="957" y="14693"/>
                    </a:cubicBezTo>
                    <a:cubicBezTo>
                      <a:pt x="1165" y="12238"/>
                      <a:pt x="1346" y="9769"/>
                      <a:pt x="1457" y="7299"/>
                    </a:cubicBezTo>
                    <a:lnTo>
                      <a:pt x="1498" y="6370"/>
                    </a:lnTo>
                    <a:lnTo>
                      <a:pt x="1512" y="5440"/>
                    </a:lnTo>
                    <a:cubicBezTo>
                      <a:pt x="1540" y="4816"/>
                      <a:pt x="1540" y="4206"/>
                      <a:pt x="1540" y="3581"/>
                    </a:cubicBezTo>
                    <a:cubicBezTo>
                      <a:pt x="1554" y="2957"/>
                      <a:pt x="1526" y="2333"/>
                      <a:pt x="1443" y="1723"/>
                    </a:cubicBezTo>
                    <a:cubicBezTo>
                      <a:pt x="1401" y="1403"/>
                      <a:pt x="1304" y="1098"/>
                      <a:pt x="1193" y="807"/>
                    </a:cubicBezTo>
                    <a:cubicBezTo>
                      <a:pt x="1054" y="516"/>
                      <a:pt x="874" y="252"/>
                      <a:pt x="652" y="30"/>
                    </a:cubicBezTo>
                    <a:cubicBezTo>
                      <a:pt x="631" y="9"/>
                      <a:pt x="609" y="1"/>
                      <a:pt x="5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2" name="Google Shape;652;p21"/>
              <p:cNvSpPr/>
              <p:nvPr/>
            </p:nvSpPr>
            <p:spPr>
              <a:xfrm>
                <a:off x="3721184" y="1409817"/>
                <a:ext cx="136120" cy="233441"/>
              </a:xfrm>
              <a:custGeom>
                <a:avLst/>
                <a:gdLst/>
                <a:ahLst/>
                <a:cxnLst/>
                <a:rect l="l" t="t" r="r" b="b"/>
                <a:pathLst>
                  <a:path w="4431" h="7599" extrusionOk="0">
                    <a:moveTo>
                      <a:pt x="331" y="1"/>
                    </a:moveTo>
                    <a:cubicBezTo>
                      <a:pt x="254" y="1"/>
                      <a:pt x="177" y="9"/>
                      <a:pt x="103" y="24"/>
                    </a:cubicBezTo>
                    <a:cubicBezTo>
                      <a:pt x="0" y="49"/>
                      <a:pt x="28" y="193"/>
                      <a:pt x="120" y="193"/>
                    </a:cubicBezTo>
                    <a:cubicBezTo>
                      <a:pt x="128" y="193"/>
                      <a:pt x="136" y="192"/>
                      <a:pt x="144" y="190"/>
                    </a:cubicBezTo>
                    <a:cubicBezTo>
                      <a:pt x="186" y="185"/>
                      <a:pt x="228" y="183"/>
                      <a:pt x="270" y="183"/>
                    </a:cubicBezTo>
                    <a:cubicBezTo>
                      <a:pt x="587" y="183"/>
                      <a:pt x="893" y="321"/>
                      <a:pt x="1101" y="579"/>
                    </a:cubicBezTo>
                    <a:cubicBezTo>
                      <a:pt x="1323" y="870"/>
                      <a:pt x="1490" y="1217"/>
                      <a:pt x="1545" y="1591"/>
                    </a:cubicBezTo>
                    <a:cubicBezTo>
                      <a:pt x="1712" y="2340"/>
                      <a:pt x="1740" y="3117"/>
                      <a:pt x="1809" y="3908"/>
                    </a:cubicBezTo>
                    <a:cubicBezTo>
                      <a:pt x="1851" y="4296"/>
                      <a:pt x="1906" y="4699"/>
                      <a:pt x="2003" y="5087"/>
                    </a:cubicBezTo>
                    <a:cubicBezTo>
                      <a:pt x="2086" y="5476"/>
                      <a:pt x="2239" y="5850"/>
                      <a:pt x="2433" y="6211"/>
                    </a:cubicBezTo>
                    <a:cubicBezTo>
                      <a:pt x="2641" y="6558"/>
                      <a:pt x="2905" y="6877"/>
                      <a:pt x="3224" y="7126"/>
                    </a:cubicBezTo>
                    <a:cubicBezTo>
                      <a:pt x="3543" y="7390"/>
                      <a:pt x="3931" y="7543"/>
                      <a:pt x="4334" y="7598"/>
                    </a:cubicBezTo>
                    <a:cubicBezTo>
                      <a:pt x="4375" y="7598"/>
                      <a:pt x="4417" y="7570"/>
                      <a:pt x="4417" y="7529"/>
                    </a:cubicBezTo>
                    <a:cubicBezTo>
                      <a:pt x="4431" y="7487"/>
                      <a:pt x="4403" y="7446"/>
                      <a:pt x="4362" y="7446"/>
                    </a:cubicBezTo>
                    <a:cubicBezTo>
                      <a:pt x="3987" y="7376"/>
                      <a:pt x="3640" y="7224"/>
                      <a:pt x="3349" y="6974"/>
                    </a:cubicBezTo>
                    <a:cubicBezTo>
                      <a:pt x="3071" y="6724"/>
                      <a:pt x="2822" y="6419"/>
                      <a:pt x="2641" y="6086"/>
                    </a:cubicBezTo>
                    <a:cubicBezTo>
                      <a:pt x="2475" y="5753"/>
                      <a:pt x="2336" y="5392"/>
                      <a:pt x="2253" y="5018"/>
                    </a:cubicBezTo>
                    <a:cubicBezTo>
                      <a:pt x="2170" y="4643"/>
                      <a:pt x="2114" y="4255"/>
                      <a:pt x="2073" y="3880"/>
                    </a:cubicBezTo>
                    <a:cubicBezTo>
                      <a:pt x="2003" y="3103"/>
                      <a:pt x="1975" y="2313"/>
                      <a:pt x="1795" y="1536"/>
                    </a:cubicBezTo>
                    <a:cubicBezTo>
                      <a:pt x="1712" y="1120"/>
                      <a:pt x="1531" y="745"/>
                      <a:pt x="1254" y="426"/>
                    </a:cubicBezTo>
                    <a:cubicBezTo>
                      <a:pt x="1115" y="273"/>
                      <a:pt x="935" y="148"/>
                      <a:pt x="741" y="79"/>
                    </a:cubicBezTo>
                    <a:cubicBezTo>
                      <a:pt x="607" y="26"/>
                      <a:pt x="468" y="1"/>
                      <a:pt x="33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3" name="Google Shape;653;p21"/>
              <p:cNvSpPr/>
              <p:nvPr/>
            </p:nvSpPr>
            <p:spPr>
              <a:xfrm>
                <a:off x="3667209" y="1441090"/>
                <a:ext cx="173906" cy="324035"/>
              </a:xfrm>
              <a:custGeom>
                <a:avLst/>
                <a:gdLst/>
                <a:ahLst/>
                <a:cxnLst/>
                <a:rect l="l" t="t" r="r" b="b"/>
                <a:pathLst>
                  <a:path w="5661" h="10548" extrusionOk="0">
                    <a:moveTo>
                      <a:pt x="312" y="1"/>
                    </a:moveTo>
                    <a:cubicBezTo>
                      <a:pt x="279" y="1"/>
                      <a:pt x="248" y="28"/>
                      <a:pt x="237" y="74"/>
                    </a:cubicBezTo>
                    <a:cubicBezTo>
                      <a:pt x="56" y="1184"/>
                      <a:pt x="1" y="2307"/>
                      <a:pt x="84" y="3431"/>
                    </a:cubicBezTo>
                    <a:cubicBezTo>
                      <a:pt x="153" y="4555"/>
                      <a:pt x="334" y="5665"/>
                      <a:pt x="639" y="6760"/>
                    </a:cubicBezTo>
                    <a:cubicBezTo>
                      <a:pt x="791" y="7302"/>
                      <a:pt x="986" y="7829"/>
                      <a:pt x="1235" y="8342"/>
                    </a:cubicBezTo>
                    <a:cubicBezTo>
                      <a:pt x="1485" y="8869"/>
                      <a:pt x="1860" y="9327"/>
                      <a:pt x="2331" y="9660"/>
                    </a:cubicBezTo>
                    <a:cubicBezTo>
                      <a:pt x="2803" y="9993"/>
                      <a:pt x="3330" y="10229"/>
                      <a:pt x="3899" y="10353"/>
                    </a:cubicBezTo>
                    <a:cubicBezTo>
                      <a:pt x="4440" y="10478"/>
                      <a:pt x="5009" y="10548"/>
                      <a:pt x="5577" y="10548"/>
                    </a:cubicBezTo>
                    <a:cubicBezTo>
                      <a:pt x="5619" y="10548"/>
                      <a:pt x="5647" y="10506"/>
                      <a:pt x="5661" y="10464"/>
                    </a:cubicBezTo>
                    <a:cubicBezTo>
                      <a:pt x="5661" y="10423"/>
                      <a:pt x="5619" y="10395"/>
                      <a:pt x="5577" y="10381"/>
                    </a:cubicBezTo>
                    <a:cubicBezTo>
                      <a:pt x="5023" y="10367"/>
                      <a:pt x="4482" y="10298"/>
                      <a:pt x="3941" y="10159"/>
                    </a:cubicBezTo>
                    <a:cubicBezTo>
                      <a:pt x="3413" y="10021"/>
                      <a:pt x="2914" y="9799"/>
                      <a:pt x="2470" y="9480"/>
                    </a:cubicBezTo>
                    <a:cubicBezTo>
                      <a:pt x="2040" y="9147"/>
                      <a:pt x="1693" y="8717"/>
                      <a:pt x="1457" y="8231"/>
                    </a:cubicBezTo>
                    <a:cubicBezTo>
                      <a:pt x="1221" y="7732"/>
                      <a:pt x="1041" y="7218"/>
                      <a:pt x="902" y="6677"/>
                    </a:cubicBezTo>
                    <a:cubicBezTo>
                      <a:pt x="597" y="5609"/>
                      <a:pt x="403" y="4527"/>
                      <a:pt x="320" y="3417"/>
                    </a:cubicBezTo>
                    <a:cubicBezTo>
                      <a:pt x="278" y="2862"/>
                      <a:pt x="264" y="2307"/>
                      <a:pt x="278" y="1752"/>
                    </a:cubicBezTo>
                    <a:cubicBezTo>
                      <a:pt x="292" y="1198"/>
                      <a:pt x="334" y="643"/>
                      <a:pt x="403" y="88"/>
                    </a:cubicBezTo>
                    <a:cubicBezTo>
                      <a:pt x="417" y="46"/>
                      <a:pt x="375" y="4"/>
                      <a:pt x="334" y="4"/>
                    </a:cubicBezTo>
                    <a:cubicBezTo>
                      <a:pt x="326" y="2"/>
                      <a:pt x="319" y="1"/>
                      <a:pt x="3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21"/>
              <p:cNvSpPr/>
              <p:nvPr/>
            </p:nvSpPr>
            <p:spPr>
              <a:xfrm>
                <a:off x="3711538" y="1508919"/>
                <a:ext cx="121498" cy="196116"/>
              </a:xfrm>
              <a:custGeom>
                <a:avLst/>
                <a:gdLst/>
                <a:ahLst/>
                <a:cxnLst/>
                <a:rect l="l" t="t" r="r" b="b"/>
                <a:pathLst>
                  <a:path w="3955" h="6384" extrusionOk="0">
                    <a:moveTo>
                      <a:pt x="154" y="1"/>
                    </a:moveTo>
                    <a:cubicBezTo>
                      <a:pt x="118" y="1"/>
                      <a:pt x="82" y="23"/>
                      <a:pt x="70" y="72"/>
                    </a:cubicBezTo>
                    <a:cubicBezTo>
                      <a:pt x="14" y="405"/>
                      <a:pt x="0" y="737"/>
                      <a:pt x="42" y="1070"/>
                    </a:cubicBezTo>
                    <a:cubicBezTo>
                      <a:pt x="98" y="1389"/>
                      <a:pt x="167" y="1722"/>
                      <a:pt x="264" y="2028"/>
                    </a:cubicBezTo>
                    <a:cubicBezTo>
                      <a:pt x="444" y="2666"/>
                      <a:pt x="666" y="3276"/>
                      <a:pt x="958" y="3873"/>
                    </a:cubicBezTo>
                    <a:cubicBezTo>
                      <a:pt x="1235" y="4469"/>
                      <a:pt x="1637" y="5010"/>
                      <a:pt x="2123" y="5468"/>
                    </a:cubicBezTo>
                    <a:cubicBezTo>
                      <a:pt x="2595" y="5926"/>
                      <a:pt x="3205" y="6245"/>
                      <a:pt x="3857" y="6384"/>
                    </a:cubicBezTo>
                    <a:cubicBezTo>
                      <a:pt x="3899" y="6384"/>
                      <a:pt x="3940" y="6356"/>
                      <a:pt x="3954" y="6328"/>
                    </a:cubicBezTo>
                    <a:cubicBezTo>
                      <a:pt x="3954" y="6287"/>
                      <a:pt x="3940" y="6245"/>
                      <a:pt x="3899" y="6231"/>
                    </a:cubicBezTo>
                    <a:cubicBezTo>
                      <a:pt x="3288" y="6065"/>
                      <a:pt x="2733" y="5746"/>
                      <a:pt x="2276" y="5288"/>
                    </a:cubicBezTo>
                    <a:cubicBezTo>
                      <a:pt x="1832" y="4844"/>
                      <a:pt x="1457" y="4317"/>
                      <a:pt x="1193" y="3748"/>
                    </a:cubicBezTo>
                    <a:cubicBezTo>
                      <a:pt x="916" y="3179"/>
                      <a:pt x="680" y="2569"/>
                      <a:pt x="500" y="1958"/>
                    </a:cubicBezTo>
                    <a:cubicBezTo>
                      <a:pt x="306" y="1348"/>
                      <a:pt x="153" y="724"/>
                      <a:pt x="236" y="99"/>
                    </a:cubicBezTo>
                    <a:cubicBezTo>
                      <a:pt x="244" y="37"/>
                      <a:pt x="199" y="1"/>
                      <a:pt x="1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21"/>
              <p:cNvSpPr/>
              <p:nvPr/>
            </p:nvSpPr>
            <p:spPr>
              <a:xfrm>
                <a:off x="4366550" y="1717293"/>
                <a:ext cx="205455" cy="317737"/>
              </a:xfrm>
              <a:custGeom>
                <a:avLst/>
                <a:gdLst/>
                <a:ahLst/>
                <a:cxnLst/>
                <a:rect l="l" t="t" r="r" b="b"/>
                <a:pathLst>
                  <a:path w="6688" h="10343" extrusionOk="0">
                    <a:moveTo>
                      <a:pt x="6601" y="0"/>
                    </a:moveTo>
                    <a:cubicBezTo>
                      <a:pt x="6566" y="0"/>
                      <a:pt x="6535" y="36"/>
                      <a:pt x="6535" y="72"/>
                    </a:cubicBezTo>
                    <a:cubicBezTo>
                      <a:pt x="6368" y="1252"/>
                      <a:pt x="6230" y="2445"/>
                      <a:pt x="6077" y="3624"/>
                    </a:cubicBezTo>
                    <a:lnTo>
                      <a:pt x="5869" y="5399"/>
                    </a:lnTo>
                    <a:cubicBezTo>
                      <a:pt x="5786" y="5996"/>
                      <a:pt x="5744" y="6592"/>
                      <a:pt x="5647" y="7175"/>
                    </a:cubicBezTo>
                    <a:cubicBezTo>
                      <a:pt x="5578" y="7744"/>
                      <a:pt x="5342" y="8299"/>
                      <a:pt x="4967" y="8729"/>
                    </a:cubicBezTo>
                    <a:cubicBezTo>
                      <a:pt x="4565" y="9159"/>
                      <a:pt x="4093" y="9492"/>
                      <a:pt x="3552" y="9728"/>
                    </a:cubicBezTo>
                    <a:cubicBezTo>
                      <a:pt x="3011" y="9950"/>
                      <a:pt x="2442" y="10088"/>
                      <a:pt x="1860" y="10130"/>
                    </a:cubicBezTo>
                    <a:cubicBezTo>
                      <a:pt x="1776" y="10134"/>
                      <a:pt x="1693" y="10136"/>
                      <a:pt x="1609" y="10136"/>
                    </a:cubicBezTo>
                    <a:cubicBezTo>
                      <a:pt x="1107" y="10136"/>
                      <a:pt x="601" y="10065"/>
                      <a:pt x="126" y="9922"/>
                    </a:cubicBezTo>
                    <a:cubicBezTo>
                      <a:pt x="114" y="9914"/>
                      <a:pt x="102" y="9911"/>
                      <a:pt x="91" y="9911"/>
                    </a:cubicBezTo>
                    <a:cubicBezTo>
                      <a:pt x="63" y="9911"/>
                      <a:pt x="39" y="9934"/>
                      <a:pt x="29" y="9964"/>
                    </a:cubicBezTo>
                    <a:cubicBezTo>
                      <a:pt x="1" y="10005"/>
                      <a:pt x="29" y="10061"/>
                      <a:pt x="70" y="10075"/>
                    </a:cubicBezTo>
                    <a:cubicBezTo>
                      <a:pt x="587" y="10247"/>
                      <a:pt x="1126" y="10343"/>
                      <a:pt x="1668" y="10343"/>
                    </a:cubicBezTo>
                    <a:cubicBezTo>
                      <a:pt x="1736" y="10343"/>
                      <a:pt x="1805" y="10341"/>
                      <a:pt x="1874" y="10338"/>
                    </a:cubicBezTo>
                    <a:cubicBezTo>
                      <a:pt x="2484" y="10324"/>
                      <a:pt x="3094" y="10186"/>
                      <a:pt x="3649" y="9950"/>
                    </a:cubicBezTo>
                    <a:cubicBezTo>
                      <a:pt x="4232" y="9714"/>
                      <a:pt x="4745" y="9367"/>
                      <a:pt x="5161" y="8909"/>
                    </a:cubicBezTo>
                    <a:cubicBezTo>
                      <a:pt x="5370" y="8673"/>
                      <a:pt x="5550" y="8410"/>
                      <a:pt x="5661" y="8118"/>
                    </a:cubicBezTo>
                    <a:cubicBezTo>
                      <a:pt x="5786" y="7827"/>
                      <a:pt x="5855" y="7536"/>
                      <a:pt x="5911" y="7231"/>
                    </a:cubicBezTo>
                    <a:cubicBezTo>
                      <a:pt x="6008" y="6620"/>
                      <a:pt x="6049" y="6038"/>
                      <a:pt x="6119" y="5441"/>
                    </a:cubicBezTo>
                    <a:lnTo>
                      <a:pt x="6327" y="3665"/>
                    </a:lnTo>
                    <a:cubicBezTo>
                      <a:pt x="6452" y="2472"/>
                      <a:pt x="6576" y="1279"/>
                      <a:pt x="6687" y="86"/>
                    </a:cubicBezTo>
                    <a:cubicBezTo>
                      <a:pt x="6687" y="45"/>
                      <a:pt x="6660" y="3"/>
                      <a:pt x="6618" y="3"/>
                    </a:cubicBezTo>
                    <a:cubicBezTo>
                      <a:pt x="6612" y="1"/>
                      <a:pt x="6607" y="0"/>
                      <a:pt x="66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6" name="Google Shape;656;p21"/>
              <p:cNvSpPr/>
              <p:nvPr/>
            </p:nvSpPr>
            <p:spPr>
              <a:xfrm>
                <a:off x="4364860" y="1669646"/>
                <a:ext cx="172186" cy="252549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8221" extrusionOk="0">
                    <a:moveTo>
                      <a:pt x="5522" y="0"/>
                    </a:moveTo>
                    <a:cubicBezTo>
                      <a:pt x="5272" y="28"/>
                      <a:pt x="5036" y="125"/>
                      <a:pt x="4856" y="292"/>
                    </a:cubicBezTo>
                    <a:cubicBezTo>
                      <a:pt x="4675" y="458"/>
                      <a:pt x="4537" y="652"/>
                      <a:pt x="4440" y="874"/>
                    </a:cubicBezTo>
                    <a:cubicBezTo>
                      <a:pt x="4287" y="1318"/>
                      <a:pt x="4162" y="1762"/>
                      <a:pt x="4093" y="2220"/>
                    </a:cubicBezTo>
                    <a:lnTo>
                      <a:pt x="3552" y="4897"/>
                    </a:lnTo>
                    <a:cubicBezTo>
                      <a:pt x="3482" y="5341"/>
                      <a:pt x="3371" y="5785"/>
                      <a:pt x="3233" y="6215"/>
                    </a:cubicBezTo>
                    <a:cubicBezTo>
                      <a:pt x="3108" y="6631"/>
                      <a:pt x="2886" y="7006"/>
                      <a:pt x="2567" y="7325"/>
                    </a:cubicBezTo>
                    <a:cubicBezTo>
                      <a:pt x="2248" y="7616"/>
                      <a:pt x="1859" y="7824"/>
                      <a:pt x="1429" y="7922"/>
                    </a:cubicBezTo>
                    <a:cubicBezTo>
                      <a:pt x="1142" y="7996"/>
                      <a:pt x="850" y="8033"/>
                      <a:pt x="555" y="8033"/>
                    </a:cubicBezTo>
                    <a:cubicBezTo>
                      <a:pt x="407" y="8033"/>
                      <a:pt x="259" y="8023"/>
                      <a:pt x="111" y="8005"/>
                    </a:cubicBezTo>
                    <a:cubicBezTo>
                      <a:pt x="70" y="8005"/>
                      <a:pt x="28" y="8033"/>
                      <a:pt x="14" y="8074"/>
                    </a:cubicBezTo>
                    <a:cubicBezTo>
                      <a:pt x="0" y="8130"/>
                      <a:pt x="42" y="8171"/>
                      <a:pt x="84" y="8171"/>
                    </a:cubicBezTo>
                    <a:cubicBezTo>
                      <a:pt x="293" y="8203"/>
                      <a:pt x="506" y="8220"/>
                      <a:pt x="719" y="8220"/>
                    </a:cubicBezTo>
                    <a:cubicBezTo>
                      <a:pt x="971" y="8220"/>
                      <a:pt x="1223" y="8196"/>
                      <a:pt x="1471" y="8143"/>
                    </a:cubicBezTo>
                    <a:cubicBezTo>
                      <a:pt x="1942" y="8033"/>
                      <a:pt x="2373" y="7824"/>
                      <a:pt x="2733" y="7505"/>
                    </a:cubicBezTo>
                    <a:cubicBezTo>
                      <a:pt x="3080" y="7172"/>
                      <a:pt x="3330" y="6756"/>
                      <a:pt x="3482" y="6298"/>
                    </a:cubicBezTo>
                    <a:cubicBezTo>
                      <a:pt x="3621" y="5854"/>
                      <a:pt x="3732" y="5411"/>
                      <a:pt x="3801" y="4953"/>
                    </a:cubicBezTo>
                    <a:lnTo>
                      <a:pt x="4329" y="2275"/>
                    </a:lnTo>
                    <a:cubicBezTo>
                      <a:pt x="4384" y="1831"/>
                      <a:pt x="4495" y="1387"/>
                      <a:pt x="4634" y="971"/>
                    </a:cubicBezTo>
                    <a:cubicBezTo>
                      <a:pt x="4703" y="763"/>
                      <a:pt x="4828" y="583"/>
                      <a:pt x="4981" y="430"/>
                    </a:cubicBezTo>
                    <a:cubicBezTo>
                      <a:pt x="5133" y="278"/>
                      <a:pt x="5327" y="181"/>
                      <a:pt x="5536" y="153"/>
                    </a:cubicBezTo>
                    <a:cubicBezTo>
                      <a:pt x="5577" y="153"/>
                      <a:pt x="5605" y="111"/>
                      <a:pt x="5605" y="70"/>
                    </a:cubicBezTo>
                    <a:cubicBezTo>
                      <a:pt x="5605" y="28"/>
                      <a:pt x="5563" y="0"/>
                      <a:pt x="55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7" name="Google Shape;657;p21"/>
              <p:cNvSpPr/>
              <p:nvPr/>
            </p:nvSpPr>
            <p:spPr>
              <a:xfrm>
                <a:off x="4366550" y="1767244"/>
                <a:ext cx="157716" cy="212951"/>
              </a:xfrm>
              <a:custGeom>
                <a:avLst/>
                <a:gdLst/>
                <a:ahLst/>
                <a:cxnLst/>
                <a:rect l="l" t="t" r="r" b="b"/>
                <a:pathLst>
                  <a:path w="5134" h="6932" extrusionOk="0">
                    <a:moveTo>
                      <a:pt x="5050" y="0"/>
                    </a:moveTo>
                    <a:cubicBezTo>
                      <a:pt x="5009" y="0"/>
                      <a:pt x="4967" y="28"/>
                      <a:pt x="4967" y="69"/>
                    </a:cubicBezTo>
                    <a:cubicBezTo>
                      <a:pt x="4953" y="930"/>
                      <a:pt x="4884" y="1776"/>
                      <a:pt x="4773" y="2622"/>
                    </a:cubicBezTo>
                    <a:cubicBezTo>
                      <a:pt x="4718" y="3052"/>
                      <a:pt x="4662" y="3468"/>
                      <a:pt x="4593" y="3884"/>
                    </a:cubicBezTo>
                    <a:cubicBezTo>
                      <a:pt x="4523" y="4314"/>
                      <a:pt x="4426" y="4717"/>
                      <a:pt x="4301" y="5119"/>
                    </a:cubicBezTo>
                    <a:cubicBezTo>
                      <a:pt x="4190" y="5521"/>
                      <a:pt x="3982" y="5882"/>
                      <a:pt x="3705" y="6173"/>
                    </a:cubicBezTo>
                    <a:cubicBezTo>
                      <a:pt x="3566" y="6312"/>
                      <a:pt x="3400" y="6437"/>
                      <a:pt x="3219" y="6506"/>
                    </a:cubicBezTo>
                    <a:cubicBezTo>
                      <a:pt x="3025" y="6590"/>
                      <a:pt x="2831" y="6631"/>
                      <a:pt x="2637" y="6659"/>
                    </a:cubicBezTo>
                    <a:cubicBezTo>
                      <a:pt x="2220" y="6701"/>
                      <a:pt x="1790" y="6701"/>
                      <a:pt x="1360" y="6701"/>
                    </a:cubicBezTo>
                    <a:lnTo>
                      <a:pt x="84" y="6728"/>
                    </a:lnTo>
                    <a:cubicBezTo>
                      <a:pt x="29" y="6742"/>
                      <a:pt x="1" y="6770"/>
                      <a:pt x="1" y="6812"/>
                    </a:cubicBezTo>
                    <a:cubicBezTo>
                      <a:pt x="1" y="6867"/>
                      <a:pt x="29" y="6895"/>
                      <a:pt x="84" y="6909"/>
                    </a:cubicBezTo>
                    <a:lnTo>
                      <a:pt x="1360" y="6923"/>
                    </a:lnTo>
                    <a:cubicBezTo>
                      <a:pt x="1544" y="6928"/>
                      <a:pt x="1726" y="6932"/>
                      <a:pt x="1906" y="6932"/>
                    </a:cubicBezTo>
                    <a:cubicBezTo>
                      <a:pt x="2161" y="6932"/>
                      <a:pt x="2412" y="6925"/>
                      <a:pt x="2664" y="6909"/>
                    </a:cubicBezTo>
                    <a:cubicBezTo>
                      <a:pt x="2886" y="6881"/>
                      <a:pt x="3108" y="6839"/>
                      <a:pt x="3330" y="6756"/>
                    </a:cubicBezTo>
                    <a:cubicBezTo>
                      <a:pt x="3538" y="6659"/>
                      <a:pt x="3733" y="6534"/>
                      <a:pt x="3899" y="6368"/>
                    </a:cubicBezTo>
                    <a:cubicBezTo>
                      <a:pt x="4204" y="6035"/>
                      <a:pt x="4440" y="5646"/>
                      <a:pt x="4565" y="5216"/>
                    </a:cubicBezTo>
                    <a:cubicBezTo>
                      <a:pt x="4690" y="4786"/>
                      <a:pt x="4787" y="4370"/>
                      <a:pt x="4842" y="3940"/>
                    </a:cubicBezTo>
                    <a:cubicBezTo>
                      <a:pt x="4926" y="3510"/>
                      <a:pt x="4981" y="3080"/>
                      <a:pt x="5023" y="2650"/>
                    </a:cubicBezTo>
                    <a:cubicBezTo>
                      <a:pt x="5064" y="2234"/>
                      <a:pt x="5092" y="1790"/>
                      <a:pt x="5120" y="1360"/>
                    </a:cubicBezTo>
                    <a:cubicBezTo>
                      <a:pt x="5134" y="930"/>
                      <a:pt x="5134" y="499"/>
                      <a:pt x="5134" y="69"/>
                    </a:cubicBezTo>
                    <a:cubicBezTo>
                      <a:pt x="5134" y="28"/>
                      <a:pt x="5092" y="0"/>
                      <a:pt x="50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8" name="Google Shape;658;p21"/>
              <p:cNvSpPr/>
              <p:nvPr/>
            </p:nvSpPr>
            <p:spPr>
              <a:xfrm>
                <a:off x="4220968" y="1440444"/>
                <a:ext cx="13517" cy="36157"/>
              </a:xfrm>
              <a:custGeom>
                <a:avLst/>
                <a:gdLst/>
                <a:ahLst/>
                <a:cxnLst/>
                <a:rect l="l" t="t" r="r" b="b"/>
                <a:pathLst>
                  <a:path w="440" h="1177" extrusionOk="0">
                    <a:moveTo>
                      <a:pt x="85" y="0"/>
                    </a:moveTo>
                    <a:cubicBezTo>
                      <a:pt x="44" y="0"/>
                      <a:pt x="1" y="30"/>
                      <a:pt x="9" y="81"/>
                    </a:cubicBezTo>
                    <a:cubicBezTo>
                      <a:pt x="9" y="261"/>
                      <a:pt x="37" y="442"/>
                      <a:pt x="92" y="622"/>
                    </a:cubicBezTo>
                    <a:cubicBezTo>
                      <a:pt x="134" y="788"/>
                      <a:pt x="190" y="969"/>
                      <a:pt x="273" y="1121"/>
                    </a:cubicBezTo>
                    <a:cubicBezTo>
                      <a:pt x="287" y="1149"/>
                      <a:pt x="314" y="1177"/>
                      <a:pt x="356" y="1177"/>
                    </a:cubicBezTo>
                    <a:cubicBezTo>
                      <a:pt x="398" y="1177"/>
                      <a:pt x="439" y="1135"/>
                      <a:pt x="439" y="1080"/>
                    </a:cubicBezTo>
                    <a:cubicBezTo>
                      <a:pt x="425" y="899"/>
                      <a:pt x="398" y="719"/>
                      <a:pt x="342" y="553"/>
                    </a:cubicBezTo>
                    <a:cubicBezTo>
                      <a:pt x="301" y="372"/>
                      <a:pt x="231" y="206"/>
                      <a:pt x="162" y="39"/>
                    </a:cubicBezTo>
                    <a:lnTo>
                      <a:pt x="148" y="39"/>
                    </a:lnTo>
                    <a:cubicBezTo>
                      <a:pt x="137" y="12"/>
                      <a:pt x="112" y="0"/>
                      <a:pt x="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21"/>
              <p:cNvSpPr/>
              <p:nvPr/>
            </p:nvSpPr>
            <p:spPr>
              <a:xfrm>
                <a:off x="4188005" y="1523880"/>
                <a:ext cx="8970" cy="37693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227" extrusionOk="0">
                    <a:moveTo>
                      <a:pt x="125" y="1"/>
                    </a:moveTo>
                    <a:cubicBezTo>
                      <a:pt x="69" y="1"/>
                      <a:pt x="42" y="29"/>
                      <a:pt x="28" y="70"/>
                    </a:cubicBezTo>
                    <a:cubicBezTo>
                      <a:pt x="14" y="250"/>
                      <a:pt x="0" y="431"/>
                      <a:pt x="14" y="611"/>
                    </a:cubicBezTo>
                    <a:cubicBezTo>
                      <a:pt x="14" y="792"/>
                      <a:pt x="14" y="972"/>
                      <a:pt x="42" y="1152"/>
                    </a:cubicBezTo>
                    <a:cubicBezTo>
                      <a:pt x="42" y="1194"/>
                      <a:pt x="69" y="1222"/>
                      <a:pt x="97" y="1222"/>
                    </a:cubicBezTo>
                    <a:cubicBezTo>
                      <a:pt x="107" y="1225"/>
                      <a:pt x="118" y="1227"/>
                      <a:pt x="128" y="1227"/>
                    </a:cubicBezTo>
                    <a:cubicBezTo>
                      <a:pt x="163" y="1227"/>
                      <a:pt x="198" y="1208"/>
                      <a:pt x="208" y="1166"/>
                    </a:cubicBezTo>
                    <a:cubicBezTo>
                      <a:pt x="264" y="986"/>
                      <a:pt x="291" y="805"/>
                      <a:pt x="278" y="611"/>
                    </a:cubicBezTo>
                    <a:cubicBezTo>
                      <a:pt x="278" y="431"/>
                      <a:pt x="250" y="237"/>
                      <a:pt x="180" y="56"/>
                    </a:cubicBezTo>
                    <a:cubicBezTo>
                      <a:pt x="167" y="29"/>
                      <a:pt x="153" y="15"/>
                      <a:pt x="1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21"/>
              <p:cNvSpPr/>
              <p:nvPr/>
            </p:nvSpPr>
            <p:spPr>
              <a:xfrm>
                <a:off x="4245513" y="1608698"/>
                <a:ext cx="9001" cy="35574"/>
              </a:xfrm>
              <a:custGeom>
                <a:avLst/>
                <a:gdLst/>
                <a:ahLst/>
                <a:cxnLst/>
                <a:rect l="l" t="t" r="r" b="b"/>
                <a:pathLst>
                  <a:path w="293" h="1158" extrusionOk="0">
                    <a:moveTo>
                      <a:pt x="84" y="0"/>
                    </a:moveTo>
                    <a:cubicBezTo>
                      <a:pt x="29" y="0"/>
                      <a:pt x="1" y="42"/>
                      <a:pt x="1" y="84"/>
                    </a:cubicBezTo>
                    <a:cubicBezTo>
                      <a:pt x="1" y="250"/>
                      <a:pt x="15" y="417"/>
                      <a:pt x="15" y="583"/>
                    </a:cubicBezTo>
                    <a:lnTo>
                      <a:pt x="15" y="1069"/>
                    </a:lnTo>
                    <a:cubicBezTo>
                      <a:pt x="15" y="1096"/>
                      <a:pt x="29" y="1124"/>
                      <a:pt x="56" y="1152"/>
                    </a:cubicBezTo>
                    <a:cubicBezTo>
                      <a:pt x="67" y="1155"/>
                      <a:pt x="78" y="1157"/>
                      <a:pt x="90" y="1157"/>
                    </a:cubicBezTo>
                    <a:cubicBezTo>
                      <a:pt x="124" y="1157"/>
                      <a:pt x="160" y="1141"/>
                      <a:pt x="181" y="1110"/>
                    </a:cubicBezTo>
                    <a:cubicBezTo>
                      <a:pt x="251" y="944"/>
                      <a:pt x="292" y="750"/>
                      <a:pt x="292" y="569"/>
                    </a:cubicBezTo>
                    <a:cubicBezTo>
                      <a:pt x="292" y="389"/>
                      <a:pt x="237" y="209"/>
                      <a:pt x="154" y="42"/>
                    </a:cubicBezTo>
                    <a:cubicBezTo>
                      <a:pt x="140" y="14"/>
                      <a:pt x="112" y="0"/>
                      <a:pt x="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1" name="Google Shape;661;p21"/>
              <p:cNvSpPr/>
              <p:nvPr/>
            </p:nvSpPr>
            <p:spPr>
              <a:xfrm>
                <a:off x="4189695" y="1704483"/>
                <a:ext cx="8970" cy="38062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239" extrusionOk="0">
                    <a:moveTo>
                      <a:pt x="145" y="0"/>
                    </a:moveTo>
                    <a:cubicBezTo>
                      <a:pt x="112" y="0"/>
                      <a:pt x="84" y="25"/>
                      <a:pt x="84" y="59"/>
                    </a:cubicBezTo>
                    <a:cubicBezTo>
                      <a:pt x="42" y="240"/>
                      <a:pt x="14" y="420"/>
                      <a:pt x="14" y="600"/>
                    </a:cubicBezTo>
                    <a:cubicBezTo>
                      <a:pt x="1" y="795"/>
                      <a:pt x="28" y="975"/>
                      <a:pt x="56" y="1155"/>
                    </a:cubicBezTo>
                    <a:cubicBezTo>
                      <a:pt x="56" y="1211"/>
                      <a:pt x="101" y="1238"/>
                      <a:pt x="146" y="1238"/>
                    </a:cubicBezTo>
                    <a:cubicBezTo>
                      <a:pt x="191" y="1238"/>
                      <a:pt x="236" y="1211"/>
                      <a:pt x="236" y="1155"/>
                    </a:cubicBezTo>
                    <a:cubicBezTo>
                      <a:pt x="278" y="975"/>
                      <a:pt x="292" y="795"/>
                      <a:pt x="292" y="614"/>
                    </a:cubicBezTo>
                    <a:cubicBezTo>
                      <a:pt x="292" y="420"/>
                      <a:pt x="278" y="240"/>
                      <a:pt x="236" y="59"/>
                    </a:cubicBezTo>
                    <a:cubicBezTo>
                      <a:pt x="223" y="32"/>
                      <a:pt x="209" y="4"/>
                      <a:pt x="167" y="4"/>
                    </a:cubicBezTo>
                    <a:cubicBezTo>
                      <a:pt x="160" y="1"/>
                      <a:pt x="152" y="0"/>
                      <a:pt x="1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21"/>
              <p:cNvSpPr/>
              <p:nvPr/>
            </p:nvSpPr>
            <p:spPr>
              <a:xfrm>
                <a:off x="4218664" y="1826257"/>
                <a:ext cx="9431" cy="4436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1444" extrusionOk="0">
                    <a:moveTo>
                      <a:pt x="202" y="0"/>
                    </a:moveTo>
                    <a:cubicBezTo>
                      <a:pt x="167" y="0"/>
                      <a:pt x="133" y="21"/>
                      <a:pt x="126" y="63"/>
                    </a:cubicBezTo>
                    <a:cubicBezTo>
                      <a:pt x="70" y="271"/>
                      <a:pt x="43" y="479"/>
                      <a:pt x="29" y="701"/>
                    </a:cubicBezTo>
                    <a:cubicBezTo>
                      <a:pt x="1" y="923"/>
                      <a:pt x="1" y="1131"/>
                      <a:pt x="29" y="1353"/>
                    </a:cubicBezTo>
                    <a:cubicBezTo>
                      <a:pt x="21" y="1412"/>
                      <a:pt x="69" y="1444"/>
                      <a:pt x="115" y="1444"/>
                    </a:cubicBezTo>
                    <a:cubicBezTo>
                      <a:pt x="156" y="1444"/>
                      <a:pt x="195" y="1419"/>
                      <a:pt x="195" y="1367"/>
                    </a:cubicBezTo>
                    <a:cubicBezTo>
                      <a:pt x="251" y="1145"/>
                      <a:pt x="278" y="937"/>
                      <a:pt x="292" y="715"/>
                    </a:cubicBezTo>
                    <a:cubicBezTo>
                      <a:pt x="306" y="507"/>
                      <a:pt x="292" y="285"/>
                      <a:pt x="278" y="63"/>
                    </a:cubicBezTo>
                    <a:cubicBezTo>
                      <a:pt x="271" y="21"/>
                      <a:pt x="237" y="0"/>
                      <a:pt x="2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21"/>
              <p:cNvSpPr/>
              <p:nvPr/>
            </p:nvSpPr>
            <p:spPr>
              <a:xfrm>
                <a:off x="4179035" y="1947386"/>
                <a:ext cx="8571" cy="35635"/>
              </a:xfrm>
              <a:custGeom>
                <a:avLst/>
                <a:gdLst/>
                <a:ahLst/>
                <a:cxnLst/>
                <a:rect l="l" t="t" r="r" b="b"/>
                <a:pathLst>
                  <a:path w="279" h="1160" extrusionOk="0">
                    <a:moveTo>
                      <a:pt x="145" y="1"/>
                    </a:moveTo>
                    <a:cubicBezTo>
                      <a:pt x="112" y="1"/>
                      <a:pt x="82" y="25"/>
                      <a:pt x="70" y="60"/>
                    </a:cubicBezTo>
                    <a:cubicBezTo>
                      <a:pt x="29" y="226"/>
                      <a:pt x="15" y="393"/>
                      <a:pt x="1" y="573"/>
                    </a:cubicBezTo>
                    <a:cubicBezTo>
                      <a:pt x="1" y="739"/>
                      <a:pt x="15" y="920"/>
                      <a:pt x="56" y="1086"/>
                    </a:cubicBezTo>
                    <a:cubicBezTo>
                      <a:pt x="56" y="1128"/>
                      <a:pt x="84" y="1142"/>
                      <a:pt x="112" y="1156"/>
                    </a:cubicBezTo>
                    <a:cubicBezTo>
                      <a:pt x="119" y="1158"/>
                      <a:pt x="126" y="1159"/>
                      <a:pt x="134" y="1159"/>
                    </a:cubicBezTo>
                    <a:cubicBezTo>
                      <a:pt x="171" y="1159"/>
                      <a:pt x="211" y="1132"/>
                      <a:pt x="223" y="1086"/>
                    </a:cubicBezTo>
                    <a:cubicBezTo>
                      <a:pt x="264" y="920"/>
                      <a:pt x="278" y="753"/>
                      <a:pt x="278" y="573"/>
                    </a:cubicBezTo>
                    <a:cubicBezTo>
                      <a:pt x="278" y="407"/>
                      <a:pt x="264" y="226"/>
                      <a:pt x="223" y="60"/>
                    </a:cubicBezTo>
                    <a:cubicBezTo>
                      <a:pt x="209" y="32"/>
                      <a:pt x="195" y="18"/>
                      <a:pt x="167" y="4"/>
                    </a:cubicBezTo>
                    <a:cubicBezTo>
                      <a:pt x="160" y="2"/>
                      <a:pt x="153" y="1"/>
                      <a:pt x="1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1"/>
              <p:cNvSpPr/>
              <p:nvPr/>
            </p:nvSpPr>
            <p:spPr>
              <a:xfrm>
                <a:off x="4098917" y="1451934"/>
                <a:ext cx="8571" cy="24822"/>
              </a:xfrm>
              <a:custGeom>
                <a:avLst/>
                <a:gdLst/>
                <a:ahLst/>
                <a:cxnLst/>
                <a:rect l="l" t="t" r="r" b="b"/>
                <a:pathLst>
                  <a:path w="279" h="808" extrusionOk="0">
                    <a:moveTo>
                      <a:pt x="147" y="1"/>
                    </a:moveTo>
                    <a:cubicBezTo>
                      <a:pt x="117" y="1"/>
                      <a:pt x="90" y="24"/>
                      <a:pt x="70" y="54"/>
                    </a:cubicBezTo>
                    <a:cubicBezTo>
                      <a:pt x="28" y="165"/>
                      <a:pt x="15" y="276"/>
                      <a:pt x="1" y="401"/>
                    </a:cubicBezTo>
                    <a:cubicBezTo>
                      <a:pt x="1" y="512"/>
                      <a:pt x="15" y="636"/>
                      <a:pt x="42" y="747"/>
                    </a:cubicBezTo>
                    <a:cubicBezTo>
                      <a:pt x="56" y="775"/>
                      <a:pt x="70" y="789"/>
                      <a:pt x="98" y="803"/>
                    </a:cubicBezTo>
                    <a:cubicBezTo>
                      <a:pt x="108" y="806"/>
                      <a:pt x="118" y="808"/>
                      <a:pt x="129" y="808"/>
                    </a:cubicBezTo>
                    <a:cubicBezTo>
                      <a:pt x="163" y="808"/>
                      <a:pt x="198" y="790"/>
                      <a:pt x="209" y="747"/>
                    </a:cubicBezTo>
                    <a:cubicBezTo>
                      <a:pt x="250" y="650"/>
                      <a:pt x="278" y="525"/>
                      <a:pt x="278" y="414"/>
                    </a:cubicBezTo>
                    <a:cubicBezTo>
                      <a:pt x="278" y="303"/>
                      <a:pt x="264" y="179"/>
                      <a:pt x="237" y="68"/>
                    </a:cubicBezTo>
                    <a:cubicBezTo>
                      <a:pt x="223" y="40"/>
                      <a:pt x="209" y="26"/>
                      <a:pt x="181" y="12"/>
                    </a:cubicBezTo>
                    <a:cubicBezTo>
                      <a:pt x="169" y="4"/>
                      <a:pt x="158" y="1"/>
                      <a:pt x="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1"/>
              <p:cNvSpPr/>
              <p:nvPr/>
            </p:nvSpPr>
            <p:spPr>
              <a:xfrm>
                <a:off x="4066969" y="1542558"/>
                <a:ext cx="8540" cy="50842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655" extrusionOk="0">
                    <a:moveTo>
                      <a:pt x="137" y="0"/>
                    </a:moveTo>
                    <a:cubicBezTo>
                      <a:pt x="104" y="0"/>
                      <a:pt x="82" y="36"/>
                      <a:pt x="70" y="73"/>
                    </a:cubicBezTo>
                    <a:cubicBezTo>
                      <a:pt x="28" y="322"/>
                      <a:pt x="0" y="572"/>
                      <a:pt x="0" y="822"/>
                    </a:cubicBezTo>
                    <a:cubicBezTo>
                      <a:pt x="0" y="1071"/>
                      <a:pt x="14" y="1321"/>
                      <a:pt x="42" y="1571"/>
                    </a:cubicBezTo>
                    <a:cubicBezTo>
                      <a:pt x="42" y="1626"/>
                      <a:pt x="87" y="1654"/>
                      <a:pt x="132" y="1654"/>
                    </a:cubicBezTo>
                    <a:cubicBezTo>
                      <a:pt x="177" y="1654"/>
                      <a:pt x="222" y="1626"/>
                      <a:pt x="222" y="1571"/>
                    </a:cubicBezTo>
                    <a:cubicBezTo>
                      <a:pt x="264" y="1321"/>
                      <a:pt x="278" y="1071"/>
                      <a:pt x="278" y="822"/>
                    </a:cubicBezTo>
                    <a:cubicBezTo>
                      <a:pt x="278" y="572"/>
                      <a:pt x="264" y="322"/>
                      <a:pt x="236" y="73"/>
                    </a:cubicBezTo>
                    <a:cubicBezTo>
                      <a:pt x="222" y="31"/>
                      <a:pt x="194" y="3"/>
                      <a:pt x="153" y="3"/>
                    </a:cubicBezTo>
                    <a:cubicBezTo>
                      <a:pt x="147" y="1"/>
                      <a:pt x="142" y="0"/>
                      <a:pt x="1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1"/>
              <p:cNvSpPr/>
              <p:nvPr/>
            </p:nvSpPr>
            <p:spPr>
              <a:xfrm>
                <a:off x="4013700" y="1489443"/>
                <a:ext cx="11090" cy="4451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449" extrusionOk="0">
                    <a:moveTo>
                      <a:pt x="267" y="0"/>
                    </a:moveTo>
                    <a:cubicBezTo>
                      <a:pt x="243" y="0"/>
                      <a:pt x="219" y="13"/>
                      <a:pt x="208" y="40"/>
                    </a:cubicBezTo>
                    <a:cubicBezTo>
                      <a:pt x="97" y="248"/>
                      <a:pt x="42" y="470"/>
                      <a:pt x="28" y="692"/>
                    </a:cubicBezTo>
                    <a:cubicBezTo>
                      <a:pt x="0" y="928"/>
                      <a:pt x="28" y="1150"/>
                      <a:pt x="97" y="1371"/>
                    </a:cubicBezTo>
                    <a:cubicBezTo>
                      <a:pt x="104" y="1424"/>
                      <a:pt x="144" y="1448"/>
                      <a:pt x="183" y="1448"/>
                    </a:cubicBezTo>
                    <a:cubicBezTo>
                      <a:pt x="228" y="1448"/>
                      <a:pt x="271" y="1417"/>
                      <a:pt x="264" y="1358"/>
                    </a:cubicBezTo>
                    <a:cubicBezTo>
                      <a:pt x="278" y="1136"/>
                      <a:pt x="292" y="928"/>
                      <a:pt x="305" y="719"/>
                    </a:cubicBezTo>
                    <a:cubicBezTo>
                      <a:pt x="319" y="511"/>
                      <a:pt x="347" y="303"/>
                      <a:pt x="361" y="81"/>
                    </a:cubicBezTo>
                    <a:lnTo>
                      <a:pt x="347" y="81"/>
                    </a:lnTo>
                    <a:cubicBezTo>
                      <a:pt x="347" y="31"/>
                      <a:pt x="306" y="0"/>
                      <a:pt x="26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1"/>
              <p:cNvSpPr/>
              <p:nvPr/>
            </p:nvSpPr>
            <p:spPr>
              <a:xfrm>
                <a:off x="4006880" y="1620003"/>
                <a:ext cx="8970" cy="39967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301" extrusionOk="0">
                    <a:moveTo>
                      <a:pt x="168" y="0"/>
                    </a:moveTo>
                    <a:cubicBezTo>
                      <a:pt x="135" y="0"/>
                      <a:pt x="104" y="21"/>
                      <a:pt x="97" y="62"/>
                    </a:cubicBezTo>
                    <a:cubicBezTo>
                      <a:pt x="42" y="257"/>
                      <a:pt x="14" y="451"/>
                      <a:pt x="14" y="645"/>
                    </a:cubicBezTo>
                    <a:cubicBezTo>
                      <a:pt x="0" y="839"/>
                      <a:pt x="14" y="1034"/>
                      <a:pt x="42" y="1228"/>
                    </a:cubicBezTo>
                    <a:cubicBezTo>
                      <a:pt x="42" y="1269"/>
                      <a:pt x="70" y="1297"/>
                      <a:pt x="111" y="1297"/>
                    </a:cubicBezTo>
                    <a:cubicBezTo>
                      <a:pt x="119" y="1300"/>
                      <a:pt x="126" y="1301"/>
                      <a:pt x="133" y="1301"/>
                    </a:cubicBezTo>
                    <a:cubicBezTo>
                      <a:pt x="167" y="1301"/>
                      <a:pt x="197" y="1276"/>
                      <a:pt x="208" y="1242"/>
                    </a:cubicBezTo>
                    <a:cubicBezTo>
                      <a:pt x="250" y="1047"/>
                      <a:pt x="278" y="853"/>
                      <a:pt x="278" y="659"/>
                    </a:cubicBezTo>
                    <a:cubicBezTo>
                      <a:pt x="292" y="465"/>
                      <a:pt x="278" y="271"/>
                      <a:pt x="250" y="76"/>
                    </a:cubicBezTo>
                    <a:lnTo>
                      <a:pt x="250" y="62"/>
                    </a:lnTo>
                    <a:cubicBezTo>
                      <a:pt x="236" y="21"/>
                      <a:pt x="201" y="0"/>
                      <a:pt x="1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1"/>
              <p:cNvSpPr/>
              <p:nvPr/>
            </p:nvSpPr>
            <p:spPr>
              <a:xfrm>
                <a:off x="4077198" y="1723775"/>
                <a:ext cx="8970" cy="38492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253" extrusionOk="0">
                    <a:moveTo>
                      <a:pt x="111" y="0"/>
                    </a:moveTo>
                    <a:cubicBezTo>
                      <a:pt x="70" y="0"/>
                      <a:pt x="28" y="28"/>
                      <a:pt x="28" y="69"/>
                    </a:cubicBezTo>
                    <a:cubicBezTo>
                      <a:pt x="14" y="250"/>
                      <a:pt x="0" y="444"/>
                      <a:pt x="14" y="624"/>
                    </a:cubicBezTo>
                    <a:cubicBezTo>
                      <a:pt x="14" y="805"/>
                      <a:pt x="28" y="985"/>
                      <a:pt x="42" y="1179"/>
                    </a:cubicBezTo>
                    <a:cubicBezTo>
                      <a:pt x="56" y="1207"/>
                      <a:pt x="70" y="1235"/>
                      <a:pt x="111" y="1249"/>
                    </a:cubicBezTo>
                    <a:cubicBezTo>
                      <a:pt x="119" y="1251"/>
                      <a:pt x="126" y="1252"/>
                      <a:pt x="133" y="1252"/>
                    </a:cubicBezTo>
                    <a:cubicBezTo>
                      <a:pt x="167" y="1252"/>
                      <a:pt x="197" y="1227"/>
                      <a:pt x="208" y="1193"/>
                    </a:cubicBezTo>
                    <a:cubicBezTo>
                      <a:pt x="264" y="999"/>
                      <a:pt x="292" y="805"/>
                      <a:pt x="278" y="624"/>
                    </a:cubicBezTo>
                    <a:cubicBezTo>
                      <a:pt x="278" y="430"/>
                      <a:pt x="250" y="236"/>
                      <a:pt x="181" y="56"/>
                    </a:cubicBezTo>
                    <a:cubicBezTo>
                      <a:pt x="167" y="28"/>
                      <a:pt x="153" y="0"/>
                      <a:pt x="1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21"/>
              <p:cNvSpPr/>
              <p:nvPr/>
            </p:nvSpPr>
            <p:spPr>
              <a:xfrm>
                <a:off x="4025619" y="1818700"/>
                <a:ext cx="8571" cy="32195"/>
              </a:xfrm>
              <a:custGeom>
                <a:avLst/>
                <a:gdLst/>
                <a:ahLst/>
                <a:cxnLst/>
                <a:rect l="l" t="t" r="r" b="b"/>
                <a:pathLst>
                  <a:path w="279" h="1048" extrusionOk="0">
                    <a:moveTo>
                      <a:pt x="144" y="0"/>
                    </a:moveTo>
                    <a:cubicBezTo>
                      <a:pt x="108" y="0"/>
                      <a:pt x="70" y="25"/>
                      <a:pt x="70" y="59"/>
                    </a:cubicBezTo>
                    <a:cubicBezTo>
                      <a:pt x="28" y="212"/>
                      <a:pt x="1" y="364"/>
                      <a:pt x="1" y="517"/>
                    </a:cubicBezTo>
                    <a:cubicBezTo>
                      <a:pt x="1" y="670"/>
                      <a:pt x="14" y="836"/>
                      <a:pt x="42" y="989"/>
                    </a:cubicBezTo>
                    <a:cubicBezTo>
                      <a:pt x="56" y="1016"/>
                      <a:pt x="84" y="1030"/>
                      <a:pt x="112" y="1044"/>
                    </a:cubicBezTo>
                    <a:cubicBezTo>
                      <a:pt x="119" y="1047"/>
                      <a:pt x="126" y="1048"/>
                      <a:pt x="134" y="1048"/>
                    </a:cubicBezTo>
                    <a:cubicBezTo>
                      <a:pt x="167" y="1048"/>
                      <a:pt x="197" y="1023"/>
                      <a:pt x="209" y="989"/>
                    </a:cubicBezTo>
                    <a:cubicBezTo>
                      <a:pt x="250" y="836"/>
                      <a:pt x="278" y="683"/>
                      <a:pt x="264" y="531"/>
                    </a:cubicBezTo>
                    <a:cubicBezTo>
                      <a:pt x="278" y="364"/>
                      <a:pt x="250" y="212"/>
                      <a:pt x="223" y="59"/>
                    </a:cubicBezTo>
                    <a:cubicBezTo>
                      <a:pt x="209" y="31"/>
                      <a:pt x="195" y="18"/>
                      <a:pt x="167" y="4"/>
                    </a:cubicBezTo>
                    <a:cubicBezTo>
                      <a:pt x="160" y="1"/>
                      <a:pt x="152" y="0"/>
                      <a:pt x="1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21"/>
              <p:cNvSpPr/>
              <p:nvPr/>
            </p:nvSpPr>
            <p:spPr>
              <a:xfrm>
                <a:off x="4064818" y="1905637"/>
                <a:ext cx="9001" cy="41165"/>
              </a:xfrm>
              <a:custGeom>
                <a:avLst/>
                <a:gdLst/>
                <a:ahLst/>
                <a:cxnLst/>
                <a:rect l="l" t="t" r="r" b="b"/>
                <a:pathLst>
                  <a:path w="293" h="1340" extrusionOk="0">
                    <a:moveTo>
                      <a:pt x="95" y="1"/>
                    </a:moveTo>
                    <a:cubicBezTo>
                      <a:pt x="60" y="1"/>
                      <a:pt x="29" y="37"/>
                      <a:pt x="29" y="73"/>
                    </a:cubicBezTo>
                    <a:cubicBezTo>
                      <a:pt x="15" y="267"/>
                      <a:pt x="1" y="461"/>
                      <a:pt x="15" y="670"/>
                    </a:cubicBezTo>
                    <a:cubicBezTo>
                      <a:pt x="15" y="864"/>
                      <a:pt x="15" y="1072"/>
                      <a:pt x="43" y="1266"/>
                    </a:cubicBezTo>
                    <a:cubicBezTo>
                      <a:pt x="43" y="1294"/>
                      <a:pt x="70" y="1322"/>
                      <a:pt x="112" y="1335"/>
                    </a:cubicBezTo>
                    <a:cubicBezTo>
                      <a:pt x="119" y="1338"/>
                      <a:pt x="127" y="1339"/>
                      <a:pt x="134" y="1339"/>
                    </a:cubicBezTo>
                    <a:cubicBezTo>
                      <a:pt x="167" y="1339"/>
                      <a:pt x="198" y="1314"/>
                      <a:pt x="209" y="1280"/>
                    </a:cubicBezTo>
                    <a:cubicBezTo>
                      <a:pt x="264" y="1072"/>
                      <a:pt x="292" y="864"/>
                      <a:pt x="278" y="670"/>
                    </a:cubicBezTo>
                    <a:cubicBezTo>
                      <a:pt x="278" y="461"/>
                      <a:pt x="237" y="253"/>
                      <a:pt x="181" y="45"/>
                    </a:cubicBezTo>
                    <a:cubicBezTo>
                      <a:pt x="167" y="18"/>
                      <a:pt x="140" y="4"/>
                      <a:pt x="112" y="4"/>
                    </a:cubicBezTo>
                    <a:cubicBezTo>
                      <a:pt x="106" y="2"/>
                      <a:pt x="101" y="1"/>
                      <a:pt x="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21"/>
              <p:cNvSpPr/>
              <p:nvPr/>
            </p:nvSpPr>
            <p:spPr>
              <a:xfrm>
                <a:off x="4027739" y="2031897"/>
                <a:ext cx="9861" cy="3674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1196" extrusionOk="0">
                    <a:moveTo>
                      <a:pt x="112" y="0"/>
                    </a:moveTo>
                    <a:cubicBezTo>
                      <a:pt x="56" y="0"/>
                      <a:pt x="29" y="28"/>
                      <a:pt x="15" y="69"/>
                    </a:cubicBezTo>
                    <a:cubicBezTo>
                      <a:pt x="1" y="250"/>
                      <a:pt x="1" y="430"/>
                      <a:pt x="15" y="610"/>
                    </a:cubicBezTo>
                    <a:cubicBezTo>
                      <a:pt x="29" y="791"/>
                      <a:pt x="70" y="971"/>
                      <a:pt x="126" y="1138"/>
                    </a:cubicBezTo>
                    <a:cubicBezTo>
                      <a:pt x="140" y="1165"/>
                      <a:pt x="167" y="1193"/>
                      <a:pt x="195" y="1193"/>
                    </a:cubicBezTo>
                    <a:cubicBezTo>
                      <a:pt x="201" y="1195"/>
                      <a:pt x="207" y="1196"/>
                      <a:pt x="213" y="1196"/>
                    </a:cubicBezTo>
                    <a:cubicBezTo>
                      <a:pt x="251" y="1196"/>
                      <a:pt x="292" y="1160"/>
                      <a:pt x="292" y="1124"/>
                    </a:cubicBezTo>
                    <a:cubicBezTo>
                      <a:pt x="320" y="943"/>
                      <a:pt x="320" y="763"/>
                      <a:pt x="292" y="583"/>
                    </a:cubicBezTo>
                    <a:cubicBezTo>
                      <a:pt x="278" y="402"/>
                      <a:pt x="237" y="222"/>
                      <a:pt x="181" y="55"/>
                    </a:cubicBezTo>
                    <a:cubicBezTo>
                      <a:pt x="167" y="28"/>
                      <a:pt x="140" y="0"/>
                      <a:pt x="1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21"/>
              <p:cNvSpPr/>
              <p:nvPr/>
            </p:nvSpPr>
            <p:spPr>
              <a:xfrm>
                <a:off x="4061009" y="2130323"/>
                <a:ext cx="9400" cy="3711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08" extrusionOk="0">
                    <a:moveTo>
                      <a:pt x="153" y="1"/>
                    </a:moveTo>
                    <a:cubicBezTo>
                      <a:pt x="111" y="1"/>
                      <a:pt x="69" y="14"/>
                      <a:pt x="56" y="56"/>
                    </a:cubicBezTo>
                    <a:cubicBezTo>
                      <a:pt x="14" y="236"/>
                      <a:pt x="0" y="431"/>
                      <a:pt x="14" y="611"/>
                    </a:cubicBezTo>
                    <a:cubicBezTo>
                      <a:pt x="28" y="791"/>
                      <a:pt x="69" y="986"/>
                      <a:pt x="153" y="1152"/>
                    </a:cubicBezTo>
                    <a:cubicBezTo>
                      <a:pt x="167" y="1180"/>
                      <a:pt x="194" y="1194"/>
                      <a:pt x="222" y="1208"/>
                    </a:cubicBezTo>
                    <a:cubicBezTo>
                      <a:pt x="264" y="1208"/>
                      <a:pt x="305" y="1166"/>
                      <a:pt x="305" y="1110"/>
                    </a:cubicBezTo>
                    <a:cubicBezTo>
                      <a:pt x="305" y="944"/>
                      <a:pt x="305" y="764"/>
                      <a:pt x="291" y="597"/>
                    </a:cubicBezTo>
                    <a:cubicBezTo>
                      <a:pt x="264" y="417"/>
                      <a:pt x="250" y="250"/>
                      <a:pt x="222" y="70"/>
                    </a:cubicBezTo>
                    <a:cubicBezTo>
                      <a:pt x="208" y="42"/>
                      <a:pt x="194" y="14"/>
                      <a:pt x="1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21"/>
              <p:cNvSpPr/>
              <p:nvPr/>
            </p:nvSpPr>
            <p:spPr>
              <a:xfrm>
                <a:off x="4174366" y="2084182"/>
                <a:ext cx="9830" cy="4288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396" extrusionOk="0">
                    <a:moveTo>
                      <a:pt x="214" y="1"/>
                    </a:moveTo>
                    <a:cubicBezTo>
                      <a:pt x="181" y="1"/>
                      <a:pt x="150" y="26"/>
                      <a:pt x="139" y="60"/>
                    </a:cubicBezTo>
                    <a:cubicBezTo>
                      <a:pt x="83" y="254"/>
                      <a:pt x="42" y="476"/>
                      <a:pt x="28" y="684"/>
                    </a:cubicBezTo>
                    <a:cubicBezTo>
                      <a:pt x="0" y="892"/>
                      <a:pt x="0" y="1100"/>
                      <a:pt x="28" y="1322"/>
                    </a:cubicBezTo>
                    <a:cubicBezTo>
                      <a:pt x="28" y="1350"/>
                      <a:pt x="42" y="1378"/>
                      <a:pt x="83" y="1392"/>
                    </a:cubicBezTo>
                    <a:cubicBezTo>
                      <a:pt x="91" y="1394"/>
                      <a:pt x="99" y="1395"/>
                      <a:pt x="107" y="1395"/>
                    </a:cubicBezTo>
                    <a:cubicBezTo>
                      <a:pt x="143" y="1395"/>
                      <a:pt x="183" y="1370"/>
                      <a:pt x="194" y="1336"/>
                    </a:cubicBezTo>
                    <a:cubicBezTo>
                      <a:pt x="250" y="1128"/>
                      <a:pt x="278" y="920"/>
                      <a:pt x="292" y="712"/>
                    </a:cubicBezTo>
                    <a:cubicBezTo>
                      <a:pt x="319" y="490"/>
                      <a:pt x="319" y="282"/>
                      <a:pt x="292" y="74"/>
                    </a:cubicBezTo>
                    <a:cubicBezTo>
                      <a:pt x="292" y="32"/>
                      <a:pt x="264" y="4"/>
                      <a:pt x="236" y="4"/>
                    </a:cubicBezTo>
                    <a:cubicBezTo>
                      <a:pt x="229" y="2"/>
                      <a:pt x="221" y="1"/>
                      <a:pt x="21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21"/>
              <p:cNvSpPr/>
              <p:nvPr/>
            </p:nvSpPr>
            <p:spPr>
              <a:xfrm>
                <a:off x="4321822" y="1452179"/>
                <a:ext cx="12380" cy="29553"/>
              </a:xfrm>
              <a:custGeom>
                <a:avLst/>
                <a:gdLst/>
                <a:ahLst/>
                <a:cxnLst/>
                <a:rect l="l" t="t" r="r" b="b"/>
                <a:pathLst>
                  <a:path w="403" h="962" extrusionOk="0">
                    <a:moveTo>
                      <a:pt x="90" y="1"/>
                    </a:moveTo>
                    <a:cubicBezTo>
                      <a:pt x="56" y="1"/>
                      <a:pt x="26" y="28"/>
                      <a:pt x="14" y="74"/>
                    </a:cubicBezTo>
                    <a:cubicBezTo>
                      <a:pt x="0" y="212"/>
                      <a:pt x="0" y="379"/>
                      <a:pt x="42" y="517"/>
                    </a:cubicBezTo>
                    <a:cubicBezTo>
                      <a:pt x="83" y="670"/>
                      <a:pt x="139" y="809"/>
                      <a:pt x="250" y="920"/>
                    </a:cubicBezTo>
                    <a:cubicBezTo>
                      <a:pt x="264" y="948"/>
                      <a:pt x="291" y="961"/>
                      <a:pt x="319" y="961"/>
                    </a:cubicBezTo>
                    <a:cubicBezTo>
                      <a:pt x="375" y="948"/>
                      <a:pt x="402" y="906"/>
                      <a:pt x="402" y="864"/>
                    </a:cubicBezTo>
                    <a:cubicBezTo>
                      <a:pt x="375" y="726"/>
                      <a:pt x="347" y="587"/>
                      <a:pt x="305" y="448"/>
                    </a:cubicBezTo>
                    <a:cubicBezTo>
                      <a:pt x="264" y="323"/>
                      <a:pt x="222" y="185"/>
                      <a:pt x="180" y="60"/>
                    </a:cubicBezTo>
                    <a:lnTo>
                      <a:pt x="167" y="46"/>
                    </a:lnTo>
                    <a:cubicBezTo>
                      <a:pt x="167" y="32"/>
                      <a:pt x="139" y="4"/>
                      <a:pt x="111" y="4"/>
                    </a:cubicBezTo>
                    <a:cubicBezTo>
                      <a:pt x="104" y="2"/>
                      <a:pt x="97" y="1"/>
                      <a:pt x="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21"/>
              <p:cNvSpPr/>
              <p:nvPr/>
            </p:nvSpPr>
            <p:spPr>
              <a:xfrm>
                <a:off x="4322252" y="1571496"/>
                <a:ext cx="8540" cy="39905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299" extrusionOk="0">
                    <a:moveTo>
                      <a:pt x="90" y="1"/>
                    </a:moveTo>
                    <a:cubicBezTo>
                      <a:pt x="56" y="1"/>
                      <a:pt x="25" y="28"/>
                      <a:pt x="14" y="74"/>
                    </a:cubicBezTo>
                    <a:cubicBezTo>
                      <a:pt x="0" y="254"/>
                      <a:pt x="0" y="448"/>
                      <a:pt x="0" y="643"/>
                    </a:cubicBezTo>
                    <a:cubicBezTo>
                      <a:pt x="0" y="837"/>
                      <a:pt x="14" y="1031"/>
                      <a:pt x="28" y="1225"/>
                    </a:cubicBezTo>
                    <a:cubicBezTo>
                      <a:pt x="42" y="1253"/>
                      <a:pt x="56" y="1281"/>
                      <a:pt x="97" y="1295"/>
                    </a:cubicBezTo>
                    <a:cubicBezTo>
                      <a:pt x="105" y="1297"/>
                      <a:pt x="112" y="1298"/>
                      <a:pt x="119" y="1298"/>
                    </a:cubicBezTo>
                    <a:cubicBezTo>
                      <a:pt x="153" y="1298"/>
                      <a:pt x="183" y="1273"/>
                      <a:pt x="194" y="1239"/>
                    </a:cubicBezTo>
                    <a:cubicBezTo>
                      <a:pt x="250" y="1045"/>
                      <a:pt x="277" y="837"/>
                      <a:pt x="264" y="643"/>
                    </a:cubicBezTo>
                    <a:cubicBezTo>
                      <a:pt x="264" y="435"/>
                      <a:pt x="236" y="240"/>
                      <a:pt x="166" y="46"/>
                    </a:cubicBezTo>
                    <a:cubicBezTo>
                      <a:pt x="166" y="18"/>
                      <a:pt x="139" y="5"/>
                      <a:pt x="111" y="5"/>
                    </a:cubicBezTo>
                    <a:cubicBezTo>
                      <a:pt x="104" y="2"/>
                      <a:pt x="97" y="1"/>
                      <a:pt x="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21"/>
              <p:cNvSpPr/>
              <p:nvPr/>
            </p:nvSpPr>
            <p:spPr>
              <a:xfrm>
                <a:off x="4347811" y="1680613"/>
                <a:ext cx="8540" cy="35205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146" extrusionOk="0">
                    <a:moveTo>
                      <a:pt x="145" y="0"/>
                    </a:moveTo>
                    <a:cubicBezTo>
                      <a:pt x="111" y="0"/>
                      <a:pt x="81" y="25"/>
                      <a:pt x="70" y="59"/>
                    </a:cubicBezTo>
                    <a:cubicBezTo>
                      <a:pt x="28" y="226"/>
                      <a:pt x="0" y="392"/>
                      <a:pt x="0" y="573"/>
                    </a:cubicBezTo>
                    <a:cubicBezTo>
                      <a:pt x="0" y="739"/>
                      <a:pt x="14" y="906"/>
                      <a:pt x="42" y="1072"/>
                    </a:cubicBezTo>
                    <a:cubicBezTo>
                      <a:pt x="56" y="1114"/>
                      <a:pt x="70" y="1128"/>
                      <a:pt x="111" y="1141"/>
                    </a:cubicBezTo>
                    <a:cubicBezTo>
                      <a:pt x="119" y="1144"/>
                      <a:pt x="126" y="1145"/>
                      <a:pt x="133" y="1145"/>
                    </a:cubicBezTo>
                    <a:cubicBezTo>
                      <a:pt x="167" y="1145"/>
                      <a:pt x="197" y="1120"/>
                      <a:pt x="208" y="1086"/>
                    </a:cubicBezTo>
                    <a:cubicBezTo>
                      <a:pt x="250" y="920"/>
                      <a:pt x="278" y="739"/>
                      <a:pt x="278" y="573"/>
                    </a:cubicBezTo>
                    <a:cubicBezTo>
                      <a:pt x="278" y="406"/>
                      <a:pt x="264" y="226"/>
                      <a:pt x="222" y="59"/>
                    </a:cubicBezTo>
                    <a:cubicBezTo>
                      <a:pt x="222" y="32"/>
                      <a:pt x="195" y="18"/>
                      <a:pt x="167" y="4"/>
                    </a:cubicBezTo>
                    <a:cubicBezTo>
                      <a:pt x="159" y="1"/>
                      <a:pt x="152" y="0"/>
                      <a:pt x="1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21"/>
              <p:cNvSpPr/>
              <p:nvPr/>
            </p:nvSpPr>
            <p:spPr>
              <a:xfrm>
                <a:off x="4310302" y="1810129"/>
                <a:ext cx="10260" cy="33577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093" extrusionOk="0">
                    <a:moveTo>
                      <a:pt x="245" y="0"/>
                    </a:moveTo>
                    <a:cubicBezTo>
                      <a:pt x="211" y="0"/>
                      <a:pt x="177" y="16"/>
                      <a:pt x="167" y="47"/>
                    </a:cubicBezTo>
                    <a:cubicBezTo>
                      <a:pt x="98" y="199"/>
                      <a:pt x="56" y="352"/>
                      <a:pt x="28" y="518"/>
                    </a:cubicBezTo>
                    <a:cubicBezTo>
                      <a:pt x="1" y="685"/>
                      <a:pt x="1" y="851"/>
                      <a:pt x="14" y="1004"/>
                    </a:cubicBezTo>
                    <a:cubicBezTo>
                      <a:pt x="14" y="1046"/>
                      <a:pt x="28" y="1073"/>
                      <a:pt x="56" y="1087"/>
                    </a:cubicBezTo>
                    <a:cubicBezTo>
                      <a:pt x="69" y="1091"/>
                      <a:pt x="82" y="1092"/>
                      <a:pt x="93" y="1092"/>
                    </a:cubicBezTo>
                    <a:cubicBezTo>
                      <a:pt x="130" y="1092"/>
                      <a:pt x="160" y="1074"/>
                      <a:pt x="181" y="1032"/>
                    </a:cubicBezTo>
                    <a:cubicBezTo>
                      <a:pt x="236" y="879"/>
                      <a:pt x="278" y="727"/>
                      <a:pt x="306" y="560"/>
                    </a:cubicBezTo>
                    <a:cubicBezTo>
                      <a:pt x="320" y="394"/>
                      <a:pt x="334" y="227"/>
                      <a:pt x="320" y="61"/>
                    </a:cubicBezTo>
                    <a:cubicBezTo>
                      <a:pt x="320" y="33"/>
                      <a:pt x="292" y="19"/>
                      <a:pt x="278" y="5"/>
                    </a:cubicBezTo>
                    <a:cubicBezTo>
                      <a:pt x="268" y="2"/>
                      <a:pt x="256" y="0"/>
                      <a:pt x="2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21"/>
              <p:cNvSpPr/>
              <p:nvPr/>
            </p:nvSpPr>
            <p:spPr>
              <a:xfrm>
                <a:off x="4312421" y="1942655"/>
                <a:ext cx="10691" cy="50166"/>
              </a:xfrm>
              <a:custGeom>
                <a:avLst/>
                <a:gdLst/>
                <a:ahLst/>
                <a:cxnLst/>
                <a:rect l="l" t="t" r="r" b="b"/>
                <a:pathLst>
                  <a:path w="348" h="1633" extrusionOk="0">
                    <a:moveTo>
                      <a:pt x="261" y="0"/>
                    </a:moveTo>
                    <a:cubicBezTo>
                      <a:pt x="232" y="0"/>
                      <a:pt x="206" y="16"/>
                      <a:pt x="195" y="47"/>
                    </a:cubicBezTo>
                    <a:cubicBezTo>
                      <a:pt x="112" y="297"/>
                      <a:pt x="56" y="547"/>
                      <a:pt x="29" y="796"/>
                    </a:cubicBezTo>
                    <a:cubicBezTo>
                      <a:pt x="1" y="1046"/>
                      <a:pt x="1" y="1310"/>
                      <a:pt x="29" y="1559"/>
                    </a:cubicBezTo>
                    <a:cubicBezTo>
                      <a:pt x="29" y="1587"/>
                      <a:pt x="56" y="1629"/>
                      <a:pt x="98" y="1629"/>
                    </a:cubicBezTo>
                    <a:cubicBezTo>
                      <a:pt x="105" y="1631"/>
                      <a:pt x="113" y="1632"/>
                      <a:pt x="120" y="1632"/>
                    </a:cubicBezTo>
                    <a:cubicBezTo>
                      <a:pt x="154" y="1632"/>
                      <a:pt x="184" y="1607"/>
                      <a:pt x="195" y="1573"/>
                    </a:cubicBezTo>
                    <a:cubicBezTo>
                      <a:pt x="251" y="1324"/>
                      <a:pt x="278" y="1074"/>
                      <a:pt x="306" y="824"/>
                    </a:cubicBezTo>
                    <a:cubicBezTo>
                      <a:pt x="334" y="574"/>
                      <a:pt x="348" y="325"/>
                      <a:pt x="348" y="75"/>
                    </a:cubicBezTo>
                    <a:cubicBezTo>
                      <a:pt x="348" y="33"/>
                      <a:pt x="320" y="6"/>
                      <a:pt x="292" y="6"/>
                    </a:cubicBezTo>
                    <a:cubicBezTo>
                      <a:pt x="282" y="2"/>
                      <a:pt x="271" y="0"/>
                      <a:pt x="26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21"/>
              <p:cNvSpPr/>
              <p:nvPr/>
            </p:nvSpPr>
            <p:spPr>
              <a:xfrm>
                <a:off x="4268953" y="2080864"/>
                <a:ext cx="11121" cy="35113"/>
              </a:xfrm>
              <a:custGeom>
                <a:avLst/>
                <a:gdLst/>
                <a:ahLst/>
                <a:cxnLst/>
                <a:rect l="l" t="t" r="r" b="b"/>
                <a:pathLst>
                  <a:path w="362" h="1143" extrusionOk="0">
                    <a:moveTo>
                      <a:pt x="273" y="1"/>
                    </a:moveTo>
                    <a:cubicBezTo>
                      <a:pt x="244" y="1"/>
                      <a:pt x="218" y="16"/>
                      <a:pt x="209" y="43"/>
                    </a:cubicBezTo>
                    <a:cubicBezTo>
                      <a:pt x="126" y="196"/>
                      <a:pt x="56" y="362"/>
                      <a:pt x="29" y="542"/>
                    </a:cubicBezTo>
                    <a:cubicBezTo>
                      <a:pt x="1" y="723"/>
                      <a:pt x="1" y="889"/>
                      <a:pt x="29" y="1070"/>
                    </a:cubicBezTo>
                    <a:cubicBezTo>
                      <a:pt x="43" y="1097"/>
                      <a:pt x="56" y="1125"/>
                      <a:pt x="98" y="1139"/>
                    </a:cubicBezTo>
                    <a:cubicBezTo>
                      <a:pt x="105" y="1141"/>
                      <a:pt x="113" y="1143"/>
                      <a:pt x="120" y="1143"/>
                    </a:cubicBezTo>
                    <a:cubicBezTo>
                      <a:pt x="154" y="1143"/>
                      <a:pt x="184" y="1118"/>
                      <a:pt x="195" y="1083"/>
                    </a:cubicBezTo>
                    <a:cubicBezTo>
                      <a:pt x="251" y="917"/>
                      <a:pt x="278" y="750"/>
                      <a:pt x="306" y="584"/>
                    </a:cubicBezTo>
                    <a:cubicBezTo>
                      <a:pt x="334" y="418"/>
                      <a:pt x="348" y="251"/>
                      <a:pt x="362" y="85"/>
                    </a:cubicBezTo>
                    <a:cubicBezTo>
                      <a:pt x="362" y="57"/>
                      <a:pt x="348" y="29"/>
                      <a:pt x="320" y="15"/>
                    </a:cubicBezTo>
                    <a:cubicBezTo>
                      <a:pt x="305" y="5"/>
                      <a:pt x="289" y="1"/>
                      <a:pt x="2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21"/>
              <p:cNvSpPr/>
              <p:nvPr/>
            </p:nvSpPr>
            <p:spPr>
              <a:xfrm>
                <a:off x="4234454" y="2187831"/>
                <a:ext cx="16220" cy="35021"/>
              </a:xfrm>
              <a:custGeom>
                <a:avLst/>
                <a:gdLst/>
                <a:ahLst/>
                <a:cxnLst/>
                <a:rect l="l" t="t" r="r" b="b"/>
                <a:pathLst>
                  <a:path w="528" h="1140" extrusionOk="0">
                    <a:moveTo>
                      <a:pt x="453" y="1"/>
                    </a:moveTo>
                    <a:cubicBezTo>
                      <a:pt x="424" y="1"/>
                      <a:pt x="398" y="16"/>
                      <a:pt x="389" y="43"/>
                    </a:cubicBezTo>
                    <a:cubicBezTo>
                      <a:pt x="292" y="182"/>
                      <a:pt x="208" y="348"/>
                      <a:pt x="139" y="515"/>
                    </a:cubicBezTo>
                    <a:cubicBezTo>
                      <a:pt x="70" y="681"/>
                      <a:pt x="28" y="862"/>
                      <a:pt x="0" y="1042"/>
                    </a:cubicBezTo>
                    <a:cubicBezTo>
                      <a:pt x="0" y="1070"/>
                      <a:pt x="14" y="1097"/>
                      <a:pt x="42" y="1125"/>
                    </a:cubicBezTo>
                    <a:cubicBezTo>
                      <a:pt x="52" y="1135"/>
                      <a:pt x="65" y="1140"/>
                      <a:pt x="79" y="1140"/>
                    </a:cubicBezTo>
                    <a:cubicBezTo>
                      <a:pt x="105" y="1140"/>
                      <a:pt x="135" y="1124"/>
                      <a:pt x="153" y="1097"/>
                    </a:cubicBezTo>
                    <a:cubicBezTo>
                      <a:pt x="250" y="945"/>
                      <a:pt x="333" y="778"/>
                      <a:pt x="389" y="612"/>
                    </a:cubicBezTo>
                    <a:cubicBezTo>
                      <a:pt x="458" y="445"/>
                      <a:pt x="500" y="265"/>
                      <a:pt x="527" y="99"/>
                    </a:cubicBezTo>
                    <a:cubicBezTo>
                      <a:pt x="527" y="57"/>
                      <a:pt x="514" y="29"/>
                      <a:pt x="500" y="15"/>
                    </a:cubicBezTo>
                    <a:cubicBezTo>
                      <a:pt x="485" y="5"/>
                      <a:pt x="468" y="1"/>
                      <a:pt x="4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21"/>
              <p:cNvSpPr/>
              <p:nvPr/>
            </p:nvSpPr>
            <p:spPr>
              <a:xfrm>
                <a:off x="3942092" y="1442318"/>
                <a:ext cx="8970" cy="24822"/>
              </a:xfrm>
              <a:custGeom>
                <a:avLst/>
                <a:gdLst/>
                <a:ahLst/>
                <a:cxnLst/>
                <a:rect l="l" t="t" r="r" b="b"/>
                <a:pathLst>
                  <a:path w="292" h="808" extrusionOk="0">
                    <a:moveTo>
                      <a:pt x="176" y="1"/>
                    </a:moveTo>
                    <a:cubicBezTo>
                      <a:pt x="142" y="1"/>
                      <a:pt x="108" y="16"/>
                      <a:pt x="98" y="48"/>
                    </a:cubicBezTo>
                    <a:cubicBezTo>
                      <a:pt x="42" y="159"/>
                      <a:pt x="14" y="270"/>
                      <a:pt x="14" y="381"/>
                    </a:cubicBezTo>
                    <a:cubicBezTo>
                      <a:pt x="1" y="492"/>
                      <a:pt x="1" y="616"/>
                      <a:pt x="28" y="727"/>
                    </a:cubicBezTo>
                    <a:cubicBezTo>
                      <a:pt x="36" y="779"/>
                      <a:pt x="79" y="808"/>
                      <a:pt x="122" y="808"/>
                    </a:cubicBezTo>
                    <a:cubicBezTo>
                      <a:pt x="159" y="808"/>
                      <a:pt x="196" y="786"/>
                      <a:pt x="209" y="741"/>
                    </a:cubicBezTo>
                    <a:cubicBezTo>
                      <a:pt x="250" y="644"/>
                      <a:pt x="278" y="519"/>
                      <a:pt x="292" y="408"/>
                    </a:cubicBezTo>
                    <a:cubicBezTo>
                      <a:pt x="292" y="297"/>
                      <a:pt x="278" y="173"/>
                      <a:pt x="250" y="62"/>
                    </a:cubicBezTo>
                    <a:cubicBezTo>
                      <a:pt x="250" y="34"/>
                      <a:pt x="223" y="20"/>
                      <a:pt x="209" y="6"/>
                    </a:cubicBezTo>
                    <a:cubicBezTo>
                      <a:pt x="198" y="3"/>
                      <a:pt x="187" y="1"/>
                      <a:pt x="1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21"/>
              <p:cNvSpPr/>
              <p:nvPr/>
            </p:nvSpPr>
            <p:spPr>
              <a:xfrm>
                <a:off x="3930172" y="1552327"/>
                <a:ext cx="8540" cy="32225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049" extrusionOk="0">
                    <a:moveTo>
                      <a:pt x="152" y="1"/>
                    </a:moveTo>
                    <a:cubicBezTo>
                      <a:pt x="111" y="1"/>
                      <a:pt x="81" y="25"/>
                      <a:pt x="69" y="60"/>
                    </a:cubicBezTo>
                    <a:cubicBezTo>
                      <a:pt x="28" y="212"/>
                      <a:pt x="14" y="365"/>
                      <a:pt x="14" y="518"/>
                    </a:cubicBezTo>
                    <a:cubicBezTo>
                      <a:pt x="0" y="670"/>
                      <a:pt x="14" y="837"/>
                      <a:pt x="56" y="989"/>
                    </a:cubicBezTo>
                    <a:cubicBezTo>
                      <a:pt x="56" y="1017"/>
                      <a:pt x="83" y="1031"/>
                      <a:pt x="111" y="1045"/>
                    </a:cubicBezTo>
                    <a:cubicBezTo>
                      <a:pt x="118" y="1047"/>
                      <a:pt x="126" y="1048"/>
                      <a:pt x="134" y="1048"/>
                    </a:cubicBezTo>
                    <a:cubicBezTo>
                      <a:pt x="171" y="1048"/>
                      <a:pt x="211" y="1023"/>
                      <a:pt x="222" y="989"/>
                    </a:cubicBezTo>
                    <a:cubicBezTo>
                      <a:pt x="264" y="837"/>
                      <a:pt x="278" y="684"/>
                      <a:pt x="278" y="531"/>
                    </a:cubicBezTo>
                    <a:cubicBezTo>
                      <a:pt x="278" y="365"/>
                      <a:pt x="264" y="212"/>
                      <a:pt x="236" y="60"/>
                    </a:cubicBezTo>
                    <a:cubicBezTo>
                      <a:pt x="222" y="32"/>
                      <a:pt x="194" y="18"/>
                      <a:pt x="180" y="4"/>
                    </a:cubicBezTo>
                    <a:cubicBezTo>
                      <a:pt x="171" y="2"/>
                      <a:pt x="161" y="1"/>
                      <a:pt x="1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3" name="Google Shape;683;p21"/>
              <p:cNvSpPr/>
              <p:nvPr/>
            </p:nvSpPr>
            <p:spPr>
              <a:xfrm>
                <a:off x="3909283" y="1708722"/>
                <a:ext cx="9400" cy="33546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092" extrusionOk="0">
                    <a:moveTo>
                      <a:pt x="213" y="1"/>
                    </a:moveTo>
                    <a:cubicBezTo>
                      <a:pt x="176" y="1"/>
                      <a:pt x="137" y="26"/>
                      <a:pt x="125" y="60"/>
                    </a:cubicBezTo>
                    <a:cubicBezTo>
                      <a:pt x="70" y="213"/>
                      <a:pt x="42" y="365"/>
                      <a:pt x="28" y="532"/>
                    </a:cubicBezTo>
                    <a:cubicBezTo>
                      <a:pt x="0" y="698"/>
                      <a:pt x="0" y="851"/>
                      <a:pt x="28" y="1017"/>
                    </a:cubicBezTo>
                    <a:cubicBezTo>
                      <a:pt x="28" y="1045"/>
                      <a:pt x="56" y="1073"/>
                      <a:pt x="84" y="1087"/>
                    </a:cubicBezTo>
                    <a:cubicBezTo>
                      <a:pt x="93" y="1090"/>
                      <a:pt x="104" y="1092"/>
                      <a:pt x="115" y="1092"/>
                    </a:cubicBezTo>
                    <a:cubicBezTo>
                      <a:pt x="149" y="1092"/>
                      <a:pt x="184" y="1073"/>
                      <a:pt x="195" y="1031"/>
                    </a:cubicBezTo>
                    <a:cubicBezTo>
                      <a:pt x="250" y="878"/>
                      <a:pt x="278" y="712"/>
                      <a:pt x="292" y="559"/>
                    </a:cubicBezTo>
                    <a:cubicBezTo>
                      <a:pt x="306" y="393"/>
                      <a:pt x="306" y="226"/>
                      <a:pt x="278" y="74"/>
                    </a:cubicBezTo>
                    <a:cubicBezTo>
                      <a:pt x="278" y="46"/>
                      <a:pt x="250" y="18"/>
                      <a:pt x="236" y="5"/>
                    </a:cubicBezTo>
                    <a:cubicBezTo>
                      <a:pt x="229" y="2"/>
                      <a:pt x="221" y="1"/>
                      <a:pt x="2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21"/>
              <p:cNvSpPr/>
              <p:nvPr/>
            </p:nvSpPr>
            <p:spPr>
              <a:xfrm>
                <a:off x="3924182" y="1828162"/>
                <a:ext cx="8571" cy="30843"/>
              </a:xfrm>
              <a:custGeom>
                <a:avLst/>
                <a:gdLst/>
                <a:ahLst/>
                <a:cxnLst/>
                <a:rect l="l" t="t" r="r" b="b"/>
                <a:pathLst>
                  <a:path w="279" h="1004" extrusionOk="0">
                    <a:moveTo>
                      <a:pt x="112" y="1"/>
                    </a:moveTo>
                    <a:cubicBezTo>
                      <a:pt x="70" y="1"/>
                      <a:pt x="29" y="29"/>
                      <a:pt x="29" y="70"/>
                    </a:cubicBezTo>
                    <a:cubicBezTo>
                      <a:pt x="1" y="223"/>
                      <a:pt x="1" y="362"/>
                      <a:pt x="1" y="500"/>
                    </a:cubicBezTo>
                    <a:cubicBezTo>
                      <a:pt x="1" y="653"/>
                      <a:pt x="15" y="792"/>
                      <a:pt x="43" y="930"/>
                    </a:cubicBezTo>
                    <a:cubicBezTo>
                      <a:pt x="56" y="958"/>
                      <a:pt x="70" y="986"/>
                      <a:pt x="98" y="1000"/>
                    </a:cubicBezTo>
                    <a:cubicBezTo>
                      <a:pt x="105" y="1002"/>
                      <a:pt x="113" y="1003"/>
                      <a:pt x="121" y="1003"/>
                    </a:cubicBezTo>
                    <a:cubicBezTo>
                      <a:pt x="158" y="1003"/>
                      <a:pt x="198" y="978"/>
                      <a:pt x="209" y="944"/>
                    </a:cubicBezTo>
                    <a:cubicBezTo>
                      <a:pt x="264" y="805"/>
                      <a:pt x="278" y="653"/>
                      <a:pt x="278" y="500"/>
                    </a:cubicBezTo>
                    <a:cubicBezTo>
                      <a:pt x="264" y="334"/>
                      <a:pt x="237" y="195"/>
                      <a:pt x="181" y="56"/>
                    </a:cubicBezTo>
                    <a:cubicBezTo>
                      <a:pt x="167" y="29"/>
                      <a:pt x="140" y="15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5" name="Google Shape;685;p21"/>
              <p:cNvSpPr/>
              <p:nvPr/>
            </p:nvSpPr>
            <p:spPr>
              <a:xfrm>
                <a:off x="3930172" y="1971255"/>
                <a:ext cx="9216" cy="38308"/>
              </a:xfrm>
              <a:custGeom>
                <a:avLst/>
                <a:gdLst/>
                <a:ahLst/>
                <a:cxnLst/>
                <a:rect l="l" t="t" r="r" b="b"/>
                <a:pathLst>
                  <a:path w="300" h="1247" extrusionOk="0">
                    <a:moveTo>
                      <a:pt x="207" y="0"/>
                    </a:moveTo>
                    <a:cubicBezTo>
                      <a:pt x="181" y="0"/>
                      <a:pt x="155" y="14"/>
                      <a:pt x="139" y="46"/>
                    </a:cubicBezTo>
                    <a:cubicBezTo>
                      <a:pt x="42" y="226"/>
                      <a:pt x="0" y="420"/>
                      <a:pt x="0" y="628"/>
                    </a:cubicBezTo>
                    <a:cubicBezTo>
                      <a:pt x="0" y="823"/>
                      <a:pt x="42" y="1017"/>
                      <a:pt x="139" y="1197"/>
                    </a:cubicBezTo>
                    <a:cubicBezTo>
                      <a:pt x="156" y="1231"/>
                      <a:pt x="186" y="1246"/>
                      <a:pt x="216" y="1246"/>
                    </a:cubicBezTo>
                    <a:cubicBezTo>
                      <a:pt x="259" y="1246"/>
                      <a:pt x="300" y="1213"/>
                      <a:pt x="291" y="1156"/>
                    </a:cubicBezTo>
                    <a:cubicBezTo>
                      <a:pt x="291" y="975"/>
                      <a:pt x="278" y="795"/>
                      <a:pt x="264" y="628"/>
                    </a:cubicBezTo>
                    <a:cubicBezTo>
                      <a:pt x="264" y="448"/>
                      <a:pt x="278" y="282"/>
                      <a:pt x="291" y="87"/>
                    </a:cubicBezTo>
                    <a:cubicBezTo>
                      <a:pt x="291" y="36"/>
                      <a:pt x="249" y="0"/>
                      <a:pt x="2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6" name="Google Shape;686;p21"/>
              <p:cNvSpPr/>
              <p:nvPr/>
            </p:nvSpPr>
            <p:spPr>
              <a:xfrm>
                <a:off x="3946792" y="2078652"/>
                <a:ext cx="14070" cy="36956"/>
              </a:xfrm>
              <a:custGeom>
                <a:avLst/>
                <a:gdLst/>
                <a:ahLst/>
                <a:cxnLst/>
                <a:rect l="l" t="t" r="r" b="b"/>
                <a:pathLst>
                  <a:path w="458" h="1203" extrusionOk="0">
                    <a:moveTo>
                      <a:pt x="158" y="0"/>
                    </a:moveTo>
                    <a:cubicBezTo>
                      <a:pt x="125" y="0"/>
                      <a:pt x="95" y="23"/>
                      <a:pt x="83" y="46"/>
                    </a:cubicBezTo>
                    <a:cubicBezTo>
                      <a:pt x="14" y="240"/>
                      <a:pt x="0" y="448"/>
                      <a:pt x="42" y="642"/>
                    </a:cubicBezTo>
                    <a:cubicBezTo>
                      <a:pt x="70" y="836"/>
                      <a:pt x="167" y="1031"/>
                      <a:pt x="305" y="1169"/>
                    </a:cubicBezTo>
                    <a:cubicBezTo>
                      <a:pt x="316" y="1190"/>
                      <a:pt x="341" y="1202"/>
                      <a:pt x="364" y="1202"/>
                    </a:cubicBezTo>
                    <a:cubicBezTo>
                      <a:pt x="373" y="1202"/>
                      <a:pt x="381" y="1201"/>
                      <a:pt x="389" y="1197"/>
                    </a:cubicBezTo>
                    <a:cubicBezTo>
                      <a:pt x="430" y="1183"/>
                      <a:pt x="458" y="1128"/>
                      <a:pt x="444" y="1086"/>
                    </a:cubicBezTo>
                    <a:cubicBezTo>
                      <a:pt x="389" y="920"/>
                      <a:pt x="347" y="753"/>
                      <a:pt x="305" y="587"/>
                    </a:cubicBezTo>
                    <a:cubicBezTo>
                      <a:pt x="264" y="420"/>
                      <a:pt x="250" y="254"/>
                      <a:pt x="236" y="87"/>
                    </a:cubicBezTo>
                    <a:lnTo>
                      <a:pt x="236" y="73"/>
                    </a:lnTo>
                    <a:cubicBezTo>
                      <a:pt x="236" y="46"/>
                      <a:pt x="208" y="18"/>
                      <a:pt x="181" y="4"/>
                    </a:cubicBezTo>
                    <a:cubicBezTo>
                      <a:pt x="173" y="1"/>
                      <a:pt x="165" y="0"/>
                      <a:pt x="1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21"/>
              <p:cNvSpPr/>
              <p:nvPr/>
            </p:nvSpPr>
            <p:spPr>
              <a:xfrm>
                <a:off x="3980031" y="2199781"/>
                <a:ext cx="16650" cy="33884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03" extrusionOk="0">
                    <a:moveTo>
                      <a:pt x="83" y="1"/>
                    </a:moveTo>
                    <a:cubicBezTo>
                      <a:pt x="42" y="1"/>
                      <a:pt x="0" y="29"/>
                      <a:pt x="0" y="70"/>
                    </a:cubicBezTo>
                    <a:cubicBezTo>
                      <a:pt x="0" y="264"/>
                      <a:pt x="28" y="445"/>
                      <a:pt x="97" y="611"/>
                    </a:cubicBezTo>
                    <a:cubicBezTo>
                      <a:pt x="153" y="792"/>
                      <a:pt x="250" y="944"/>
                      <a:pt x="375" y="1083"/>
                    </a:cubicBezTo>
                    <a:cubicBezTo>
                      <a:pt x="394" y="1093"/>
                      <a:pt x="421" y="1103"/>
                      <a:pt x="445" y="1103"/>
                    </a:cubicBezTo>
                    <a:cubicBezTo>
                      <a:pt x="454" y="1103"/>
                      <a:pt x="464" y="1101"/>
                      <a:pt x="472" y="1097"/>
                    </a:cubicBezTo>
                    <a:cubicBezTo>
                      <a:pt x="514" y="1083"/>
                      <a:pt x="541" y="1041"/>
                      <a:pt x="527" y="1000"/>
                    </a:cubicBezTo>
                    <a:cubicBezTo>
                      <a:pt x="472" y="819"/>
                      <a:pt x="416" y="667"/>
                      <a:pt x="347" y="514"/>
                    </a:cubicBezTo>
                    <a:cubicBezTo>
                      <a:pt x="292" y="362"/>
                      <a:pt x="236" y="209"/>
                      <a:pt x="153" y="56"/>
                    </a:cubicBezTo>
                    <a:lnTo>
                      <a:pt x="153" y="42"/>
                    </a:lnTo>
                    <a:cubicBezTo>
                      <a:pt x="139" y="15"/>
                      <a:pt x="111" y="1"/>
                      <a:pt x="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21"/>
              <p:cNvSpPr/>
              <p:nvPr/>
            </p:nvSpPr>
            <p:spPr>
              <a:xfrm>
                <a:off x="3726867" y="1468400"/>
                <a:ext cx="10260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334" h="589" extrusionOk="0">
                    <a:moveTo>
                      <a:pt x="104" y="1"/>
                    </a:moveTo>
                    <a:cubicBezTo>
                      <a:pt x="60" y="1"/>
                      <a:pt x="27" y="37"/>
                      <a:pt x="15" y="73"/>
                    </a:cubicBezTo>
                    <a:cubicBezTo>
                      <a:pt x="1" y="156"/>
                      <a:pt x="15" y="253"/>
                      <a:pt x="42" y="336"/>
                    </a:cubicBezTo>
                    <a:cubicBezTo>
                      <a:pt x="56" y="420"/>
                      <a:pt x="98" y="489"/>
                      <a:pt x="153" y="558"/>
                    </a:cubicBezTo>
                    <a:cubicBezTo>
                      <a:pt x="167" y="572"/>
                      <a:pt x="181" y="586"/>
                      <a:pt x="209" y="586"/>
                    </a:cubicBezTo>
                    <a:cubicBezTo>
                      <a:pt x="216" y="588"/>
                      <a:pt x="224" y="589"/>
                      <a:pt x="230" y="589"/>
                    </a:cubicBezTo>
                    <a:cubicBezTo>
                      <a:pt x="275" y="589"/>
                      <a:pt x="308" y="553"/>
                      <a:pt x="320" y="517"/>
                    </a:cubicBezTo>
                    <a:cubicBezTo>
                      <a:pt x="334" y="433"/>
                      <a:pt x="320" y="336"/>
                      <a:pt x="292" y="253"/>
                    </a:cubicBezTo>
                    <a:cubicBezTo>
                      <a:pt x="264" y="170"/>
                      <a:pt x="223" y="100"/>
                      <a:pt x="167" y="31"/>
                    </a:cubicBezTo>
                    <a:cubicBezTo>
                      <a:pt x="153" y="17"/>
                      <a:pt x="140" y="3"/>
                      <a:pt x="126" y="3"/>
                    </a:cubicBezTo>
                    <a:cubicBezTo>
                      <a:pt x="118" y="1"/>
                      <a:pt x="111" y="1"/>
                      <a:pt x="1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21"/>
              <p:cNvSpPr/>
              <p:nvPr/>
            </p:nvSpPr>
            <p:spPr>
              <a:xfrm>
                <a:off x="3738818" y="1536997"/>
                <a:ext cx="10260" cy="24422"/>
              </a:xfrm>
              <a:custGeom>
                <a:avLst/>
                <a:gdLst/>
                <a:ahLst/>
                <a:cxnLst/>
                <a:rect l="l" t="t" r="r" b="b"/>
                <a:pathLst>
                  <a:path w="334" h="795" extrusionOk="0">
                    <a:moveTo>
                      <a:pt x="116" y="0"/>
                    </a:moveTo>
                    <a:cubicBezTo>
                      <a:pt x="79" y="0"/>
                      <a:pt x="42" y="25"/>
                      <a:pt x="42" y="59"/>
                    </a:cubicBezTo>
                    <a:cubicBezTo>
                      <a:pt x="0" y="184"/>
                      <a:pt x="0" y="309"/>
                      <a:pt x="28" y="420"/>
                    </a:cubicBezTo>
                    <a:cubicBezTo>
                      <a:pt x="42" y="545"/>
                      <a:pt x="97" y="656"/>
                      <a:pt x="167" y="767"/>
                    </a:cubicBezTo>
                    <a:cubicBezTo>
                      <a:pt x="194" y="781"/>
                      <a:pt x="208" y="795"/>
                      <a:pt x="236" y="795"/>
                    </a:cubicBezTo>
                    <a:cubicBezTo>
                      <a:pt x="292" y="795"/>
                      <a:pt x="333" y="753"/>
                      <a:pt x="333" y="711"/>
                    </a:cubicBezTo>
                    <a:cubicBezTo>
                      <a:pt x="333" y="600"/>
                      <a:pt x="319" y="489"/>
                      <a:pt x="292" y="378"/>
                    </a:cubicBezTo>
                    <a:cubicBezTo>
                      <a:pt x="264" y="267"/>
                      <a:pt x="236" y="156"/>
                      <a:pt x="194" y="45"/>
                    </a:cubicBezTo>
                    <a:cubicBezTo>
                      <a:pt x="181" y="18"/>
                      <a:pt x="153" y="4"/>
                      <a:pt x="139" y="4"/>
                    </a:cubicBezTo>
                    <a:cubicBezTo>
                      <a:pt x="132" y="1"/>
                      <a:pt x="124" y="0"/>
                      <a:pt x="1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0" name="Google Shape;690;p21"/>
              <p:cNvSpPr/>
              <p:nvPr/>
            </p:nvSpPr>
            <p:spPr>
              <a:xfrm>
                <a:off x="3792516" y="1638527"/>
                <a:ext cx="22180" cy="2304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50" extrusionOk="0">
                    <a:moveTo>
                      <a:pt x="83" y="1"/>
                    </a:moveTo>
                    <a:cubicBezTo>
                      <a:pt x="42" y="1"/>
                      <a:pt x="0" y="42"/>
                      <a:pt x="0" y="84"/>
                    </a:cubicBezTo>
                    <a:cubicBezTo>
                      <a:pt x="14" y="250"/>
                      <a:pt x="83" y="403"/>
                      <a:pt x="194" y="528"/>
                    </a:cubicBezTo>
                    <a:cubicBezTo>
                      <a:pt x="305" y="653"/>
                      <a:pt x="458" y="722"/>
                      <a:pt x="625" y="750"/>
                    </a:cubicBezTo>
                    <a:cubicBezTo>
                      <a:pt x="652" y="750"/>
                      <a:pt x="680" y="736"/>
                      <a:pt x="694" y="708"/>
                    </a:cubicBezTo>
                    <a:cubicBezTo>
                      <a:pt x="722" y="666"/>
                      <a:pt x="722" y="611"/>
                      <a:pt x="680" y="583"/>
                    </a:cubicBezTo>
                    <a:cubicBezTo>
                      <a:pt x="583" y="514"/>
                      <a:pt x="486" y="431"/>
                      <a:pt x="403" y="347"/>
                    </a:cubicBezTo>
                    <a:cubicBezTo>
                      <a:pt x="305" y="250"/>
                      <a:pt x="236" y="153"/>
                      <a:pt x="167" y="42"/>
                    </a:cubicBezTo>
                    <a:lnTo>
                      <a:pt x="153" y="42"/>
                    </a:lnTo>
                    <a:cubicBezTo>
                      <a:pt x="139" y="14"/>
                      <a:pt x="111" y="1"/>
                      <a:pt x="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1" name="Google Shape;691;p21"/>
              <p:cNvSpPr/>
              <p:nvPr/>
            </p:nvSpPr>
            <p:spPr>
              <a:xfrm>
                <a:off x="3766527" y="1705681"/>
                <a:ext cx="17910" cy="12995"/>
              </a:xfrm>
              <a:custGeom>
                <a:avLst/>
                <a:gdLst/>
                <a:ahLst/>
                <a:cxnLst/>
                <a:rect l="l" t="t" r="r" b="b"/>
                <a:pathLst>
                  <a:path w="583" h="423" extrusionOk="0">
                    <a:moveTo>
                      <a:pt x="94" y="0"/>
                    </a:moveTo>
                    <a:cubicBezTo>
                      <a:pt x="80" y="0"/>
                      <a:pt x="65" y="6"/>
                      <a:pt x="55" y="6"/>
                    </a:cubicBezTo>
                    <a:cubicBezTo>
                      <a:pt x="14" y="34"/>
                      <a:pt x="0" y="90"/>
                      <a:pt x="28" y="131"/>
                    </a:cubicBezTo>
                    <a:cubicBezTo>
                      <a:pt x="69" y="201"/>
                      <a:pt x="139" y="270"/>
                      <a:pt x="208" y="325"/>
                    </a:cubicBezTo>
                    <a:cubicBezTo>
                      <a:pt x="291" y="381"/>
                      <a:pt x="375" y="409"/>
                      <a:pt x="458" y="423"/>
                    </a:cubicBezTo>
                    <a:cubicBezTo>
                      <a:pt x="486" y="423"/>
                      <a:pt x="499" y="423"/>
                      <a:pt x="513" y="409"/>
                    </a:cubicBezTo>
                    <a:cubicBezTo>
                      <a:pt x="569" y="381"/>
                      <a:pt x="583" y="325"/>
                      <a:pt x="555" y="284"/>
                    </a:cubicBezTo>
                    <a:cubicBezTo>
                      <a:pt x="499" y="214"/>
                      <a:pt x="444" y="145"/>
                      <a:pt x="361" y="104"/>
                    </a:cubicBezTo>
                    <a:cubicBezTo>
                      <a:pt x="291" y="48"/>
                      <a:pt x="194" y="20"/>
                      <a:pt x="111" y="6"/>
                    </a:cubicBezTo>
                    <a:cubicBezTo>
                      <a:pt x="106" y="2"/>
                      <a:pt x="100" y="0"/>
                      <a:pt x="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21"/>
              <p:cNvSpPr/>
              <p:nvPr/>
            </p:nvSpPr>
            <p:spPr>
              <a:xfrm>
                <a:off x="3706009" y="1603844"/>
                <a:ext cx="11950" cy="20552"/>
              </a:xfrm>
              <a:custGeom>
                <a:avLst/>
                <a:gdLst/>
                <a:ahLst/>
                <a:cxnLst/>
                <a:rect l="l" t="t" r="r" b="b"/>
                <a:pathLst>
                  <a:path w="389" h="669" extrusionOk="0">
                    <a:moveTo>
                      <a:pt x="147" y="1"/>
                    </a:moveTo>
                    <a:cubicBezTo>
                      <a:pt x="113" y="1"/>
                      <a:pt x="76" y="16"/>
                      <a:pt x="56" y="47"/>
                    </a:cubicBezTo>
                    <a:cubicBezTo>
                      <a:pt x="0" y="145"/>
                      <a:pt x="0" y="269"/>
                      <a:pt x="42" y="394"/>
                    </a:cubicBezTo>
                    <a:cubicBezTo>
                      <a:pt x="69" y="505"/>
                      <a:pt x="153" y="602"/>
                      <a:pt x="250" y="658"/>
                    </a:cubicBezTo>
                    <a:cubicBezTo>
                      <a:pt x="264" y="665"/>
                      <a:pt x="274" y="668"/>
                      <a:pt x="284" y="668"/>
                    </a:cubicBezTo>
                    <a:cubicBezTo>
                      <a:pt x="295" y="668"/>
                      <a:pt x="305" y="665"/>
                      <a:pt x="319" y="658"/>
                    </a:cubicBezTo>
                    <a:cubicBezTo>
                      <a:pt x="361" y="644"/>
                      <a:pt x="389" y="588"/>
                      <a:pt x="375" y="547"/>
                    </a:cubicBezTo>
                    <a:cubicBezTo>
                      <a:pt x="347" y="450"/>
                      <a:pt x="319" y="380"/>
                      <a:pt x="291" y="311"/>
                    </a:cubicBezTo>
                    <a:cubicBezTo>
                      <a:pt x="264" y="228"/>
                      <a:pt x="250" y="158"/>
                      <a:pt x="222" y="75"/>
                    </a:cubicBezTo>
                    <a:lnTo>
                      <a:pt x="208" y="61"/>
                    </a:lnTo>
                    <a:cubicBezTo>
                      <a:pt x="208" y="34"/>
                      <a:pt x="194" y="20"/>
                      <a:pt x="180" y="6"/>
                    </a:cubicBezTo>
                    <a:cubicBezTo>
                      <a:pt x="170" y="2"/>
                      <a:pt x="159" y="1"/>
                      <a:pt x="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3" name="Google Shape;693;p21"/>
              <p:cNvSpPr/>
              <p:nvPr/>
            </p:nvSpPr>
            <p:spPr>
              <a:xfrm>
                <a:off x="3664659" y="1637544"/>
                <a:ext cx="8970" cy="27771"/>
              </a:xfrm>
              <a:custGeom>
                <a:avLst/>
                <a:gdLst/>
                <a:ahLst/>
                <a:cxnLst/>
                <a:rect l="l" t="t" r="r" b="b"/>
                <a:pathLst>
                  <a:path w="292" h="904" extrusionOk="0">
                    <a:moveTo>
                      <a:pt x="114" y="1"/>
                    </a:moveTo>
                    <a:cubicBezTo>
                      <a:pt x="80" y="1"/>
                      <a:pt x="43" y="22"/>
                      <a:pt x="28" y="60"/>
                    </a:cubicBezTo>
                    <a:cubicBezTo>
                      <a:pt x="0" y="185"/>
                      <a:pt x="0" y="324"/>
                      <a:pt x="0" y="463"/>
                    </a:cubicBezTo>
                    <a:cubicBezTo>
                      <a:pt x="14" y="587"/>
                      <a:pt x="42" y="726"/>
                      <a:pt x="84" y="837"/>
                    </a:cubicBezTo>
                    <a:cubicBezTo>
                      <a:pt x="97" y="882"/>
                      <a:pt x="133" y="903"/>
                      <a:pt x="171" y="903"/>
                    </a:cubicBezTo>
                    <a:cubicBezTo>
                      <a:pt x="213" y="903"/>
                      <a:pt x="257" y="875"/>
                      <a:pt x="264" y="823"/>
                    </a:cubicBezTo>
                    <a:cubicBezTo>
                      <a:pt x="292" y="698"/>
                      <a:pt x="292" y="560"/>
                      <a:pt x="278" y="435"/>
                    </a:cubicBezTo>
                    <a:cubicBezTo>
                      <a:pt x="264" y="296"/>
                      <a:pt x="236" y="171"/>
                      <a:pt x="195" y="46"/>
                    </a:cubicBezTo>
                    <a:lnTo>
                      <a:pt x="181" y="46"/>
                    </a:lnTo>
                    <a:cubicBezTo>
                      <a:pt x="168" y="15"/>
                      <a:pt x="142" y="1"/>
                      <a:pt x="11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4" name="Google Shape;694;p21"/>
              <p:cNvSpPr/>
              <p:nvPr/>
            </p:nvSpPr>
            <p:spPr>
              <a:xfrm>
                <a:off x="3703858" y="1743374"/>
                <a:ext cx="15391" cy="181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90" extrusionOk="0">
                    <a:moveTo>
                      <a:pt x="84" y="0"/>
                    </a:moveTo>
                    <a:cubicBezTo>
                      <a:pt x="28" y="14"/>
                      <a:pt x="1" y="56"/>
                      <a:pt x="15" y="111"/>
                    </a:cubicBezTo>
                    <a:cubicBezTo>
                      <a:pt x="42" y="208"/>
                      <a:pt x="84" y="292"/>
                      <a:pt x="139" y="375"/>
                    </a:cubicBezTo>
                    <a:cubicBezTo>
                      <a:pt x="195" y="458"/>
                      <a:pt x="264" y="527"/>
                      <a:pt x="361" y="583"/>
                    </a:cubicBezTo>
                    <a:cubicBezTo>
                      <a:pt x="371" y="583"/>
                      <a:pt x="386" y="589"/>
                      <a:pt x="399" y="589"/>
                    </a:cubicBezTo>
                    <a:cubicBezTo>
                      <a:pt x="406" y="589"/>
                      <a:pt x="412" y="587"/>
                      <a:pt x="417" y="583"/>
                    </a:cubicBezTo>
                    <a:cubicBezTo>
                      <a:pt x="472" y="583"/>
                      <a:pt x="500" y="527"/>
                      <a:pt x="486" y="472"/>
                    </a:cubicBezTo>
                    <a:cubicBezTo>
                      <a:pt x="459" y="375"/>
                      <a:pt x="417" y="292"/>
                      <a:pt x="361" y="208"/>
                    </a:cubicBezTo>
                    <a:cubicBezTo>
                      <a:pt x="292" y="139"/>
                      <a:pt x="223" y="70"/>
                      <a:pt x="139" y="14"/>
                    </a:cubicBezTo>
                    <a:cubicBezTo>
                      <a:pt x="112" y="0"/>
                      <a:pt x="98" y="0"/>
                      <a:pt x="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21"/>
              <p:cNvSpPr/>
              <p:nvPr/>
            </p:nvSpPr>
            <p:spPr>
              <a:xfrm>
                <a:off x="3818505" y="1583968"/>
                <a:ext cx="14531" cy="17080"/>
              </a:xfrm>
              <a:custGeom>
                <a:avLst/>
                <a:gdLst/>
                <a:ahLst/>
                <a:cxnLst/>
                <a:rect l="l" t="t" r="r" b="b"/>
                <a:pathLst>
                  <a:path w="473" h="556" extrusionOk="0">
                    <a:moveTo>
                      <a:pt x="84" y="1"/>
                    </a:moveTo>
                    <a:cubicBezTo>
                      <a:pt x="28" y="1"/>
                      <a:pt x="0" y="42"/>
                      <a:pt x="0" y="84"/>
                    </a:cubicBezTo>
                    <a:cubicBezTo>
                      <a:pt x="0" y="195"/>
                      <a:pt x="28" y="292"/>
                      <a:pt x="98" y="375"/>
                    </a:cubicBezTo>
                    <a:cubicBezTo>
                      <a:pt x="167" y="459"/>
                      <a:pt x="250" y="528"/>
                      <a:pt x="347" y="556"/>
                    </a:cubicBezTo>
                    <a:lnTo>
                      <a:pt x="417" y="556"/>
                    </a:lnTo>
                    <a:cubicBezTo>
                      <a:pt x="458" y="528"/>
                      <a:pt x="472" y="472"/>
                      <a:pt x="458" y="431"/>
                    </a:cubicBezTo>
                    <a:cubicBezTo>
                      <a:pt x="417" y="362"/>
                      <a:pt x="375" y="292"/>
                      <a:pt x="320" y="223"/>
                    </a:cubicBezTo>
                    <a:cubicBezTo>
                      <a:pt x="264" y="153"/>
                      <a:pt x="209" y="84"/>
                      <a:pt x="139" y="29"/>
                    </a:cubicBezTo>
                    <a:lnTo>
                      <a:pt x="125" y="29"/>
                    </a:lnTo>
                    <a:cubicBezTo>
                      <a:pt x="111" y="15"/>
                      <a:pt x="98" y="1"/>
                      <a:pt x="8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21"/>
              <p:cNvSpPr/>
              <p:nvPr/>
            </p:nvSpPr>
            <p:spPr>
              <a:xfrm>
                <a:off x="3784498" y="1439093"/>
                <a:ext cx="12718" cy="21443"/>
              </a:xfrm>
              <a:custGeom>
                <a:avLst/>
                <a:gdLst/>
                <a:ahLst/>
                <a:cxnLst/>
                <a:rect l="l" t="t" r="r" b="b"/>
                <a:pathLst>
                  <a:path w="414" h="698" extrusionOk="0">
                    <a:moveTo>
                      <a:pt x="136" y="0"/>
                    </a:moveTo>
                    <a:lnTo>
                      <a:pt x="136" y="14"/>
                    </a:lnTo>
                    <a:cubicBezTo>
                      <a:pt x="122" y="5"/>
                      <a:pt x="107" y="1"/>
                      <a:pt x="94" y="1"/>
                    </a:cubicBezTo>
                    <a:cubicBezTo>
                      <a:pt x="42" y="1"/>
                      <a:pt x="1" y="56"/>
                      <a:pt x="12" y="111"/>
                    </a:cubicBezTo>
                    <a:cubicBezTo>
                      <a:pt x="39" y="208"/>
                      <a:pt x="81" y="291"/>
                      <a:pt x="109" y="389"/>
                    </a:cubicBezTo>
                    <a:cubicBezTo>
                      <a:pt x="150" y="472"/>
                      <a:pt x="178" y="569"/>
                      <a:pt x="220" y="652"/>
                    </a:cubicBezTo>
                    <a:cubicBezTo>
                      <a:pt x="233" y="666"/>
                      <a:pt x="247" y="694"/>
                      <a:pt x="275" y="694"/>
                    </a:cubicBezTo>
                    <a:cubicBezTo>
                      <a:pt x="285" y="696"/>
                      <a:pt x="294" y="697"/>
                      <a:pt x="303" y="697"/>
                    </a:cubicBezTo>
                    <a:cubicBezTo>
                      <a:pt x="344" y="697"/>
                      <a:pt x="375" y="673"/>
                      <a:pt x="386" y="638"/>
                    </a:cubicBezTo>
                    <a:cubicBezTo>
                      <a:pt x="414" y="513"/>
                      <a:pt x="414" y="389"/>
                      <a:pt x="358" y="278"/>
                    </a:cubicBezTo>
                    <a:cubicBezTo>
                      <a:pt x="317" y="167"/>
                      <a:pt x="233" y="69"/>
                      <a:pt x="1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7" name="Google Shape;697;p21"/>
              <p:cNvSpPr/>
              <p:nvPr/>
            </p:nvSpPr>
            <p:spPr>
              <a:xfrm>
                <a:off x="4456898" y="1734404"/>
                <a:ext cx="12411" cy="30136"/>
              </a:xfrm>
              <a:custGeom>
                <a:avLst/>
                <a:gdLst/>
                <a:ahLst/>
                <a:cxnLst/>
                <a:rect l="l" t="t" r="r" b="b"/>
                <a:pathLst>
                  <a:path w="404" h="981" extrusionOk="0">
                    <a:moveTo>
                      <a:pt x="318" y="0"/>
                    </a:moveTo>
                    <a:cubicBezTo>
                      <a:pt x="292" y="0"/>
                      <a:pt x="268" y="16"/>
                      <a:pt x="251" y="42"/>
                    </a:cubicBezTo>
                    <a:cubicBezTo>
                      <a:pt x="167" y="167"/>
                      <a:pt x="112" y="306"/>
                      <a:pt x="70" y="445"/>
                    </a:cubicBezTo>
                    <a:cubicBezTo>
                      <a:pt x="29" y="597"/>
                      <a:pt x="1" y="736"/>
                      <a:pt x="1" y="889"/>
                    </a:cubicBezTo>
                    <a:cubicBezTo>
                      <a:pt x="1" y="916"/>
                      <a:pt x="15" y="944"/>
                      <a:pt x="42" y="972"/>
                    </a:cubicBezTo>
                    <a:cubicBezTo>
                      <a:pt x="58" y="977"/>
                      <a:pt x="75" y="980"/>
                      <a:pt x="92" y="980"/>
                    </a:cubicBezTo>
                    <a:cubicBezTo>
                      <a:pt x="121" y="980"/>
                      <a:pt x="150" y="971"/>
                      <a:pt x="167" y="944"/>
                    </a:cubicBezTo>
                    <a:cubicBezTo>
                      <a:pt x="237" y="805"/>
                      <a:pt x="292" y="667"/>
                      <a:pt x="334" y="528"/>
                    </a:cubicBezTo>
                    <a:cubicBezTo>
                      <a:pt x="375" y="375"/>
                      <a:pt x="403" y="223"/>
                      <a:pt x="403" y="84"/>
                    </a:cubicBezTo>
                    <a:cubicBezTo>
                      <a:pt x="403" y="56"/>
                      <a:pt x="389" y="29"/>
                      <a:pt x="361" y="15"/>
                    </a:cubicBezTo>
                    <a:cubicBezTo>
                      <a:pt x="347" y="5"/>
                      <a:pt x="332" y="0"/>
                      <a:pt x="3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8" name="Google Shape;698;p21"/>
              <p:cNvSpPr/>
              <p:nvPr/>
            </p:nvSpPr>
            <p:spPr>
              <a:xfrm>
                <a:off x="4419388" y="1857561"/>
                <a:ext cx="17940" cy="2009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54" extrusionOk="0">
                    <a:moveTo>
                      <a:pt x="516" y="1"/>
                    </a:moveTo>
                    <a:cubicBezTo>
                      <a:pt x="502" y="1"/>
                      <a:pt x="487" y="5"/>
                      <a:pt x="473" y="15"/>
                    </a:cubicBezTo>
                    <a:cubicBezTo>
                      <a:pt x="362" y="70"/>
                      <a:pt x="278" y="154"/>
                      <a:pt x="209" y="237"/>
                    </a:cubicBezTo>
                    <a:cubicBezTo>
                      <a:pt x="126" y="320"/>
                      <a:pt x="56" y="431"/>
                      <a:pt x="15" y="542"/>
                    </a:cubicBezTo>
                    <a:cubicBezTo>
                      <a:pt x="1" y="556"/>
                      <a:pt x="1" y="584"/>
                      <a:pt x="15" y="611"/>
                    </a:cubicBezTo>
                    <a:cubicBezTo>
                      <a:pt x="33" y="638"/>
                      <a:pt x="62" y="654"/>
                      <a:pt x="92" y="654"/>
                    </a:cubicBezTo>
                    <a:cubicBezTo>
                      <a:pt x="108" y="654"/>
                      <a:pt x="125" y="649"/>
                      <a:pt x="140" y="639"/>
                    </a:cubicBezTo>
                    <a:cubicBezTo>
                      <a:pt x="237" y="584"/>
                      <a:pt x="334" y="500"/>
                      <a:pt x="403" y="417"/>
                    </a:cubicBezTo>
                    <a:cubicBezTo>
                      <a:pt x="473" y="320"/>
                      <a:pt x="528" y="223"/>
                      <a:pt x="570" y="112"/>
                    </a:cubicBezTo>
                    <a:cubicBezTo>
                      <a:pt x="584" y="98"/>
                      <a:pt x="584" y="70"/>
                      <a:pt x="584" y="43"/>
                    </a:cubicBezTo>
                    <a:cubicBezTo>
                      <a:pt x="566" y="16"/>
                      <a:pt x="542" y="1"/>
                      <a:pt x="5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9" name="Google Shape;699;p21"/>
              <p:cNvSpPr/>
              <p:nvPr/>
            </p:nvSpPr>
            <p:spPr>
              <a:xfrm>
                <a:off x="4430908" y="2000347"/>
                <a:ext cx="29860" cy="10783"/>
              </a:xfrm>
              <a:custGeom>
                <a:avLst/>
                <a:gdLst/>
                <a:ahLst/>
                <a:cxnLst/>
                <a:rect l="l" t="t" r="r" b="b"/>
                <a:pathLst>
                  <a:path w="972" h="351" extrusionOk="0">
                    <a:moveTo>
                      <a:pt x="875" y="0"/>
                    </a:moveTo>
                    <a:cubicBezTo>
                      <a:pt x="750" y="14"/>
                      <a:pt x="611" y="28"/>
                      <a:pt x="472" y="56"/>
                    </a:cubicBezTo>
                    <a:cubicBezTo>
                      <a:pt x="334" y="84"/>
                      <a:pt x="209" y="111"/>
                      <a:pt x="70" y="153"/>
                    </a:cubicBezTo>
                    <a:cubicBezTo>
                      <a:pt x="42" y="167"/>
                      <a:pt x="28" y="181"/>
                      <a:pt x="14" y="209"/>
                    </a:cubicBezTo>
                    <a:cubicBezTo>
                      <a:pt x="1" y="264"/>
                      <a:pt x="42" y="306"/>
                      <a:pt x="84" y="319"/>
                    </a:cubicBezTo>
                    <a:cubicBezTo>
                      <a:pt x="153" y="340"/>
                      <a:pt x="226" y="351"/>
                      <a:pt x="301" y="351"/>
                    </a:cubicBezTo>
                    <a:cubicBezTo>
                      <a:pt x="375" y="351"/>
                      <a:pt x="451" y="340"/>
                      <a:pt x="528" y="319"/>
                    </a:cubicBezTo>
                    <a:cubicBezTo>
                      <a:pt x="680" y="292"/>
                      <a:pt x="819" y="236"/>
                      <a:pt x="930" y="153"/>
                    </a:cubicBezTo>
                    <a:cubicBezTo>
                      <a:pt x="958" y="139"/>
                      <a:pt x="972" y="111"/>
                      <a:pt x="958" y="84"/>
                    </a:cubicBezTo>
                    <a:cubicBezTo>
                      <a:pt x="958" y="42"/>
                      <a:pt x="930" y="0"/>
                      <a:pt x="8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21"/>
              <p:cNvSpPr/>
              <p:nvPr/>
            </p:nvSpPr>
            <p:spPr>
              <a:xfrm>
                <a:off x="4438158" y="1925544"/>
                <a:ext cx="20398" cy="11827"/>
              </a:xfrm>
              <a:custGeom>
                <a:avLst/>
                <a:gdLst/>
                <a:ahLst/>
                <a:cxnLst/>
                <a:rect l="l" t="t" r="r" b="b"/>
                <a:pathLst>
                  <a:path w="664" h="385" extrusionOk="0">
                    <a:moveTo>
                      <a:pt x="565" y="0"/>
                    </a:moveTo>
                    <a:cubicBezTo>
                      <a:pt x="553" y="0"/>
                      <a:pt x="540" y="3"/>
                      <a:pt x="528" y="8"/>
                    </a:cubicBezTo>
                    <a:cubicBezTo>
                      <a:pt x="444" y="49"/>
                      <a:pt x="375" y="77"/>
                      <a:pt x="306" y="105"/>
                    </a:cubicBezTo>
                    <a:cubicBezTo>
                      <a:pt x="236" y="133"/>
                      <a:pt x="167" y="146"/>
                      <a:pt x="84" y="174"/>
                    </a:cubicBezTo>
                    <a:lnTo>
                      <a:pt x="70" y="174"/>
                    </a:lnTo>
                    <a:cubicBezTo>
                      <a:pt x="56" y="188"/>
                      <a:pt x="28" y="202"/>
                      <a:pt x="28" y="216"/>
                    </a:cubicBezTo>
                    <a:cubicBezTo>
                      <a:pt x="0" y="257"/>
                      <a:pt x="14" y="313"/>
                      <a:pt x="56" y="341"/>
                    </a:cubicBezTo>
                    <a:cubicBezTo>
                      <a:pt x="115" y="370"/>
                      <a:pt x="179" y="384"/>
                      <a:pt x="242" y="384"/>
                    </a:cubicBezTo>
                    <a:cubicBezTo>
                      <a:pt x="297" y="384"/>
                      <a:pt x="351" y="374"/>
                      <a:pt x="403" y="355"/>
                    </a:cubicBezTo>
                    <a:cubicBezTo>
                      <a:pt x="514" y="299"/>
                      <a:pt x="611" y="216"/>
                      <a:pt x="652" y="105"/>
                    </a:cubicBezTo>
                    <a:cubicBezTo>
                      <a:pt x="664" y="48"/>
                      <a:pt x="619" y="0"/>
                      <a:pt x="5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21"/>
              <p:cNvSpPr/>
              <p:nvPr/>
            </p:nvSpPr>
            <p:spPr>
              <a:xfrm>
                <a:off x="4148346" y="1320421"/>
                <a:ext cx="23071" cy="31334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020" extrusionOk="0">
                    <a:moveTo>
                      <a:pt x="95" y="1"/>
                    </a:moveTo>
                    <a:cubicBezTo>
                      <a:pt x="87" y="1"/>
                      <a:pt x="78" y="2"/>
                      <a:pt x="70" y="7"/>
                    </a:cubicBezTo>
                    <a:cubicBezTo>
                      <a:pt x="29" y="20"/>
                      <a:pt x="1" y="62"/>
                      <a:pt x="29" y="104"/>
                    </a:cubicBezTo>
                    <a:cubicBezTo>
                      <a:pt x="84" y="270"/>
                      <a:pt x="167" y="437"/>
                      <a:pt x="265" y="575"/>
                    </a:cubicBezTo>
                    <a:cubicBezTo>
                      <a:pt x="348" y="728"/>
                      <a:pt x="459" y="867"/>
                      <a:pt x="584" y="991"/>
                    </a:cubicBezTo>
                    <a:cubicBezTo>
                      <a:pt x="611" y="1019"/>
                      <a:pt x="639" y="1019"/>
                      <a:pt x="681" y="1019"/>
                    </a:cubicBezTo>
                    <a:cubicBezTo>
                      <a:pt x="722" y="991"/>
                      <a:pt x="750" y="950"/>
                      <a:pt x="722" y="908"/>
                    </a:cubicBezTo>
                    <a:cubicBezTo>
                      <a:pt x="667" y="742"/>
                      <a:pt x="584" y="575"/>
                      <a:pt x="487" y="437"/>
                    </a:cubicBezTo>
                    <a:cubicBezTo>
                      <a:pt x="389" y="284"/>
                      <a:pt x="278" y="145"/>
                      <a:pt x="154" y="20"/>
                    </a:cubicBezTo>
                    <a:cubicBezTo>
                      <a:pt x="134" y="11"/>
                      <a:pt x="114" y="1"/>
                      <a:pt x="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2" name="Google Shape;702;p21"/>
              <p:cNvSpPr/>
              <p:nvPr/>
            </p:nvSpPr>
            <p:spPr>
              <a:xfrm>
                <a:off x="4049489" y="1380479"/>
                <a:ext cx="13670" cy="21350"/>
              </a:xfrm>
              <a:custGeom>
                <a:avLst/>
                <a:gdLst/>
                <a:ahLst/>
                <a:cxnLst/>
                <a:rect l="l" t="t" r="r" b="b"/>
                <a:pathLst>
                  <a:path w="445" h="695" extrusionOk="0">
                    <a:moveTo>
                      <a:pt x="361" y="1"/>
                    </a:moveTo>
                    <a:cubicBezTo>
                      <a:pt x="340" y="1"/>
                      <a:pt x="320" y="8"/>
                      <a:pt x="306" y="21"/>
                    </a:cubicBezTo>
                    <a:cubicBezTo>
                      <a:pt x="222" y="105"/>
                      <a:pt x="153" y="188"/>
                      <a:pt x="111" y="285"/>
                    </a:cubicBezTo>
                    <a:cubicBezTo>
                      <a:pt x="56" y="382"/>
                      <a:pt x="14" y="493"/>
                      <a:pt x="0" y="604"/>
                    </a:cubicBezTo>
                    <a:cubicBezTo>
                      <a:pt x="0" y="618"/>
                      <a:pt x="0" y="646"/>
                      <a:pt x="28" y="673"/>
                    </a:cubicBezTo>
                    <a:cubicBezTo>
                      <a:pt x="42" y="687"/>
                      <a:pt x="63" y="694"/>
                      <a:pt x="85" y="694"/>
                    </a:cubicBezTo>
                    <a:cubicBezTo>
                      <a:pt x="108" y="694"/>
                      <a:pt x="132" y="687"/>
                      <a:pt x="153" y="673"/>
                    </a:cubicBezTo>
                    <a:cubicBezTo>
                      <a:pt x="236" y="590"/>
                      <a:pt x="292" y="507"/>
                      <a:pt x="347" y="396"/>
                    </a:cubicBezTo>
                    <a:cubicBezTo>
                      <a:pt x="389" y="299"/>
                      <a:pt x="431" y="202"/>
                      <a:pt x="444" y="91"/>
                    </a:cubicBezTo>
                    <a:cubicBezTo>
                      <a:pt x="444" y="63"/>
                      <a:pt x="431" y="35"/>
                      <a:pt x="417" y="21"/>
                    </a:cubicBezTo>
                    <a:cubicBezTo>
                      <a:pt x="403" y="8"/>
                      <a:pt x="382" y="1"/>
                      <a:pt x="3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21"/>
              <p:cNvSpPr/>
              <p:nvPr/>
            </p:nvSpPr>
            <p:spPr>
              <a:xfrm>
                <a:off x="4235714" y="1310499"/>
                <a:ext cx="20920" cy="21658"/>
              </a:xfrm>
              <a:custGeom>
                <a:avLst/>
                <a:gdLst/>
                <a:ahLst/>
                <a:cxnLst/>
                <a:rect l="l" t="t" r="r" b="b"/>
                <a:pathLst>
                  <a:path w="681" h="705" extrusionOk="0">
                    <a:moveTo>
                      <a:pt x="98" y="0"/>
                    </a:moveTo>
                    <a:cubicBezTo>
                      <a:pt x="84" y="0"/>
                      <a:pt x="70" y="4"/>
                      <a:pt x="56" y="10"/>
                    </a:cubicBezTo>
                    <a:cubicBezTo>
                      <a:pt x="15" y="24"/>
                      <a:pt x="1" y="80"/>
                      <a:pt x="15" y="121"/>
                    </a:cubicBezTo>
                    <a:cubicBezTo>
                      <a:pt x="70" y="232"/>
                      <a:pt x="153" y="343"/>
                      <a:pt x="237" y="440"/>
                    </a:cubicBezTo>
                    <a:cubicBezTo>
                      <a:pt x="320" y="551"/>
                      <a:pt x="417" y="635"/>
                      <a:pt x="528" y="704"/>
                    </a:cubicBezTo>
                    <a:lnTo>
                      <a:pt x="611" y="704"/>
                    </a:lnTo>
                    <a:cubicBezTo>
                      <a:pt x="653" y="676"/>
                      <a:pt x="681" y="621"/>
                      <a:pt x="653" y="579"/>
                    </a:cubicBezTo>
                    <a:cubicBezTo>
                      <a:pt x="597" y="468"/>
                      <a:pt x="528" y="357"/>
                      <a:pt x="431" y="260"/>
                    </a:cubicBezTo>
                    <a:cubicBezTo>
                      <a:pt x="348" y="163"/>
                      <a:pt x="251" y="80"/>
                      <a:pt x="140" y="10"/>
                    </a:cubicBezTo>
                    <a:cubicBezTo>
                      <a:pt x="126" y="4"/>
                      <a:pt x="112" y="0"/>
                      <a:pt x="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21"/>
              <p:cNvSpPr/>
              <p:nvPr/>
            </p:nvSpPr>
            <p:spPr>
              <a:xfrm>
                <a:off x="3996220" y="1308226"/>
                <a:ext cx="18340" cy="21381"/>
              </a:xfrm>
              <a:custGeom>
                <a:avLst/>
                <a:gdLst/>
                <a:ahLst/>
                <a:cxnLst/>
                <a:rect l="l" t="t" r="r" b="b"/>
                <a:pathLst>
                  <a:path w="597" h="696" extrusionOk="0">
                    <a:moveTo>
                      <a:pt x="523" y="1"/>
                    </a:moveTo>
                    <a:cubicBezTo>
                      <a:pt x="509" y="1"/>
                      <a:pt x="496" y="5"/>
                      <a:pt x="486" y="15"/>
                    </a:cubicBezTo>
                    <a:cubicBezTo>
                      <a:pt x="375" y="84"/>
                      <a:pt x="278" y="154"/>
                      <a:pt x="208" y="251"/>
                    </a:cubicBezTo>
                    <a:cubicBezTo>
                      <a:pt x="125" y="348"/>
                      <a:pt x="56" y="459"/>
                      <a:pt x="14" y="570"/>
                    </a:cubicBezTo>
                    <a:cubicBezTo>
                      <a:pt x="0" y="598"/>
                      <a:pt x="0" y="625"/>
                      <a:pt x="14" y="653"/>
                    </a:cubicBezTo>
                    <a:cubicBezTo>
                      <a:pt x="32" y="680"/>
                      <a:pt x="62" y="695"/>
                      <a:pt x="92" y="695"/>
                    </a:cubicBezTo>
                    <a:cubicBezTo>
                      <a:pt x="108" y="695"/>
                      <a:pt x="124" y="691"/>
                      <a:pt x="139" y="681"/>
                    </a:cubicBezTo>
                    <a:cubicBezTo>
                      <a:pt x="236" y="612"/>
                      <a:pt x="333" y="528"/>
                      <a:pt x="403" y="431"/>
                    </a:cubicBezTo>
                    <a:cubicBezTo>
                      <a:pt x="486" y="334"/>
                      <a:pt x="555" y="223"/>
                      <a:pt x="597" y="112"/>
                    </a:cubicBezTo>
                    <a:cubicBezTo>
                      <a:pt x="597" y="84"/>
                      <a:pt x="597" y="57"/>
                      <a:pt x="597" y="43"/>
                    </a:cubicBezTo>
                    <a:cubicBezTo>
                      <a:pt x="579" y="16"/>
                      <a:pt x="550" y="1"/>
                      <a:pt x="52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21"/>
              <p:cNvSpPr/>
              <p:nvPr/>
            </p:nvSpPr>
            <p:spPr>
              <a:xfrm>
                <a:off x="3770301" y="2121614"/>
                <a:ext cx="699021" cy="448436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06" name="Google Shape;706;p21"/>
            <p:cNvSpPr/>
            <p:nvPr/>
          </p:nvSpPr>
          <p:spPr>
            <a:xfrm>
              <a:off x="888095" y="4795710"/>
              <a:ext cx="42670" cy="297923"/>
            </a:xfrm>
            <a:custGeom>
              <a:avLst/>
              <a:gdLst/>
              <a:ahLst/>
              <a:cxnLst/>
              <a:rect l="l" t="t" r="r" b="b"/>
              <a:pathLst>
                <a:path w="1389" h="9698" extrusionOk="0">
                  <a:moveTo>
                    <a:pt x="1208" y="0"/>
                  </a:moveTo>
                  <a:cubicBezTo>
                    <a:pt x="972" y="777"/>
                    <a:pt x="792" y="1568"/>
                    <a:pt x="625" y="2373"/>
                  </a:cubicBezTo>
                  <a:cubicBezTo>
                    <a:pt x="459" y="3191"/>
                    <a:pt x="334" y="3996"/>
                    <a:pt x="237" y="4800"/>
                  </a:cubicBezTo>
                  <a:cubicBezTo>
                    <a:pt x="139" y="5619"/>
                    <a:pt x="84" y="6437"/>
                    <a:pt x="42" y="7256"/>
                  </a:cubicBezTo>
                  <a:cubicBezTo>
                    <a:pt x="1" y="8061"/>
                    <a:pt x="1" y="8879"/>
                    <a:pt x="42" y="9697"/>
                  </a:cubicBezTo>
                  <a:lnTo>
                    <a:pt x="264" y="9697"/>
                  </a:lnTo>
                  <a:cubicBezTo>
                    <a:pt x="278" y="8893"/>
                    <a:pt x="306" y="8074"/>
                    <a:pt x="361" y="7270"/>
                  </a:cubicBezTo>
                  <a:cubicBezTo>
                    <a:pt x="403" y="6465"/>
                    <a:pt x="486" y="5661"/>
                    <a:pt x="570" y="4856"/>
                  </a:cubicBezTo>
                  <a:cubicBezTo>
                    <a:pt x="667" y="4051"/>
                    <a:pt x="792" y="3247"/>
                    <a:pt x="916" y="2442"/>
                  </a:cubicBezTo>
                  <a:cubicBezTo>
                    <a:pt x="1055" y="1651"/>
                    <a:pt x="1222" y="847"/>
                    <a:pt x="1388" y="56"/>
                  </a:cubicBezTo>
                  <a:lnTo>
                    <a:pt x="12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1"/>
            <p:cNvSpPr/>
            <p:nvPr/>
          </p:nvSpPr>
          <p:spPr>
            <a:xfrm rot="-1173075">
              <a:off x="600964" y="4845587"/>
              <a:ext cx="42668" cy="297910"/>
            </a:xfrm>
            <a:custGeom>
              <a:avLst/>
              <a:gdLst/>
              <a:ahLst/>
              <a:cxnLst/>
              <a:rect l="l" t="t" r="r" b="b"/>
              <a:pathLst>
                <a:path w="1389" h="9698" extrusionOk="0">
                  <a:moveTo>
                    <a:pt x="1208" y="0"/>
                  </a:moveTo>
                  <a:cubicBezTo>
                    <a:pt x="972" y="777"/>
                    <a:pt x="792" y="1568"/>
                    <a:pt x="625" y="2373"/>
                  </a:cubicBezTo>
                  <a:cubicBezTo>
                    <a:pt x="459" y="3191"/>
                    <a:pt x="334" y="3996"/>
                    <a:pt x="237" y="4800"/>
                  </a:cubicBezTo>
                  <a:cubicBezTo>
                    <a:pt x="139" y="5619"/>
                    <a:pt x="84" y="6437"/>
                    <a:pt x="42" y="7256"/>
                  </a:cubicBezTo>
                  <a:cubicBezTo>
                    <a:pt x="1" y="8061"/>
                    <a:pt x="1" y="8879"/>
                    <a:pt x="42" y="9697"/>
                  </a:cubicBezTo>
                  <a:lnTo>
                    <a:pt x="264" y="9697"/>
                  </a:lnTo>
                  <a:cubicBezTo>
                    <a:pt x="278" y="8893"/>
                    <a:pt x="306" y="8074"/>
                    <a:pt x="361" y="7270"/>
                  </a:cubicBezTo>
                  <a:cubicBezTo>
                    <a:pt x="403" y="6465"/>
                    <a:pt x="486" y="5661"/>
                    <a:pt x="570" y="4856"/>
                  </a:cubicBezTo>
                  <a:cubicBezTo>
                    <a:pt x="667" y="4051"/>
                    <a:pt x="792" y="3247"/>
                    <a:pt x="916" y="2442"/>
                  </a:cubicBezTo>
                  <a:cubicBezTo>
                    <a:pt x="1055" y="1651"/>
                    <a:pt x="1222" y="847"/>
                    <a:pt x="1388" y="56"/>
                  </a:cubicBezTo>
                  <a:lnTo>
                    <a:pt x="12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1"/>
            <p:cNvSpPr/>
            <p:nvPr/>
          </p:nvSpPr>
          <p:spPr>
            <a:xfrm rot="-1854659">
              <a:off x="379486" y="4845589"/>
              <a:ext cx="42667" cy="297903"/>
            </a:xfrm>
            <a:custGeom>
              <a:avLst/>
              <a:gdLst/>
              <a:ahLst/>
              <a:cxnLst/>
              <a:rect l="l" t="t" r="r" b="b"/>
              <a:pathLst>
                <a:path w="1389" h="9698" extrusionOk="0">
                  <a:moveTo>
                    <a:pt x="1208" y="0"/>
                  </a:moveTo>
                  <a:cubicBezTo>
                    <a:pt x="972" y="777"/>
                    <a:pt x="792" y="1568"/>
                    <a:pt x="625" y="2373"/>
                  </a:cubicBezTo>
                  <a:cubicBezTo>
                    <a:pt x="459" y="3191"/>
                    <a:pt x="334" y="3996"/>
                    <a:pt x="237" y="4800"/>
                  </a:cubicBezTo>
                  <a:cubicBezTo>
                    <a:pt x="139" y="5619"/>
                    <a:pt x="84" y="6437"/>
                    <a:pt x="42" y="7256"/>
                  </a:cubicBezTo>
                  <a:cubicBezTo>
                    <a:pt x="1" y="8061"/>
                    <a:pt x="1" y="8879"/>
                    <a:pt x="42" y="9697"/>
                  </a:cubicBezTo>
                  <a:lnTo>
                    <a:pt x="264" y="9697"/>
                  </a:lnTo>
                  <a:cubicBezTo>
                    <a:pt x="278" y="8893"/>
                    <a:pt x="306" y="8074"/>
                    <a:pt x="361" y="7270"/>
                  </a:cubicBezTo>
                  <a:cubicBezTo>
                    <a:pt x="403" y="6465"/>
                    <a:pt x="486" y="5661"/>
                    <a:pt x="570" y="4856"/>
                  </a:cubicBezTo>
                  <a:cubicBezTo>
                    <a:pt x="667" y="4051"/>
                    <a:pt x="792" y="3247"/>
                    <a:pt x="916" y="2442"/>
                  </a:cubicBezTo>
                  <a:cubicBezTo>
                    <a:pt x="1055" y="1651"/>
                    <a:pt x="1222" y="847"/>
                    <a:pt x="1388" y="56"/>
                  </a:cubicBezTo>
                  <a:lnTo>
                    <a:pt x="12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9" name="Google Shape;709;p21"/>
          <p:cNvGrpSpPr/>
          <p:nvPr/>
        </p:nvGrpSpPr>
        <p:grpSpPr>
          <a:xfrm>
            <a:off x="-642468" y="4499837"/>
            <a:ext cx="1771504" cy="2358169"/>
            <a:chOff x="5572187" y="919157"/>
            <a:chExt cx="764590" cy="1017856"/>
          </a:xfrm>
        </p:grpSpPr>
        <p:sp>
          <p:nvSpPr>
            <p:cNvPr id="710" name="Google Shape;710;p21"/>
            <p:cNvSpPr/>
            <p:nvPr/>
          </p:nvSpPr>
          <p:spPr>
            <a:xfrm>
              <a:off x="5577747" y="1275632"/>
              <a:ext cx="84388" cy="69059"/>
            </a:xfrm>
            <a:custGeom>
              <a:avLst/>
              <a:gdLst/>
              <a:ahLst/>
              <a:cxnLst/>
              <a:rect l="l" t="t" r="r" b="b"/>
              <a:pathLst>
                <a:path w="2747" h="2248" extrusionOk="0">
                  <a:moveTo>
                    <a:pt x="1512" y="0"/>
                  </a:moveTo>
                  <a:cubicBezTo>
                    <a:pt x="1365" y="0"/>
                    <a:pt x="1235" y="66"/>
                    <a:pt x="1179" y="230"/>
                  </a:cubicBezTo>
                  <a:cubicBezTo>
                    <a:pt x="1165" y="299"/>
                    <a:pt x="1138" y="369"/>
                    <a:pt x="1110" y="424"/>
                  </a:cubicBezTo>
                  <a:cubicBezTo>
                    <a:pt x="1082" y="493"/>
                    <a:pt x="1013" y="521"/>
                    <a:pt x="929" y="521"/>
                  </a:cubicBezTo>
                  <a:cubicBezTo>
                    <a:pt x="902" y="493"/>
                    <a:pt x="860" y="480"/>
                    <a:pt x="819" y="452"/>
                  </a:cubicBezTo>
                  <a:cubicBezTo>
                    <a:pt x="796" y="446"/>
                    <a:pt x="773" y="443"/>
                    <a:pt x="751" y="443"/>
                  </a:cubicBezTo>
                  <a:cubicBezTo>
                    <a:pt x="664" y="443"/>
                    <a:pt x="582" y="486"/>
                    <a:pt x="527" y="563"/>
                  </a:cubicBezTo>
                  <a:cubicBezTo>
                    <a:pt x="472" y="660"/>
                    <a:pt x="444" y="771"/>
                    <a:pt x="444" y="882"/>
                  </a:cubicBezTo>
                  <a:cubicBezTo>
                    <a:pt x="444" y="798"/>
                    <a:pt x="350" y="745"/>
                    <a:pt x="258" y="745"/>
                  </a:cubicBezTo>
                  <a:cubicBezTo>
                    <a:pt x="214" y="745"/>
                    <a:pt x="170" y="758"/>
                    <a:pt x="139" y="785"/>
                  </a:cubicBezTo>
                  <a:cubicBezTo>
                    <a:pt x="42" y="882"/>
                    <a:pt x="0" y="1021"/>
                    <a:pt x="42" y="1145"/>
                  </a:cubicBezTo>
                  <a:cubicBezTo>
                    <a:pt x="56" y="1395"/>
                    <a:pt x="166" y="1617"/>
                    <a:pt x="333" y="1797"/>
                  </a:cubicBezTo>
                  <a:cubicBezTo>
                    <a:pt x="624" y="2061"/>
                    <a:pt x="985" y="2214"/>
                    <a:pt x="1373" y="2241"/>
                  </a:cubicBezTo>
                  <a:cubicBezTo>
                    <a:pt x="1415" y="2245"/>
                    <a:pt x="1455" y="2247"/>
                    <a:pt x="1494" y="2247"/>
                  </a:cubicBezTo>
                  <a:cubicBezTo>
                    <a:pt x="2144" y="2247"/>
                    <a:pt x="2548" y="1719"/>
                    <a:pt x="2705" y="1118"/>
                  </a:cubicBezTo>
                  <a:cubicBezTo>
                    <a:pt x="2747" y="1007"/>
                    <a:pt x="2733" y="882"/>
                    <a:pt x="2677" y="771"/>
                  </a:cubicBezTo>
                  <a:cubicBezTo>
                    <a:pt x="2618" y="686"/>
                    <a:pt x="2525" y="656"/>
                    <a:pt x="2421" y="656"/>
                  </a:cubicBezTo>
                  <a:cubicBezTo>
                    <a:pt x="2306" y="656"/>
                    <a:pt x="2177" y="693"/>
                    <a:pt x="2067" y="729"/>
                  </a:cubicBezTo>
                  <a:cubicBezTo>
                    <a:pt x="2344" y="403"/>
                    <a:pt x="1875" y="0"/>
                    <a:pt x="15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1"/>
            <p:cNvSpPr/>
            <p:nvPr/>
          </p:nvSpPr>
          <p:spPr>
            <a:xfrm>
              <a:off x="5591787" y="1290131"/>
              <a:ext cx="56709" cy="47708"/>
            </a:xfrm>
            <a:custGeom>
              <a:avLst/>
              <a:gdLst/>
              <a:ahLst/>
              <a:cxnLst/>
              <a:rect l="l" t="t" r="r" b="b"/>
              <a:pathLst>
                <a:path w="1846" h="1553" extrusionOk="0">
                  <a:moveTo>
                    <a:pt x="1078" y="0"/>
                  </a:moveTo>
                  <a:cubicBezTo>
                    <a:pt x="966" y="0"/>
                    <a:pt x="853" y="55"/>
                    <a:pt x="778" y="188"/>
                  </a:cubicBezTo>
                  <a:cubicBezTo>
                    <a:pt x="778" y="230"/>
                    <a:pt x="750" y="271"/>
                    <a:pt x="736" y="313"/>
                  </a:cubicBezTo>
                  <a:cubicBezTo>
                    <a:pt x="725" y="347"/>
                    <a:pt x="685" y="372"/>
                    <a:pt x="648" y="372"/>
                  </a:cubicBezTo>
                  <a:cubicBezTo>
                    <a:pt x="640" y="372"/>
                    <a:pt x="632" y="371"/>
                    <a:pt x="625" y="368"/>
                  </a:cubicBezTo>
                  <a:cubicBezTo>
                    <a:pt x="597" y="368"/>
                    <a:pt x="570" y="354"/>
                    <a:pt x="556" y="340"/>
                  </a:cubicBezTo>
                  <a:cubicBezTo>
                    <a:pt x="534" y="333"/>
                    <a:pt x="513" y="330"/>
                    <a:pt x="492" y="330"/>
                  </a:cubicBezTo>
                  <a:cubicBezTo>
                    <a:pt x="432" y="330"/>
                    <a:pt x="378" y="358"/>
                    <a:pt x="348" y="410"/>
                  </a:cubicBezTo>
                  <a:cubicBezTo>
                    <a:pt x="320" y="465"/>
                    <a:pt x="292" y="549"/>
                    <a:pt x="292" y="618"/>
                  </a:cubicBezTo>
                  <a:cubicBezTo>
                    <a:pt x="292" y="564"/>
                    <a:pt x="234" y="534"/>
                    <a:pt x="175" y="534"/>
                  </a:cubicBezTo>
                  <a:cubicBezTo>
                    <a:pt x="142" y="534"/>
                    <a:pt x="109" y="543"/>
                    <a:pt x="84" y="562"/>
                  </a:cubicBezTo>
                  <a:cubicBezTo>
                    <a:pt x="29" y="618"/>
                    <a:pt x="1" y="715"/>
                    <a:pt x="15" y="798"/>
                  </a:cubicBezTo>
                  <a:cubicBezTo>
                    <a:pt x="29" y="965"/>
                    <a:pt x="112" y="1117"/>
                    <a:pt x="223" y="1242"/>
                  </a:cubicBezTo>
                  <a:cubicBezTo>
                    <a:pt x="417" y="1423"/>
                    <a:pt x="667" y="1520"/>
                    <a:pt x="930" y="1547"/>
                  </a:cubicBezTo>
                  <a:cubicBezTo>
                    <a:pt x="963" y="1551"/>
                    <a:pt x="994" y="1553"/>
                    <a:pt x="1024" y="1553"/>
                  </a:cubicBezTo>
                  <a:cubicBezTo>
                    <a:pt x="1454" y="1553"/>
                    <a:pt x="1715" y="1199"/>
                    <a:pt x="1818" y="784"/>
                  </a:cubicBezTo>
                  <a:cubicBezTo>
                    <a:pt x="1846" y="715"/>
                    <a:pt x="1846" y="632"/>
                    <a:pt x="1804" y="549"/>
                  </a:cubicBezTo>
                  <a:cubicBezTo>
                    <a:pt x="1767" y="493"/>
                    <a:pt x="1708" y="473"/>
                    <a:pt x="1642" y="473"/>
                  </a:cubicBezTo>
                  <a:cubicBezTo>
                    <a:pt x="1559" y="473"/>
                    <a:pt x="1465" y="504"/>
                    <a:pt x="1388" y="535"/>
                  </a:cubicBezTo>
                  <a:cubicBezTo>
                    <a:pt x="1549" y="251"/>
                    <a:pt x="1317" y="0"/>
                    <a:pt x="10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1"/>
            <p:cNvSpPr/>
            <p:nvPr/>
          </p:nvSpPr>
          <p:spPr>
            <a:xfrm>
              <a:off x="6239149" y="1065077"/>
              <a:ext cx="83988" cy="69089"/>
            </a:xfrm>
            <a:custGeom>
              <a:avLst/>
              <a:gdLst/>
              <a:ahLst/>
              <a:cxnLst/>
              <a:rect l="l" t="t" r="r" b="b"/>
              <a:pathLst>
                <a:path w="2734" h="2249" extrusionOk="0">
                  <a:moveTo>
                    <a:pt x="1229" y="1"/>
                  </a:moveTo>
                  <a:cubicBezTo>
                    <a:pt x="864" y="1"/>
                    <a:pt x="400" y="404"/>
                    <a:pt x="666" y="730"/>
                  </a:cubicBezTo>
                  <a:cubicBezTo>
                    <a:pt x="559" y="694"/>
                    <a:pt x="434" y="662"/>
                    <a:pt x="320" y="662"/>
                  </a:cubicBezTo>
                  <a:cubicBezTo>
                    <a:pt x="213" y="662"/>
                    <a:pt x="117" y="691"/>
                    <a:pt x="56" y="772"/>
                  </a:cubicBezTo>
                  <a:cubicBezTo>
                    <a:pt x="0" y="883"/>
                    <a:pt x="0" y="1008"/>
                    <a:pt x="42" y="1119"/>
                  </a:cubicBezTo>
                  <a:cubicBezTo>
                    <a:pt x="186" y="1720"/>
                    <a:pt x="589" y="2248"/>
                    <a:pt x="1239" y="2248"/>
                  </a:cubicBezTo>
                  <a:cubicBezTo>
                    <a:pt x="1279" y="2248"/>
                    <a:pt x="1319" y="2246"/>
                    <a:pt x="1360" y="2242"/>
                  </a:cubicBezTo>
                  <a:cubicBezTo>
                    <a:pt x="1748" y="2215"/>
                    <a:pt x="2109" y="2062"/>
                    <a:pt x="2400" y="1798"/>
                  </a:cubicBezTo>
                  <a:cubicBezTo>
                    <a:pt x="2567" y="1618"/>
                    <a:pt x="2678" y="1396"/>
                    <a:pt x="2706" y="1160"/>
                  </a:cubicBezTo>
                  <a:cubicBezTo>
                    <a:pt x="2733" y="1021"/>
                    <a:pt x="2692" y="883"/>
                    <a:pt x="2595" y="786"/>
                  </a:cubicBezTo>
                  <a:cubicBezTo>
                    <a:pt x="2563" y="763"/>
                    <a:pt x="2521" y="752"/>
                    <a:pt x="2479" y="752"/>
                  </a:cubicBezTo>
                  <a:cubicBezTo>
                    <a:pt x="2392" y="752"/>
                    <a:pt x="2303" y="799"/>
                    <a:pt x="2303" y="883"/>
                  </a:cubicBezTo>
                  <a:cubicBezTo>
                    <a:pt x="2289" y="772"/>
                    <a:pt x="2262" y="661"/>
                    <a:pt x="2206" y="564"/>
                  </a:cubicBezTo>
                  <a:cubicBezTo>
                    <a:pt x="2162" y="486"/>
                    <a:pt x="2074" y="444"/>
                    <a:pt x="1984" y="444"/>
                  </a:cubicBezTo>
                  <a:cubicBezTo>
                    <a:pt x="1961" y="444"/>
                    <a:pt x="1938" y="447"/>
                    <a:pt x="1915" y="453"/>
                  </a:cubicBezTo>
                  <a:cubicBezTo>
                    <a:pt x="1873" y="480"/>
                    <a:pt x="1846" y="508"/>
                    <a:pt x="1804" y="522"/>
                  </a:cubicBezTo>
                  <a:cubicBezTo>
                    <a:pt x="1735" y="522"/>
                    <a:pt x="1665" y="494"/>
                    <a:pt x="1624" y="425"/>
                  </a:cubicBezTo>
                  <a:cubicBezTo>
                    <a:pt x="1596" y="369"/>
                    <a:pt x="1582" y="300"/>
                    <a:pt x="1568" y="231"/>
                  </a:cubicBezTo>
                  <a:cubicBezTo>
                    <a:pt x="1508" y="67"/>
                    <a:pt x="1377" y="1"/>
                    <a:pt x="12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1"/>
            <p:cNvSpPr/>
            <p:nvPr/>
          </p:nvSpPr>
          <p:spPr>
            <a:xfrm>
              <a:off x="6252359" y="1079577"/>
              <a:ext cx="56709" cy="47401"/>
            </a:xfrm>
            <a:custGeom>
              <a:avLst/>
              <a:gdLst/>
              <a:ahLst/>
              <a:cxnLst/>
              <a:rect l="l" t="t" r="r" b="b"/>
              <a:pathLst>
                <a:path w="1846" h="1543" extrusionOk="0">
                  <a:moveTo>
                    <a:pt x="764" y="1"/>
                  </a:moveTo>
                  <a:cubicBezTo>
                    <a:pt x="530" y="1"/>
                    <a:pt x="298" y="252"/>
                    <a:pt x="458" y="536"/>
                  </a:cubicBezTo>
                  <a:cubicBezTo>
                    <a:pt x="383" y="506"/>
                    <a:pt x="292" y="480"/>
                    <a:pt x="211" y="480"/>
                  </a:cubicBezTo>
                  <a:cubicBezTo>
                    <a:pt x="142" y="480"/>
                    <a:pt x="80" y="498"/>
                    <a:pt x="42" y="549"/>
                  </a:cubicBezTo>
                  <a:cubicBezTo>
                    <a:pt x="1" y="633"/>
                    <a:pt x="1" y="716"/>
                    <a:pt x="28" y="785"/>
                  </a:cubicBezTo>
                  <a:cubicBezTo>
                    <a:pt x="130" y="1193"/>
                    <a:pt x="396" y="1543"/>
                    <a:pt x="805" y="1543"/>
                  </a:cubicBezTo>
                  <a:cubicBezTo>
                    <a:pt x="841" y="1543"/>
                    <a:pt x="878" y="1540"/>
                    <a:pt x="916" y="1534"/>
                  </a:cubicBezTo>
                  <a:cubicBezTo>
                    <a:pt x="1180" y="1521"/>
                    <a:pt x="1429" y="1423"/>
                    <a:pt x="1624" y="1243"/>
                  </a:cubicBezTo>
                  <a:cubicBezTo>
                    <a:pt x="1735" y="1118"/>
                    <a:pt x="1804" y="966"/>
                    <a:pt x="1832" y="799"/>
                  </a:cubicBezTo>
                  <a:cubicBezTo>
                    <a:pt x="1846" y="716"/>
                    <a:pt x="1818" y="619"/>
                    <a:pt x="1762" y="563"/>
                  </a:cubicBezTo>
                  <a:cubicBezTo>
                    <a:pt x="1738" y="539"/>
                    <a:pt x="1705" y="528"/>
                    <a:pt x="1673" y="528"/>
                  </a:cubicBezTo>
                  <a:cubicBezTo>
                    <a:pt x="1613" y="528"/>
                    <a:pt x="1554" y="565"/>
                    <a:pt x="1554" y="619"/>
                  </a:cubicBezTo>
                  <a:cubicBezTo>
                    <a:pt x="1554" y="549"/>
                    <a:pt x="1527" y="466"/>
                    <a:pt x="1499" y="411"/>
                  </a:cubicBezTo>
                  <a:cubicBezTo>
                    <a:pt x="1453" y="353"/>
                    <a:pt x="1397" y="324"/>
                    <a:pt x="1331" y="324"/>
                  </a:cubicBezTo>
                  <a:cubicBezTo>
                    <a:pt x="1318" y="324"/>
                    <a:pt x="1305" y="325"/>
                    <a:pt x="1291" y="328"/>
                  </a:cubicBezTo>
                  <a:cubicBezTo>
                    <a:pt x="1263" y="355"/>
                    <a:pt x="1249" y="369"/>
                    <a:pt x="1221" y="369"/>
                  </a:cubicBezTo>
                  <a:cubicBezTo>
                    <a:pt x="1211" y="372"/>
                    <a:pt x="1202" y="373"/>
                    <a:pt x="1193" y="373"/>
                  </a:cubicBezTo>
                  <a:cubicBezTo>
                    <a:pt x="1152" y="373"/>
                    <a:pt x="1122" y="348"/>
                    <a:pt x="1110" y="314"/>
                  </a:cubicBezTo>
                  <a:cubicBezTo>
                    <a:pt x="1083" y="272"/>
                    <a:pt x="1069" y="230"/>
                    <a:pt x="1055" y="189"/>
                  </a:cubicBezTo>
                  <a:cubicBezTo>
                    <a:pt x="984" y="56"/>
                    <a:pt x="874" y="1"/>
                    <a:pt x="7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1"/>
            <p:cNvSpPr/>
            <p:nvPr/>
          </p:nvSpPr>
          <p:spPr>
            <a:xfrm>
              <a:off x="5886268" y="919157"/>
              <a:ext cx="138977" cy="120637"/>
            </a:xfrm>
            <a:custGeom>
              <a:avLst/>
              <a:gdLst/>
              <a:ahLst/>
              <a:cxnLst/>
              <a:rect l="l" t="t" r="r" b="b"/>
              <a:pathLst>
                <a:path w="4524" h="3927" extrusionOk="0">
                  <a:moveTo>
                    <a:pt x="1773" y="0"/>
                  </a:moveTo>
                  <a:cubicBezTo>
                    <a:pt x="1628" y="0"/>
                    <a:pt x="1482" y="36"/>
                    <a:pt x="1347" y="111"/>
                  </a:cubicBezTo>
                  <a:cubicBezTo>
                    <a:pt x="875" y="375"/>
                    <a:pt x="750" y="1013"/>
                    <a:pt x="1111" y="1429"/>
                  </a:cubicBezTo>
                  <a:cubicBezTo>
                    <a:pt x="936" y="1357"/>
                    <a:pt x="724" y="1295"/>
                    <a:pt x="533" y="1295"/>
                  </a:cubicBezTo>
                  <a:cubicBezTo>
                    <a:pt x="360" y="1295"/>
                    <a:pt x="204" y="1346"/>
                    <a:pt x="112" y="1485"/>
                  </a:cubicBezTo>
                  <a:cubicBezTo>
                    <a:pt x="15" y="1665"/>
                    <a:pt x="1" y="1873"/>
                    <a:pt x="70" y="2067"/>
                  </a:cubicBezTo>
                  <a:cubicBezTo>
                    <a:pt x="316" y="3051"/>
                    <a:pt x="973" y="3926"/>
                    <a:pt x="2017" y="3926"/>
                  </a:cubicBezTo>
                  <a:cubicBezTo>
                    <a:pt x="2092" y="3926"/>
                    <a:pt x="2169" y="3922"/>
                    <a:pt x="2248" y="3913"/>
                  </a:cubicBezTo>
                  <a:cubicBezTo>
                    <a:pt x="2873" y="3843"/>
                    <a:pt x="3538" y="3649"/>
                    <a:pt x="3982" y="3177"/>
                  </a:cubicBezTo>
                  <a:cubicBezTo>
                    <a:pt x="4260" y="2886"/>
                    <a:pt x="4426" y="2511"/>
                    <a:pt x="4468" y="2123"/>
                  </a:cubicBezTo>
                  <a:cubicBezTo>
                    <a:pt x="4523" y="1901"/>
                    <a:pt x="4454" y="1665"/>
                    <a:pt x="4301" y="1513"/>
                  </a:cubicBezTo>
                  <a:cubicBezTo>
                    <a:pt x="4246" y="1466"/>
                    <a:pt x="4172" y="1445"/>
                    <a:pt x="4098" y="1445"/>
                  </a:cubicBezTo>
                  <a:cubicBezTo>
                    <a:pt x="3950" y="1445"/>
                    <a:pt x="3802" y="1531"/>
                    <a:pt x="3802" y="1679"/>
                  </a:cubicBezTo>
                  <a:cubicBezTo>
                    <a:pt x="3788" y="1485"/>
                    <a:pt x="3733" y="1304"/>
                    <a:pt x="3649" y="1138"/>
                  </a:cubicBezTo>
                  <a:cubicBezTo>
                    <a:pt x="3578" y="1015"/>
                    <a:pt x="3445" y="945"/>
                    <a:pt x="3308" y="945"/>
                  </a:cubicBezTo>
                  <a:cubicBezTo>
                    <a:pt x="3260" y="945"/>
                    <a:pt x="3211" y="953"/>
                    <a:pt x="3164" y="972"/>
                  </a:cubicBezTo>
                  <a:cubicBezTo>
                    <a:pt x="3108" y="999"/>
                    <a:pt x="3039" y="1041"/>
                    <a:pt x="2970" y="1069"/>
                  </a:cubicBezTo>
                  <a:cubicBezTo>
                    <a:pt x="2960" y="1070"/>
                    <a:pt x="2951" y="1070"/>
                    <a:pt x="2941" y="1070"/>
                  </a:cubicBezTo>
                  <a:cubicBezTo>
                    <a:pt x="2840" y="1070"/>
                    <a:pt x="2744" y="1005"/>
                    <a:pt x="2706" y="916"/>
                  </a:cubicBezTo>
                  <a:cubicBezTo>
                    <a:pt x="2664" y="805"/>
                    <a:pt x="2623" y="708"/>
                    <a:pt x="2595" y="597"/>
                  </a:cubicBezTo>
                  <a:cubicBezTo>
                    <a:pt x="2476" y="221"/>
                    <a:pt x="2132" y="0"/>
                    <a:pt x="1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1"/>
            <p:cNvSpPr/>
            <p:nvPr/>
          </p:nvSpPr>
          <p:spPr>
            <a:xfrm>
              <a:off x="5908448" y="947327"/>
              <a:ext cx="94218" cy="81623"/>
            </a:xfrm>
            <a:custGeom>
              <a:avLst/>
              <a:gdLst/>
              <a:ahLst/>
              <a:cxnLst/>
              <a:rect l="l" t="t" r="r" b="b"/>
              <a:pathLst>
                <a:path w="3067" h="2657" extrusionOk="0">
                  <a:moveTo>
                    <a:pt x="1207" y="1"/>
                  </a:moveTo>
                  <a:cubicBezTo>
                    <a:pt x="1113" y="1"/>
                    <a:pt x="1018" y="22"/>
                    <a:pt x="930" y="68"/>
                  </a:cubicBezTo>
                  <a:cubicBezTo>
                    <a:pt x="611" y="249"/>
                    <a:pt x="527" y="679"/>
                    <a:pt x="763" y="956"/>
                  </a:cubicBezTo>
                  <a:cubicBezTo>
                    <a:pt x="640" y="906"/>
                    <a:pt x="498" y="862"/>
                    <a:pt x="371" y="862"/>
                  </a:cubicBezTo>
                  <a:cubicBezTo>
                    <a:pt x="254" y="862"/>
                    <a:pt x="150" y="898"/>
                    <a:pt x="83" y="998"/>
                  </a:cubicBezTo>
                  <a:cubicBezTo>
                    <a:pt x="14" y="1123"/>
                    <a:pt x="0" y="1261"/>
                    <a:pt x="56" y="1386"/>
                  </a:cubicBezTo>
                  <a:cubicBezTo>
                    <a:pt x="225" y="2064"/>
                    <a:pt x="676" y="2656"/>
                    <a:pt x="1386" y="2656"/>
                  </a:cubicBezTo>
                  <a:cubicBezTo>
                    <a:pt x="1432" y="2656"/>
                    <a:pt x="1478" y="2654"/>
                    <a:pt x="1526" y="2649"/>
                  </a:cubicBezTo>
                  <a:cubicBezTo>
                    <a:pt x="1956" y="2621"/>
                    <a:pt x="2372" y="2441"/>
                    <a:pt x="2705" y="2149"/>
                  </a:cubicBezTo>
                  <a:cubicBezTo>
                    <a:pt x="2886" y="1955"/>
                    <a:pt x="3011" y="1692"/>
                    <a:pt x="3038" y="1428"/>
                  </a:cubicBezTo>
                  <a:cubicBezTo>
                    <a:pt x="3066" y="1275"/>
                    <a:pt x="3024" y="1123"/>
                    <a:pt x="2927" y="1012"/>
                  </a:cubicBezTo>
                  <a:cubicBezTo>
                    <a:pt x="2885" y="979"/>
                    <a:pt x="2832" y="963"/>
                    <a:pt x="2779" y="963"/>
                  </a:cubicBezTo>
                  <a:cubicBezTo>
                    <a:pt x="2678" y="963"/>
                    <a:pt x="2581" y="1022"/>
                    <a:pt x="2581" y="1123"/>
                  </a:cubicBezTo>
                  <a:cubicBezTo>
                    <a:pt x="2581" y="998"/>
                    <a:pt x="2539" y="873"/>
                    <a:pt x="2483" y="762"/>
                  </a:cubicBezTo>
                  <a:cubicBezTo>
                    <a:pt x="2433" y="681"/>
                    <a:pt x="2345" y="629"/>
                    <a:pt x="2252" y="629"/>
                  </a:cubicBezTo>
                  <a:cubicBezTo>
                    <a:pt x="2218" y="629"/>
                    <a:pt x="2184" y="636"/>
                    <a:pt x="2151" y="651"/>
                  </a:cubicBezTo>
                  <a:cubicBezTo>
                    <a:pt x="2109" y="665"/>
                    <a:pt x="2067" y="693"/>
                    <a:pt x="2026" y="707"/>
                  </a:cubicBezTo>
                  <a:cubicBezTo>
                    <a:pt x="2015" y="708"/>
                    <a:pt x="2004" y="709"/>
                    <a:pt x="1994" y="709"/>
                  </a:cubicBezTo>
                  <a:cubicBezTo>
                    <a:pt x="1925" y="709"/>
                    <a:pt x="1869" y="670"/>
                    <a:pt x="1845" y="609"/>
                  </a:cubicBezTo>
                  <a:cubicBezTo>
                    <a:pt x="1804" y="540"/>
                    <a:pt x="1790" y="471"/>
                    <a:pt x="1762" y="387"/>
                  </a:cubicBezTo>
                  <a:cubicBezTo>
                    <a:pt x="1682" y="147"/>
                    <a:pt x="1450" y="1"/>
                    <a:pt x="12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1"/>
            <p:cNvSpPr/>
            <p:nvPr/>
          </p:nvSpPr>
          <p:spPr>
            <a:xfrm>
              <a:off x="5572187" y="1314155"/>
              <a:ext cx="300073" cy="354079"/>
            </a:xfrm>
            <a:custGeom>
              <a:avLst/>
              <a:gdLst/>
              <a:ahLst/>
              <a:cxnLst/>
              <a:rect l="l" t="t" r="r" b="b"/>
              <a:pathLst>
                <a:path w="9768" h="11526" extrusionOk="0">
                  <a:moveTo>
                    <a:pt x="1687" y="0"/>
                  </a:moveTo>
                  <a:cubicBezTo>
                    <a:pt x="1666" y="0"/>
                    <a:pt x="1645" y="1"/>
                    <a:pt x="1624" y="2"/>
                  </a:cubicBezTo>
                  <a:cubicBezTo>
                    <a:pt x="1097" y="44"/>
                    <a:pt x="722" y="530"/>
                    <a:pt x="514" y="1015"/>
                  </a:cubicBezTo>
                  <a:cubicBezTo>
                    <a:pt x="1" y="2250"/>
                    <a:pt x="167" y="3665"/>
                    <a:pt x="347" y="4997"/>
                  </a:cubicBezTo>
                  <a:cubicBezTo>
                    <a:pt x="472" y="5940"/>
                    <a:pt x="597" y="6883"/>
                    <a:pt x="722" y="7827"/>
                  </a:cubicBezTo>
                  <a:cubicBezTo>
                    <a:pt x="889" y="9006"/>
                    <a:pt x="1124" y="10324"/>
                    <a:pt x="2109" y="11003"/>
                  </a:cubicBezTo>
                  <a:cubicBezTo>
                    <a:pt x="2692" y="11392"/>
                    <a:pt x="3427" y="11475"/>
                    <a:pt x="4135" y="11503"/>
                  </a:cubicBezTo>
                  <a:cubicBezTo>
                    <a:pt x="4387" y="11517"/>
                    <a:pt x="4641" y="11525"/>
                    <a:pt x="4894" y="11525"/>
                  </a:cubicBezTo>
                  <a:cubicBezTo>
                    <a:pt x="5884" y="11525"/>
                    <a:pt x="6872" y="11398"/>
                    <a:pt x="7756" y="10990"/>
                  </a:cubicBezTo>
                  <a:cubicBezTo>
                    <a:pt x="8865" y="10462"/>
                    <a:pt x="9767" y="9353"/>
                    <a:pt x="9753" y="8118"/>
                  </a:cubicBezTo>
                  <a:cubicBezTo>
                    <a:pt x="9734" y="6764"/>
                    <a:pt x="9008" y="6520"/>
                    <a:pt x="8103" y="6520"/>
                  </a:cubicBezTo>
                  <a:cubicBezTo>
                    <a:pt x="7594" y="6520"/>
                    <a:pt x="7028" y="6597"/>
                    <a:pt x="6500" y="6597"/>
                  </a:cubicBezTo>
                  <a:cubicBezTo>
                    <a:pt x="5937" y="6597"/>
                    <a:pt x="5416" y="6510"/>
                    <a:pt x="5050" y="6148"/>
                  </a:cubicBezTo>
                  <a:cubicBezTo>
                    <a:pt x="4579" y="5676"/>
                    <a:pt x="4454" y="4969"/>
                    <a:pt x="4301" y="4331"/>
                  </a:cubicBezTo>
                  <a:cubicBezTo>
                    <a:pt x="4024" y="3193"/>
                    <a:pt x="3594" y="2097"/>
                    <a:pt x="3025" y="1084"/>
                  </a:cubicBezTo>
                  <a:cubicBezTo>
                    <a:pt x="2730" y="562"/>
                    <a:pt x="2280" y="0"/>
                    <a:pt x="16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1"/>
            <p:cNvSpPr/>
            <p:nvPr/>
          </p:nvSpPr>
          <p:spPr>
            <a:xfrm>
              <a:off x="5575597" y="1387514"/>
              <a:ext cx="296663" cy="280750"/>
            </a:xfrm>
            <a:custGeom>
              <a:avLst/>
              <a:gdLst/>
              <a:ahLst/>
              <a:cxnLst/>
              <a:rect l="l" t="t" r="r" b="b"/>
              <a:pathLst>
                <a:path w="9657" h="9139" extrusionOk="0">
                  <a:moveTo>
                    <a:pt x="84" y="1"/>
                  </a:moveTo>
                  <a:lnTo>
                    <a:pt x="84" y="1"/>
                  </a:lnTo>
                  <a:cubicBezTo>
                    <a:pt x="1" y="847"/>
                    <a:pt x="112" y="1735"/>
                    <a:pt x="236" y="2609"/>
                  </a:cubicBezTo>
                  <a:cubicBezTo>
                    <a:pt x="361" y="3538"/>
                    <a:pt x="486" y="4481"/>
                    <a:pt x="611" y="5425"/>
                  </a:cubicBezTo>
                  <a:cubicBezTo>
                    <a:pt x="778" y="6604"/>
                    <a:pt x="1013" y="7936"/>
                    <a:pt x="1998" y="8602"/>
                  </a:cubicBezTo>
                  <a:cubicBezTo>
                    <a:pt x="2581" y="8990"/>
                    <a:pt x="3316" y="9073"/>
                    <a:pt x="4024" y="9115"/>
                  </a:cubicBezTo>
                  <a:cubicBezTo>
                    <a:pt x="4286" y="9130"/>
                    <a:pt x="4550" y="9139"/>
                    <a:pt x="4815" y="9139"/>
                  </a:cubicBezTo>
                  <a:cubicBezTo>
                    <a:pt x="5793" y="9139"/>
                    <a:pt x="6771" y="9014"/>
                    <a:pt x="7645" y="8588"/>
                  </a:cubicBezTo>
                  <a:cubicBezTo>
                    <a:pt x="8754" y="8061"/>
                    <a:pt x="9656" y="6951"/>
                    <a:pt x="9642" y="5730"/>
                  </a:cubicBezTo>
                  <a:lnTo>
                    <a:pt x="9642" y="5730"/>
                  </a:lnTo>
                  <a:lnTo>
                    <a:pt x="8532" y="5980"/>
                  </a:lnTo>
                  <a:cubicBezTo>
                    <a:pt x="7159" y="6846"/>
                    <a:pt x="6006" y="7201"/>
                    <a:pt x="5038" y="7201"/>
                  </a:cubicBezTo>
                  <a:cubicBezTo>
                    <a:pt x="679" y="7201"/>
                    <a:pt x="84" y="2"/>
                    <a:pt x="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1"/>
            <p:cNvSpPr/>
            <p:nvPr/>
          </p:nvSpPr>
          <p:spPr>
            <a:xfrm>
              <a:off x="6016275" y="1106733"/>
              <a:ext cx="320502" cy="361482"/>
            </a:xfrm>
            <a:custGeom>
              <a:avLst/>
              <a:gdLst/>
              <a:ahLst/>
              <a:cxnLst/>
              <a:rect l="l" t="t" r="r" b="b"/>
              <a:pathLst>
                <a:path w="10433" h="11767" extrusionOk="0">
                  <a:moveTo>
                    <a:pt x="8284" y="1"/>
                  </a:moveTo>
                  <a:cubicBezTo>
                    <a:pt x="8167" y="1"/>
                    <a:pt x="8050" y="17"/>
                    <a:pt x="7935" y="54"/>
                  </a:cubicBezTo>
                  <a:cubicBezTo>
                    <a:pt x="7366" y="234"/>
                    <a:pt x="7033" y="817"/>
                    <a:pt x="6756" y="1330"/>
                  </a:cubicBezTo>
                  <a:cubicBezTo>
                    <a:pt x="6492" y="1788"/>
                    <a:pt x="6270" y="2274"/>
                    <a:pt x="6118" y="2773"/>
                  </a:cubicBezTo>
                  <a:cubicBezTo>
                    <a:pt x="5910" y="3508"/>
                    <a:pt x="5924" y="4299"/>
                    <a:pt x="5688" y="5034"/>
                  </a:cubicBezTo>
                  <a:cubicBezTo>
                    <a:pt x="4966" y="7379"/>
                    <a:pt x="0" y="7171"/>
                    <a:pt x="943" y="9917"/>
                  </a:cubicBezTo>
                  <a:cubicBezTo>
                    <a:pt x="1221" y="10777"/>
                    <a:pt x="2081" y="11360"/>
                    <a:pt x="2955" y="11596"/>
                  </a:cubicBezTo>
                  <a:cubicBezTo>
                    <a:pt x="3441" y="11725"/>
                    <a:pt x="3940" y="11767"/>
                    <a:pt x="4442" y="11767"/>
                  </a:cubicBezTo>
                  <a:cubicBezTo>
                    <a:pt x="4856" y="11767"/>
                    <a:pt x="5274" y="11738"/>
                    <a:pt x="5688" y="11707"/>
                  </a:cubicBezTo>
                  <a:cubicBezTo>
                    <a:pt x="6742" y="11638"/>
                    <a:pt x="7880" y="11540"/>
                    <a:pt x="8698" y="10888"/>
                  </a:cubicBezTo>
                  <a:cubicBezTo>
                    <a:pt x="9586" y="10181"/>
                    <a:pt x="9919" y="9016"/>
                    <a:pt x="10099" y="7906"/>
                  </a:cubicBezTo>
                  <a:cubicBezTo>
                    <a:pt x="10405" y="6130"/>
                    <a:pt x="10432" y="4327"/>
                    <a:pt x="10196" y="2551"/>
                  </a:cubicBezTo>
                  <a:cubicBezTo>
                    <a:pt x="10113" y="1913"/>
                    <a:pt x="9975" y="1261"/>
                    <a:pt x="9600" y="734"/>
                  </a:cubicBezTo>
                  <a:cubicBezTo>
                    <a:pt x="9296" y="317"/>
                    <a:pt x="8790" y="1"/>
                    <a:pt x="82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1"/>
            <p:cNvSpPr/>
            <p:nvPr/>
          </p:nvSpPr>
          <p:spPr>
            <a:xfrm>
              <a:off x="6026905" y="1151431"/>
              <a:ext cx="309873" cy="316785"/>
            </a:xfrm>
            <a:custGeom>
              <a:avLst/>
              <a:gdLst/>
              <a:ahLst/>
              <a:cxnLst/>
              <a:rect l="l" t="t" r="r" b="b"/>
              <a:pathLst>
                <a:path w="10087" h="10312" extrusionOk="0">
                  <a:moveTo>
                    <a:pt x="9615" y="0"/>
                  </a:moveTo>
                  <a:cubicBezTo>
                    <a:pt x="9615" y="1568"/>
                    <a:pt x="9615" y="3274"/>
                    <a:pt x="9018" y="4731"/>
                  </a:cubicBezTo>
                  <a:cubicBezTo>
                    <a:pt x="8435" y="6201"/>
                    <a:pt x="7104" y="7477"/>
                    <a:pt x="5522" y="7533"/>
                  </a:cubicBezTo>
                  <a:cubicBezTo>
                    <a:pt x="5469" y="7537"/>
                    <a:pt x="5415" y="7539"/>
                    <a:pt x="5361" y="7539"/>
                  </a:cubicBezTo>
                  <a:cubicBezTo>
                    <a:pt x="5037" y="7539"/>
                    <a:pt x="4708" y="7468"/>
                    <a:pt x="4398" y="7325"/>
                  </a:cubicBezTo>
                  <a:cubicBezTo>
                    <a:pt x="3705" y="7006"/>
                    <a:pt x="3330" y="6201"/>
                    <a:pt x="3275" y="5438"/>
                  </a:cubicBezTo>
                  <a:cubicBezTo>
                    <a:pt x="1721" y="6187"/>
                    <a:pt x="1" y="6742"/>
                    <a:pt x="597" y="8462"/>
                  </a:cubicBezTo>
                  <a:cubicBezTo>
                    <a:pt x="889" y="9322"/>
                    <a:pt x="1735" y="9905"/>
                    <a:pt x="2609" y="10141"/>
                  </a:cubicBezTo>
                  <a:cubicBezTo>
                    <a:pt x="3095" y="10270"/>
                    <a:pt x="3594" y="10312"/>
                    <a:pt x="4096" y="10312"/>
                  </a:cubicBezTo>
                  <a:cubicBezTo>
                    <a:pt x="4510" y="10312"/>
                    <a:pt x="4928" y="10283"/>
                    <a:pt x="5342" y="10252"/>
                  </a:cubicBezTo>
                  <a:cubicBezTo>
                    <a:pt x="6396" y="10183"/>
                    <a:pt x="7534" y="10085"/>
                    <a:pt x="8352" y="9433"/>
                  </a:cubicBezTo>
                  <a:cubicBezTo>
                    <a:pt x="9240" y="8740"/>
                    <a:pt x="9573" y="7561"/>
                    <a:pt x="9753" y="6451"/>
                  </a:cubicBezTo>
                  <a:cubicBezTo>
                    <a:pt x="10059" y="4675"/>
                    <a:pt x="10086" y="2872"/>
                    <a:pt x="9850" y="1096"/>
                  </a:cubicBezTo>
                  <a:cubicBezTo>
                    <a:pt x="9795" y="721"/>
                    <a:pt x="9726" y="361"/>
                    <a:pt x="9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1"/>
            <p:cNvSpPr/>
            <p:nvPr/>
          </p:nvSpPr>
          <p:spPr>
            <a:xfrm>
              <a:off x="5730733" y="1011255"/>
              <a:ext cx="441108" cy="919818"/>
            </a:xfrm>
            <a:custGeom>
              <a:avLst/>
              <a:gdLst/>
              <a:ahLst/>
              <a:cxnLst/>
              <a:rect l="l" t="t" r="r" b="b"/>
              <a:pathLst>
                <a:path w="14359" h="29942" extrusionOk="0">
                  <a:moveTo>
                    <a:pt x="7485" y="0"/>
                  </a:moveTo>
                  <a:cubicBezTo>
                    <a:pt x="6903" y="0"/>
                    <a:pt x="6319" y="99"/>
                    <a:pt x="5771" y="290"/>
                  </a:cubicBezTo>
                  <a:cubicBezTo>
                    <a:pt x="4287" y="817"/>
                    <a:pt x="3080" y="1927"/>
                    <a:pt x="2234" y="3245"/>
                  </a:cubicBezTo>
                  <a:cubicBezTo>
                    <a:pt x="0" y="6713"/>
                    <a:pt x="264" y="11180"/>
                    <a:pt x="833" y="15259"/>
                  </a:cubicBezTo>
                  <a:cubicBezTo>
                    <a:pt x="1146" y="17462"/>
                    <a:pt x="3310" y="29941"/>
                    <a:pt x="7294" y="29941"/>
                  </a:cubicBezTo>
                  <a:cubicBezTo>
                    <a:pt x="8076" y="29941"/>
                    <a:pt x="8928" y="29460"/>
                    <a:pt x="9850" y="28327"/>
                  </a:cubicBezTo>
                  <a:cubicBezTo>
                    <a:pt x="14359" y="22764"/>
                    <a:pt x="14026" y="11694"/>
                    <a:pt x="12500" y="5201"/>
                  </a:cubicBezTo>
                  <a:cubicBezTo>
                    <a:pt x="12111" y="3578"/>
                    <a:pt x="11542" y="1886"/>
                    <a:pt x="10224" y="873"/>
                  </a:cubicBezTo>
                  <a:cubicBezTo>
                    <a:pt x="9441" y="281"/>
                    <a:pt x="8466" y="0"/>
                    <a:pt x="74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1"/>
            <p:cNvSpPr/>
            <p:nvPr/>
          </p:nvSpPr>
          <p:spPr>
            <a:xfrm>
              <a:off x="5774202" y="1171030"/>
              <a:ext cx="397640" cy="759675"/>
            </a:xfrm>
            <a:custGeom>
              <a:avLst/>
              <a:gdLst/>
              <a:ahLst/>
              <a:cxnLst/>
              <a:rect l="l" t="t" r="r" b="b"/>
              <a:pathLst>
                <a:path w="12944" h="24729" extrusionOk="0">
                  <a:moveTo>
                    <a:pt x="11085" y="0"/>
                  </a:moveTo>
                  <a:cubicBezTo>
                    <a:pt x="11085" y="2"/>
                    <a:pt x="12374" y="15492"/>
                    <a:pt x="5405" y="15492"/>
                  </a:cubicBezTo>
                  <a:cubicBezTo>
                    <a:pt x="3977" y="15492"/>
                    <a:pt x="2203" y="14842"/>
                    <a:pt x="0" y="13276"/>
                  </a:cubicBezTo>
                  <a:lnTo>
                    <a:pt x="0" y="13276"/>
                  </a:lnTo>
                  <a:cubicBezTo>
                    <a:pt x="924" y="17717"/>
                    <a:pt x="2884" y="24728"/>
                    <a:pt x="5873" y="24728"/>
                  </a:cubicBezTo>
                  <a:cubicBezTo>
                    <a:pt x="6657" y="24728"/>
                    <a:pt x="7510" y="24247"/>
                    <a:pt x="8435" y="23112"/>
                  </a:cubicBezTo>
                  <a:cubicBezTo>
                    <a:pt x="12944" y="17549"/>
                    <a:pt x="12611" y="6479"/>
                    <a:pt x="110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1"/>
            <p:cNvSpPr/>
            <p:nvPr/>
          </p:nvSpPr>
          <p:spPr>
            <a:xfrm>
              <a:off x="5818101" y="1099207"/>
              <a:ext cx="115231" cy="767478"/>
            </a:xfrm>
            <a:custGeom>
              <a:avLst/>
              <a:gdLst/>
              <a:ahLst/>
              <a:cxnLst/>
              <a:rect l="l" t="t" r="r" b="b"/>
              <a:pathLst>
                <a:path w="3751" h="24983" extrusionOk="0">
                  <a:moveTo>
                    <a:pt x="2076" y="1"/>
                  </a:moveTo>
                  <a:cubicBezTo>
                    <a:pt x="2060" y="1"/>
                    <a:pt x="2046" y="8"/>
                    <a:pt x="2040" y="21"/>
                  </a:cubicBezTo>
                  <a:cubicBezTo>
                    <a:pt x="1304" y="826"/>
                    <a:pt x="777" y="1811"/>
                    <a:pt x="500" y="2851"/>
                  </a:cubicBezTo>
                  <a:cubicBezTo>
                    <a:pt x="222" y="3906"/>
                    <a:pt x="70" y="4974"/>
                    <a:pt x="42" y="6056"/>
                  </a:cubicBezTo>
                  <a:cubicBezTo>
                    <a:pt x="0" y="8220"/>
                    <a:pt x="139" y="10370"/>
                    <a:pt x="444" y="12507"/>
                  </a:cubicBezTo>
                  <a:cubicBezTo>
                    <a:pt x="749" y="14643"/>
                    <a:pt x="1166" y="16752"/>
                    <a:pt x="1637" y="18847"/>
                  </a:cubicBezTo>
                  <a:cubicBezTo>
                    <a:pt x="1873" y="19901"/>
                    <a:pt x="2123" y="20955"/>
                    <a:pt x="2372" y="21996"/>
                  </a:cubicBezTo>
                  <a:cubicBezTo>
                    <a:pt x="2483" y="22523"/>
                    <a:pt x="2636" y="23036"/>
                    <a:pt x="2816" y="23550"/>
                  </a:cubicBezTo>
                  <a:cubicBezTo>
                    <a:pt x="2983" y="24063"/>
                    <a:pt x="3260" y="24548"/>
                    <a:pt x="3621" y="24965"/>
                  </a:cubicBezTo>
                  <a:cubicBezTo>
                    <a:pt x="3634" y="24977"/>
                    <a:pt x="3648" y="24983"/>
                    <a:pt x="3662" y="24983"/>
                  </a:cubicBezTo>
                  <a:cubicBezTo>
                    <a:pt x="3708" y="24983"/>
                    <a:pt x="3750" y="24924"/>
                    <a:pt x="3718" y="24881"/>
                  </a:cubicBezTo>
                  <a:cubicBezTo>
                    <a:pt x="3371" y="24465"/>
                    <a:pt x="3122" y="24007"/>
                    <a:pt x="2955" y="23494"/>
                  </a:cubicBezTo>
                  <a:cubicBezTo>
                    <a:pt x="2789" y="22995"/>
                    <a:pt x="2650" y="22481"/>
                    <a:pt x="2539" y="21954"/>
                  </a:cubicBezTo>
                  <a:cubicBezTo>
                    <a:pt x="2303" y="20900"/>
                    <a:pt x="2053" y="19846"/>
                    <a:pt x="1818" y="18805"/>
                  </a:cubicBezTo>
                  <a:cubicBezTo>
                    <a:pt x="1360" y="16710"/>
                    <a:pt x="944" y="14602"/>
                    <a:pt x="652" y="12479"/>
                  </a:cubicBezTo>
                  <a:cubicBezTo>
                    <a:pt x="333" y="10357"/>
                    <a:pt x="194" y="8206"/>
                    <a:pt x="222" y="6070"/>
                  </a:cubicBezTo>
                  <a:cubicBezTo>
                    <a:pt x="236" y="5002"/>
                    <a:pt x="389" y="3934"/>
                    <a:pt x="652" y="2893"/>
                  </a:cubicBezTo>
                  <a:cubicBezTo>
                    <a:pt x="916" y="1867"/>
                    <a:pt x="1415" y="909"/>
                    <a:pt x="2123" y="105"/>
                  </a:cubicBezTo>
                  <a:cubicBezTo>
                    <a:pt x="2137" y="77"/>
                    <a:pt x="2137" y="49"/>
                    <a:pt x="2123" y="21"/>
                  </a:cubicBezTo>
                  <a:cubicBezTo>
                    <a:pt x="2109" y="8"/>
                    <a:pt x="2092" y="1"/>
                    <a:pt x="20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1"/>
            <p:cNvSpPr/>
            <p:nvPr/>
          </p:nvSpPr>
          <p:spPr>
            <a:xfrm>
              <a:off x="5988996" y="1080498"/>
              <a:ext cx="103588" cy="782623"/>
            </a:xfrm>
            <a:custGeom>
              <a:avLst/>
              <a:gdLst/>
              <a:ahLst/>
              <a:cxnLst/>
              <a:rect l="l" t="t" r="r" b="b"/>
              <a:pathLst>
                <a:path w="3372" h="25476" extrusionOk="0">
                  <a:moveTo>
                    <a:pt x="336" y="1"/>
                  </a:moveTo>
                  <a:cubicBezTo>
                    <a:pt x="313" y="1"/>
                    <a:pt x="288" y="14"/>
                    <a:pt x="278" y="34"/>
                  </a:cubicBezTo>
                  <a:cubicBezTo>
                    <a:pt x="264" y="62"/>
                    <a:pt x="278" y="89"/>
                    <a:pt x="305" y="103"/>
                  </a:cubicBezTo>
                  <a:cubicBezTo>
                    <a:pt x="791" y="367"/>
                    <a:pt x="1221" y="728"/>
                    <a:pt x="1568" y="1144"/>
                  </a:cubicBezTo>
                  <a:cubicBezTo>
                    <a:pt x="1915" y="1574"/>
                    <a:pt x="2192" y="2045"/>
                    <a:pt x="2414" y="2559"/>
                  </a:cubicBezTo>
                  <a:cubicBezTo>
                    <a:pt x="2830" y="3585"/>
                    <a:pt x="2997" y="4695"/>
                    <a:pt x="3052" y="5791"/>
                  </a:cubicBezTo>
                  <a:cubicBezTo>
                    <a:pt x="3177" y="8011"/>
                    <a:pt x="3163" y="10244"/>
                    <a:pt x="3052" y="12464"/>
                  </a:cubicBezTo>
                  <a:cubicBezTo>
                    <a:pt x="2983" y="13574"/>
                    <a:pt x="2900" y="14683"/>
                    <a:pt x="2747" y="15793"/>
                  </a:cubicBezTo>
                  <a:cubicBezTo>
                    <a:pt x="2678" y="16348"/>
                    <a:pt x="2594" y="16889"/>
                    <a:pt x="2511" y="17444"/>
                  </a:cubicBezTo>
                  <a:cubicBezTo>
                    <a:pt x="2456" y="17708"/>
                    <a:pt x="2400" y="17985"/>
                    <a:pt x="2359" y="18263"/>
                  </a:cubicBezTo>
                  <a:lnTo>
                    <a:pt x="2275" y="18665"/>
                  </a:lnTo>
                  <a:lnTo>
                    <a:pt x="2192" y="19081"/>
                  </a:lnTo>
                  <a:cubicBezTo>
                    <a:pt x="1707" y="21245"/>
                    <a:pt x="985" y="23368"/>
                    <a:pt x="28" y="25379"/>
                  </a:cubicBezTo>
                  <a:cubicBezTo>
                    <a:pt x="1" y="25434"/>
                    <a:pt x="44" y="25476"/>
                    <a:pt x="89" y="25476"/>
                  </a:cubicBezTo>
                  <a:cubicBezTo>
                    <a:pt x="114" y="25476"/>
                    <a:pt x="138" y="25464"/>
                    <a:pt x="153" y="25435"/>
                  </a:cubicBezTo>
                  <a:cubicBezTo>
                    <a:pt x="638" y="24436"/>
                    <a:pt x="1082" y="23396"/>
                    <a:pt x="1457" y="22355"/>
                  </a:cubicBezTo>
                  <a:cubicBezTo>
                    <a:pt x="1817" y="21287"/>
                    <a:pt x="2123" y="20219"/>
                    <a:pt x="2359" y="19123"/>
                  </a:cubicBezTo>
                  <a:lnTo>
                    <a:pt x="2456" y="18720"/>
                  </a:lnTo>
                  <a:lnTo>
                    <a:pt x="2539" y="18304"/>
                  </a:lnTo>
                  <a:cubicBezTo>
                    <a:pt x="2594" y="18027"/>
                    <a:pt x="2650" y="17763"/>
                    <a:pt x="2691" y="17486"/>
                  </a:cubicBezTo>
                  <a:cubicBezTo>
                    <a:pt x="2789" y="16931"/>
                    <a:pt x="2886" y="16376"/>
                    <a:pt x="2941" y="15821"/>
                  </a:cubicBezTo>
                  <a:cubicBezTo>
                    <a:pt x="3094" y="14711"/>
                    <a:pt x="3191" y="13601"/>
                    <a:pt x="3260" y="12492"/>
                  </a:cubicBezTo>
                  <a:cubicBezTo>
                    <a:pt x="3371" y="10258"/>
                    <a:pt x="3357" y="8025"/>
                    <a:pt x="3233" y="5791"/>
                  </a:cubicBezTo>
                  <a:cubicBezTo>
                    <a:pt x="3163" y="4667"/>
                    <a:pt x="2997" y="3544"/>
                    <a:pt x="2553" y="2503"/>
                  </a:cubicBezTo>
                  <a:cubicBezTo>
                    <a:pt x="2331" y="1976"/>
                    <a:pt x="2039" y="1491"/>
                    <a:pt x="1679" y="1061"/>
                  </a:cubicBezTo>
                  <a:cubicBezTo>
                    <a:pt x="1304" y="617"/>
                    <a:pt x="860" y="270"/>
                    <a:pt x="361" y="6"/>
                  </a:cubicBezTo>
                  <a:cubicBezTo>
                    <a:pt x="353" y="2"/>
                    <a:pt x="345" y="1"/>
                    <a:pt x="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1"/>
            <p:cNvSpPr/>
            <p:nvPr/>
          </p:nvSpPr>
          <p:spPr>
            <a:xfrm>
              <a:off x="5928908" y="1127346"/>
              <a:ext cx="37939" cy="717558"/>
            </a:xfrm>
            <a:custGeom>
              <a:avLst/>
              <a:gdLst/>
              <a:ahLst/>
              <a:cxnLst/>
              <a:rect l="l" t="t" r="r" b="b"/>
              <a:pathLst>
                <a:path w="1235" h="23358" extrusionOk="0">
                  <a:moveTo>
                    <a:pt x="758" y="0"/>
                  </a:moveTo>
                  <a:cubicBezTo>
                    <a:pt x="742" y="0"/>
                    <a:pt x="728" y="7"/>
                    <a:pt x="722" y="21"/>
                  </a:cubicBezTo>
                  <a:cubicBezTo>
                    <a:pt x="541" y="201"/>
                    <a:pt x="389" y="409"/>
                    <a:pt x="291" y="645"/>
                  </a:cubicBezTo>
                  <a:cubicBezTo>
                    <a:pt x="194" y="867"/>
                    <a:pt x="125" y="1117"/>
                    <a:pt x="83" y="1367"/>
                  </a:cubicBezTo>
                  <a:cubicBezTo>
                    <a:pt x="28" y="1852"/>
                    <a:pt x="0" y="2338"/>
                    <a:pt x="14" y="2837"/>
                  </a:cubicBezTo>
                  <a:cubicBezTo>
                    <a:pt x="14" y="3323"/>
                    <a:pt x="14" y="3808"/>
                    <a:pt x="28" y="4294"/>
                  </a:cubicBezTo>
                  <a:lnTo>
                    <a:pt x="42" y="5029"/>
                  </a:lnTo>
                  <a:lnTo>
                    <a:pt x="83" y="5764"/>
                  </a:lnTo>
                  <a:cubicBezTo>
                    <a:pt x="167" y="7720"/>
                    <a:pt x="305" y="9663"/>
                    <a:pt x="472" y="11619"/>
                  </a:cubicBezTo>
                  <a:cubicBezTo>
                    <a:pt x="638" y="13561"/>
                    <a:pt x="805" y="15503"/>
                    <a:pt x="916" y="17445"/>
                  </a:cubicBezTo>
                  <a:cubicBezTo>
                    <a:pt x="985" y="18416"/>
                    <a:pt x="1027" y="19401"/>
                    <a:pt x="1041" y="20372"/>
                  </a:cubicBezTo>
                  <a:cubicBezTo>
                    <a:pt x="1068" y="20858"/>
                    <a:pt x="1068" y="21343"/>
                    <a:pt x="1068" y="21829"/>
                  </a:cubicBezTo>
                  <a:cubicBezTo>
                    <a:pt x="1068" y="22314"/>
                    <a:pt x="1054" y="22814"/>
                    <a:pt x="1054" y="23299"/>
                  </a:cubicBezTo>
                  <a:cubicBezTo>
                    <a:pt x="1054" y="23327"/>
                    <a:pt x="1082" y="23355"/>
                    <a:pt x="1110" y="23355"/>
                  </a:cubicBezTo>
                  <a:cubicBezTo>
                    <a:pt x="1116" y="23357"/>
                    <a:pt x="1121" y="23358"/>
                    <a:pt x="1126" y="23358"/>
                  </a:cubicBezTo>
                  <a:cubicBezTo>
                    <a:pt x="1159" y="23358"/>
                    <a:pt x="1179" y="23323"/>
                    <a:pt x="1179" y="23299"/>
                  </a:cubicBezTo>
                  <a:cubicBezTo>
                    <a:pt x="1193" y="22814"/>
                    <a:pt x="1221" y="22314"/>
                    <a:pt x="1221" y="21829"/>
                  </a:cubicBezTo>
                  <a:cubicBezTo>
                    <a:pt x="1221" y="21343"/>
                    <a:pt x="1235" y="20858"/>
                    <a:pt x="1221" y="20358"/>
                  </a:cubicBezTo>
                  <a:cubicBezTo>
                    <a:pt x="1207" y="19387"/>
                    <a:pt x="1165" y="18416"/>
                    <a:pt x="1110" y="17431"/>
                  </a:cubicBezTo>
                  <a:cubicBezTo>
                    <a:pt x="999" y="15489"/>
                    <a:pt x="846" y="13533"/>
                    <a:pt x="680" y="11591"/>
                  </a:cubicBezTo>
                  <a:cubicBezTo>
                    <a:pt x="513" y="9649"/>
                    <a:pt x="347" y="7707"/>
                    <a:pt x="264" y="5750"/>
                  </a:cubicBezTo>
                  <a:lnTo>
                    <a:pt x="222" y="5029"/>
                  </a:lnTo>
                  <a:lnTo>
                    <a:pt x="208" y="4294"/>
                  </a:lnTo>
                  <a:cubicBezTo>
                    <a:pt x="180" y="3808"/>
                    <a:pt x="180" y="3323"/>
                    <a:pt x="180" y="2823"/>
                  </a:cubicBezTo>
                  <a:cubicBezTo>
                    <a:pt x="153" y="2338"/>
                    <a:pt x="180" y="1866"/>
                    <a:pt x="236" y="1381"/>
                  </a:cubicBezTo>
                  <a:cubicBezTo>
                    <a:pt x="278" y="909"/>
                    <a:pt x="472" y="451"/>
                    <a:pt x="805" y="104"/>
                  </a:cubicBezTo>
                  <a:cubicBezTo>
                    <a:pt x="819" y="90"/>
                    <a:pt x="819" y="49"/>
                    <a:pt x="805" y="21"/>
                  </a:cubicBezTo>
                  <a:cubicBezTo>
                    <a:pt x="791" y="7"/>
                    <a:pt x="774" y="0"/>
                    <a:pt x="7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1"/>
            <p:cNvSpPr/>
            <p:nvPr/>
          </p:nvSpPr>
          <p:spPr>
            <a:xfrm>
              <a:off x="6164991" y="1150171"/>
              <a:ext cx="106875" cy="184105"/>
            </a:xfrm>
            <a:custGeom>
              <a:avLst/>
              <a:gdLst/>
              <a:ahLst/>
              <a:cxnLst/>
              <a:rect l="l" t="t" r="r" b="b"/>
              <a:pathLst>
                <a:path w="3479" h="5993" extrusionOk="0">
                  <a:moveTo>
                    <a:pt x="3241" y="0"/>
                  </a:moveTo>
                  <a:cubicBezTo>
                    <a:pt x="2960" y="0"/>
                    <a:pt x="2685" y="122"/>
                    <a:pt x="2498" y="332"/>
                  </a:cubicBezTo>
                  <a:cubicBezTo>
                    <a:pt x="2276" y="582"/>
                    <a:pt x="2137" y="887"/>
                    <a:pt x="2068" y="1206"/>
                  </a:cubicBezTo>
                  <a:cubicBezTo>
                    <a:pt x="1957" y="1817"/>
                    <a:pt x="1873" y="2427"/>
                    <a:pt x="1846" y="3051"/>
                  </a:cubicBezTo>
                  <a:cubicBezTo>
                    <a:pt x="1818" y="3357"/>
                    <a:pt x="1776" y="3662"/>
                    <a:pt x="1707" y="3967"/>
                  </a:cubicBezTo>
                  <a:cubicBezTo>
                    <a:pt x="1638" y="4258"/>
                    <a:pt x="1540" y="4536"/>
                    <a:pt x="1402" y="4799"/>
                  </a:cubicBezTo>
                  <a:cubicBezTo>
                    <a:pt x="1249" y="5063"/>
                    <a:pt x="1069" y="5299"/>
                    <a:pt x="847" y="5493"/>
                  </a:cubicBezTo>
                  <a:cubicBezTo>
                    <a:pt x="611" y="5687"/>
                    <a:pt x="334" y="5826"/>
                    <a:pt x="42" y="5868"/>
                  </a:cubicBezTo>
                  <a:lnTo>
                    <a:pt x="56" y="5881"/>
                  </a:lnTo>
                  <a:cubicBezTo>
                    <a:pt x="28" y="5881"/>
                    <a:pt x="1" y="5909"/>
                    <a:pt x="1" y="5937"/>
                  </a:cubicBezTo>
                  <a:cubicBezTo>
                    <a:pt x="14" y="5979"/>
                    <a:pt x="42" y="5992"/>
                    <a:pt x="70" y="5992"/>
                  </a:cubicBezTo>
                  <a:cubicBezTo>
                    <a:pt x="389" y="5951"/>
                    <a:pt x="694" y="5826"/>
                    <a:pt x="958" y="5632"/>
                  </a:cubicBezTo>
                  <a:cubicBezTo>
                    <a:pt x="1208" y="5424"/>
                    <a:pt x="1416" y="5174"/>
                    <a:pt x="1568" y="4896"/>
                  </a:cubicBezTo>
                  <a:cubicBezTo>
                    <a:pt x="1721" y="4619"/>
                    <a:pt x="1846" y="4314"/>
                    <a:pt x="1915" y="4009"/>
                  </a:cubicBezTo>
                  <a:cubicBezTo>
                    <a:pt x="1984" y="3703"/>
                    <a:pt x="2040" y="3384"/>
                    <a:pt x="2068" y="3079"/>
                  </a:cubicBezTo>
                  <a:cubicBezTo>
                    <a:pt x="2095" y="2469"/>
                    <a:pt x="2165" y="1858"/>
                    <a:pt x="2276" y="1248"/>
                  </a:cubicBezTo>
                  <a:cubicBezTo>
                    <a:pt x="2317" y="957"/>
                    <a:pt x="2442" y="679"/>
                    <a:pt x="2623" y="457"/>
                  </a:cubicBezTo>
                  <a:cubicBezTo>
                    <a:pt x="2778" y="254"/>
                    <a:pt x="3006" y="143"/>
                    <a:pt x="3252" y="143"/>
                  </a:cubicBezTo>
                  <a:cubicBezTo>
                    <a:pt x="3291" y="143"/>
                    <a:pt x="3331" y="146"/>
                    <a:pt x="3372" y="152"/>
                  </a:cubicBezTo>
                  <a:cubicBezTo>
                    <a:pt x="3376" y="153"/>
                    <a:pt x="3379" y="153"/>
                    <a:pt x="3383" y="153"/>
                  </a:cubicBezTo>
                  <a:cubicBezTo>
                    <a:pt x="3457" y="153"/>
                    <a:pt x="3479" y="27"/>
                    <a:pt x="3399" y="13"/>
                  </a:cubicBezTo>
                  <a:cubicBezTo>
                    <a:pt x="3347" y="5"/>
                    <a:pt x="3294" y="0"/>
                    <a:pt x="32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1"/>
            <p:cNvSpPr/>
            <p:nvPr/>
          </p:nvSpPr>
          <p:spPr>
            <a:xfrm>
              <a:off x="6176941" y="1174440"/>
              <a:ext cx="137656" cy="255713"/>
            </a:xfrm>
            <a:custGeom>
              <a:avLst/>
              <a:gdLst/>
              <a:ahLst/>
              <a:cxnLst/>
              <a:rect l="l" t="t" r="r" b="b"/>
              <a:pathLst>
                <a:path w="4481" h="8324" extrusionOk="0">
                  <a:moveTo>
                    <a:pt x="4217" y="0"/>
                  </a:moveTo>
                  <a:cubicBezTo>
                    <a:pt x="4190" y="0"/>
                    <a:pt x="4162" y="42"/>
                    <a:pt x="4162" y="70"/>
                  </a:cubicBezTo>
                  <a:cubicBezTo>
                    <a:pt x="4273" y="944"/>
                    <a:pt x="4287" y="1818"/>
                    <a:pt x="4231" y="2705"/>
                  </a:cubicBezTo>
                  <a:cubicBezTo>
                    <a:pt x="4162" y="3565"/>
                    <a:pt x="4009" y="4439"/>
                    <a:pt x="3773" y="5286"/>
                  </a:cubicBezTo>
                  <a:cubicBezTo>
                    <a:pt x="3662" y="5702"/>
                    <a:pt x="3510" y="6104"/>
                    <a:pt x="3329" y="6506"/>
                  </a:cubicBezTo>
                  <a:cubicBezTo>
                    <a:pt x="3149" y="6895"/>
                    <a:pt x="2872" y="7228"/>
                    <a:pt x="2539" y="7491"/>
                  </a:cubicBezTo>
                  <a:cubicBezTo>
                    <a:pt x="2178" y="7741"/>
                    <a:pt x="1790" y="7921"/>
                    <a:pt x="1373" y="8019"/>
                  </a:cubicBezTo>
                  <a:cubicBezTo>
                    <a:pt x="943" y="8130"/>
                    <a:pt x="513" y="8199"/>
                    <a:pt x="69" y="8213"/>
                  </a:cubicBezTo>
                  <a:lnTo>
                    <a:pt x="83" y="8199"/>
                  </a:lnTo>
                  <a:cubicBezTo>
                    <a:pt x="0" y="8199"/>
                    <a:pt x="0" y="8324"/>
                    <a:pt x="83" y="8324"/>
                  </a:cubicBezTo>
                  <a:cubicBezTo>
                    <a:pt x="527" y="8324"/>
                    <a:pt x="971" y="8282"/>
                    <a:pt x="1415" y="8171"/>
                  </a:cubicBezTo>
                  <a:cubicBezTo>
                    <a:pt x="1859" y="8088"/>
                    <a:pt x="2275" y="7894"/>
                    <a:pt x="2650" y="7630"/>
                  </a:cubicBezTo>
                  <a:cubicBezTo>
                    <a:pt x="3010" y="7367"/>
                    <a:pt x="3316" y="7006"/>
                    <a:pt x="3510" y="6590"/>
                  </a:cubicBezTo>
                  <a:cubicBezTo>
                    <a:pt x="3704" y="6187"/>
                    <a:pt x="3857" y="5771"/>
                    <a:pt x="3982" y="5341"/>
                  </a:cubicBezTo>
                  <a:cubicBezTo>
                    <a:pt x="4217" y="4481"/>
                    <a:pt x="4370" y="3607"/>
                    <a:pt x="4425" y="2705"/>
                  </a:cubicBezTo>
                  <a:cubicBezTo>
                    <a:pt x="4481" y="1831"/>
                    <a:pt x="4439" y="930"/>
                    <a:pt x="4301" y="56"/>
                  </a:cubicBezTo>
                  <a:cubicBezTo>
                    <a:pt x="4287" y="28"/>
                    <a:pt x="4259" y="0"/>
                    <a:pt x="4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1"/>
            <p:cNvSpPr/>
            <p:nvPr/>
          </p:nvSpPr>
          <p:spPr>
            <a:xfrm>
              <a:off x="6183331" y="1228139"/>
              <a:ext cx="96338" cy="154829"/>
            </a:xfrm>
            <a:custGeom>
              <a:avLst/>
              <a:gdLst/>
              <a:ahLst/>
              <a:cxnLst/>
              <a:rect l="l" t="t" r="r" b="b"/>
              <a:pathLst>
                <a:path w="3136" h="5040" extrusionOk="0">
                  <a:moveTo>
                    <a:pt x="3011" y="0"/>
                  </a:moveTo>
                  <a:cubicBezTo>
                    <a:pt x="2969" y="14"/>
                    <a:pt x="2941" y="42"/>
                    <a:pt x="2955" y="83"/>
                  </a:cubicBezTo>
                  <a:cubicBezTo>
                    <a:pt x="2997" y="583"/>
                    <a:pt x="2927" y="1082"/>
                    <a:pt x="2747" y="1554"/>
                  </a:cubicBezTo>
                  <a:cubicBezTo>
                    <a:pt x="2594" y="2039"/>
                    <a:pt x="2414" y="2511"/>
                    <a:pt x="2206" y="2969"/>
                  </a:cubicBezTo>
                  <a:cubicBezTo>
                    <a:pt x="1984" y="3413"/>
                    <a:pt x="1693" y="3829"/>
                    <a:pt x="1332" y="4176"/>
                  </a:cubicBezTo>
                  <a:cubicBezTo>
                    <a:pt x="985" y="4537"/>
                    <a:pt x="541" y="4786"/>
                    <a:pt x="56" y="4911"/>
                  </a:cubicBezTo>
                  <a:cubicBezTo>
                    <a:pt x="28" y="4925"/>
                    <a:pt x="0" y="4953"/>
                    <a:pt x="14" y="4994"/>
                  </a:cubicBezTo>
                  <a:cubicBezTo>
                    <a:pt x="14" y="5017"/>
                    <a:pt x="32" y="5040"/>
                    <a:pt x="62" y="5040"/>
                  </a:cubicBezTo>
                  <a:cubicBezTo>
                    <a:pt x="69" y="5040"/>
                    <a:pt x="76" y="5038"/>
                    <a:pt x="83" y="5036"/>
                  </a:cubicBezTo>
                  <a:cubicBezTo>
                    <a:pt x="597" y="4939"/>
                    <a:pt x="1082" y="4689"/>
                    <a:pt x="1471" y="4315"/>
                  </a:cubicBezTo>
                  <a:cubicBezTo>
                    <a:pt x="1845" y="3954"/>
                    <a:pt x="2164" y="3538"/>
                    <a:pt x="2386" y="3052"/>
                  </a:cubicBezTo>
                  <a:cubicBezTo>
                    <a:pt x="2608" y="2594"/>
                    <a:pt x="2789" y="2109"/>
                    <a:pt x="2927" y="1609"/>
                  </a:cubicBezTo>
                  <a:cubicBezTo>
                    <a:pt x="3011" y="1360"/>
                    <a:pt x="3066" y="1110"/>
                    <a:pt x="3108" y="846"/>
                  </a:cubicBezTo>
                  <a:cubicBezTo>
                    <a:pt x="3135" y="583"/>
                    <a:pt x="3135" y="319"/>
                    <a:pt x="3080" y="56"/>
                  </a:cubicBezTo>
                  <a:cubicBezTo>
                    <a:pt x="3080" y="28"/>
                    <a:pt x="3038" y="0"/>
                    <a:pt x="30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1"/>
            <p:cNvSpPr/>
            <p:nvPr/>
          </p:nvSpPr>
          <p:spPr>
            <a:xfrm>
              <a:off x="5599651" y="1392613"/>
              <a:ext cx="162447" cy="251075"/>
            </a:xfrm>
            <a:custGeom>
              <a:avLst/>
              <a:gdLst/>
              <a:ahLst/>
              <a:cxnLst/>
              <a:rect l="l" t="t" r="r" b="b"/>
              <a:pathLst>
                <a:path w="5288" h="8173" extrusionOk="0">
                  <a:moveTo>
                    <a:pt x="66" y="1"/>
                  </a:moveTo>
                  <a:cubicBezTo>
                    <a:pt x="34" y="1"/>
                    <a:pt x="1" y="25"/>
                    <a:pt x="8" y="70"/>
                  </a:cubicBezTo>
                  <a:lnTo>
                    <a:pt x="147" y="1485"/>
                  </a:lnTo>
                  <a:lnTo>
                    <a:pt x="300" y="2887"/>
                  </a:lnTo>
                  <a:lnTo>
                    <a:pt x="452" y="4302"/>
                  </a:lnTo>
                  <a:cubicBezTo>
                    <a:pt x="508" y="4759"/>
                    <a:pt x="549" y="5231"/>
                    <a:pt x="619" y="5703"/>
                  </a:cubicBezTo>
                  <a:cubicBezTo>
                    <a:pt x="660" y="5952"/>
                    <a:pt x="730" y="6188"/>
                    <a:pt x="813" y="6410"/>
                  </a:cubicBezTo>
                  <a:cubicBezTo>
                    <a:pt x="910" y="6646"/>
                    <a:pt x="1049" y="6854"/>
                    <a:pt x="1215" y="7034"/>
                  </a:cubicBezTo>
                  <a:cubicBezTo>
                    <a:pt x="1548" y="7395"/>
                    <a:pt x="1951" y="7673"/>
                    <a:pt x="2408" y="7867"/>
                  </a:cubicBezTo>
                  <a:cubicBezTo>
                    <a:pt x="2893" y="8071"/>
                    <a:pt x="3415" y="8172"/>
                    <a:pt x="3940" y="8172"/>
                  </a:cubicBezTo>
                  <a:cubicBezTo>
                    <a:pt x="4377" y="8172"/>
                    <a:pt x="4816" y="8102"/>
                    <a:pt x="5238" y="7964"/>
                  </a:cubicBezTo>
                  <a:cubicBezTo>
                    <a:pt x="5288" y="7927"/>
                    <a:pt x="5271" y="7835"/>
                    <a:pt x="5208" y="7835"/>
                  </a:cubicBezTo>
                  <a:cubicBezTo>
                    <a:pt x="5200" y="7835"/>
                    <a:pt x="5192" y="7836"/>
                    <a:pt x="5183" y="7839"/>
                  </a:cubicBezTo>
                  <a:cubicBezTo>
                    <a:pt x="4813" y="7949"/>
                    <a:pt x="4431" y="8003"/>
                    <a:pt x="4049" y="8003"/>
                  </a:cubicBezTo>
                  <a:cubicBezTo>
                    <a:pt x="3514" y="8003"/>
                    <a:pt x="2979" y="7897"/>
                    <a:pt x="2478" y="7686"/>
                  </a:cubicBezTo>
                  <a:cubicBezTo>
                    <a:pt x="2062" y="7506"/>
                    <a:pt x="1673" y="7243"/>
                    <a:pt x="1368" y="6896"/>
                  </a:cubicBezTo>
                  <a:cubicBezTo>
                    <a:pt x="1077" y="6549"/>
                    <a:pt x="882" y="6133"/>
                    <a:pt x="827" y="5675"/>
                  </a:cubicBezTo>
                  <a:cubicBezTo>
                    <a:pt x="758" y="5217"/>
                    <a:pt x="716" y="4745"/>
                    <a:pt x="660" y="4274"/>
                  </a:cubicBezTo>
                  <a:lnTo>
                    <a:pt x="480" y="2873"/>
                  </a:lnTo>
                  <a:lnTo>
                    <a:pt x="314" y="1458"/>
                  </a:lnTo>
                  <a:lnTo>
                    <a:pt x="133" y="56"/>
                  </a:lnTo>
                  <a:lnTo>
                    <a:pt x="119" y="56"/>
                  </a:lnTo>
                  <a:cubicBezTo>
                    <a:pt x="119" y="18"/>
                    <a:pt x="93" y="1"/>
                    <a:pt x="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1"/>
            <p:cNvSpPr/>
            <p:nvPr/>
          </p:nvSpPr>
          <p:spPr>
            <a:xfrm>
              <a:off x="5627606" y="1355012"/>
              <a:ext cx="136673" cy="199496"/>
            </a:xfrm>
            <a:custGeom>
              <a:avLst/>
              <a:gdLst/>
              <a:ahLst/>
              <a:cxnLst/>
              <a:rect l="l" t="t" r="r" b="b"/>
              <a:pathLst>
                <a:path w="4449" h="6494" extrusionOk="0">
                  <a:moveTo>
                    <a:pt x="61" y="1"/>
                  </a:moveTo>
                  <a:cubicBezTo>
                    <a:pt x="28" y="1"/>
                    <a:pt x="0" y="25"/>
                    <a:pt x="0" y="60"/>
                  </a:cubicBezTo>
                  <a:cubicBezTo>
                    <a:pt x="0" y="87"/>
                    <a:pt x="14" y="115"/>
                    <a:pt x="56" y="129"/>
                  </a:cubicBezTo>
                  <a:cubicBezTo>
                    <a:pt x="222" y="143"/>
                    <a:pt x="375" y="226"/>
                    <a:pt x="486" y="337"/>
                  </a:cubicBezTo>
                  <a:cubicBezTo>
                    <a:pt x="611" y="462"/>
                    <a:pt x="708" y="601"/>
                    <a:pt x="763" y="767"/>
                  </a:cubicBezTo>
                  <a:cubicBezTo>
                    <a:pt x="874" y="1100"/>
                    <a:pt x="957" y="1447"/>
                    <a:pt x="1013" y="1794"/>
                  </a:cubicBezTo>
                  <a:lnTo>
                    <a:pt x="1415" y="3916"/>
                  </a:lnTo>
                  <a:cubicBezTo>
                    <a:pt x="1471" y="4277"/>
                    <a:pt x="1568" y="4624"/>
                    <a:pt x="1679" y="4971"/>
                  </a:cubicBezTo>
                  <a:cubicBezTo>
                    <a:pt x="1790" y="5331"/>
                    <a:pt x="1984" y="5664"/>
                    <a:pt x="2261" y="5928"/>
                  </a:cubicBezTo>
                  <a:cubicBezTo>
                    <a:pt x="2553" y="6178"/>
                    <a:pt x="2886" y="6344"/>
                    <a:pt x="3260" y="6427"/>
                  </a:cubicBezTo>
                  <a:cubicBezTo>
                    <a:pt x="3459" y="6473"/>
                    <a:pt x="3662" y="6494"/>
                    <a:pt x="3864" y="6494"/>
                  </a:cubicBezTo>
                  <a:cubicBezTo>
                    <a:pt x="4029" y="6494"/>
                    <a:pt x="4194" y="6480"/>
                    <a:pt x="4356" y="6455"/>
                  </a:cubicBezTo>
                  <a:cubicBezTo>
                    <a:pt x="4448" y="6442"/>
                    <a:pt x="4428" y="6329"/>
                    <a:pt x="4355" y="6329"/>
                  </a:cubicBezTo>
                  <a:cubicBezTo>
                    <a:pt x="4351" y="6329"/>
                    <a:pt x="4347" y="6329"/>
                    <a:pt x="4342" y="6330"/>
                  </a:cubicBezTo>
                  <a:cubicBezTo>
                    <a:pt x="4235" y="6343"/>
                    <a:pt x="4126" y="6349"/>
                    <a:pt x="4017" y="6349"/>
                  </a:cubicBezTo>
                  <a:cubicBezTo>
                    <a:pt x="3775" y="6349"/>
                    <a:pt x="3532" y="6318"/>
                    <a:pt x="3302" y="6261"/>
                  </a:cubicBezTo>
                  <a:cubicBezTo>
                    <a:pt x="2969" y="6178"/>
                    <a:pt x="2650" y="6011"/>
                    <a:pt x="2400" y="5775"/>
                  </a:cubicBezTo>
                  <a:cubicBezTo>
                    <a:pt x="2164" y="5539"/>
                    <a:pt x="1984" y="5234"/>
                    <a:pt x="1887" y="4915"/>
                  </a:cubicBezTo>
                  <a:cubicBezTo>
                    <a:pt x="1776" y="4568"/>
                    <a:pt x="1693" y="4221"/>
                    <a:pt x="1637" y="3875"/>
                  </a:cubicBezTo>
                  <a:lnTo>
                    <a:pt x="1207" y="1752"/>
                  </a:lnTo>
                  <a:cubicBezTo>
                    <a:pt x="1152" y="1391"/>
                    <a:pt x="1054" y="1045"/>
                    <a:pt x="930" y="698"/>
                  </a:cubicBezTo>
                  <a:cubicBezTo>
                    <a:pt x="846" y="517"/>
                    <a:pt x="735" y="365"/>
                    <a:pt x="597" y="240"/>
                  </a:cubicBezTo>
                  <a:cubicBezTo>
                    <a:pt x="458" y="101"/>
                    <a:pt x="264" y="18"/>
                    <a:pt x="83" y="4"/>
                  </a:cubicBezTo>
                  <a:cubicBezTo>
                    <a:pt x="76" y="2"/>
                    <a:pt x="69" y="1"/>
                    <a:pt x="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1"/>
            <p:cNvSpPr/>
            <p:nvPr/>
          </p:nvSpPr>
          <p:spPr>
            <a:xfrm>
              <a:off x="5637406" y="1431843"/>
              <a:ext cx="124877" cy="168530"/>
            </a:xfrm>
            <a:custGeom>
              <a:avLst/>
              <a:gdLst/>
              <a:ahLst/>
              <a:cxnLst/>
              <a:rect l="l" t="t" r="r" b="b"/>
              <a:pathLst>
                <a:path w="4065" h="5486" extrusionOk="0">
                  <a:moveTo>
                    <a:pt x="83" y="0"/>
                  </a:moveTo>
                  <a:cubicBezTo>
                    <a:pt x="42" y="0"/>
                    <a:pt x="14" y="28"/>
                    <a:pt x="14" y="70"/>
                  </a:cubicBezTo>
                  <a:cubicBezTo>
                    <a:pt x="0" y="749"/>
                    <a:pt x="28" y="1429"/>
                    <a:pt x="111" y="2109"/>
                  </a:cubicBezTo>
                  <a:cubicBezTo>
                    <a:pt x="139" y="2442"/>
                    <a:pt x="181" y="2775"/>
                    <a:pt x="236" y="3108"/>
                  </a:cubicBezTo>
                  <a:cubicBezTo>
                    <a:pt x="292" y="3455"/>
                    <a:pt x="361" y="3788"/>
                    <a:pt x="458" y="4120"/>
                  </a:cubicBezTo>
                  <a:cubicBezTo>
                    <a:pt x="569" y="4467"/>
                    <a:pt x="735" y="4772"/>
                    <a:pt x="985" y="5036"/>
                  </a:cubicBezTo>
                  <a:cubicBezTo>
                    <a:pt x="1110" y="5161"/>
                    <a:pt x="1263" y="5272"/>
                    <a:pt x="1429" y="5341"/>
                  </a:cubicBezTo>
                  <a:cubicBezTo>
                    <a:pt x="1596" y="5411"/>
                    <a:pt x="1776" y="5452"/>
                    <a:pt x="1956" y="5466"/>
                  </a:cubicBezTo>
                  <a:cubicBezTo>
                    <a:pt x="2192" y="5476"/>
                    <a:pt x="2434" y="5486"/>
                    <a:pt x="2678" y="5486"/>
                  </a:cubicBezTo>
                  <a:cubicBezTo>
                    <a:pt x="2780" y="5486"/>
                    <a:pt x="2881" y="5484"/>
                    <a:pt x="2983" y="5480"/>
                  </a:cubicBezTo>
                  <a:lnTo>
                    <a:pt x="3996" y="5466"/>
                  </a:lnTo>
                  <a:cubicBezTo>
                    <a:pt x="4037" y="5452"/>
                    <a:pt x="4065" y="5424"/>
                    <a:pt x="4065" y="5397"/>
                  </a:cubicBezTo>
                  <a:cubicBezTo>
                    <a:pt x="4065" y="5355"/>
                    <a:pt x="4037" y="5327"/>
                    <a:pt x="3996" y="5327"/>
                  </a:cubicBezTo>
                  <a:lnTo>
                    <a:pt x="2983" y="5300"/>
                  </a:lnTo>
                  <a:cubicBezTo>
                    <a:pt x="2850" y="5300"/>
                    <a:pt x="2714" y="5302"/>
                    <a:pt x="2579" y="5302"/>
                  </a:cubicBezTo>
                  <a:cubicBezTo>
                    <a:pt x="2377" y="5302"/>
                    <a:pt x="2175" y="5297"/>
                    <a:pt x="1984" y="5272"/>
                  </a:cubicBezTo>
                  <a:cubicBezTo>
                    <a:pt x="1818" y="5244"/>
                    <a:pt x="1665" y="5216"/>
                    <a:pt x="1526" y="5147"/>
                  </a:cubicBezTo>
                  <a:cubicBezTo>
                    <a:pt x="1374" y="5092"/>
                    <a:pt x="1249" y="4994"/>
                    <a:pt x="1138" y="4883"/>
                  </a:cubicBezTo>
                  <a:cubicBezTo>
                    <a:pt x="916" y="4648"/>
                    <a:pt x="749" y="4370"/>
                    <a:pt x="666" y="4051"/>
                  </a:cubicBezTo>
                  <a:cubicBezTo>
                    <a:pt x="569" y="3732"/>
                    <a:pt x="486" y="3413"/>
                    <a:pt x="444" y="3080"/>
                  </a:cubicBezTo>
                  <a:cubicBezTo>
                    <a:pt x="375" y="2747"/>
                    <a:pt x="333" y="2414"/>
                    <a:pt x="292" y="2081"/>
                  </a:cubicBezTo>
                  <a:cubicBezTo>
                    <a:pt x="208" y="1415"/>
                    <a:pt x="153" y="736"/>
                    <a:pt x="139" y="70"/>
                  </a:cubicBezTo>
                  <a:cubicBezTo>
                    <a:pt x="139" y="28"/>
                    <a:pt x="111" y="14"/>
                    <a:pt x="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1"/>
            <p:cNvSpPr/>
            <p:nvPr/>
          </p:nvSpPr>
          <p:spPr>
            <a:xfrm>
              <a:off x="5866669" y="1173979"/>
              <a:ext cx="10691" cy="28355"/>
            </a:xfrm>
            <a:custGeom>
              <a:avLst/>
              <a:gdLst/>
              <a:ahLst/>
              <a:cxnLst/>
              <a:rect l="l" t="t" r="r" b="b"/>
              <a:pathLst>
                <a:path w="348" h="923" extrusionOk="0">
                  <a:moveTo>
                    <a:pt x="270" y="0"/>
                  </a:moveTo>
                  <a:cubicBezTo>
                    <a:pt x="250" y="0"/>
                    <a:pt x="231" y="12"/>
                    <a:pt x="223" y="29"/>
                  </a:cubicBezTo>
                  <a:cubicBezTo>
                    <a:pt x="153" y="168"/>
                    <a:pt x="112" y="293"/>
                    <a:pt x="70" y="431"/>
                  </a:cubicBezTo>
                  <a:cubicBezTo>
                    <a:pt x="56" y="501"/>
                    <a:pt x="42" y="570"/>
                    <a:pt x="28" y="639"/>
                  </a:cubicBezTo>
                  <a:cubicBezTo>
                    <a:pt x="15" y="709"/>
                    <a:pt x="1" y="778"/>
                    <a:pt x="1" y="861"/>
                  </a:cubicBezTo>
                  <a:cubicBezTo>
                    <a:pt x="1" y="875"/>
                    <a:pt x="15" y="903"/>
                    <a:pt x="42" y="917"/>
                  </a:cubicBezTo>
                  <a:cubicBezTo>
                    <a:pt x="50" y="921"/>
                    <a:pt x="58" y="922"/>
                    <a:pt x="67" y="922"/>
                  </a:cubicBezTo>
                  <a:cubicBezTo>
                    <a:pt x="90" y="922"/>
                    <a:pt x="115" y="909"/>
                    <a:pt x="126" y="889"/>
                  </a:cubicBezTo>
                  <a:cubicBezTo>
                    <a:pt x="167" y="820"/>
                    <a:pt x="195" y="764"/>
                    <a:pt x="223" y="695"/>
                  </a:cubicBezTo>
                  <a:cubicBezTo>
                    <a:pt x="237" y="626"/>
                    <a:pt x="264" y="556"/>
                    <a:pt x="278" y="487"/>
                  </a:cubicBezTo>
                  <a:cubicBezTo>
                    <a:pt x="320" y="348"/>
                    <a:pt x="334" y="209"/>
                    <a:pt x="348" y="71"/>
                  </a:cubicBezTo>
                  <a:cubicBezTo>
                    <a:pt x="348" y="43"/>
                    <a:pt x="334" y="15"/>
                    <a:pt x="306" y="15"/>
                  </a:cubicBezTo>
                  <a:cubicBezTo>
                    <a:pt x="295" y="5"/>
                    <a:pt x="283" y="0"/>
                    <a:pt x="2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1"/>
            <p:cNvSpPr/>
            <p:nvPr/>
          </p:nvSpPr>
          <p:spPr>
            <a:xfrm>
              <a:off x="5896498" y="1239935"/>
              <a:ext cx="6851" cy="29983"/>
            </a:xfrm>
            <a:custGeom>
              <a:avLst/>
              <a:gdLst/>
              <a:ahLst/>
              <a:cxnLst/>
              <a:rect l="l" t="t" r="r" b="b"/>
              <a:pathLst>
                <a:path w="223" h="976" extrusionOk="0">
                  <a:moveTo>
                    <a:pt x="143" y="1"/>
                  </a:moveTo>
                  <a:cubicBezTo>
                    <a:pt x="116" y="1"/>
                    <a:pt x="90" y="15"/>
                    <a:pt x="84" y="46"/>
                  </a:cubicBezTo>
                  <a:cubicBezTo>
                    <a:pt x="42" y="185"/>
                    <a:pt x="15" y="338"/>
                    <a:pt x="15" y="476"/>
                  </a:cubicBezTo>
                  <a:cubicBezTo>
                    <a:pt x="1" y="559"/>
                    <a:pt x="15" y="629"/>
                    <a:pt x="15" y="698"/>
                  </a:cubicBezTo>
                  <a:cubicBezTo>
                    <a:pt x="29" y="781"/>
                    <a:pt x="42" y="851"/>
                    <a:pt x="70" y="920"/>
                  </a:cubicBezTo>
                  <a:cubicBezTo>
                    <a:pt x="70" y="948"/>
                    <a:pt x="98" y="962"/>
                    <a:pt x="126" y="976"/>
                  </a:cubicBezTo>
                  <a:cubicBezTo>
                    <a:pt x="153" y="976"/>
                    <a:pt x="195" y="948"/>
                    <a:pt x="195" y="906"/>
                  </a:cubicBezTo>
                  <a:cubicBezTo>
                    <a:pt x="209" y="837"/>
                    <a:pt x="209" y="768"/>
                    <a:pt x="223" y="698"/>
                  </a:cubicBezTo>
                  <a:lnTo>
                    <a:pt x="223" y="490"/>
                  </a:lnTo>
                  <a:cubicBezTo>
                    <a:pt x="223" y="338"/>
                    <a:pt x="209" y="199"/>
                    <a:pt x="195" y="60"/>
                  </a:cubicBezTo>
                  <a:lnTo>
                    <a:pt x="209" y="60"/>
                  </a:lnTo>
                  <a:cubicBezTo>
                    <a:pt x="209" y="22"/>
                    <a:pt x="175" y="1"/>
                    <a:pt x="1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1"/>
            <p:cNvSpPr/>
            <p:nvPr/>
          </p:nvSpPr>
          <p:spPr>
            <a:xfrm>
              <a:off x="5851340" y="1306812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164" y="0"/>
                  </a:moveTo>
                  <a:cubicBezTo>
                    <a:pt x="138" y="0"/>
                    <a:pt x="118" y="13"/>
                    <a:pt x="97" y="33"/>
                  </a:cubicBezTo>
                  <a:cubicBezTo>
                    <a:pt x="42" y="158"/>
                    <a:pt x="0" y="311"/>
                    <a:pt x="0" y="450"/>
                  </a:cubicBezTo>
                  <a:cubicBezTo>
                    <a:pt x="0" y="519"/>
                    <a:pt x="0" y="602"/>
                    <a:pt x="14" y="671"/>
                  </a:cubicBezTo>
                  <a:cubicBezTo>
                    <a:pt x="28" y="741"/>
                    <a:pt x="56" y="810"/>
                    <a:pt x="84" y="880"/>
                  </a:cubicBezTo>
                  <a:cubicBezTo>
                    <a:pt x="97" y="893"/>
                    <a:pt x="125" y="907"/>
                    <a:pt x="139" y="907"/>
                  </a:cubicBezTo>
                  <a:cubicBezTo>
                    <a:pt x="181" y="907"/>
                    <a:pt x="208" y="880"/>
                    <a:pt x="222" y="838"/>
                  </a:cubicBezTo>
                  <a:lnTo>
                    <a:pt x="222" y="644"/>
                  </a:lnTo>
                  <a:lnTo>
                    <a:pt x="222" y="450"/>
                  </a:lnTo>
                  <a:cubicBezTo>
                    <a:pt x="208" y="325"/>
                    <a:pt x="222" y="200"/>
                    <a:pt x="222" y="61"/>
                  </a:cubicBezTo>
                  <a:cubicBezTo>
                    <a:pt x="222" y="33"/>
                    <a:pt x="208" y="19"/>
                    <a:pt x="195" y="6"/>
                  </a:cubicBezTo>
                  <a:cubicBezTo>
                    <a:pt x="183" y="2"/>
                    <a:pt x="173" y="0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1"/>
            <p:cNvSpPr/>
            <p:nvPr/>
          </p:nvSpPr>
          <p:spPr>
            <a:xfrm>
              <a:off x="5895669" y="1382507"/>
              <a:ext cx="5990" cy="29430"/>
            </a:xfrm>
            <a:custGeom>
              <a:avLst/>
              <a:gdLst/>
              <a:ahLst/>
              <a:cxnLst/>
              <a:rect l="l" t="t" r="r" b="b"/>
              <a:pathLst>
                <a:path w="195" h="958" extrusionOk="0">
                  <a:moveTo>
                    <a:pt x="97" y="1"/>
                  </a:moveTo>
                  <a:cubicBezTo>
                    <a:pt x="73" y="1"/>
                    <a:pt x="49" y="18"/>
                    <a:pt x="42" y="53"/>
                  </a:cubicBezTo>
                  <a:cubicBezTo>
                    <a:pt x="0" y="191"/>
                    <a:pt x="0" y="330"/>
                    <a:pt x="0" y="483"/>
                  </a:cubicBezTo>
                  <a:lnTo>
                    <a:pt x="0" y="691"/>
                  </a:lnTo>
                  <a:cubicBezTo>
                    <a:pt x="0" y="760"/>
                    <a:pt x="14" y="843"/>
                    <a:pt x="28" y="913"/>
                  </a:cubicBezTo>
                  <a:cubicBezTo>
                    <a:pt x="42" y="940"/>
                    <a:pt x="56" y="954"/>
                    <a:pt x="83" y="954"/>
                  </a:cubicBezTo>
                  <a:cubicBezTo>
                    <a:pt x="88" y="957"/>
                    <a:pt x="94" y="958"/>
                    <a:pt x="100" y="958"/>
                  </a:cubicBezTo>
                  <a:cubicBezTo>
                    <a:pt x="125" y="958"/>
                    <a:pt x="155" y="935"/>
                    <a:pt x="167" y="913"/>
                  </a:cubicBezTo>
                  <a:cubicBezTo>
                    <a:pt x="180" y="843"/>
                    <a:pt x="194" y="760"/>
                    <a:pt x="194" y="691"/>
                  </a:cubicBezTo>
                  <a:cubicBezTo>
                    <a:pt x="194" y="621"/>
                    <a:pt x="194" y="552"/>
                    <a:pt x="194" y="483"/>
                  </a:cubicBezTo>
                  <a:cubicBezTo>
                    <a:pt x="194" y="330"/>
                    <a:pt x="180" y="191"/>
                    <a:pt x="139" y="53"/>
                  </a:cubicBezTo>
                  <a:lnTo>
                    <a:pt x="153" y="53"/>
                  </a:lnTo>
                  <a:cubicBezTo>
                    <a:pt x="146" y="18"/>
                    <a:pt x="121" y="1"/>
                    <a:pt x="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1"/>
            <p:cNvSpPr/>
            <p:nvPr/>
          </p:nvSpPr>
          <p:spPr>
            <a:xfrm>
              <a:off x="5871369" y="1478291"/>
              <a:ext cx="7711" cy="34959"/>
            </a:xfrm>
            <a:custGeom>
              <a:avLst/>
              <a:gdLst/>
              <a:ahLst/>
              <a:cxnLst/>
              <a:rect l="l" t="t" r="r" b="b"/>
              <a:pathLst>
                <a:path w="251" h="1138" extrusionOk="0">
                  <a:moveTo>
                    <a:pt x="97" y="0"/>
                  </a:moveTo>
                  <a:cubicBezTo>
                    <a:pt x="70" y="0"/>
                    <a:pt x="28" y="28"/>
                    <a:pt x="28" y="56"/>
                  </a:cubicBezTo>
                  <a:cubicBezTo>
                    <a:pt x="14" y="236"/>
                    <a:pt x="0" y="403"/>
                    <a:pt x="14" y="583"/>
                  </a:cubicBezTo>
                  <a:cubicBezTo>
                    <a:pt x="14" y="666"/>
                    <a:pt x="28" y="750"/>
                    <a:pt x="42" y="833"/>
                  </a:cubicBezTo>
                  <a:cubicBezTo>
                    <a:pt x="56" y="916"/>
                    <a:pt x="70" y="999"/>
                    <a:pt x="84" y="1096"/>
                  </a:cubicBezTo>
                  <a:cubicBezTo>
                    <a:pt x="97" y="1110"/>
                    <a:pt x="111" y="1138"/>
                    <a:pt x="139" y="1138"/>
                  </a:cubicBezTo>
                  <a:cubicBezTo>
                    <a:pt x="181" y="1138"/>
                    <a:pt x="222" y="1124"/>
                    <a:pt x="222" y="1082"/>
                  </a:cubicBezTo>
                  <a:cubicBezTo>
                    <a:pt x="236" y="999"/>
                    <a:pt x="236" y="902"/>
                    <a:pt x="236" y="819"/>
                  </a:cubicBezTo>
                  <a:cubicBezTo>
                    <a:pt x="250" y="736"/>
                    <a:pt x="236" y="652"/>
                    <a:pt x="236" y="569"/>
                  </a:cubicBezTo>
                  <a:cubicBezTo>
                    <a:pt x="222" y="389"/>
                    <a:pt x="195" y="222"/>
                    <a:pt x="167" y="56"/>
                  </a:cubicBezTo>
                  <a:cubicBezTo>
                    <a:pt x="153" y="28"/>
                    <a:pt x="125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1"/>
            <p:cNvSpPr/>
            <p:nvPr/>
          </p:nvSpPr>
          <p:spPr>
            <a:xfrm>
              <a:off x="5903748" y="1574445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97" y="0"/>
                  </a:moveTo>
                  <a:cubicBezTo>
                    <a:pt x="71" y="0"/>
                    <a:pt x="53" y="16"/>
                    <a:pt x="42" y="47"/>
                  </a:cubicBezTo>
                  <a:cubicBezTo>
                    <a:pt x="15" y="172"/>
                    <a:pt x="1" y="311"/>
                    <a:pt x="1" y="450"/>
                  </a:cubicBezTo>
                  <a:cubicBezTo>
                    <a:pt x="1" y="519"/>
                    <a:pt x="15" y="588"/>
                    <a:pt x="15" y="658"/>
                  </a:cubicBezTo>
                  <a:cubicBezTo>
                    <a:pt x="28" y="713"/>
                    <a:pt x="28" y="782"/>
                    <a:pt x="42" y="852"/>
                  </a:cubicBezTo>
                  <a:cubicBezTo>
                    <a:pt x="56" y="880"/>
                    <a:pt x="70" y="893"/>
                    <a:pt x="98" y="907"/>
                  </a:cubicBezTo>
                  <a:cubicBezTo>
                    <a:pt x="139" y="907"/>
                    <a:pt x="167" y="893"/>
                    <a:pt x="181" y="852"/>
                  </a:cubicBezTo>
                  <a:cubicBezTo>
                    <a:pt x="195" y="782"/>
                    <a:pt x="209" y="713"/>
                    <a:pt x="209" y="644"/>
                  </a:cubicBezTo>
                  <a:cubicBezTo>
                    <a:pt x="223" y="588"/>
                    <a:pt x="223" y="519"/>
                    <a:pt x="209" y="450"/>
                  </a:cubicBezTo>
                  <a:cubicBezTo>
                    <a:pt x="209" y="311"/>
                    <a:pt x="195" y="172"/>
                    <a:pt x="167" y="47"/>
                  </a:cubicBezTo>
                  <a:cubicBezTo>
                    <a:pt x="153" y="19"/>
                    <a:pt x="139" y="6"/>
                    <a:pt x="125" y="6"/>
                  </a:cubicBezTo>
                  <a:cubicBezTo>
                    <a:pt x="115" y="2"/>
                    <a:pt x="106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1"/>
            <p:cNvSpPr/>
            <p:nvPr/>
          </p:nvSpPr>
          <p:spPr>
            <a:xfrm>
              <a:off x="5966816" y="1183257"/>
              <a:ext cx="7281" cy="19446"/>
            </a:xfrm>
            <a:custGeom>
              <a:avLst/>
              <a:gdLst/>
              <a:ahLst/>
              <a:cxnLst/>
              <a:rect l="l" t="t" r="r" b="b"/>
              <a:pathLst>
                <a:path w="237" h="633" extrusionOk="0">
                  <a:moveTo>
                    <a:pt x="109" y="1"/>
                  </a:moveTo>
                  <a:cubicBezTo>
                    <a:pt x="84" y="1"/>
                    <a:pt x="54" y="23"/>
                    <a:pt x="42" y="46"/>
                  </a:cubicBezTo>
                  <a:cubicBezTo>
                    <a:pt x="15" y="129"/>
                    <a:pt x="1" y="226"/>
                    <a:pt x="15" y="310"/>
                  </a:cubicBezTo>
                  <a:cubicBezTo>
                    <a:pt x="15" y="365"/>
                    <a:pt x="15" y="407"/>
                    <a:pt x="15" y="448"/>
                  </a:cubicBezTo>
                  <a:cubicBezTo>
                    <a:pt x="29" y="504"/>
                    <a:pt x="42" y="546"/>
                    <a:pt x="56" y="587"/>
                  </a:cubicBezTo>
                  <a:cubicBezTo>
                    <a:pt x="70" y="601"/>
                    <a:pt x="84" y="615"/>
                    <a:pt x="98" y="629"/>
                  </a:cubicBezTo>
                  <a:cubicBezTo>
                    <a:pt x="105" y="631"/>
                    <a:pt x="113" y="632"/>
                    <a:pt x="120" y="632"/>
                  </a:cubicBezTo>
                  <a:cubicBezTo>
                    <a:pt x="153" y="632"/>
                    <a:pt x="184" y="608"/>
                    <a:pt x="195" y="573"/>
                  </a:cubicBezTo>
                  <a:cubicBezTo>
                    <a:pt x="209" y="532"/>
                    <a:pt x="209" y="490"/>
                    <a:pt x="223" y="448"/>
                  </a:cubicBezTo>
                  <a:cubicBezTo>
                    <a:pt x="237" y="310"/>
                    <a:pt x="209" y="171"/>
                    <a:pt x="167" y="46"/>
                  </a:cubicBezTo>
                  <a:cubicBezTo>
                    <a:pt x="153" y="18"/>
                    <a:pt x="140" y="18"/>
                    <a:pt x="126" y="5"/>
                  </a:cubicBezTo>
                  <a:cubicBezTo>
                    <a:pt x="121" y="2"/>
                    <a:pt x="115" y="1"/>
                    <a:pt x="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1"/>
            <p:cNvSpPr/>
            <p:nvPr/>
          </p:nvSpPr>
          <p:spPr>
            <a:xfrm>
              <a:off x="5992406" y="1254558"/>
              <a:ext cx="6420" cy="39782"/>
            </a:xfrm>
            <a:custGeom>
              <a:avLst/>
              <a:gdLst/>
              <a:ahLst/>
              <a:cxnLst/>
              <a:rect l="l" t="t" r="r" b="b"/>
              <a:pathLst>
                <a:path w="209" h="1295" extrusionOk="0">
                  <a:moveTo>
                    <a:pt x="111" y="0"/>
                  </a:moveTo>
                  <a:cubicBezTo>
                    <a:pt x="70" y="0"/>
                    <a:pt x="42" y="14"/>
                    <a:pt x="42" y="56"/>
                  </a:cubicBezTo>
                  <a:cubicBezTo>
                    <a:pt x="14" y="250"/>
                    <a:pt x="0" y="444"/>
                    <a:pt x="0" y="652"/>
                  </a:cubicBezTo>
                  <a:cubicBezTo>
                    <a:pt x="0" y="749"/>
                    <a:pt x="14" y="846"/>
                    <a:pt x="14" y="944"/>
                  </a:cubicBezTo>
                  <a:cubicBezTo>
                    <a:pt x="14" y="1041"/>
                    <a:pt x="28" y="1138"/>
                    <a:pt x="42" y="1235"/>
                  </a:cubicBezTo>
                  <a:cubicBezTo>
                    <a:pt x="42" y="1277"/>
                    <a:pt x="70" y="1290"/>
                    <a:pt x="97" y="1290"/>
                  </a:cubicBezTo>
                  <a:cubicBezTo>
                    <a:pt x="105" y="1293"/>
                    <a:pt x="112" y="1294"/>
                    <a:pt x="118" y="1294"/>
                  </a:cubicBezTo>
                  <a:cubicBezTo>
                    <a:pt x="148" y="1294"/>
                    <a:pt x="169" y="1269"/>
                    <a:pt x="181" y="1235"/>
                  </a:cubicBezTo>
                  <a:cubicBezTo>
                    <a:pt x="194" y="1138"/>
                    <a:pt x="194" y="1041"/>
                    <a:pt x="208" y="944"/>
                  </a:cubicBezTo>
                  <a:lnTo>
                    <a:pt x="208" y="652"/>
                  </a:lnTo>
                  <a:cubicBezTo>
                    <a:pt x="208" y="444"/>
                    <a:pt x="181" y="250"/>
                    <a:pt x="153" y="56"/>
                  </a:cubicBezTo>
                  <a:cubicBezTo>
                    <a:pt x="153" y="28"/>
                    <a:pt x="125" y="14"/>
                    <a:pt x="1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1"/>
            <p:cNvSpPr/>
            <p:nvPr/>
          </p:nvSpPr>
          <p:spPr>
            <a:xfrm>
              <a:off x="6032465" y="1212717"/>
              <a:ext cx="8110" cy="34744"/>
            </a:xfrm>
            <a:custGeom>
              <a:avLst/>
              <a:gdLst/>
              <a:ahLst/>
              <a:cxnLst/>
              <a:rect l="l" t="t" r="r" b="b"/>
              <a:pathLst>
                <a:path w="264" h="1131" extrusionOk="0">
                  <a:moveTo>
                    <a:pt x="63" y="0"/>
                  </a:moveTo>
                  <a:cubicBezTo>
                    <a:pt x="32" y="0"/>
                    <a:pt x="0" y="24"/>
                    <a:pt x="0" y="58"/>
                  </a:cubicBezTo>
                  <a:cubicBezTo>
                    <a:pt x="14" y="239"/>
                    <a:pt x="42" y="391"/>
                    <a:pt x="42" y="572"/>
                  </a:cubicBezTo>
                  <a:lnTo>
                    <a:pt x="56" y="821"/>
                  </a:lnTo>
                  <a:cubicBezTo>
                    <a:pt x="56" y="891"/>
                    <a:pt x="70" y="988"/>
                    <a:pt x="70" y="1071"/>
                  </a:cubicBezTo>
                  <a:cubicBezTo>
                    <a:pt x="70" y="1099"/>
                    <a:pt x="83" y="1113"/>
                    <a:pt x="111" y="1126"/>
                  </a:cubicBezTo>
                  <a:cubicBezTo>
                    <a:pt x="119" y="1129"/>
                    <a:pt x="126" y="1130"/>
                    <a:pt x="134" y="1130"/>
                  </a:cubicBezTo>
                  <a:cubicBezTo>
                    <a:pt x="167" y="1130"/>
                    <a:pt x="197" y="1107"/>
                    <a:pt x="208" y="1085"/>
                  </a:cubicBezTo>
                  <a:cubicBezTo>
                    <a:pt x="222" y="1002"/>
                    <a:pt x="250" y="904"/>
                    <a:pt x="250" y="821"/>
                  </a:cubicBezTo>
                  <a:cubicBezTo>
                    <a:pt x="264" y="724"/>
                    <a:pt x="264" y="641"/>
                    <a:pt x="250" y="544"/>
                  </a:cubicBezTo>
                  <a:cubicBezTo>
                    <a:pt x="236" y="363"/>
                    <a:pt x="194" y="197"/>
                    <a:pt x="111" y="30"/>
                  </a:cubicBezTo>
                  <a:cubicBezTo>
                    <a:pt x="101" y="9"/>
                    <a:pt x="82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1"/>
            <p:cNvSpPr/>
            <p:nvPr/>
          </p:nvSpPr>
          <p:spPr>
            <a:xfrm>
              <a:off x="6039285" y="1315906"/>
              <a:ext cx="6851" cy="31488"/>
            </a:xfrm>
            <a:custGeom>
              <a:avLst/>
              <a:gdLst/>
              <a:ahLst/>
              <a:cxnLst/>
              <a:rect l="l" t="t" r="r" b="b"/>
              <a:pathLst>
                <a:path w="223" h="1025" extrusionOk="0">
                  <a:moveTo>
                    <a:pt x="111" y="1"/>
                  </a:moveTo>
                  <a:cubicBezTo>
                    <a:pt x="83" y="1"/>
                    <a:pt x="42" y="15"/>
                    <a:pt x="42" y="43"/>
                  </a:cubicBezTo>
                  <a:cubicBezTo>
                    <a:pt x="14" y="195"/>
                    <a:pt x="0" y="362"/>
                    <a:pt x="14" y="514"/>
                  </a:cubicBezTo>
                  <a:cubicBezTo>
                    <a:pt x="14" y="584"/>
                    <a:pt x="14" y="667"/>
                    <a:pt x="28" y="736"/>
                  </a:cubicBezTo>
                  <a:cubicBezTo>
                    <a:pt x="28" y="819"/>
                    <a:pt x="42" y="889"/>
                    <a:pt x="70" y="972"/>
                  </a:cubicBezTo>
                  <a:cubicBezTo>
                    <a:pt x="76" y="1007"/>
                    <a:pt x="104" y="1024"/>
                    <a:pt x="132" y="1024"/>
                  </a:cubicBezTo>
                  <a:cubicBezTo>
                    <a:pt x="160" y="1024"/>
                    <a:pt x="187" y="1007"/>
                    <a:pt x="194" y="972"/>
                  </a:cubicBezTo>
                  <a:cubicBezTo>
                    <a:pt x="208" y="889"/>
                    <a:pt x="222" y="819"/>
                    <a:pt x="222" y="736"/>
                  </a:cubicBezTo>
                  <a:cubicBezTo>
                    <a:pt x="222" y="667"/>
                    <a:pt x="222" y="584"/>
                    <a:pt x="222" y="514"/>
                  </a:cubicBezTo>
                  <a:cubicBezTo>
                    <a:pt x="222" y="348"/>
                    <a:pt x="194" y="195"/>
                    <a:pt x="167" y="56"/>
                  </a:cubicBezTo>
                  <a:cubicBezTo>
                    <a:pt x="153" y="29"/>
                    <a:pt x="139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1"/>
            <p:cNvSpPr/>
            <p:nvPr/>
          </p:nvSpPr>
          <p:spPr>
            <a:xfrm>
              <a:off x="5984296" y="1397621"/>
              <a:ext cx="6420" cy="30413"/>
            </a:xfrm>
            <a:custGeom>
              <a:avLst/>
              <a:gdLst/>
              <a:ahLst/>
              <a:cxnLst/>
              <a:rect l="l" t="t" r="r" b="b"/>
              <a:pathLst>
                <a:path w="209" h="990" extrusionOk="0">
                  <a:moveTo>
                    <a:pt x="151" y="1"/>
                  </a:moveTo>
                  <a:cubicBezTo>
                    <a:pt x="125" y="1"/>
                    <a:pt x="95" y="23"/>
                    <a:pt x="84" y="46"/>
                  </a:cubicBezTo>
                  <a:cubicBezTo>
                    <a:pt x="42" y="185"/>
                    <a:pt x="14" y="337"/>
                    <a:pt x="14" y="490"/>
                  </a:cubicBezTo>
                  <a:cubicBezTo>
                    <a:pt x="1" y="573"/>
                    <a:pt x="1" y="643"/>
                    <a:pt x="14" y="726"/>
                  </a:cubicBezTo>
                  <a:cubicBezTo>
                    <a:pt x="14" y="795"/>
                    <a:pt x="28" y="865"/>
                    <a:pt x="56" y="948"/>
                  </a:cubicBezTo>
                  <a:cubicBezTo>
                    <a:pt x="56" y="962"/>
                    <a:pt x="84" y="989"/>
                    <a:pt x="112" y="989"/>
                  </a:cubicBezTo>
                  <a:cubicBezTo>
                    <a:pt x="139" y="989"/>
                    <a:pt x="181" y="962"/>
                    <a:pt x="181" y="934"/>
                  </a:cubicBezTo>
                  <a:cubicBezTo>
                    <a:pt x="195" y="865"/>
                    <a:pt x="209" y="781"/>
                    <a:pt x="209" y="712"/>
                  </a:cubicBezTo>
                  <a:lnTo>
                    <a:pt x="209" y="504"/>
                  </a:lnTo>
                  <a:cubicBezTo>
                    <a:pt x="209" y="351"/>
                    <a:pt x="209" y="199"/>
                    <a:pt x="195" y="60"/>
                  </a:cubicBezTo>
                  <a:cubicBezTo>
                    <a:pt x="195" y="46"/>
                    <a:pt x="181" y="18"/>
                    <a:pt x="167" y="4"/>
                  </a:cubicBezTo>
                  <a:cubicBezTo>
                    <a:pt x="162" y="2"/>
                    <a:pt x="15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1"/>
            <p:cNvSpPr/>
            <p:nvPr/>
          </p:nvSpPr>
          <p:spPr>
            <a:xfrm>
              <a:off x="6025215" y="1473069"/>
              <a:ext cx="6420" cy="24975"/>
            </a:xfrm>
            <a:custGeom>
              <a:avLst/>
              <a:gdLst/>
              <a:ahLst/>
              <a:cxnLst/>
              <a:rect l="l" t="t" r="r" b="b"/>
              <a:pathLst>
                <a:path w="209" h="813" extrusionOk="0">
                  <a:moveTo>
                    <a:pt x="104" y="0"/>
                  </a:moveTo>
                  <a:cubicBezTo>
                    <a:pt x="74" y="0"/>
                    <a:pt x="53" y="23"/>
                    <a:pt x="42" y="46"/>
                  </a:cubicBezTo>
                  <a:cubicBezTo>
                    <a:pt x="14" y="170"/>
                    <a:pt x="0" y="295"/>
                    <a:pt x="0" y="406"/>
                  </a:cubicBezTo>
                  <a:cubicBezTo>
                    <a:pt x="0" y="476"/>
                    <a:pt x="0" y="531"/>
                    <a:pt x="14" y="600"/>
                  </a:cubicBezTo>
                  <a:cubicBezTo>
                    <a:pt x="14" y="656"/>
                    <a:pt x="28" y="711"/>
                    <a:pt x="42" y="767"/>
                  </a:cubicBezTo>
                  <a:cubicBezTo>
                    <a:pt x="56" y="795"/>
                    <a:pt x="70" y="809"/>
                    <a:pt x="97" y="809"/>
                  </a:cubicBezTo>
                  <a:cubicBezTo>
                    <a:pt x="103" y="811"/>
                    <a:pt x="108" y="812"/>
                    <a:pt x="114" y="812"/>
                  </a:cubicBezTo>
                  <a:cubicBezTo>
                    <a:pt x="140" y="812"/>
                    <a:pt x="169" y="790"/>
                    <a:pt x="181" y="767"/>
                  </a:cubicBezTo>
                  <a:cubicBezTo>
                    <a:pt x="195" y="711"/>
                    <a:pt x="208" y="642"/>
                    <a:pt x="208" y="587"/>
                  </a:cubicBezTo>
                  <a:cubicBezTo>
                    <a:pt x="208" y="517"/>
                    <a:pt x="208" y="462"/>
                    <a:pt x="208" y="406"/>
                  </a:cubicBezTo>
                  <a:cubicBezTo>
                    <a:pt x="208" y="281"/>
                    <a:pt x="195" y="157"/>
                    <a:pt x="153" y="32"/>
                  </a:cubicBezTo>
                  <a:cubicBezTo>
                    <a:pt x="153" y="18"/>
                    <a:pt x="139" y="4"/>
                    <a:pt x="125" y="4"/>
                  </a:cubicBezTo>
                  <a:cubicBezTo>
                    <a:pt x="118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1"/>
            <p:cNvSpPr/>
            <p:nvPr/>
          </p:nvSpPr>
          <p:spPr>
            <a:xfrm>
              <a:off x="5994096" y="1541237"/>
              <a:ext cx="6420" cy="32655"/>
            </a:xfrm>
            <a:custGeom>
              <a:avLst/>
              <a:gdLst/>
              <a:ahLst/>
              <a:cxnLst/>
              <a:rect l="l" t="t" r="r" b="b"/>
              <a:pathLst>
                <a:path w="209" h="1063" extrusionOk="0">
                  <a:moveTo>
                    <a:pt x="151" y="1"/>
                  </a:moveTo>
                  <a:cubicBezTo>
                    <a:pt x="125" y="1"/>
                    <a:pt x="95" y="24"/>
                    <a:pt x="84" y="46"/>
                  </a:cubicBezTo>
                  <a:cubicBezTo>
                    <a:pt x="42" y="199"/>
                    <a:pt x="15" y="365"/>
                    <a:pt x="15" y="532"/>
                  </a:cubicBezTo>
                  <a:cubicBezTo>
                    <a:pt x="1" y="615"/>
                    <a:pt x="1" y="698"/>
                    <a:pt x="15" y="768"/>
                  </a:cubicBezTo>
                  <a:cubicBezTo>
                    <a:pt x="15" y="851"/>
                    <a:pt x="28" y="934"/>
                    <a:pt x="56" y="1017"/>
                  </a:cubicBezTo>
                  <a:cubicBezTo>
                    <a:pt x="56" y="1045"/>
                    <a:pt x="84" y="1059"/>
                    <a:pt x="112" y="1059"/>
                  </a:cubicBezTo>
                  <a:cubicBezTo>
                    <a:pt x="117" y="1061"/>
                    <a:pt x="122" y="1062"/>
                    <a:pt x="127" y="1062"/>
                  </a:cubicBezTo>
                  <a:cubicBezTo>
                    <a:pt x="153" y="1062"/>
                    <a:pt x="181" y="1038"/>
                    <a:pt x="181" y="1003"/>
                  </a:cubicBezTo>
                  <a:cubicBezTo>
                    <a:pt x="195" y="920"/>
                    <a:pt x="209" y="851"/>
                    <a:pt x="209" y="768"/>
                  </a:cubicBezTo>
                  <a:lnTo>
                    <a:pt x="209" y="532"/>
                  </a:lnTo>
                  <a:cubicBezTo>
                    <a:pt x="209" y="379"/>
                    <a:pt x="209" y="227"/>
                    <a:pt x="195" y="60"/>
                  </a:cubicBezTo>
                  <a:cubicBezTo>
                    <a:pt x="195" y="32"/>
                    <a:pt x="181" y="18"/>
                    <a:pt x="167" y="5"/>
                  </a:cubicBezTo>
                  <a:cubicBezTo>
                    <a:pt x="162" y="2"/>
                    <a:pt x="15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1"/>
            <p:cNvSpPr/>
            <p:nvPr/>
          </p:nvSpPr>
          <p:spPr>
            <a:xfrm>
              <a:off x="6022665" y="1640985"/>
              <a:ext cx="7250" cy="29245"/>
            </a:xfrm>
            <a:custGeom>
              <a:avLst/>
              <a:gdLst/>
              <a:ahLst/>
              <a:cxnLst/>
              <a:rect l="l" t="t" r="r" b="b"/>
              <a:pathLst>
                <a:path w="236" h="952" extrusionOk="0">
                  <a:moveTo>
                    <a:pt x="173" y="0"/>
                  </a:moveTo>
                  <a:cubicBezTo>
                    <a:pt x="143" y="0"/>
                    <a:pt x="122" y="23"/>
                    <a:pt x="111" y="45"/>
                  </a:cubicBezTo>
                  <a:cubicBezTo>
                    <a:pt x="69" y="184"/>
                    <a:pt x="42" y="323"/>
                    <a:pt x="14" y="462"/>
                  </a:cubicBezTo>
                  <a:cubicBezTo>
                    <a:pt x="14" y="531"/>
                    <a:pt x="0" y="600"/>
                    <a:pt x="0" y="670"/>
                  </a:cubicBezTo>
                  <a:cubicBezTo>
                    <a:pt x="0" y="753"/>
                    <a:pt x="0" y="822"/>
                    <a:pt x="0" y="892"/>
                  </a:cubicBezTo>
                  <a:cubicBezTo>
                    <a:pt x="8" y="930"/>
                    <a:pt x="40" y="951"/>
                    <a:pt x="73" y="951"/>
                  </a:cubicBezTo>
                  <a:cubicBezTo>
                    <a:pt x="100" y="951"/>
                    <a:pt x="126" y="937"/>
                    <a:pt x="139" y="905"/>
                  </a:cubicBezTo>
                  <a:cubicBezTo>
                    <a:pt x="167" y="836"/>
                    <a:pt x="180" y="767"/>
                    <a:pt x="194" y="697"/>
                  </a:cubicBezTo>
                  <a:cubicBezTo>
                    <a:pt x="208" y="628"/>
                    <a:pt x="222" y="559"/>
                    <a:pt x="222" y="489"/>
                  </a:cubicBezTo>
                  <a:cubicBezTo>
                    <a:pt x="236" y="337"/>
                    <a:pt x="236" y="198"/>
                    <a:pt x="222" y="59"/>
                  </a:cubicBezTo>
                  <a:cubicBezTo>
                    <a:pt x="222" y="32"/>
                    <a:pt x="208" y="18"/>
                    <a:pt x="194" y="4"/>
                  </a:cubicBezTo>
                  <a:cubicBezTo>
                    <a:pt x="187" y="1"/>
                    <a:pt x="180" y="0"/>
                    <a:pt x="1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1"/>
            <p:cNvSpPr/>
            <p:nvPr/>
          </p:nvSpPr>
          <p:spPr>
            <a:xfrm>
              <a:off x="5996246" y="1719167"/>
              <a:ext cx="7250" cy="29061"/>
            </a:xfrm>
            <a:custGeom>
              <a:avLst/>
              <a:gdLst/>
              <a:ahLst/>
              <a:cxnLst/>
              <a:rect l="l" t="t" r="r" b="b"/>
              <a:pathLst>
                <a:path w="236" h="946" extrusionOk="0">
                  <a:moveTo>
                    <a:pt x="127" y="1"/>
                  </a:moveTo>
                  <a:cubicBezTo>
                    <a:pt x="101" y="1"/>
                    <a:pt x="76" y="18"/>
                    <a:pt x="69" y="53"/>
                  </a:cubicBezTo>
                  <a:cubicBezTo>
                    <a:pt x="42" y="192"/>
                    <a:pt x="28" y="330"/>
                    <a:pt x="14" y="455"/>
                  </a:cubicBezTo>
                  <a:cubicBezTo>
                    <a:pt x="0" y="525"/>
                    <a:pt x="0" y="594"/>
                    <a:pt x="0" y="663"/>
                  </a:cubicBezTo>
                  <a:lnTo>
                    <a:pt x="0" y="871"/>
                  </a:lnTo>
                  <a:cubicBezTo>
                    <a:pt x="0" y="899"/>
                    <a:pt x="14" y="927"/>
                    <a:pt x="42" y="941"/>
                  </a:cubicBezTo>
                  <a:cubicBezTo>
                    <a:pt x="49" y="944"/>
                    <a:pt x="56" y="946"/>
                    <a:pt x="64" y="946"/>
                  </a:cubicBezTo>
                  <a:cubicBezTo>
                    <a:pt x="88" y="946"/>
                    <a:pt x="114" y="930"/>
                    <a:pt x="125" y="899"/>
                  </a:cubicBezTo>
                  <a:cubicBezTo>
                    <a:pt x="153" y="830"/>
                    <a:pt x="180" y="760"/>
                    <a:pt x="194" y="691"/>
                  </a:cubicBezTo>
                  <a:cubicBezTo>
                    <a:pt x="208" y="622"/>
                    <a:pt x="222" y="552"/>
                    <a:pt x="236" y="483"/>
                  </a:cubicBezTo>
                  <a:cubicBezTo>
                    <a:pt x="236" y="330"/>
                    <a:pt x="236" y="192"/>
                    <a:pt x="194" y="39"/>
                  </a:cubicBezTo>
                  <a:lnTo>
                    <a:pt x="194" y="53"/>
                  </a:lnTo>
                  <a:cubicBezTo>
                    <a:pt x="180" y="18"/>
                    <a:pt x="153" y="1"/>
                    <a:pt x="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1"/>
            <p:cNvSpPr/>
            <p:nvPr/>
          </p:nvSpPr>
          <p:spPr>
            <a:xfrm>
              <a:off x="5906728" y="1682303"/>
              <a:ext cx="7281" cy="33823"/>
            </a:xfrm>
            <a:custGeom>
              <a:avLst/>
              <a:gdLst/>
              <a:ahLst/>
              <a:cxnLst/>
              <a:rect l="l" t="t" r="r" b="b"/>
              <a:pathLst>
                <a:path w="237" h="1101" extrusionOk="0">
                  <a:moveTo>
                    <a:pt x="81" y="0"/>
                  </a:moveTo>
                  <a:cubicBezTo>
                    <a:pt x="48" y="0"/>
                    <a:pt x="15" y="22"/>
                    <a:pt x="15" y="60"/>
                  </a:cubicBezTo>
                  <a:cubicBezTo>
                    <a:pt x="1" y="226"/>
                    <a:pt x="1" y="393"/>
                    <a:pt x="15" y="559"/>
                  </a:cubicBezTo>
                  <a:cubicBezTo>
                    <a:pt x="28" y="643"/>
                    <a:pt x="28" y="726"/>
                    <a:pt x="42" y="809"/>
                  </a:cubicBezTo>
                  <a:cubicBezTo>
                    <a:pt x="56" y="892"/>
                    <a:pt x="84" y="975"/>
                    <a:pt x="98" y="1059"/>
                  </a:cubicBezTo>
                  <a:cubicBezTo>
                    <a:pt x="112" y="1086"/>
                    <a:pt x="126" y="1100"/>
                    <a:pt x="153" y="1100"/>
                  </a:cubicBezTo>
                  <a:cubicBezTo>
                    <a:pt x="195" y="1100"/>
                    <a:pt x="223" y="1086"/>
                    <a:pt x="237" y="1045"/>
                  </a:cubicBezTo>
                  <a:cubicBezTo>
                    <a:pt x="237" y="962"/>
                    <a:pt x="237" y="878"/>
                    <a:pt x="237" y="795"/>
                  </a:cubicBezTo>
                  <a:cubicBezTo>
                    <a:pt x="237" y="712"/>
                    <a:pt x="223" y="629"/>
                    <a:pt x="223" y="545"/>
                  </a:cubicBezTo>
                  <a:cubicBezTo>
                    <a:pt x="209" y="379"/>
                    <a:pt x="167" y="212"/>
                    <a:pt x="126" y="46"/>
                  </a:cubicBezTo>
                  <a:lnTo>
                    <a:pt x="139" y="46"/>
                  </a:lnTo>
                  <a:cubicBezTo>
                    <a:pt x="133" y="15"/>
                    <a:pt x="107" y="0"/>
                    <a:pt x="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1"/>
            <p:cNvSpPr/>
            <p:nvPr/>
          </p:nvSpPr>
          <p:spPr>
            <a:xfrm>
              <a:off x="5787964" y="1183840"/>
              <a:ext cx="9708" cy="22948"/>
            </a:xfrm>
            <a:custGeom>
              <a:avLst/>
              <a:gdLst/>
              <a:ahLst/>
              <a:cxnLst/>
              <a:rect l="l" t="t" r="r" b="b"/>
              <a:pathLst>
                <a:path w="316" h="747" extrusionOk="0">
                  <a:moveTo>
                    <a:pt x="240" y="1"/>
                  </a:moveTo>
                  <a:cubicBezTo>
                    <a:pt x="215" y="1"/>
                    <a:pt x="190" y="15"/>
                    <a:pt x="177" y="41"/>
                  </a:cubicBezTo>
                  <a:cubicBezTo>
                    <a:pt x="135" y="138"/>
                    <a:pt x="107" y="249"/>
                    <a:pt x="79" y="346"/>
                  </a:cubicBezTo>
                  <a:cubicBezTo>
                    <a:pt x="66" y="402"/>
                    <a:pt x="52" y="457"/>
                    <a:pt x="38" y="513"/>
                  </a:cubicBezTo>
                  <a:cubicBezTo>
                    <a:pt x="24" y="554"/>
                    <a:pt x="10" y="610"/>
                    <a:pt x="10" y="665"/>
                  </a:cubicBezTo>
                  <a:cubicBezTo>
                    <a:pt x="1" y="712"/>
                    <a:pt x="36" y="746"/>
                    <a:pt x="72" y="746"/>
                  </a:cubicBezTo>
                  <a:cubicBezTo>
                    <a:pt x="90" y="746"/>
                    <a:pt x="108" y="739"/>
                    <a:pt x="121" y="721"/>
                  </a:cubicBezTo>
                  <a:cubicBezTo>
                    <a:pt x="163" y="679"/>
                    <a:pt x="190" y="624"/>
                    <a:pt x="218" y="568"/>
                  </a:cubicBezTo>
                  <a:cubicBezTo>
                    <a:pt x="246" y="513"/>
                    <a:pt x="274" y="457"/>
                    <a:pt x="288" y="402"/>
                  </a:cubicBezTo>
                  <a:cubicBezTo>
                    <a:pt x="315" y="277"/>
                    <a:pt x="315" y="166"/>
                    <a:pt x="301" y="41"/>
                  </a:cubicBezTo>
                  <a:lnTo>
                    <a:pt x="301" y="41"/>
                  </a:lnTo>
                  <a:lnTo>
                    <a:pt x="301" y="55"/>
                  </a:lnTo>
                  <a:cubicBezTo>
                    <a:pt x="294" y="18"/>
                    <a:pt x="267" y="1"/>
                    <a:pt x="2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1"/>
            <p:cNvSpPr/>
            <p:nvPr/>
          </p:nvSpPr>
          <p:spPr>
            <a:xfrm>
              <a:off x="5790821" y="1277444"/>
              <a:ext cx="6851" cy="31396"/>
            </a:xfrm>
            <a:custGeom>
              <a:avLst/>
              <a:gdLst/>
              <a:ahLst/>
              <a:cxnLst/>
              <a:rect l="l" t="t" r="r" b="b"/>
              <a:pathLst>
                <a:path w="223" h="1022" extrusionOk="0">
                  <a:moveTo>
                    <a:pt x="138" y="0"/>
                  </a:moveTo>
                  <a:cubicBezTo>
                    <a:pt x="113" y="0"/>
                    <a:pt x="90" y="15"/>
                    <a:pt x="84" y="46"/>
                  </a:cubicBezTo>
                  <a:cubicBezTo>
                    <a:pt x="42" y="185"/>
                    <a:pt x="14" y="351"/>
                    <a:pt x="14" y="504"/>
                  </a:cubicBezTo>
                  <a:cubicBezTo>
                    <a:pt x="0" y="587"/>
                    <a:pt x="14" y="656"/>
                    <a:pt x="14" y="740"/>
                  </a:cubicBezTo>
                  <a:cubicBezTo>
                    <a:pt x="28" y="823"/>
                    <a:pt x="42" y="892"/>
                    <a:pt x="56" y="975"/>
                  </a:cubicBezTo>
                  <a:cubicBezTo>
                    <a:pt x="68" y="1007"/>
                    <a:pt x="95" y="1021"/>
                    <a:pt x="122" y="1021"/>
                  </a:cubicBezTo>
                  <a:cubicBezTo>
                    <a:pt x="154" y="1021"/>
                    <a:pt x="187" y="1000"/>
                    <a:pt x="195" y="962"/>
                  </a:cubicBezTo>
                  <a:cubicBezTo>
                    <a:pt x="208" y="892"/>
                    <a:pt x="208" y="809"/>
                    <a:pt x="208" y="740"/>
                  </a:cubicBezTo>
                  <a:lnTo>
                    <a:pt x="208" y="504"/>
                  </a:lnTo>
                  <a:cubicBezTo>
                    <a:pt x="222" y="351"/>
                    <a:pt x="208" y="212"/>
                    <a:pt x="195" y="60"/>
                  </a:cubicBezTo>
                  <a:lnTo>
                    <a:pt x="208" y="60"/>
                  </a:lnTo>
                  <a:cubicBezTo>
                    <a:pt x="201" y="22"/>
                    <a:pt x="168" y="0"/>
                    <a:pt x="1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1"/>
            <p:cNvSpPr/>
            <p:nvPr/>
          </p:nvSpPr>
          <p:spPr>
            <a:xfrm>
              <a:off x="5770362" y="1363644"/>
              <a:ext cx="6851" cy="27832"/>
            </a:xfrm>
            <a:custGeom>
              <a:avLst/>
              <a:gdLst/>
              <a:ahLst/>
              <a:cxnLst/>
              <a:rect l="l" t="t" r="r" b="b"/>
              <a:pathLst>
                <a:path w="223" h="906" extrusionOk="0">
                  <a:moveTo>
                    <a:pt x="125" y="1"/>
                  </a:moveTo>
                  <a:cubicBezTo>
                    <a:pt x="84" y="1"/>
                    <a:pt x="56" y="15"/>
                    <a:pt x="42" y="42"/>
                  </a:cubicBezTo>
                  <a:cubicBezTo>
                    <a:pt x="14" y="181"/>
                    <a:pt x="0" y="320"/>
                    <a:pt x="14" y="458"/>
                  </a:cubicBezTo>
                  <a:cubicBezTo>
                    <a:pt x="14" y="514"/>
                    <a:pt x="14" y="583"/>
                    <a:pt x="14" y="653"/>
                  </a:cubicBezTo>
                  <a:cubicBezTo>
                    <a:pt x="28" y="722"/>
                    <a:pt x="42" y="791"/>
                    <a:pt x="56" y="847"/>
                  </a:cubicBezTo>
                  <a:cubicBezTo>
                    <a:pt x="70" y="875"/>
                    <a:pt x="84" y="902"/>
                    <a:pt x="111" y="902"/>
                  </a:cubicBezTo>
                  <a:cubicBezTo>
                    <a:pt x="116" y="905"/>
                    <a:pt x="122" y="906"/>
                    <a:pt x="127" y="906"/>
                  </a:cubicBezTo>
                  <a:cubicBezTo>
                    <a:pt x="153" y="906"/>
                    <a:pt x="183" y="881"/>
                    <a:pt x="195" y="847"/>
                  </a:cubicBezTo>
                  <a:cubicBezTo>
                    <a:pt x="209" y="791"/>
                    <a:pt x="209" y="722"/>
                    <a:pt x="222" y="653"/>
                  </a:cubicBezTo>
                  <a:cubicBezTo>
                    <a:pt x="222" y="583"/>
                    <a:pt x="222" y="514"/>
                    <a:pt x="222" y="445"/>
                  </a:cubicBezTo>
                  <a:cubicBezTo>
                    <a:pt x="209" y="320"/>
                    <a:pt x="195" y="181"/>
                    <a:pt x="167" y="42"/>
                  </a:cubicBezTo>
                  <a:cubicBezTo>
                    <a:pt x="153" y="28"/>
                    <a:pt x="139" y="15"/>
                    <a:pt x="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1"/>
            <p:cNvSpPr/>
            <p:nvPr/>
          </p:nvSpPr>
          <p:spPr>
            <a:xfrm>
              <a:off x="5798901" y="1465727"/>
              <a:ext cx="7711" cy="26665"/>
            </a:xfrm>
            <a:custGeom>
              <a:avLst/>
              <a:gdLst/>
              <a:ahLst/>
              <a:cxnLst/>
              <a:rect l="l" t="t" r="r" b="b"/>
              <a:pathLst>
                <a:path w="251" h="868" extrusionOk="0">
                  <a:moveTo>
                    <a:pt x="71" y="1"/>
                  </a:moveTo>
                  <a:cubicBezTo>
                    <a:pt x="41" y="1"/>
                    <a:pt x="9" y="22"/>
                    <a:pt x="1" y="63"/>
                  </a:cubicBezTo>
                  <a:cubicBezTo>
                    <a:pt x="1" y="187"/>
                    <a:pt x="1" y="326"/>
                    <a:pt x="15" y="451"/>
                  </a:cubicBezTo>
                  <a:cubicBezTo>
                    <a:pt x="29" y="520"/>
                    <a:pt x="43" y="576"/>
                    <a:pt x="56" y="645"/>
                  </a:cubicBezTo>
                  <a:cubicBezTo>
                    <a:pt x="70" y="701"/>
                    <a:pt x="98" y="770"/>
                    <a:pt x="126" y="826"/>
                  </a:cubicBezTo>
                  <a:cubicBezTo>
                    <a:pt x="126" y="853"/>
                    <a:pt x="154" y="867"/>
                    <a:pt x="181" y="867"/>
                  </a:cubicBezTo>
                  <a:cubicBezTo>
                    <a:pt x="209" y="867"/>
                    <a:pt x="251" y="839"/>
                    <a:pt x="251" y="812"/>
                  </a:cubicBezTo>
                  <a:cubicBezTo>
                    <a:pt x="251" y="742"/>
                    <a:pt x="251" y="673"/>
                    <a:pt x="251" y="604"/>
                  </a:cubicBezTo>
                  <a:cubicBezTo>
                    <a:pt x="251" y="548"/>
                    <a:pt x="237" y="479"/>
                    <a:pt x="223" y="423"/>
                  </a:cubicBezTo>
                  <a:cubicBezTo>
                    <a:pt x="209" y="285"/>
                    <a:pt x="167" y="160"/>
                    <a:pt x="126" y="35"/>
                  </a:cubicBezTo>
                  <a:cubicBezTo>
                    <a:pt x="114" y="12"/>
                    <a:pt x="93" y="1"/>
                    <a:pt x="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1"/>
            <p:cNvSpPr/>
            <p:nvPr/>
          </p:nvSpPr>
          <p:spPr>
            <a:xfrm>
              <a:off x="5796781" y="1570329"/>
              <a:ext cx="8141" cy="40090"/>
            </a:xfrm>
            <a:custGeom>
              <a:avLst/>
              <a:gdLst/>
              <a:ahLst/>
              <a:cxnLst/>
              <a:rect l="l" t="t" r="r" b="b"/>
              <a:pathLst>
                <a:path w="265" h="1305" extrusionOk="0">
                  <a:moveTo>
                    <a:pt x="56" y="1"/>
                  </a:moveTo>
                  <a:cubicBezTo>
                    <a:pt x="28" y="1"/>
                    <a:pt x="1" y="29"/>
                    <a:pt x="1" y="70"/>
                  </a:cubicBezTo>
                  <a:cubicBezTo>
                    <a:pt x="1" y="264"/>
                    <a:pt x="14" y="459"/>
                    <a:pt x="28" y="667"/>
                  </a:cubicBezTo>
                  <a:cubicBezTo>
                    <a:pt x="42" y="764"/>
                    <a:pt x="56" y="861"/>
                    <a:pt x="70" y="958"/>
                  </a:cubicBezTo>
                  <a:cubicBezTo>
                    <a:pt x="84" y="1055"/>
                    <a:pt x="98" y="1152"/>
                    <a:pt x="125" y="1249"/>
                  </a:cubicBezTo>
                  <a:cubicBezTo>
                    <a:pt x="125" y="1277"/>
                    <a:pt x="153" y="1291"/>
                    <a:pt x="181" y="1305"/>
                  </a:cubicBezTo>
                  <a:cubicBezTo>
                    <a:pt x="209" y="1305"/>
                    <a:pt x="250" y="1277"/>
                    <a:pt x="250" y="1236"/>
                  </a:cubicBezTo>
                  <a:cubicBezTo>
                    <a:pt x="264" y="1138"/>
                    <a:pt x="264" y="1041"/>
                    <a:pt x="264" y="944"/>
                  </a:cubicBezTo>
                  <a:cubicBezTo>
                    <a:pt x="264" y="833"/>
                    <a:pt x="250" y="736"/>
                    <a:pt x="250" y="639"/>
                  </a:cubicBezTo>
                  <a:cubicBezTo>
                    <a:pt x="223" y="431"/>
                    <a:pt x="181" y="237"/>
                    <a:pt x="125" y="43"/>
                  </a:cubicBezTo>
                  <a:cubicBezTo>
                    <a:pt x="112" y="29"/>
                    <a:pt x="84" y="1"/>
                    <a:pt x="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1"/>
            <p:cNvSpPr/>
            <p:nvPr/>
          </p:nvSpPr>
          <p:spPr>
            <a:xfrm>
              <a:off x="5830450" y="1679446"/>
              <a:ext cx="8970" cy="27832"/>
            </a:xfrm>
            <a:custGeom>
              <a:avLst/>
              <a:gdLst/>
              <a:ahLst/>
              <a:cxnLst/>
              <a:rect l="l" t="t" r="r" b="b"/>
              <a:pathLst>
                <a:path w="292" h="906" extrusionOk="0">
                  <a:moveTo>
                    <a:pt x="70" y="0"/>
                  </a:moveTo>
                  <a:cubicBezTo>
                    <a:pt x="28" y="0"/>
                    <a:pt x="1" y="28"/>
                    <a:pt x="14" y="70"/>
                  </a:cubicBezTo>
                  <a:cubicBezTo>
                    <a:pt x="14" y="208"/>
                    <a:pt x="28" y="333"/>
                    <a:pt x="56" y="472"/>
                  </a:cubicBezTo>
                  <a:cubicBezTo>
                    <a:pt x="70" y="527"/>
                    <a:pt x="70" y="597"/>
                    <a:pt x="84" y="666"/>
                  </a:cubicBezTo>
                  <a:cubicBezTo>
                    <a:pt x="98" y="722"/>
                    <a:pt x="112" y="791"/>
                    <a:pt x="139" y="860"/>
                  </a:cubicBezTo>
                  <a:cubicBezTo>
                    <a:pt x="139" y="874"/>
                    <a:pt x="167" y="902"/>
                    <a:pt x="181" y="902"/>
                  </a:cubicBezTo>
                  <a:cubicBezTo>
                    <a:pt x="188" y="904"/>
                    <a:pt x="196" y="906"/>
                    <a:pt x="203" y="906"/>
                  </a:cubicBezTo>
                  <a:cubicBezTo>
                    <a:pt x="236" y="906"/>
                    <a:pt x="264" y="881"/>
                    <a:pt x="264" y="847"/>
                  </a:cubicBezTo>
                  <a:cubicBezTo>
                    <a:pt x="278" y="777"/>
                    <a:pt x="292" y="708"/>
                    <a:pt x="278" y="638"/>
                  </a:cubicBezTo>
                  <a:cubicBezTo>
                    <a:pt x="278" y="569"/>
                    <a:pt x="278" y="500"/>
                    <a:pt x="264" y="430"/>
                  </a:cubicBezTo>
                  <a:cubicBezTo>
                    <a:pt x="236" y="292"/>
                    <a:pt x="195" y="153"/>
                    <a:pt x="125" y="42"/>
                  </a:cubicBezTo>
                  <a:cubicBezTo>
                    <a:pt x="112" y="14"/>
                    <a:pt x="98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1"/>
            <p:cNvSpPr/>
            <p:nvPr/>
          </p:nvSpPr>
          <p:spPr>
            <a:xfrm>
              <a:off x="5853890" y="1764233"/>
              <a:ext cx="13117" cy="27679"/>
            </a:xfrm>
            <a:custGeom>
              <a:avLst/>
              <a:gdLst/>
              <a:ahLst/>
              <a:cxnLst/>
              <a:rect l="l" t="t" r="r" b="b"/>
              <a:pathLst>
                <a:path w="427" h="901" extrusionOk="0">
                  <a:moveTo>
                    <a:pt x="56" y="1"/>
                  </a:moveTo>
                  <a:cubicBezTo>
                    <a:pt x="14" y="15"/>
                    <a:pt x="1" y="43"/>
                    <a:pt x="1" y="70"/>
                  </a:cubicBezTo>
                  <a:cubicBezTo>
                    <a:pt x="14" y="209"/>
                    <a:pt x="56" y="348"/>
                    <a:pt x="112" y="487"/>
                  </a:cubicBezTo>
                  <a:cubicBezTo>
                    <a:pt x="125" y="556"/>
                    <a:pt x="153" y="611"/>
                    <a:pt x="195" y="681"/>
                  </a:cubicBezTo>
                  <a:cubicBezTo>
                    <a:pt x="222" y="750"/>
                    <a:pt x="250" y="806"/>
                    <a:pt x="292" y="875"/>
                  </a:cubicBezTo>
                  <a:cubicBezTo>
                    <a:pt x="305" y="893"/>
                    <a:pt x="325" y="901"/>
                    <a:pt x="344" y="901"/>
                  </a:cubicBezTo>
                  <a:cubicBezTo>
                    <a:pt x="385" y="901"/>
                    <a:pt x="426" y="866"/>
                    <a:pt x="417" y="819"/>
                  </a:cubicBezTo>
                  <a:cubicBezTo>
                    <a:pt x="403" y="750"/>
                    <a:pt x="389" y="681"/>
                    <a:pt x="375" y="611"/>
                  </a:cubicBezTo>
                  <a:cubicBezTo>
                    <a:pt x="361" y="542"/>
                    <a:pt x="333" y="473"/>
                    <a:pt x="306" y="417"/>
                  </a:cubicBezTo>
                  <a:cubicBezTo>
                    <a:pt x="250" y="278"/>
                    <a:pt x="195" y="154"/>
                    <a:pt x="112" y="29"/>
                  </a:cubicBezTo>
                  <a:cubicBezTo>
                    <a:pt x="98" y="15"/>
                    <a:pt x="84" y="1"/>
                    <a:pt x="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1"/>
            <p:cNvSpPr/>
            <p:nvPr/>
          </p:nvSpPr>
          <p:spPr>
            <a:xfrm>
              <a:off x="6090403" y="1175546"/>
              <a:ext cx="7281" cy="19046"/>
            </a:xfrm>
            <a:custGeom>
              <a:avLst/>
              <a:gdLst/>
              <a:ahLst/>
              <a:cxnLst/>
              <a:rect l="l" t="t" r="r" b="b"/>
              <a:pathLst>
                <a:path w="237" h="620" extrusionOk="0">
                  <a:moveTo>
                    <a:pt x="89" y="1"/>
                  </a:moveTo>
                  <a:cubicBezTo>
                    <a:pt x="65" y="1"/>
                    <a:pt x="39" y="16"/>
                    <a:pt x="29" y="47"/>
                  </a:cubicBezTo>
                  <a:cubicBezTo>
                    <a:pt x="15" y="131"/>
                    <a:pt x="1" y="228"/>
                    <a:pt x="15" y="325"/>
                  </a:cubicBezTo>
                  <a:cubicBezTo>
                    <a:pt x="15" y="366"/>
                    <a:pt x="15" y="408"/>
                    <a:pt x="29" y="450"/>
                  </a:cubicBezTo>
                  <a:cubicBezTo>
                    <a:pt x="42" y="491"/>
                    <a:pt x="56" y="547"/>
                    <a:pt x="70" y="588"/>
                  </a:cubicBezTo>
                  <a:cubicBezTo>
                    <a:pt x="84" y="602"/>
                    <a:pt x="98" y="616"/>
                    <a:pt x="112" y="616"/>
                  </a:cubicBezTo>
                  <a:cubicBezTo>
                    <a:pt x="119" y="619"/>
                    <a:pt x="127" y="620"/>
                    <a:pt x="135" y="620"/>
                  </a:cubicBezTo>
                  <a:cubicBezTo>
                    <a:pt x="168" y="620"/>
                    <a:pt x="198" y="597"/>
                    <a:pt x="209" y="575"/>
                  </a:cubicBezTo>
                  <a:cubicBezTo>
                    <a:pt x="209" y="533"/>
                    <a:pt x="223" y="477"/>
                    <a:pt x="223" y="436"/>
                  </a:cubicBezTo>
                  <a:cubicBezTo>
                    <a:pt x="237" y="297"/>
                    <a:pt x="209" y="158"/>
                    <a:pt x="153" y="34"/>
                  </a:cubicBezTo>
                  <a:cubicBezTo>
                    <a:pt x="140" y="20"/>
                    <a:pt x="126" y="6"/>
                    <a:pt x="112" y="6"/>
                  </a:cubicBezTo>
                  <a:cubicBezTo>
                    <a:pt x="105" y="2"/>
                    <a:pt x="97" y="1"/>
                    <a:pt x="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1"/>
            <p:cNvSpPr/>
            <p:nvPr/>
          </p:nvSpPr>
          <p:spPr>
            <a:xfrm>
              <a:off x="6100203" y="1262207"/>
              <a:ext cx="6851" cy="25313"/>
            </a:xfrm>
            <a:custGeom>
              <a:avLst/>
              <a:gdLst/>
              <a:ahLst/>
              <a:cxnLst/>
              <a:rect l="l" t="t" r="r" b="b"/>
              <a:pathLst>
                <a:path w="223" h="824" extrusionOk="0">
                  <a:moveTo>
                    <a:pt x="126" y="1"/>
                  </a:moveTo>
                  <a:cubicBezTo>
                    <a:pt x="84" y="1"/>
                    <a:pt x="56" y="15"/>
                    <a:pt x="43" y="56"/>
                  </a:cubicBezTo>
                  <a:cubicBezTo>
                    <a:pt x="15" y="167"/>
                    <a:pt x="1" y="292"/>
                    <a:pt x="1" y="417"/>
                  </a:cubicBezTo>
                  <a:cubicBezTo>
                    <a:pt x="1" y="473"/>
                    <a:pt x="15" y="542"/>
                    <a:pt x="15" y="597"/>
                  </a:cubicBezTo>
                  <a:cubicBezTo>
                    <a:pt x="29" y="653"/>
                    <a:pt x="43" y="722"/>
                    <a:pt x="56" y="778"/>
                  </a:cubicBezTo>
                  <a:cubicBezTo>
                    <a:pt x="56" y="792"/>
                    <a:pt x="84" y="806"/>
                    <a:pt x="98" y="819"/>
                  </a:cubicBezTo>
                  <a:cubicBezTo>
                    <a:pt x="106" y="822"/>
                    <a:pt x="113" y="823"/>
                    <a:pt x="121" y="823"/>
                  </a:cubicBezTo>
                  <a:cubicBezTo>
                    <a:pt x="154" y="823"/>
                    <a:pt x="181" y="800"/>
                    <a:pt x="181" y="778"/>
                  </a:cubicBezTo>
                  <a:cubicBezTo>
                    <a:pt x="195" y="708"/>
                    <a:pt x="209" y="653"/>
                    <a:pt x="209" y="584"/>
                  </a:cubicBezTo>
                  <a:cubicBezTo>
                    <a:pt x="223" y="528"/>
                    <a:pt x="223" y="473"/>
                    <a:pt x="209" y="417"/>
                  </a:cubicBezTo>
                  <a:cubicBezTo>
                    <a:pt x="209" y="292"/>
                    <a:pt x="195" y="167"/>
                    <a:pt x="167" y="56"/>
                  </a:cubicBezTo>
                  <a:cubicBezTo>
                    <a:pt x="154" y="29"/>
                    <a:pt x="140" y="15"/>
                    <a:pt x="1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1"/>
            <p:cNvSpPr/>
            <p:nvPr/>
          </p:nvSpPr>
          <p:spPr>
            <a:xfrm>
              <a:off x="6115993" y="1385824"/>
              <a:ext cx="7281" cy="26573"/>
            </a:xfrm>
            <a:custGeom>
              <a:avLst/>
              <a:gdLst/>
              <a:ahLst/>
              <a:cxnLst/>
              <a:rect l="l" t="t" r="r" b="b"/>
              <a:pathLst>
                <a:path w="237" h="865" extrusionOk="0">
                  <a:moveTo>
                    <a:pt x="97" y="0"/>
                  </a:moveTo>
                  <a:cubicBezTo>
                    <a:pt x="70" y="0"/>
                    <a:pt x="28" y="14"/>
                    <a:pt x="28" y="56"/>
                  </a:cubicBezTo>
                  <a:cubicBezTo>
                    <a:pt x="14" y="180"/>
                    <a:pt x="0" y="305"/>
                    <a:pt x="14" y="444"/>
                  </a:cubicBezTo>
                  <a:cubicBezTo>
                    <a:pt x="14" y="499"/>
                    <a:pt x="28" y="569"/>
                    <a:pt x="42" y="638"/>
                  </a:cubicBezTo>
                  <a:cubicBezTo>
                    <a:pt x="56" y="694"/>
                    <a:pt x="70" y="763"/>
                    <a:pt x="83" y="819"/>
                  </a:cubicBezTo>
                  <a:cubicBezTo>
                    <a:pt x="96" y="850"/>
                    <a:pt x="123" y="864"/>
                    <a:pt x="149" y="864"/>
                  </a:cubicBezTo>
                  <a:cubicBezTo>
                    <a:pt x="182" y="864"/>
                    <a:pt x="215" y="843"/>
                    <a:pt x="222" y="805"/>
                  </a:cubicBezTo>
                  <a:cubicBezTo>
                    <a:pt x="236" y="735"/>
                    <a:pt x="236" y="680"/>
                    <a:pt x="236" y="610"/>
                  </a:cubicBezTo>
                  <a:cubicBezTo>
                    <a:pt x="236" y="555"/>
                    <a:pt x="236" y="486"/>
                    <a:pt x="222" y="416"/>
                  </a:cubicBezTo>
                  <a:cubicBezTo>
                    <a:pt x="208" y="291"/>
                    <a:pt x="181" y="166"/>
                    <a:pt x="153" y="42"/>
                  </a:cubicBezTo>
                  <a:cubicBezTo>
                    <a:pt x="139" y="28"/>
                    <a:pt x="125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1"/>
            <p:cNvSpPr/>
            <p:nvPr/>
          </p:nvSpPr>
          <p:spPr>
            <a:xfrm>
              <a:off x="6104903" y="1481118"/>
              <a:ext cx="6851" cy="23747"/>
            </a:xfrm>
            <a:custGeom>
              <a:avLst/>
              <a:gdLst/>
              <a:ahLst/>
              <a:cxnLst/>
              <a:rect l="l" t="t" r="r" b="b"/>
              <a:pathLst>
                <a:path w="223" h="773" extrusionOk="0">
                  <a:moveTo>
                    <a:pt x="150" y="0"/>
                  </a:moveTo>
                  <a:cubicBezTo>
                    <a:pt x="125" y="0"/>
                    <a:pt x="108" y="13"/>
                    <a:pt x="98" y="33"/>
                  </a:cubicBezTo>
                  <a:cubicBezTo>
                    <a:pt x="42" y="144"/>
                    <a:pt x="14" y="269"/>
                    <a:pt x="14" y="380"/>
                  </a:cubicBezTo>
                  <a:cubicBezTo>
                    <a:pt x="1" y="436"/>
                    <a:pt x="1" y="491"/>
                    <a:pt x="14" y="560"/>
                  </a:cubicBezTo>
                  <a:cubicBezTo>
                    <a:pt x="14" y="616"/>
                    <a:pt x="28" y="671"/>
                    <a:pt x="56" y="727"/>
                  </a:cubicBezTo>
                  <a:cubicBezTo>
                    <a:pt x="70" y="755"/>
                    <a:pt x="84" y="769"/>
                    <a:pt x="112" y="769"/>
                  </a:cubicBezTo>
                  <a:cubicBezTo>
                    <a:pt x="116" y="771"/>
                    <a:pt x="122" y="772"/>
                    <a:pt x="127" y="772"/>
                  </a:cubicBezTo>
                  <a:cubicBezTo>
                    <a:pt x="153" y="772"/>
                    <a:pt x="183" y="747"/>
                    <a:pt x="195" y="713"/>
                  </a:cubicBezTo>
                  <a:cubicBezTo>
                    <a:pt x="195" y="658"/>
                    <a:pt x="209" y="602"/>
                    <a:pt x="209" y="547"/>
                  </a:cubicBezTo>
                  <a:cubicBezTo>
                    <a:pt x="223" y="477"/>
                    <a:pt x="223" y="422"/>
                    <a:pt x="223" y="366"/>
                  </a:cubicBezTo>
                  <a:cubicBezTo>
                    <a:pt x="223" y="255"/>
                    <a:pt x="223" y="144"/>
                    <a:pt x="209" y="19"/>
                  </a:cubicBezTo>
                  <a:lnTo>
                    <a:pt x="209" y="61"/>
                  </a:lnTo>
                  <a:cubicBezTo>
                    <a:pt x="209" y="33"/>
                    <a:pt x="195" y="19"/>
                    <a:pt x="181" y="6"/>
                  </a:cubicBezTo>
                  <a:cubicBezTo>
                    <a:pt x="170" y="2"/>
                    <a:pt x="160" y="0"/>
                    <a:pt x="1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1"/>
            <p:cNvSpPr/>
            <p:nvPr/>
          </p:nvSpPr>
          <p:spPr>
            <a:xfrm>
              <a:off x="6099803" y="1593369"/>
              <a:ext cx="7250" cy="30013"/>
            </a:xfrm>
            <a:custGeom>
              <a:avLst/>
              <a:gdLst/>
              <a:ahLst/>
              <a:cxnLst/>
              <a:rect l="l" t="t" r="r" b="b"/>
              <a:pathLst>
                <a:path w="236" h="977" extrusionOk="0">
                  <a:moveTo>
                    <a:pt x="56" y="0"/>
                  </a:moveTo>
                  <a:cubicBezTo>
                    <a:pt x="28" y="0"/>
                    <a:pt x="0" y="28"/>
                    <a:pt x="0" y="69"/>
                  </a:cubicBezTo>
                  <a:cubicBezTo>
                    <a:pt x="14" y="208"/>
                    <a:pt x="14" y="347"/>
                    <a:pt x="14" y="486"/>
                  </a:cubicBezTo>
                  <a:lnTo>
                    <a:pt x="14" y="694"/>
                  </a:lnTo>
                  <a:lnTo>
                    <a:pt x="0" y="902"/>
                  </a:lnTo>
                  <a:cubicBezTo>
                    <a:pt x="0" y="929"/>
                    <a:pt x="14" y="957"/>
                    <a:pt x="42" y="971"/>
                  </a:cubicBezTo>
                  <a:cubicBezTo>
                    <a:pt x="49" y="975"/>
                    <a:pt x="58" y="977"/>
                    <a:pt x="66" y="977"/>
                  </a:cubicBezTo>
                  <a:cubicBezTo>
                    <a:pt x="90" y="977"/>
                    <a:pt x="115" y="964"/>
                    <a:pt x="125" y="943"/>
                  </a:cubicBezTo>
                  <a:cubicBezTo>
                    <a:pt x="167" y="874"/>
                    <a:pt x="194" y="805"/>
                    <a:pt x="208" y="721"/>
                  </a:cubicBezTo>
                  <a:cubicBezTo>
                    <a:pt x="222" y="652"/>
                    <a:pt x="236" y="569"/>
                    <a:pt x="236" y="486"/>
                  </a:cubicBezTo>
                  <a:cubicBezTo>
                    <a:pt x="236" y="333"/>
                    <a:pt x="194" y="166"/>
                    <a:pt x="125" y="28"/>
                  </a:cubicBezTo>
                  <a:cubicBezTo>
                    <a:pt x="111" y="14"/>
                    <a:pt x="83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1"/>
            <p:cNvSpPr/>
            <p:nvPr/>
          </p:nvSpPr>
          <p:spPr>
            <a:xfrm>
              <a:off x="6082754" y="1678340"/>
              <a:ext cx="11090" cy="29030"/>
            </a:xfrm>
            <a:custGeom>
              <a:avLst/>
              <a:gdLst/>
              <a:ahLst/>
              <a:cxnLst/>
              <a:rect l="l" t="t" r="r" b="b"/>
              <a:pathLst>
                <a:path w="361" h="945" extrusionOk="0">
                  <a:moveTo>
                    <a:pt x="240" y="1"/>
                  </a:moveTo>
                  <a:cubicBezTo>
                    <a:pt x="211" y="1"/>
                    <a:pt x="181" y="19"/>
                    <a:pt x="181" y="50"/>
                  </a:cubicBezTo>
                  <a:cubicBezTo>
                    <a:pt x="167" y="189"/>
                    <a:pt x="153" y="328"/>
                    <a:pt x="125" y="466"/>
                  </a:cubicBezTo>
                  <a:cubicBezTo>
                    <a:pt x="111" y="522"/>
                    <a:pt x="97" y="591"/>
                    <a:pt x="70" y="661"/>
                  </a:cubicBezTo>
                  <a:cubicBezTo>
                    <a:pt x="56" y="716"/>
                    <a:pt x="28" y="785"/>
                    <a:pt x="14" y="855"/>
                  </a:cubicBezTo>
                  <a:cubicBezTo>
                    <a:pt x="0" y="869"/>
                    <a:pt x="14" y="896"/>
                    <a:pt x="28" y="924"/>
                  </a:cubicBezTo>
                  <a:cubicBezTo>
                    <a:pt x="42" y="938"/>
                    <a:pt x="59" y="945"/>
                    <a:pt x="76" y="945"/>
                  </a:cubicBezTo>
                  <a:cubicBezTo>
                    <a:pt x="94" y="945"/>
                    <a:pt x="111" y="938"/>
                    <a:pt x="125" y="924"/>
                  </a:cubicBezTo>
                  <a:cubicBezTo>
                    <a:pt x="181" y="869"/>
                    <a:pt x="222" y="799"/>
                    <a:pt x="264" y="730"/>
                  </a:cubicBezTo>
                  <a:cubicBezTo>
                    <a:pt x="291" y="647"/>
                    <a:pt x="319" y="577"/>
                    <a:pt x="333" y="494"/>
                  </a:cubicBezTo>
                  <a:cubicBezTo>
                    <a:pt x="361" y="341"/>
                    <a:pt x="347" y="189"/>
                    <a:pt x="291" y="36"/>
                  </a:cubicBezTo>
                  <a:cubicBezTo>
                    <a:pt x="285" y="12"/>
                    <a:pt x="263" y="1"/>
                    <a:pt x="2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1"/>
            <p:cNvSpPr/>
            <p:nvPr/>
          </p:nvSpPr>
          <p:spPr>
            <a:xfrm>
              <a:off x="6054184" y="1773879"/>
              <a:ext cx="13240" cy="26849"/>
            </a:xfrm>
            <a:custGeom>
              <a:avLst/>
              <a:gdLst/>
              <a:ahLst/>
              <a:cxnLst/>
              <a:rect l="l" t="t" r="r" b="b"/>
              <a:pathLst>
                <a:path w="431" h="874" extrusionOk="0">
                  <a:moveTo>
                    <a:pt x="365" y="1"/>
                  </a:moveTo>
                  <a:cubicBezTo>
                    <a:pt x="341" y="1"/>
                    <a:pt x="316" y="13"/>
                    <a:pt x="306" y="34"/>
                  </a:cubicBezTo>
                  <a:cubicBezTo>
                    <a:pt x="250" y="159"/>
                    <a:pt x="209" y="283"/>
                    <a:pt x="153" y="408"/>
                  </a:cubicBezTo>
                  <a:lnTo>
                    <a:pt x="84" y="589"/>
                  </a:lnTo>
                  <a:cubicBezTo>
                    <a:pt x="56" y="658"/>
                    <a:pt x="28" y="714"/>
                    <a:pt x="15" y="783"/>
                  </a:cubicBezTo>
                  <a:cubicBezTo>
                    <a:pt x="1" y="811"/>
                    <a:pt x="15" y="825"/>
                    <a:pt x="28" y="852"/>
                  </a:cubicBezTo>
                  <a:cubicBezTo>
                    <a:pt x="42" y="866"/>
                    <a:pt x="60" y="873"/>
                    <a:pt x="77" y="873"/>
                  </a:cubicBezTo>
                  <a:cubicBezTo>
                    <a:pt x="94" y="873"/>
                    <a:pt x="112" y="866"/>
                    <a:pt x="126" y="852"/>
                  </a:cubicBezTo>
                  <a:cubicBezTo>
                    <a:pt x="181" y="797"/>
                    <a:pt x="223" y="741"/>
                    <a:pt x="264" y="672"/>
                  </a:cubicBezTo>
                  <a:cubicBezTo>
                    <a:pt x="375" y="492"/>
                    <a:pt x="431" y="270"/>
                    <a:pt x="431" y="62"/>
                  </a:cubicBezTo>
                  <a:cubicBezTo>
                    <a:pt x="431" y="34"/>
                    <a:pt x="417" y="6"/>
                    <a:pt x="389" y="6"/>
                  </a:cubicBezTo>
                  <a:cubicBezTo>
                    <a:pt x="382" y="2"/>
                    <a:pt x="373" y="1"/>
                    <a:pt x="3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1"/>
            <p:cNvSpPr/>
            <p:nvPr/>
          </p:nvSpPr>
          <p:spPr>
            <a:xfrm>
              <a:off x="6259609" y="1196374"/>
              <a:ext cx="7711" cy="14100"/>
            </a:xfrm>
            <a:custGeom>
              <a:avLst/>
              <a:gdLst/>
              <a:ahLst/>
              <a:cxnLst/>
              <a:rect l="l" t="t" r="r" b="b"/>
              <a:pathLst>
                <a:path w="251" h="459" extrusionOk="0">
                  <a:moveTo>
                    <a:pt x="174" y="1"/>
                  </a:moveTo>
                  <a:cubicBezTo>
                    <a:pt x="156" y="1"/>
                    <a:pt x="139" y="8"/>
                    <a:pt x="125" y="21"/>
                  </a:cubicBezTo>
                  <a:cubicBezTo>
                    <a:pt x="84" y="63"/>
                    <a:pt x="56" y="132"/>
                    <a:pt x="28" y="188"/>
                  </a:cubicBezTo>
                  <a:cubicBezTo>
                    <a:pt x="14" y="230"/>
                    <a:pt x="14" y="257"/>
                    <a:pt x="14" y="285"/>
                  </a:cubicBezTo>
                  <a:cubicBezTo>
                    <a:pt x="0" y="327"/>
                    <a:pt x="0" y="354"/>
                    <a:pt x="14" y="396"/>
                  </a:cubicBezTo>
                  <a:cubicBezTo>
                    <a:pt x="14" y="410"/>
                    <a:pt x="14" y="424"/>
                    <a:pt x="28" y="438"/>
                  </a:cubicBezTo>
                  <a:cubicBezTo>
                    <a:pt x="42" y="451"/>
                    <a:pt x="63" y="458"/>
                    <a:pt x="84" y="458"/>
                  </a:cubicBezTo>
                  <a:cubicBezTo>
                    <a:pt x="104" y="458"/>
                    <a:pt x="125" y="451"/>
                    <a:pt x="139" y="438"/>
                  </a:cubicBezTo>
                  <a:cubicBezTo>
                    <a:pt x="167" y="410"/>
                    <a:pt x="181" y="382"/>
                    <a:pt x="195" y="341"/>
                  </a:cubicBezTo>
                  <a:cubicBezTo>
                    <a:pt x="208" y="313"/>
                    <a:pt x="222" y="285"/>
                    <a:pt x="236" y="257"/>
                  </a:cubicBezTo>
                  <a:cubicBezTo>
                    <a:pt x="250" y="188"/>
                    <a:pt x="250" y="119"/>
                    <a:pt x="236" y="49"/>
                  </a:cubicBezTo>
                  <a:cubicBezTo>
                    <a:pt x="236" y="35"/>
                    <a:pt x="236" y="21"/>
                    <a:pt x="222" y="21"/>
                  </a:cubicBezTo>
                  <a:cubicBezTo>
                    <a:pt x="208" y="8"/>
                    <a:pt x="191" y="1"/>
                    <a:pt x="1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1"/>
            <p:cNvSpPr/>
            <p:nvPr/>
          </p:nvSpPr>
          <p:spPr>
            <a:xfrm>
              <a:off x="6249809" y="1250257"/>
              <a:ext cx="8110" cy="19292"/>
            </a:xfrm>
            <a:custGeom>
              <a:avLst/>
              <a:gdLst/>
              <a:ahLst/>
              <a:cxnLst/>
              <a:rect l="l" t="t" r="r" b="b"/>
              <a:pathLst>
                <a:path w="264" h="628" extrusionOk="0">
                  <a:moveTo>
                    <a:pt x="155" y="1"/>
                  </a:moveTo>
                  <a:cubicBezTo>
                    <a:pt x="135" y="1"/>
                    <a:pt x="120" y="16"/>
                    <a:pt x="111" y="43"/>
                  </a:cubicBezTo>
                  <a:cubicBezTo>
                    <a:pt x="70" y="126"/>
                    <a:pt x="42" y="210"/>
                    <a:pt x="28" y="293"/>
                  </a:cubicBezTo>
                  <a:cubicBezTo>
                    <a:pt x="14" y="334"/>
                    <a:pt x="0" y="376"/>
                    <a:pt x="0" y="432"/>
                  </a:cubicBezTo>
                  <a:cubicBezTo>
                    <a:pt x="0" y="473"/>
                    <a:pt x="0" y="515"/>
                    <a:pt x="0" y="556"/>
                  </a:cubicBezTo>
                  <a:cubicBezTo>
                    <a:pt x="0" y="584"/>
                    <a:pt x="14" y="598"/>
                    <a:pt x="28" y="612"/>
                  </a:cubicBezTo>
                  <a:cubicBezTo>
                    <a:pt x="39" y="623"/>
                    <a:pt x="51" y="627"/>
                    <a:pt x="64" y="627"/>
                  </a:cubicBezTo>
                  <a:cubicBezTo>
                    <a:pt x="86" y="627"/>
                    <a:pt x="108" y="615"/>
                    <a:pt x="125" y="598"/>
                  </a:cubicBezTo>
                  <a:cubicBezTo>
                    <a:pt x="153" y="556"/>
                    <a:pt x="181" y="515"/>
                    <a:pt x="194" y="473"/>
                  </a:cubicBezTo>
                  <a:cubicBezTo>
                    <a:pt x="222" y="432"/>
                    <a:pt x="236" y="390"/>
                    <a:pt x="236" y="334"/>
                  </a:cubicBezTo>
                  <a:cubicBezTo>
                    <a:pt x="264" y="237"/>
                    <a:pt x="264" y="140"/>
                    <a:pt x="236" y="43"/>
                  </a:cubicBezTo>
                  <a:cubicBezTo>
                    <a:pt x="236" y="29"/>
                    <a:pt x="208" y="15"/>
                    <a:pt x="194" y="15"/>
                  </a:cubicBezTo>
                  <a:cubicBezTo>
                    <a:pt x="180" y="6"/>
                    <a:pt x="167" y="1"/>
                    <a:pt x="1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1"/>
            <p:cNvSpPr/>
            <p:nvPr/>
          </p:nvSpPr>
          <p:spPr>
            <a:xfrm>
              <a:off x="6197800" y="1330805"/>
              <a:ext cx="17940" cy="17971"/>
            </a:xfrm>
            <a:custGeom>
              <a:avLst/>
              <a:gdLst/>
              <a:ahLst/>
              <a:cxnLst/>
              <a:rect l="l" t="t" r="r" b="b"/>
              <a:pathLst>
                <a:path w="584" h="585" extrusionOk="0">
                  <a:moveTo>
                    <a:pt x="520" y="0"/>
                  </a:moveTo>
                  <a:cubicBezTo>
                    <a:pt x="500" y="0"/>
                    <a:pt x="481" y="12"/>
                    <a:pt x="472" y="29"/>
                  </a:cubicBezTo>
                  <a:cubicBezTo>
                    <a:pt x="417" y="112"/>
                    <a:pt x="348" y="196"/>
                    <a:pt x="278" y="265"/>
                  </a:cubicBezTo>
                  <a:cubicBezTo>
                    <a:pt x="251" y="293"/>
                    <a:pt x="209" y="334"/>
                    <a:pt x="167" y="362"/>
                  </a:cubicBezTo>
                  <a:cubicBezTo>
                    <a:pt x="140" y="390"/>
                    <a:pt x="98" y="418"/>
                    <a:pt x="56" y="459"/>
                  </a:cubicBezTo>
                  <a:cubicBezTo>
                    <a:pt x="1" y="501"/>
                    <a:pt x="29" y="584"/>
                    <a:pt x="98" y="584"/>
                  </a:cubicBezTo>
                  <a:cubicBezTo>
                    <a:pt x="167" y="570"/>
                    <a:pt x="223" y="556"/>
                    <a:pt x="278" y="529"/>
                  </a:cubicBezTo>
                  <a:cubicBezTo>
                    <a:pt x="334" y="487"/>
                    <a:pt x="389" y="459"/>
                    <a:pt x="431" y="404"/>
                  </a:cubicBezTo>
                  <a:cubicBezTo>
                    <a:pt x="514" y="307"/>
                    <a:pt x="570" y="182"/>
                    <a:pt x="583" y="57"/>
                  </a:cubicBezTo>
                  <a:cubicBezTo>
                    <a:pt x="570" y="43"/>
                    <a:pt x="570" y="29"/>
                    <a:pt x="556" y="15"/>
                  </a:cubicBezTo>
                  <a:cubicBezTo>
                    <a:pt x="545" y="5"/>
                    <a:pt x="532" y="0"/>
                    <a:pt x="5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1"/>
            <p:cNvSpPr/>
            <p:nvPr/>
          </p:nvSpPr>
          <p:spPr>
            <a:xfrm>
              <a:off x="6222099" y="1383244"/>
              <a:ext cx="13670" cy="10691"/>
            </a:xfrm>
            <a:custGeom>
              <a:avLst/>
              <a:gdLst/>
              <a:ahLst/>
              <a:cxnLst/>
              <a:rect l="l" t="t" r="r" b="b"/>
              <a:pathLst>
                <a:path w="445" h="348" extrusionOk="0">
                  <a:moveTo>
                    <a:pt x="375" y="1"/>
                  </a:moveTo>
                  <a:cubicBezTo>
                    <a:pt x="306" y="15"/>
                    <a:pt x="236" y="42"/>
                    <a:pt x="181" y="84"/>
                  </a:cubicBezTo>
                  <a:cubicBezTo>
                    <a:pt x="139" y="98"/>
                    <a:pt x="112" y="126"/>
                    <a:pt x="98" y="153"/>
                  </a:cubicBezTo>
                  <a:cubicBezTo>
                    <a:pt x="70" y="167"/>
                    <a:pt x="42" y="195"/>
                    <a:pt x="28" y="237"/>
                  </a:cubicBezTo>
                  <a:cubicBezTo>
                    <a:pt x="1" y="292"/>
                    <a:pt x="42" y="348"/>
                    <a:pt x="98" y="348"/>
                  </a:cubicBezTo>
                  <a:cubicBezTo>
                    <a:pt x="139" y="334"/>
                    <a:pt x="167" y="334"/>
                    <a:pt x="209" y="320"/>
                  </a:cubicBezTo>
                  <a:cubicBezTo>
                    <a:pt x="236" y="306"/>
                    <a:pt x="264" y="278"/>
                    <a:pt x="292" y="264"/>
                  </a:cubicBezTo>
                  <a:cubicBezTo>
                    <a:pt x="347" y="223"/>
                    <a:pt x="403" y="167"/>
                    <a:pt x="444" y="112"/>
                  </a:cubicBezTo>
                  <a:cubicBezTo>
                    <a:pt x="444" y="98"/>
                    <a:pt x="444" y="84"/>
                    <a:pt x="444" y="70"/>
                  </a:cubicBezTo>
                  <a:cubicBezTo>
                    <a:pt x="444" y="29"/>
                    <a:pt x="403" y="1"/>
                    <a:pt x="3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1"/>
            <p:cNvSpPr/>
            <p:nvPr/>
          </p:nvSpPr>
          <p:spPr>
            <a:xfrm>
              <a:off x="6274508" y="1303403"/>
              <a:ext cx="9431" cy="15698"/>
            </a:xfrm>
            <a:custGeom>
              <a:avLst/>
              <a:gdLst/>
              <a:ahLst/>
              <a:cxnLst/>
              <a:rect l="l" t="t" r="r" b="b"/>
              <a:pathLst>
                <a:path w="307" h="511" extrusionOk="0">
                  <a:moveTo>
                    <a:pt x="200" y="0"/>
                  </a:moveTo>
                  <a:cubicBezTo>
                    <a:pt x="176" y="0"/>
                    <a:pt x="150" y="16"/>
                    <a:pt x="140" y="47"/>
                  </a:cubicBezTo>
                  <a:cubicBezTo>
                    <a:pt x="112" y="117"/>
                    <a:pt x="98" y="172"/>
                    <a:pt x="84" y="228"/>
                  </a:cubicBezTo>
                  <a:lnTo>
                    <a:pt x="43" y="325"/>
                  </a:lnTo>
                  <a:cubicBezTo>
                    <a:pt x="43" y="352"/>
                    <a:pt x="29" y="380"/>
                    <a:pt x="15" y="422"/>
                  </a:cubicBezTo>
                  <a:cubicBezTo>
                    <a:pt x="1" y="436"/>
                    <a:pt x="1" y="450"/>
                    <a:pt x="15" y="463"/>
                  </a:cubicBezTo>
                  <a:cubicBezTo>
                    <a:pt x="25" y="495"/>
                    <a:pt x="51" y="510"/>
                    <a:pt x="81" y="510"/>
                  </a:cubicBezTo>
                  <a:cubicBezTo>
                    <a:pt x="91" y="510"/>
                    <a:pt x="101" y="508"/>
                    <a:pt x="112" y="505"/>
                  </a:cubicBezTo>
                  <a:cubicBezTo>
                    <a:pt x="153" y="491"/>
                    <a:pt x="181" y="450"/>
                    <a:pt x="209" y="422"/>
                  </a:cubicBezTo>
                  <a:cubicBezTo>
                    <a:pt x="237" y="380"/>
                    <a:pt x="264" y="339"/>
                    <a:pt x="278" y="297"/>
                  </a:cubicBezTo>
                  <a:cubicBezTo>
                    <a:pt x="306" y="200"/>
                    <a:pt x="306" y="103"/>
                    <a:pt x="264" y="19"/>
                  </a:cubicBezTo>
                  <a:cubicBezTo>
                    <a:pt x="251" y="6"/>
                    <a:pt x="237" y="6"/>
                    <a:pt x="223" y="6"/>
                  </a:cubicBezTo>
                  <a:cubicBezTo>
                    <a:pt x="216" y="2"/>
                    <a:pt x="208" y="0"/>
                    <a:pt x="2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1"/>
            <p:cNvSpPr/>
            <p:nvPr/>
          </p:nvSpPr>
          <p:spPr>
            <a:xfrm>
              <a:off x="6309467" y="1329822"/>
              <a:ext cx="7281" cy="21658"/>
            </a:xfrm>
            <a:custGeom>
              <a:avLst/>
              <a:gdLst/>
              <a:ahLst/>
              <a:cxnLst/>
              <a:rect l="l" t="t" r="r" b="b"/>
              <a:pathLst>
                <a:path w="237" h="705" extrusionOk="0">
                  <a:moveTo>
                    <a:pt x="136" y="0"/>
                  </a:moveTo>
                  <a:cubicBezTo>
                    <a:pt x="111" y="0"/>
                    <a:pt x="94" y="13"/>
                    <a:pt x="84" y="33"/>
                  </a:cubicBezTo>
                  <a:cubicBezTo>
                    <a:pt x="42" y="131"/>
                    <a:pt x="14" y="228"/>
                    <a:pt x="14" y="339"/>
                  </a:cubicBezTo>
                  <a:cubicBezTo>
                    <a:pt x="0" y="394"/>
                    <a:pt x="0" y="436"/>
                    <a:pt x="14" y="491"/>
                  </a:cubicBezTo>
                  <a:cubicBezTo>
                    <a:pt x="14" y="547"/>
                    <a:pt x="14" y="602"/>
                    <a:pt x="28" y="644"/>
                  </a:cubicBezTo>
                  <a:cubicBezTo>
                    <a:pt x="28" y="672"/>
                    <a:pt x="42" y="685"/>
                    <a:pt x="70" y="699"/>
                  </a:cubicBezTo>
                  <a:cubicBezTo>
                    <a:pt x="77" y="703"/>
                    <a:pt x="85" y="705"/>
                    <a:pt x="93" y="705"/>
                  </a:cubicBezTo>
                  <a:cubicBezTo>
                    <a:pt x="118" y="705"/>
                    <a:pt x="146" y="689"/>
                    <a:pt x="167" y="658"/>
                  </a:cubicBezTo>
                  <a:cubicBezTo>
                    <a:pt x="181" y="616"/>
                    <a:pt x="195" y="561"/>
                    <a:pt x="209" y="505"/>
                  </a:cubicBezTo>
                  <a:cubicBezTo>
                    <a:pt x="209" y="464"/>
                    <a:pt x="222" y="408"/>
                    <a:pt x="222" y="353"/>
                  </a:cubicBezTo>
                  <a:cubicBezTo>
                    <a:pt x="236" y="255"/>
                    <a:pt x="222" y="144"/>
                    <a:pt x="209" y="47"/>
                  </a:cubicBezTo>
                  <a:cubicBezTo>
                    <a:pt x="195" y="20"/>
                    <a:pt x="181" y="6"/>
                    <a:pt x="167" y="6"/>
                  </a:cubicBezTo>
                  <a:cubicBezTo>
                    <a:pt x="156" y="2"/>
                    <a:pt x="146" y="0"/>
                    <a:pt x="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1"/>
            <p:cNvSpPr/>
            <p:nvPr/>
          </p:nvSpPr>
          <p:spPr>
            <a:xfrm>
              <a:off x="6273678" y="1413349"/>
              <a:ext cx="11520" cy="14285"/>
            </a:xfrm>
            <a:custGeom>
              <a:avLst/>
              <a:gdLst/>
              <a:ahLst/>
              <a:cxnLst/>
              <a:rect l="l" t="t" r="r" b="b"/>
              <a:pathLst>
                <a:path w="375" h="465" extrusionOk="0">
                  <a:moveTo>
                    <a:pt x="316" y="0"/>
                  </a:moveTo>
                  <a:cubicBezTo>
                    <a:pt x="307" y="0"/>
                    <a:pt x="299" y="2"/>
                    <a:pt x="291" y="6"/>
                  </a:cubicBezTo>
                  <a:cubicBezTo>
                    <a:pt x="222" y="47"/>
                    <a:pt x="153" y="103"/>
                    <a:pt x="111" y="172"/>
                  </a:cubicBezTo>
                  <a:cubicBezTo>
                    <a:pt x="83" y="200"/>
                    <a:pt x="70" y="228"/>
                    <a:pt x="56" y="269"/>
                  </a:cubicBezTo>
                  <a:cubicBezTo>
                    <a:pt x="28" y="297"/>
                    <a:pt x="14" y="339"/>
                    <a:pt x="0" y="380"/>
                  </a:cubicBezTo>
                  <a:cubicBezTo>
                    <a:pt x="0" y="394"/>
                    <a:pt x="0" y="408"/>
                    <a:pt x="0" y="422"/>
                  </a:cubicBezTo>
                  <a:cubicBezTo>
                    <a:pt x="18" y="449"/>
                    <a:pt x="42" y="464"/>
                    <a:pt x="68" y="464"/>
                  </a:cubicBezTo>
                  <a:cubicBezTo>
                    <a:pt x="82" y="464"/>
                    <a:pt x="96" y="460"/>
                    <a:pt x="111" y="450"/>
                  </a:cubicBezTo>
                  <a:cubicBezTo>
                    <a:pt x="139" y="436"/>
                    <a:pt x="167" y="408"/>
                    <a:pt x="194" y="380"/>
                  </a:cubicBezTo>
                  <a:cubicBezTo>
                    <a:pt x="222" y="353"/>
                    <a:pt x="250" y="325"/>
                    <a:pt x="278" y="297"/>
                  </a:cubicBezTo>
                  <a:cubicBezTo>
                    <a:pt x="319" y="228"/>
                    <a:pt x="361" y="158"/>
                    <a:pt x="375" y="75"/>
                  </a:cubicBezTo>
                  <a:cubicBezTo>
                    <a:pt x="375" y="61"/>
                    <a:pt x="375" y="47"/>
                    <a:pt x="375" y="33"/>
                  </a:cubicBezTo>
                  <a:cubicBezTo>
                    <a:pt x="365" y="13"/>
                    <a:pt x="340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1"/>
            <p:cNvSpPr/>
            <p:nvPr/>
          </p:nvSpPr>
          <p:spPr>
            <a:xfrm>
              <a:off x="6183761" y="1287766"/>
              <a:ext cx="11520" cy="13363"/>
            </a:xfrm>
            <a:custGeom>
              <a:avLst/>
              <a:gdLst/>
              <a:ahLst/>
              <a:cxnLst/>
              <a:rect l="l" t="t" r="r" b="b"/>
              <a:pathLst>
                <a:path w="375" h="435" extrusionOk="0">
                  <a:moveTo>
                    <a:pt x="286" y="0"/>
                  </a:moveTo>
                  <a:cubicBezTo>
                    <a:pt x="273" y="0"/>
                    <a:pt x="260" y="5"/>
                    <a:pt x="250" y="15"/>
                  </a:cubicBezTo>
                  <a:cubicBezTo>
                    <a:pt x="208" y="57"/>
                    <a:pt x="153" y="112"/>
                    <a:pt x="111" y="168"/>
                  </a:cubicBezTo>
                  <a:cubicBezTo>
                    <a:pt x="97" y="196"/>
                    <a:pt x="69" y="209"/>
                    <a:pt x="55" y="237"/>
                  </a:cubicBezTo>
                  <a:cubicBezTo>
                    <a:pt x="42" y="265"/>
                    <a:pt x="14" y="307"/>
                    <a:pt x="0" y="334"/>
                  </a:cubicBezTo>
                  <a:cubicBezTo>
                    <a:pt x="0" y="348"/>
                    <a:pt x="0" y="362"/>
                    <a:pt x="0" y="376"/>
                  </a:cubicBezTo>
                  <a:cubicBezTo>
                    <a:pt x="11" y="410"/>
                    <a:pt x="42" y="435"/>
                    <a:pt x="67" y="435"/>
                  </a:cubicBezTo>
                  <a:cubicBezTo>
                    <a:pt x="73" y="435"/>
                    <a:pt x="78" y="434"/>
                    <a:pt x="83" y="431"/>
                  </a:cubicBezTo>
                  <a:cubicBezTo>
                    <a:pt x="125" y="417"/>
                    <a:pt x="166" y="404"/>
                    <a:pt x="194" y="376"/>
                  </a:cubicBezTo>
                  <a:cubicBezTo>
                    <a:pt x="236" y="348"/>
                    <a:pt x="264" y="320"/>
                    <a:pt x="291" y="293"/>
                  </a:cubicBezTo>
                  <a:cubicBezTo>
                    <a:pt x="347" y="223"/>
                    <a:pt x="375" y="140"/>
                    <a:pt x="375" y="57"/>
                  </a:cubicBezTo>
                  <a:cubicBezTo>
                    <a:pt x="375" y="43"/>
                    <a:pt x="361" y="29"/>
                    <a:pt x="347" y="29"/>
                  </a:cubicBezTo>
                  <a:cubicBezTo>
                    <a:pt x="330" y="12"/>
                    <a:pt x="307" y="0"/>
                    <a:pt x="2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1"/>
            <p:cNvSpPr/>
            <p:nvPr/>
          </p:nvSpPr>
          <p:spPr>
            <a:xfrm>
              <a:off x="6212300" y="1172566"/>
              <a:ext cx="9830" cy="17265"/>
            </a:xfrm>
            <a:custGeom>
              <a:avLst/>
              <a:gdLst/>
              <a:ahLst/>
              <a:cxnLst/>
              <a:rect l="l" t="t" r="r" b="b"/>
              <a:pathLst>
                <a:path w="320" h="562" extrusionOk="0">
                  <a:moveTo>
                    <a:pt x="247" y="0"/>
                  </a:moveTo>
                  <a:cubicBezTo>
                    <a:pt x="238" y="0"/>
                    <a:pt x="230" y="2"/>
                    <a:pt x="222" y="6"/>
                  </a:cubicBezTo>
                  <a:cubicBezTo>
                    <a:pt x="98" y="89"/>
                    <a:pt x="14" y="228"/>
                    <a:pt x="0" y="366"/>
                  </a:cubicBezTo>
                  <a:cubicBezTo>
                    <a:pt x="0" y="408"/>
                    <a:pt x="0" y="463"/>
                    <a:pt x="14" y="505"/>
                  </a:cubicBezTo>
                  <a:cubicBezTo>
                    <a:pt x="14" y="533"/>
                    <a:pt x="28" y="547"/>
                    <a:pt x="42" y="547"/>
                  </a:cubicBezTo>
                  <a:cubicBezTo>
                    <a:pt x="57" y="557"/>
                    <a:pt x="72" y="561"/>
                    <a:pt x="85" y="561"/>
                  </a:cubicBezTo>
                  <a:cubicBezTo>
                    <a:pt x="110" y="561"/>
                    <a:pt x="130" y="546"/>
                    <a:pt x="139" y="519"/>
                  </a:cubicBezTo>
                  <a:cubicBezTo>
                    <a:pt x="167" y="491"/>
                    <a:pt x="181" y="450"/>
                    <a:pt x="195" y="408"/>
                  </a:cubicBezTo>
                  <a:cubicBezTo>
                    <a:pt x="209" y="380"/>
                    <a:pt x="222" y="339"/>
                    <a:pt x="236" y="311"/>
                  </a:cubicBezTo>
                  <a:cubicBezTo>
                    <a:pt x="250" y="242"/>
                    <a:pt x="292" y="172"/>
                    <a:pt x="306" y="89"/>
                  </a:cubicBezTo>
                  <a:cubicBezTo>
                    <a:pt x="320" y="75"/>
                    <a:pt x="320" y="47"/>
                    <a:pt x="306" y="33"/>
                  </a:cubicBezTo>
                  <a:cubicBezTo>
                    <a:pt x="296" y="13"/>
                    <a:pt x="270" y="0"/>
                    <a:pt x="2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1"/>
            <p:cNvSpPr/>
            <p:nvPr/>
          </p:nvSpPr>
          <p:spPr>
            <a:xfrm>
              <a:off x="5681305" y="1405854"/>
              <a:ext cx="9830" cy="23869"/>
            </a:xfrm>
            <a:custGeom>
              <a:avLst/>
              <a:gdLst/>
              <a:ahLst/>
              <a:cxnLst/>
              <a:rect l="l" t="t" r="r" b="b"/>
              <a:pathLst>
                <a:path w="320" h="777" extrusionOk="0">
                  <a:moveTo>
                    <a:pt x="56" y="0"/>
                  </a:moveTo>
                  <a:cubicBezTo>
                    <a:pt x="28" y="0"/>
                    <a:pt x="0" y="28"/>
                    <a:pt x="0" y="69"/>
                  </a:cubicBezTo>
                  <a:cubicBezTo>
                    <a:pt x="0" y="180"/>
                    <a:pt x="14" y="305"/>
                    <a:pt x="56" y="416"/>
                  </a:cubicBezTo>
                  <a:cubicBezTo>
                    <a:pt x="69" y="472"/>
                    <a:pt x="83" y="527"/>
                    <a:pt x="111" y="583"/>
                  </a:cubicBezTo>
                  <a:cubicBezTo>
                    <a:pt x="125" y="638"/>
                    <a:pt x="153" y="694"/>
                    <a:pt x="180" y="749"/>
                  </a:cubicBezTo>
                  <a:cubicBezTo>
                    <a:pt x="194" y="763"/>
                    <a:pt x="222" y="777"/>
                    <a:pt x="236" y="777"/>
                  </a:cubicBezTo>
                  <a:cubicBezTo>
                    <a:pt x="278" y="777"/>
                    <a:pt x="319" y="749"/>
                    <a:pt x="319" y="708"/>
                  </a:cubicBezTo>
                  <a:cubicBezTo>
                    <a:pt x="319" y="652"/>
                    <a:pt x="305" y="597"/>
                    <a:pt x="291" y="541"/>
                  </a:cubicBezTo>
                  <a:cubicBezTo>
                    <a:pt x="291" y="486"/>
                    <a:pt x="278" y="416"/>
                    <a:pt x="250" y="361"/>
                  </a:cubicBezTo>
                  <a:cubicBezTo>
                    <a:pt x="222" y="250"/>
                    <a:pt x="167" y="139"/>
                    <a:pt x="111" y="42"/>
                  </a:cubicBezTo>
                  <a:cubicBezTo>
                    <a:pt x="97" y="14"/>
                    <a:pt x="83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1"/>
            <p:cNvSpPr/>
            <p:nvPr/>
          </p:nvSpPr>
          <p:spPr>
            <a:xfrm>
              <a:off x="5706188" y="1503574"/>
              <a:ext cx="14776" cy="15667"/>
            </a:xfrm>
            <a:custGeom>
              <a:avLst/>
              <a:gdLst/>
              <a:ahLst/>
              <a:cxnLst/>
              <a:rect l="l" t="t" r="r" b="b"/>
              <a:pathLst>
                <a:path w="481" h="510" extrusionOk="0">
                  <a:moveTo>
                    <a:pt x="70" y="1"/>
                  </a:moveTo>
                  <a:cubicBezTo>
                    <a:pt x="30" y="1"/>
                    <a:pt x="1" y="36"/>
                    <a:pt x="22" y="79"/>
                  </a:cubicBezTo>
                  <a:cubicBezTo>
                    <a:pt x="50" y="162"/>
                    <a:pt x="92" y="246"/>
                    <a:pt x="161" y="315"/>
                  </a:cubicBezTo>
                  <a:cubicBezTo>
                    <a:pt x="189" y="357"/>
                    <a:pt x="217" y="384"/>
                    <a:pt x="244" y="426"/>
                  </a:cubicBezTo>
                  <a:cubicBezTo>
                    <a:pt x="286" y="454"/>
                    <a:pt x="328" y="481"/>
                    <a:pt x="369" y="509"/>
                  </a:cubicBezTo>
                  <a:lnTo>
                    <a:pt x="425" y="509"/>
                  </a:lnTo>
                  <a:cubicBezTo>
                    <a:pt x="452" y="495"/>
                    <a:pt x="480" y="454"/>
                    <a:pt x="466" y="412"/>
                  </a:cubicBezTo>
                  <a:cubicBezTo>
                    <a:pt x="452" y="370"/>
                    <a:pt x="425" y="329"/>
                    <a:pt x="397" y="287"/>
                  </a:cubicBezTo>
                  <a:cubicBezTo>
                    <a:pt x="369" y="246"/>
                    <a:pt x="355" y="218"/>
                    <a:pt x="314" y="176"/>
                  </a:cubicBezTo>
                  <a:cubicBezTo>
                    <a:pt x="258" y="107"/>
                    <a:pt x="189" y="51"/>
                    <a:pt x="106" y="10"/>
                  </a:cubicBezTo>
                  <a:cubicBezTo>
                    <a:pt x="94" y="4"/>
                    <a:pt x="81" y="1"/>
                    <a:pt x="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1"/>
            <p:cNvSpPr/>
            <p:nvPr/>
          </p:nvSpPr>
          <p:spPr>
            <a:xfrm>
              <a:off x="5615656" y="1432519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111" y="1"/>
                  </a:moveTo>
                  <a:cubicBezTo>
                    <a:pt x="85" y="1"/>
                    <a:pt x="67" y="16"/>
                    <a:pt x="56" y="48"/>
                  </a:cubicBezTo>
                  <a:cubicBezTo>
                    <a:pt x="15" y="172"/>
                    <a:pt x="1" y="311"/>
                    <a:pt x="1" y="450"/>
                  </a:cubicBezTo>
                  <a:cubicBezTo>
                    <a:pt x="1" y="519"/>
                    <a:pt x="15" y="589"/>
                    <a:pt x="28" y="658"/>
                  </a:cubicBezTo>
                  <a:cubicBezTo>
                    <a:pt x="42" y="727"/>
                    <a:pt x="56" y="797"/>
                    <a:pt x="84" y="866"/>
                  </a:cubicBezTo>
                  <a:cubicBezTo>
                    <a:pt x="84" y="880"/>
                    <a:pt x="112" y="894"/>
                    <a:pt x="139" y="908"/>
                  </a:cubicBezTo>
                  <a:cubicBezTo>
                    <a:pt x="167" y="908"/>
                    <a:pt x="209" y="880"/>
                    <a:pt x="209" y="838"/>
                  </a:cubicBezTo>
                  <a:cubicBezTo>
                    <a:pt x="223" y="783"/>
                    <a:pt x="223" y="714"/>
                    <a:pt x="223" y="644"/>
                  </a:cubicBezTo>
                  <a:lnTo>
                    <a:pt x="223" y="450"/>
                  </a:lnTo>
                  <a:cubicBezTo>
                    <a:pt x="209" y="311"/>
                    <a:pt x="209" y="186"/>
                    <a:pt x="181" y="48"/>
                  </a:cubicBezTo>
                  <a:cubicBezTo>
                    <a:pt x="181" y="20"/>
                    <a:pt x="153" y="6"/>
                    <a:pt x="139" y="6"/>
                  </a:cubicBezTo>
                  <a:cubicBezTo>
                    <a:pt x="129" y="3"/>
                    <a:pt x="119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1"/>
            <p:cNvSpPr/>
            <p:nvPr/>
          </p:nvSpPr>
          <p:spPr>
            <a:xfrm>
              <a:off x="5633136" y="1552296"/>
              <a:ext cx="9400" cy="18493"/>
            </a:xfrm>
            <a:custGeom>
              <a:avLst/>
              <a:gdLst/>
              <a:ahLst/>
              <a:cxnLst/>
              <a:rect l="l" t="t" r="r" b="b"/>
              <a:pathLst>
                <a:path w="306" h="602" extrusionOk="0">
                  <a:moveTo>
                    <a:pt x="83" y="0"/>
                  </a:moveTo>
                  <a:cubicBezTo>
                    <a:pt x="57" y="0"/>
                    <a:pt x="39" y="16"/>
                    <a:pt x="28" y="47"/>
                  </a:cubicBezTo>
                  <a:cubicBezTo>
                    <a:pt x="0" y="144"/>
                    <a:pt x="0" y="241"/>
                    <a:pt x="28" y="338"/>
                  </a:cubicBezTo>
                  <a:cubicBezTo>
                    <a:pt x="42" y="380"/>
                    <a:pt x="56" y="435"/>
                    <a:pt x="84" y="477"/>
                  </a:cubicBezTo>
                  <a:cubicBezTo>
                    <a:pt x="111" y="519"/>
                    <a:pt x="139" y="546"/>
                    <a:pt x="181" y="588"/>
                  </a:cubicBezTo>
                  <a:cubicBezTo>
                    <a:pt x="195" y="588"/>
                    <a:pt x="222" y="602"/>
                    <a:pt x="236" y="602"/>
                  </a:cubicBezTo>
                  <a:cubicBezTo>
                    <a:pt x="278" y="588"/>
                    <a:pt x="306" y="546"/>
                    <a:pt x="292" y="519"/>
                  </a:cubicBezTo>
                  <a:cubicBezTo>
                    <a:pt x="292" y="477"/>
                    <a:pt x="278" y="435"/>
                    <a:pt x="264" y="394"/>
                  </a:cubicBezTo>
                  <a:cubicBezTo>
                    <a:pt x="250" y="352"/>
                    <a:pt x="236" y="324"/>
                    <a:pt x="236" y="283"/>
                  </a:cubicBezTo>
                  <a:cubicBezTo>
                    <a:pt x="209" y="213"/>
                    <a:pt x="181" y="130"/>
                    <a:pt x="153" y="47"/>
                  </a:cubicBezTo>
                  <a:cubicBezTo>
                    <a:pt x="139" y="19"/>
                    <a:pt x="125" y="19"/>
                    <a:pt x="111" y="5"/>
                  </a:cubicBezTo>
                  <a:cubicBezTo>
                    <a:pt x="101" y="2"/>
                    <a:pt x="92" y="0"/>
                    <a:pt x="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1"/>
            <p:cNvSpPr/>
            <p:nvPr/>
          </p:nvSpPr>
          <p:spPr>
            <a:xfrm>
              <a:off x="5688124" y="1616624"/>
              <a:ext cx="23040" cy="8294"/>
            </a:xfrm>
            <a:custGeom>
              <a:avLst/>
              <a:gdLst/>
              <a:ahLst/>
              <a:cxnLst/>
              <a:rect l="l" t="t" r="r" b="b"/>
              <a:pathLst>
                <a:path w="750" h="270" extrusionOk="0">
                  <a:moveTo>
                    <a:pt x="54" y="0"/>
                  </a:moveTo>
                  <a:cubicBezTo>
                    <a:pt x="40" y="0"/>
                    <a:pt x="24" y="10"/>
                    <a:pt x="14" y="20"/>
                  </a:cubicBezTo>
                  <a:cubicBezTo>
                    <a:pt x="0" y="48"/>
                    <a:pt x="0" y="89"/>
                    <a:pt x="28" y="117"/>
                  </a:cubicBezTo>
                  <a:cubicBezTo>
                    <a:pt x="125" y="186"/>
                    <a:pt x="236" y="228"/>
                    <a:pt x="347" y="256"/>
                  </a:cubicBezTo>
                  <a:cubicBezTo>
                    <a:pt x="402" y="270"/>
                    <a:pt x="472" y="270"/>
                    <a:pt x="527" y="270"/>
                  </a:cubicBezTo>
                  <a:cubicBezTo>
                    <a:pt x="583" y="270"/>
                    <a:pt x="638" y="270"/>
                    <a:pt x="694" y="256"/>
                  </a:cubicBezTo>
                  <a:cubicBezTo>
                    <a:pt x="721" y="242"/>
                    <a:pt x="735" y="228"/>
                    <a:pt x="749" y="214"/>
                  </a:cubicBezTo>
                  <a:cubicBezTo>
                    <a:pt x="749" y="172"/>
                    <a:pt x="735" y="131"/>
                    <a:pt x="708" y="117"/>
                  </a:cubicBezTo>
                  <a:cubicBezTo>
                    <a:pt x="652" y="103"/>
                    <a:pt x="597" y="89"/>
                    <a:pt x="541" y="75"/>
                  </a:cubicBezTo>
                  <a:cubicBezTo>
                    <a:pt x="486" y="62"/>
                    <a:pt x="444" y="48"/>
                    <a:pt x="388" y="48"/>
                  </a:cubicBezTo>
                  <a:cubicBezTo>
                    <a:pt x="277" y="34"/>
                    <a:pt x="180" y="6"/>
                    <a:pt x="69" y="6"/>
                  </a:cubicBezTo>
                  <a:cubicBezTo>
                    <a:pt x="65" y="2"/>
                    <a:pt x="60" y="0"/>
                    <a:pt x="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1"/>
            <p:cNvSpPr/>
            <p:nvPr/>
          </p:nvSpPr>
          <p:spPr>
            <a:xfrm>
              <a:off x="5689814" y="1556812"/>
              <a:ext cx="16220" cy="9738"/>
            </a:xfrm>
            <a:custGeom>
              <a:avLst/>
              <a:gdLst/>
              <a:ahLst/>
              <a:cxnLst/>
              <a:rect l="l" t="t" r="r" b="b"/>
              <a:pathLst>
                <a:path w="528" h="317" extrusionOk="0">
                  <a:moveTo>
                    <a:pt x="77" y="0"/>
                  </a:moveTo>
                  <a:cubicBezTo>
                    <a:pt x="70" y="0"/>
                    <a:pt x="63" y="4"/>
                    <a:pt x="56" y="11"/>
                  </a:cubicBezTo>
                  <a:cubicBezTo>
                    <a:pt x="28" y="11"/>
                    <a:pt x="1" y="52"/>
                    <a:pt x="14" y="80"/>
                  </a:cubicBezTo>
                  <a:cubicBezTo>
                    <a:pt x="42" y="177"/>
                    <a:pt x="112" y="247"/>
                    <a:pt x="209" y="288"/>
                  </a:cubicBezTo>
                  <a:cubicBezTo>
                    <a:pt x="250" y="302"/>
                    <a:pt x="292" y="316"/>
                    <a:pt x="347" y="316"/>
                  </a:cubicBezTo>
                  <a:cubicBezTo>
                    <a:pt x="389" y="316"/>
                    <a:pt x="444" y="302"/>
                    <a:pt x="486" y="274"/>
                  </a:cubicBezTo>
                  <a:cubicBezTo>
                    <a:pt x="500" y="274"/>
                    <a:pt x="500" y="261"/>
                    <a:pt x="514" y="247"/>
                  </a:cubicBezTo>
                  <a:cubicBezTo>
                    <a:pt x="528" y="205"/>
                    <a:pt x="500" y="163"/>
                    <a:pt x="472" y="150"/>
                  </a:cubicBezTo>
                  <a:lnTo>
                    <a:pt x="458" y="150"/>
                  </a:lnTo>
                  <a:cubicBezTo>
                    <a:pt x="431" y="136"/>
                    <a:pt x="403" y="136"/>
                    <a:pt x="361" y="122"/>
                  </a:cubicBezTo>
                  <a:lnTo>
                    <a:pt x="278" y="94"/>
                  </a:lnTo>
                  <a:cubicBezTo>
                    <a:pt x="222" y="66"/>
                    <a:pt x="167" y="52"/>
                    <a:pt x="112" y="25"/>
                  </a:cubicBezTo>
                  <a:lnTo>
                    <a:pt x="98" y="11"/>
                  </a:lnTo>
                  <a:cubicBezTo>
                    <a:pt x="91" y="4"/>
                    <a:pt x="84" y="0"/>
                    <a:pt x="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1"/>
            <p:cNvSpPr/>
            <p:nvPr/>
          </p:nvSpPr>
          <p:spPr>
            <a:xfrm>
              <a:off x="5916958" y="1079607"/>
              <a:ext cx="17510" cy="24330"/>
            </a:xfrm>
            <a:custGeom>
              <a:avLst/>
              <a:gdLst/>
              <a:ahLst/>
              <a:cxnLst/>
              <a:rect l="l" t="t" r="r" b="b"/>
              <a:pathLst>
                <a:path w="570" h="792" extrusionOk="0">
                  <a:moveTo>
                    <a:pt x="505" y="1"/>
                  </a:moveTo>
                  <a:cubicBezTo>
                    <a:pt x="490" y="1"/>
                    <a:pt x="472" y="7"/>
                    <a:pt x="458" y="21"/>
                  </a:cubicBezTo>
                  <a:cubicBezTo>
                    <a:pt x="361" y="118"/>
                    <a:pt x="264" y="229"/>
                    <a:pt x="195" y="340"/>
                  </a:cubicBezTo>
                  <a:cubicBezTo>
                    <a:pt x="153" y="396"/>
                    <a:pt x="126" y="451"/>
                    <a:pt x="84" y="521"/>
                  </a:cubicBezTo>
                  <a:cubicBezTo>
                    <a:pt x="56" y="576"/>
                    <a:pt x="28" y="646"/>
                    <a:pt x="1" y="701"/>
                  </a:cubicBezTo>
                  <a:cubicBezTo>
                    <a:pt x="1" y="729"/>
                    <a:pt x="1" y="757"/>
                    <a:pt x="15" y="770"/>
                  </a:cubicBezTo>
                  <a:cubicBezTo>
                    <a:pt x="28" y="784"/>
                    <a:pt x="46" y="791"/>
                    <a:pt x="63" y="791"/>
                  </a:cubicBezTo>
                  <a:cubicBezTo>
                    <a:pt x="80" y="791"/>
                    <a:pt x="98" y="784"/>
                    <a:pt x="112" y="770"/>
                  </a:cubicBezTo>
                  <a:cubicBezTo>
                    <a:pt x="167" y="729"/>
                    <a:pt x="209" y="673"/>
                    <a:pt x="250" y="618"/>
                  </a:cubicBezTo>
                  <a:cubicBezTo>
                    <a:pt x="292" y="562"/>
                    <a:pt x="334" y="507"/>
                    <a:pt x="375" y="451"/>
                  </a:cubicBezTo>
                  <a:cubicBezTo>
                    <a:pt x="445" y="327"/>
                    <a:pt x="514" y="202"/>
                    <a:pt x="556" y="77"/>
                  </a:cubicBezTo>
                  <a:cubicBezTo>
                    <a:pt x="569" y="49"/>
                    <a:pt x="556" y="35"/>
                    <a:pt x="542" y="21"/>
                  </a:cubicBezTo>
                  <a:cubicBezTo>
                    <a:pt x="535" y="7"/>
                    <a:pt x="521" y="1"/>
                    <a:pt x="5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1"/>
            <p:cNvSpPr/>
            <p:nvPr/>
          </p:nvSpPr>
          <p:spPr>
            <a:xfrm>
              <a:off x="6001776" y="1126517"/>
              <a:ext cx="11121" cy="16835"/>
            </a:xfrm>
            <a:custGeom>
              <a:avLst/>
              <a:gdLst/>
              <a:ahLst/>
              <a:cxnLst/>
              <a:rect l="l" t="t" r="r" b="b"/>
              <a:pathLst>
                <a:path w="362" h="548" extrusionOk="0">
                  <a:moveTo>
                    <a:pt x="85" y="1"/>
                  </a:moveTo>
                  <a:cubicBezTo>
                    <a:pt x="79" y="1"/>
                    <a:pt x="74" y="2"/>
                    <a:pt x="70" y="6"/>
                  </a:cubicBezTo>
                  <a:cubicBezTo>
                    <a:pt x="28" y="6"/>
                    <a:pt x="0" y="34"/>
                    <a:pt x="14" y="76"/>
                  </a:cubicBezTo>
                  <a:cubicBezTo>
                    <a:pt x="14" y="159"/>
                    <a:pt x="42" y="242"/>
                    <a:pt x="84" y="326"/>
                  </a:cubicBezTo>
                  <a:cubicBezTo>
                    <a:pt x="97" y="353"/>
                    <a:pt x="125" y="395"/>
                    <a:pt x="153" y="436"/>
                  </a:cubicBezTo>
                  <a:cubicBezTo>
                    <a:pt x="181" y="464"/>
                    <a:pt x="208" y="506"/>
                    <a:pt x="236" y="534"/>
                  </a:cubicBezTo>
                  <a:cubicBezTo>
                    <a:pt x="250" y="547"/>
                    <a:pt x="278" y="547"/>
                    <a:pt x="292" y="547"/>
                  </a:cubicBezTo>
                  <a:cubicBezTo>
                    <a:pt x="333" y="547"/>
                    <a:pt x="361" y="506"/>
                    <a:pt x="361" y="478"/>
                  </a:cubicBezTo>
                  <a:cubicBezTo>
                    <a:pt x="347" y="423"/>
                    <a:pt x="347" y="381"/>
                    <a:pt x="333" y="339"/>
                  </a:cubicBezTo>
                  <a:cubicBezTo>
                    <a:pt x="306" y="298"/>
                    <a:pt x="292" y="256"/>
                    <a:pt x="278" y="228"/>
                  </a:cubicBezTo>
                  <a:cubicBezTo>
                    <a:pt x="236" y="145"/>
                    <a:pt x="181" y="76"/>
                    <a:pt x="125" y="20"/>
                  </a:cubicBezTo>
                  <a:cubicBezTo>
                    <a:pt x="115" y="11"/>
                    <a:pt x="99" y="1"/>
                    <a:pt x="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1"/>
            <p:cNvSpPr/>
            <p:nvPr/>
          </p:nvSpPr>
          <p:spPr>
            <a:xfrm>
              <a:off x="5849619" y="1071497"/>
              <a:ext cx="16159" cy="17050"/>
            </a:xfrm>
            <a:custGeom>
              <a:avLst/>
              <a:gdLst/>
              <a:ahLst/>
              <a:cxnLst/>
              <a:rect l="l" t="t" r="r" b="b"/>
              <a:pathLst>
                <a:path w="526" h="555" extrusionOk="0">
                  <a:moveTo>
                    <a:pt x="447" y="0"/>
                  </a:moveTo>
                  <a:cubicBezTo>
                    <a:pt x="437" y="0"/>
                    <a:pt x="427" y="3"/>
                    <a:pt x="417" y="8"/>
                  </a:cubicBezTo>
                  <a:cubicBezTo>
                    <a:pt x="334" y="63"/>
                    <a:pt x="251" y="119"/>
                    <a:pt x="181" y="202"/>
                  </a:cubicBezTo>
                  <a:cubicBezTo>
                    <a:pt x="140" y="244"/>
                    <a:pt x="112" y="271"/>
                    <a:pt x="84" y="327"/>
                  </a:cubicBezTo>
                  <a:cubicBezTo>
                    <a:pt x="56" y="355"/>
                    <a:pt x="29" y="410"/>
                    <a:pt x="1" y="452"/>
                  </a:cubicBezTo>
                  <a:cubicBezTo>
                    <a:pt x="1" y="480"/>
                    <a:pt x="1" y="493"/>
                    <a:pt x="1" y="521"/>
                  </a:cubicBezTo>
                  <a:cubicBezTo>
                    <a:pt x="21" y="541"/>
                    <a:pt x="49" y="554"/>
                    <a:pt x="73" y="554"/>
                  </a:cubicBezTo>
                  <a:cubicBezTo>
                    <a:pt x="82" y="554"/>
                    <a:pt x="90" y="553"/>
                    <a:pt x="98" y="549"/>
                  </a:cubicBezTo>
                  <a:cubicBezTo>
                    <a:pt x="140" y="521"/>
                    <a:pt x="181" y="493"/>
                    <a:pt x="223" y="452"/>
                  </a:cubicBezTo>
                  <a:cubicBezTo>
                    <a:pt x="264" y="424"/>
                    <a:pt x="306" y="382"/>
                    <a:pt x="334" y="341"/>
                  </a:cubicBezTo>
                  <a:cubicBezTo>
                    <a:pt x="403" y="271"/>
                    <a:pt x="459" y="174"/>
                    <a:pt x="514" y="91"/>
                  </a:cubicBezTo>
                  <a:cubicBezTo>
                    <a:pt x="525" y="46"/>
                    <a:pt x="491" y="0"/>
                    <a:pt x="4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1"/>
            <p:cNvSpPr/>
            <p:nvPr/>
          </p:nvSpPr>
          <p:spPr>
            <a:xfrm>
              <a:off x="6040114" y="1069685"/>
              <a:ext cx="14961" cy="16865"/>
            </a:xfrm>
            <a:custGeom>
              <a:avLst/>
              <a:gdLst/>
              <a:ahLst/>
              <a:cxnLst/>
              <a:rect l="l" t="t" r="r" b="b"/>
              <a:pathLst>
                <a:path w="487" h="549" extrusionOk="0">
                  <a:moveTo>
                    <a:pt x="77" y="1"/>
                  </a:moveTo>
                  <a:cubicBezTo>
                    <a:pt x="70" y="1"/>
                    <a:pt x="63" y="4"/>
                    <a:pt x="56" y="11"/>
                  </a:cubicBezTo>
                  <a:cubicBezTo>
                    <a:pt x="15" y="11"/>
                    <a:pt x="1" y="53"/>
                    <a:pt x="15" y="95"/>
                  </a:cubicBezTo>
                  <a:cubicBezTo>
                    <a:pt x="43" y="178"/>
                    <a:pt x="98" y="261"/>
                    <a:pt x="153" y="344"/>
                  </a:cubicBezTo>
                  <a:cubicBezTo>
                    <a:pt x="181" y="372"/>
                    <a:pt x="223" y="414"/>
                    <a:pt x="251" y="441"/>
                  </a:cubicBezTo>
                  <a:cubicBezTo>
                    <a:pt x="292" y="483"/>
                    <a:pt x="334" y="511"/>
                    <a:pt x="375" y="539"/>
                  </a:cubicBezTo>
                  <a:cubicBezTo>
                    <a:pt x="382" y="545"/>
                    <a:pt x="389" y="549"/>
                    <a:pt x="398" y="549"/>
                  </a:cubicBezTo>
                  <a:cubicBezTo>
                    <a:pt x="407" y="549"/>
                    <a:pt x="417" y="545"/>
                    <a:pt x="431" y="539"/>
                  </a:cubicBezTo>
                  <a:cubicBezTo>
                    <a:pt x="459" y="525"/>
                    <a:pt x="486" y="483"/>
                    <a:pt x="473" y="441"/>
                  </a:cubicBezTo>
                  <a:cubicBezTo>
                    <a:pt x="459" y="400"/>
                    <a:pt x="431" y="358"/>
                    <a:pt x="403" y="317"/>
                  </a:cubicBezTo>
                  <a:cubicBezTo>
                    <a:pt x="375" y="275"/>
                    <a:pt x="348" y="233"/>
                    <a:pt x="320" y="206"/>
                  </a:cubicBezTo>
                  <a:cubicBezTo>
                    <a:pt x="264" y="122"/>
                    <a:pt x="181" y="53"/>
                    <a:pt x="98" y="11"/>
                  </a:cubicBezTo>
                  <a:cubicBezTo>
                    <a:pt x="91" y="4"/>
                    <a:pt x="84" y="1"/>
                    <a:pt x="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1"/>
            <p:cNvSpPr/>
            <p:nvPr/>
          </p:nvSpPr>
          <p:spPr>
            <a:xfrm>
              <a:off x="5758012" y="1798711"/>
              <a:ext cx="389100" cy="138301"/>
            </a:xfrm>
            <a:custGeom>
              <a:avLst/>
              <a:gdLst/>
              <a:ahLst/>
              <a:cxnLst/>
              <a:rect l="l" t="t" r="r" b="b"/>
              <a:pathLst>
                <a:path w="12666" h="4502" extrusionOk="0">
                  <a:moveTo>
                    <a:pt x="2545" y="1"/>
                  </a:moveTo>
                  <a:cubicBezTo>
                    <a:pt x="2425" y="1"/>
                    <a:pt x="2309" y="23"/>
                    <a:pt x="2206" y="76"/>
                  </a:cubicBezTo>
                  <a:cubicBezTo>
                    <a:pt x="2039" y="174"/>
                    <a:pt x="1942" y="326"/>
                    <a:pt x="1915" y="520"/>
                  </a:cubicBezTo>
                  <a:cubicBezTo>
                    <a:pt x="1804" y="1020"/>
                    <a:pt x="1859" y="1547"/>
                    <a:pt x="2039" y="2019"/>
                  </a:cubicBezTo>
                  <a:cubicBezTo>
                    <a:pt x="1776" y="1922"/>
                    <a:pt x="1526" y="1783"/>
                    <a:pt x="1290" y="1644"/>
                  </a:cubicBezTo>
                  <a:cubicBezTo>
                    <a:pt x="1109" y="1539"/>
                    <a:pt x="908" y="1487"/>
                    <a:pt x="701" y="1487"/>
                  </a:cubicBezTo>
                  <a:cubicBezTo>
                    <a:pt x="607" y="1487"/>
                    <a:pt x="512" y="1498"/>
                    <a:pt x="416" y="1519"/>
                  </a:cubicBezTo>
                  <a:cubicBezTo>
                    <a:pt x="0" y="1672"/>
                    <a:pt x="14" y="2088"/>
                    <a:pt x="111" y="2421"/>
                  </a:cubicBezTo>
                  <a:cubicBezTo>
                    <a:pt x="361" y="3156"/>
                    <a:pt x="722" y="3864"/>
                    <a:pt x="1179" y="4502"/>
                  </a:cubicBezTo>
                  <a:lnTo>
                    <a:pt x="11501" y="4502"/>
                  </a:lnTo>
                  <a:cubicBezTo>
                    <a:pt x="12139" y="3961"/>
                    <a:pt x="12541" y="3184"/>
                    <a:pt x="12624" y="2352"/>
                  </a:cubicBezTo>
                  <a:cubicBezTo>
                    <a:pt x="12666" y="2116"/>
                    <a:pt x="12597" y="1866"/>
                    <a:pt x="12416" y="1713"/>
                  </a:cubicBezTo>
                  <a:cubicBezTo>
                    <a:pt x="12249" y="1566"/>
                    <a:pt x="11977" y="1502"/>
                    <a:pt x="11710" y="1502"/>
                  </a:cubicBezTo>
                  <a:cubicBezTo>
                    <a:pt x="11600" y="1502"/>
                    <a:pt x="11491" y="1513"/>
                    <a:pt x="11390" y="1533"/>
                  </a:cubicBezTo>
                  <a:cubicBezTo>
                    <a:pt x="11057" y="1616"/>
                    <a:pt x="10738" y="1741"/>
                    <a:pt x="10446" y="1922"/>
                  </a:cubicBezTo>
                  <a:lnTo>
                    <a:pt x="8879" y="2782"/>
                  </a:lnTo>
                  <a:cubicBezTo>
                    <a:pt x="8976" y="2449"/>
                    <a:pt x="9073" y="2116"/>
                    <a:pt x="8962" y="1797"/>
                  </a:cubicBezTo>
                  <a:cubicBezTo>
                    <a:pt x="8813" y="1419"/>
                    <a:pt x="8454" y="1172"/>
                    <a:pt x="8039" y="1172"/>
                  </a:cubicBezTo>
                  <a:cubicBezTo>
                    <a:pt x="8027" y="1172"/>
                    <a:pt x="8016" y="1172"/>
                    <a:pt x="8005" y="1172"/>
                  </a:cubicBezTo>
                  <a:cubicBezTo>
                    <a:pt x="7464" y="1172"/>
                    <a:pt x="7103" y="1533"/>
                    <a:pt x="6826" y="1866"/>
                  </a:cubicBezTo>
                  <a:lnTo>
                    <a:pt x="6215" y="2587"/>
                  </a:lnTo>
                  <a:cubicBezTo>
                    <a:pt x="5452" y="1561"/>
                    <a:pt x="4453" y="742"/>
                    <a:pt x="3288" y="201"/>
                  </a:cubicBezTo>
                  <a:cubicBezTo>
                    <a:pt x="3072" y="98"/>
                    <a:pt x="2798" y="1"/>
                    <a:pt x="25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277520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2" name="Google Shape;792;p22"/>
          <p:cNvGrpSpPr/>
          <p:nvPr/>
        </p:nvGrpSpPr>
        <p:grpSpPr>
          <a:xfrm>
            <a:off x="1" y="-651266"/>
            <a:ext cx="12192036" cy="3951897"/>
            <a:chOff x="0" y="-488450"/>
            <a:chExt cx="9144027" cy="2963923"/>
          </a:xfrm>
        </p:grpSpPr>
        <p:sp>
          <p:nvSpPr>
            <p:cNvPr id="793" name="Google Shape;793;p22"/>
            <p:cNvSpPr/>
            <p:nvPr/>
          </p:nvSpPr>
          <p:spPr>
            <a:xfrm>
              <a:off x="0" y="-336050"/>
              <a:ext cx="9141996" cy="2811523"/>
            </a:xfrm>
            <a:custGeom>
              <a:avLst/>
              <a:gdLst/>
              <a:ahLst/>
              <a:cxnLst/>
              <a:rect l="l" t="t" r="r" b="b"/>
              <a:pathLst>
                <a:path w="94530" h="34377" extrusionOk="0">
                  <a:moveTo>
                    <a:pt x="0" y="0"/>
                  </a:moveTo>
                  <a:lnTo>
                    <a:pt x="0" y="34376"/>
                  </a:lnTo>
                  <a:cubicBezTo>
                    <a:pt x="433" y="33623"/>
                    <a:pt x="773" y="32768"/>
                    <a:pt x="1185" y="32091"/>
                  </a:cubicBezTo>
                  <a:cubicBezTo>
                    <a:pt x="2271" y="30308"/>
                    <a:pt x="3353" y="28322"/>
                    <a:pt x="5212" y="27236"/>
                  </a:cubicBezTo>
                  <a:cubicBezTo>
                    <a:pt x="7143" y="26110"/>
                    <a:pt x="9809" y="26116"/>
                    <a:pt x="11524" y="24721"/>
                  </a:cubicBezTo>
                  <a:cubicBezTo>
                    <a:pt x="13132" y="23416"/>
                    <a:pt x="13808" y="21103"/>
                    <a:pt x="15424" y="19798"/>
                  </a:cubicBezTo>
                  <a:cubicBezTo>
                    <a:pt x="16189" y="19181"/>
                    <a:pt x="17080" y="18935"/>
                    <a:pt x="18050" y="18935"/>
                  </a:cubicBezTo>
                  <a:cubicBezTo>
                    <a:pt x="21237" y="18935"/>
                    <a:pt x="25278" y="21588"/>
                    <a:pt x="28531" y="22423"/>
                  </a:cubicBezTo>
                  <a:cubicBezTo>
                    <a:pt x="32139" y="23347"/>
                    <a:pt x="35667" y="22612"/>
                    <a:pt x="39258" y="23323"/>
                  </a:cubicBezTo>
                  <a:cubicBezTo>
                    <a:pt x="41466" y="23761"/>
                    <a:pt x="44634" y="25194"/>
                    <a:pt x="47336" y="25194"/>
                  </a:cubicBezTo>
                  <a:cubicBezTo>
                    <a:pt x="48682" y="25194"/>
                    <a:pt x="49913" y="24839"/>
                    <a:pt x="50853" y="23828"/>
                  </a:cubicBezTo>
                  <a:cubicBezTo>
                    <a:pt x="51750" y="22866"/>
                    <a:pt x="51736" y="21419"/>
                    <a:pt x="52234" y="20276"/>
                  </a:cubicBezTo>
                  <a:cubicBezTo>
                    <a:pt x="53513" y="17341"/>
                    <a:pt x="56248" y="15039"/>
                    <a:pt x="58749" y="13177"/>
                  </a:cubicBezTo>
                  <a:cubicBezTo>
                    <a:pt x="61470" y="11149"/>
                    <a:pt x="63838" y="9633"/>
                    <a:pt x="66727" y="9633"/>
                  </a:cubicBezTo>
                  <a:cubicBezTo>
                    <a:pt x="67748" y="9633"/>
                    <a:pt x="68835" y="9822"/>
                    <a:pt x="70025" y="10246"/>
                  </a:cubicBezTo>
                  <a:cubicBezTo>
                    <a:pt x="71133" y="10639"/>
                    <a:pt x="73675" y="11507"/>
                    <a:pt x="76327" y="11507"/>
                  </a:cubicBezTo>
                  <a:cubicBezTo>
                    <a:pt x="78084" y="11507"/>
                    <a:pt x="79891" y="11126"/>
                    <a:pt x="81360" y="9971"/>
                  </a:cubicBezTo>
                  <a:cubicBezTo>
                    <a:pt x="82979" y="8697"/>
                    <a:pt x="83583" y="6477"/>
                    <a:pt x="85535" y="5615"/>
                  </a:cubicBezTo>
                  <a:cubicBezTo>
                    <a:pt x="87071" y="4938"/>
                    <a:pt x="88864" y="5227"/>
                    <a:pt x="90493" y="5051"/>
                  </a:cubicBezTo>
                  <a:cubicBezTo>
                    <a:pt x="91988" y="4893"/>
                    <a:pt x="93389" y="4323"/>
                    <a:pt x="94530" y="3412"/>
                  </a:cubicBezTo>
                  <a:lnTo>
                    <a:pt x="94530" y="0"/>
                  </a:ln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2"/>
            <p:cNvSpPr/>
            <p:nvPr/>
          </p:nvSpPr>
          <p:spPr>
            <a:xfrm>
              <a:off x="0" y="-336050"/>
              <a:ext cx="9141996" cy="2495587"/>
            </a:xfrm>
            <a:custGeom>
              <a:avLst/>
              <a:gdLst/>
              <a:ahLst/>
              <a:cxnLst/>
              <a:rect l="l" t="t" r="r" b="b"/>
              <a:pathLst>
                <a:path w="94530" h="30514" extrusionOk="0">
                  <a:moveTo>
                    <a:pt x="0" y="0"/>
                  </a:moveTo>
                  <a:lnTo>
                    <a:pt x="0" y="30514"/>
                  </a:lnTo>
                  <a:cubicBezTo>
                    <a:pt x="0" y="30514"/>
                    <a:pt x="6604" y="17784"/>
                    <a:pt x="18705" y="17152"/>
                  </a:cubicBezTo>
                  <a:cubicBezTo>
                    <a:pt x="19306" y="17121"/>
                    <a:pt x="19890" y="17106"/>
                    <a:pt x="20459" y="17106"/>
                  </a:cubicBezTo>
                  <a:cubicBezTo>
                    <a:pt x="29960" y="17106"/>
                    <a:pt x="35106" y="21218"/>
                    <a:pt x="42966" y="21218"/>
                  </a:cubicBezTo>
                  <a:cubicBezTo>
                    <a:pt x="44102" y="21218"/>
                    <a:pt x="45295" y="21132"/>
                    <a:pt x="46565" y="20935"/>
                  </a:cubicBezTo>
                  <a:cubicBezTo>
                    <a:pt x="56962" y="19326"/>
                    <a:pt x="54234" y="5566"/>
                    <a:pt x="63797" y="5566"/>
                  </a:cubicBezTo>
                  <a:cubicBezTo>
                    <a:pt x="63975" y="5566"/>
                    <a:pt x="64157" y="5571"/>
                    <a:pt x="64343" y="5580"/>
                  </a:cubicBezTo>
                  <a:cubicBezTo>
                    <a:pt x="66851" y="5711"/>
                    <a:pt x="69662" y="5840"/>
                    <a:pt x="72564" y="5840"/>
                  </a:cubicBezTo>
                  <a:cubicBezTo>
                    <a:pt x="80697" y="5840"/>
                    <a:pt x="89554" y="4827"/>
                    <a:pt x="94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2"/>
            <p:cNvSpPr/>
            <p:nvPr/>
          </p:nvSpPr>
          <p:spPr>
            <a:xfrm>
              <a:off x="0" y="-336050"/>
              <a:ext cx="9141996" cy="2495587"/>
            </a:xfrm>
            <a:custGeom>
              <a:avLst/>
              <a:gdLst/>
              <a:ahLst/>
              <a:cxnLst/>
              <a:rect l="l" t="t" r="r" b="b"/>
              <a:pathLst>
                <a:path w="94530" h="30514" extrusionOk="0">
                  <a:moveTo>
                    <a:pt x="82266" y="478"/>
                  </a:moveTo>
                  <a:cubicBezTo>
                    <a:pt x="82805" y="478"/>
                    <a:pt x="83171" y="756"/>
                    <a:pt x="83377" y="1237"/>
                  </a:cubicBezTo>
                  <a:cubicBezTo>
                    <a:pt x="83763" y="2137"/>
                    <a:pt x="82386" y="3260"/>
                    <a:pt x="80606" y="3260"/>
                  </a:cubicBezTo>
                  <a:cubicBezTo>
                    <a:pt x="80007" y="3260"/>
                    <a:pt x="79363" y="3133"/>
                    <a:pt x="78725" y="2828"/>
                  </a:cubicBezTo>
                  <a:cubicBezTo>
                    <a:pt x="77852" y="2409"/>
                    <a:pt x="77794" y="1265"/>
                    <a:pt x="78869" y="1104"/>
                  </a:cubicBezTo>
                  <a:cubicBezTo>
                    <a:pt x="79171" y="1058"/>
                    <a:pt x="79410" y="1050"/>
                    <a:pt x="79619" y="1050"/>
                  </a:cubicBezTo>
                  <a:cubicBezTo>
                    <a:pt x="79740" y="1050"/>
                    <a:pt x="79851" y="1053"/>
                    <a:pt x="79960" y="1053"/>
                  </a:cubicBezTo>
                  <a:cubicBezTo>
                    <a:pt x="80317" y="1053"/>
                    <a:pt x="80641" y="1022"/>
                    <a:pt x="81171" y="763"/>
                  </a:cubicBezTo>
                  <a:cubicBezTo>
                    <a:pt x="81594" y="568"/>
                    <a:pt x="81958" y="478"/>
                    <a:pt x="82266" y="478"/>
                  </a:cubicBezTo>
                  <a:close/>
                  <a:moveTo>
                    <a:pt x="28271" y="7419"/>
                  </a:moveTo>
                  <a:cubicBezTo>
                    <a:pt x="29152" y="7419"/>
                    <a:pt x="30200" y="7776"/>
                    <a:pt x="30871" y="8198"/>
                  </a:cubicBezTo>
                  <a:cubicBezTo>
                    <a:pt x="31582" y="8649"/>
                    <a:pt x="32197" y="9061"/>
                    <a:pt x="32997" y="9383"/>
                  </a:cubicBezTo>
                  <a:cubicBezTo>
                    <a:pt x="33640" y="9645"/>
                    <a:pt x="34358" y="9806"/>
                    <a:pt x="34970" y="10140"/>
                  </a:cubicBezTo>
                  <a:cubicBezTo>
                    <a:pt x="36361" y="10902"/>
                    <a:pt x="35794" y="12517"/>
                    <a:pt x="34444" y="12933"/>
                  </a:cubicBezTo>
                  <a:cubicBezTo>
                    <a:pt x="34108" y="13037"/>
                    <a:pt x="33748" y="13084"/>
                    <a:pt x="33373" y="13084"/>
                  </a:cubicBezTo>
                  <a:cubicBezTo>
                    <a:pt x="30684" y="13084"/>
                    <a:pt x="27262" y="10647"/>
                    <a:pt x="26710" y="9209"/>
                  </a:cubicBezTo>
                  <a:cubicBezTo>
                    <a:pt x="26491" y="7876"/>
                    <a:pt x="27274" y="7419"/>
                    <a:pt x="28271" y="7419"/>
                  </a:cubicBezTo>
                  <a:close/>
                  <a:moveTo>
                    <a:pt x="38767" y="11448"/>
                  </a:moveTo>
                  <a:cubicBezTo>
                    <a:pt x="39217" y="11448"/>
                    <a:pt x="39833" y="11640"/>
                    <a:pt x="40639" y="12184"/>
                  </a:cubicBezTo>
                  <a:cubicBezTo>
                    <a:pt x="41140" y="12524"/>
                    <a:pt x="41989" y="13276"/>
                    <a:pt x="41460" y="13874"/>
                  </a:cubicBezTo>
                  <a:cubicBezTo>
                    <a:pt x="41136" y="14242"/>
                    <a:pt x="40630" y="14376"/>
                    <a:pt x="40104" y="14376"/>
                  </a:cubicBezTo>
                  <a:cubicBezTo>
                    <a:pt x="39574" y="14376"/>
                    <a:pt x="39025" y="14241"/>
                    <a:pt x="38622" y="14074"/>
                  </a:cubicBezTo>
                  <a:cubicBezTo>
                    <a:pt x="37756" y="13713"/>
                    <a:pt x="38024" y="13088"/>
                    <a:pt x="37794" y="12363"/>
                  </a:cubicBezTo>
                  <a:cubicBezTo>
                    <a:pt x="37693" y="12045"/>
                    <a:pt x="37973" y="11448"/>
                    <a:pt x="38767" y="11448"/>
                  </a:cubicBezTo>
                  <a:close/>
                  <a:moveTo>
                    <a:pt x="55358" y="0"/>
                  </a:moveTo>
                  <a:cubicBezTo>
                    <a:pt x="52702" y="860"/>
                    <a:pt x="50311" y="2127"/>
                    <a:pt x="48923" y="4447"/>
                  </a:cubicBezTo>
                  <a:cubicBezTo>
                    <a:pt x="47961" y="6058"/>
                    <a:pt x="47964" y="7690"/>
                    <a:pt x="46236" y="8772"/>
                  </a:cubicBezTo>
                  <a:cubicBezTo>
                    <a:pt x="45027" y="9528"/>
                    <a:pt x="43540" y="9809"/>
                    <a:pt x="42006" y="9809"/>
                  </a:cubicBezTo>
                  <a:cubicBezTo>
                    <a:pt x="40075" y="9809"/>
                    <a:pt x="38070" y="9363"/>
                    <a:pt x="36457" y="8861"/>
                  </a:cubicBezTo>
                  <a:cubicBezTo>
                    <a:pt x="32479" y="7628"/>
                    <a:pt x="28988" y="4550"/>
                    <a:pt x="24854" y="3879"/>
                  </a:cubicBezTo>
                  <a:cubicBezTo>
                    <a:pt x="24391" y="3804"/>
                    <a:pt x="23933" y="3768"/>
                    <a:pt x="23479" y="3768"/>
                  </a:cubicBezTo>
                  <a:cubicBezTo>
                    <a:pt x="21754" y="3768"/>
                    <a:pt x="20103" y="4287"/>
                    <a:pt x="18578" y="5144"/>
                  </a:cubicBezTo>
                  <a:cubicBezTo>
                    <a:pt x="16492" y="6319"/>
                    <a:pt x="15812" y="7563"/>
                    <a:pt x="14520" y="9439"/>
                  </a:cubicBezTo>
                  <a:cubicBezTo>
                    <a:pt x="13190" y="11359"/>
                    <a:pt x="10991" y="12026"/>
                    <a:pt x="8751" y="12112"/>
                  </a:cubicBezTo>
                  <a:cubicBezTo>
                    <a:pt x="8652" y="12116"/>
                    <a:pt x="8554" y="12118"/>
                    <a:pt x="8457" y="12118"/>
                  </a:cubicBezTo>
                  <a:cubicBezTo>
                    <a:pt x="6622" y="12118"/>
                    <a:pt x="5067" y="11476"/>
                    <a:pt x="3299" y="11342"/>
                  </a:cubicBezTo>
                  <a:cubicBezTo>
                    <a:pt x="3155" y="11331"/>
                    <a:pt x="3013" y="11325"/>
                    <a:pt x="2872" y="11325"/>
                  </a:cubicBezTo>
                  <a:cubicBezTo>
                    <a:pt x="1797" y="11325"/>
                    <a:pt x="821" y="11643"/>
                    <a:pt x="0" y="12180"/>
                  </a:cubicBezTo>
                  <a:lnTo>
                    <a:pt x="0" y="30514"/>
                  </a:lnTo>
                  <a:cubicBezTo>
                    <a:pt x="0" y="30514"/>
                    <a:pt x="6604" y="17784"/>
                    <a:pt x="18705" y="17152"/>
                  </a:cubicBezTo>
                  <a:cubicBezTo>
                    <a:pt x="19306" y="17121"/>
                    <a:pt x="19890" y="17106"/>
                    <a:pt x="20459" y="17106"/>
                  </a:cubicBezTo>
                  <a:cubicBezTo>
                    <a:pt x="29960" y="17106"/>
                    <a:pt x="35106" y="21218"/>
                    <a:pt x="42966" y="21218"/>
                  </a:cubicBezTo>
                  <a:cubicBezTo>
                    <a:pt x="44102" y="21218"/>
                    <a:pt x="45295" y="21132"/>
                    <a:pt x="46565" y="20935"/>
                  </a:cubicBezTo>
                  <a:cubicBezTo>
                    <a:pt x="56962" y="19326"/>
                    <a:pt x="54234" y="5566"/>
                    <a:pt x="63797" y="5566"/>
                  </a:cubicBezTo>
                  <a:cubicBezTo>
                    <a:pt x="63975" y="5566"/>
                    <a:pt x="64157" y="5571"/>
                    <a:pt x="64343" y="5580"/>
                  </a:cubicBezTo>
                  <a:cubicBezTo>
                    <a:pt x="66851" y="5711"/>
                    <a:pt x="69662" y="5840"/>
                    <a:pt x="72564" y="5840"/>
                  </a:cubicBezTo>
                  <a:cubicBezTo>
                    <a:pt x="80697" y="5840"/>
                    <a:pt x="89554" y="4827"/>
                    <a:pt x="945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2"/>
            <p:cNvSpPr/>
            <p:nvPr/>
          </p:nvSpPr>
          <p:spPr>
            <a:xfrm>
              <a:off x="0" y="-336050"/>
              <a:ext cx="9144027" cy="2712318"/>
            </a:xfrm>
            <a:custGeom>
              <a:avLst/>
              <a:gdLst/>
              <a:ahLst/>
              <a:cxnLst/>
              <a:rect l="l" t="t" r="r" b="b"/>
              <a:pathLst>
                <a:path w="94551" h="33164" extrusionOk="0">
                  <a:moveTo>
                    <a:pt x="91444" y="0"/>
                  </a:moveTo>
                  <a:cubicBezTo>
                    <a:pt x="91444" y="0"/>
                    <a:pt x="86459" y="4064"/>
                    <a:pt x="80493" y="4064"/>
                  </a:cubicBezTo>
                  <a:cubicBezTo>
                    <a:pt x="80238" y="4064"/>
                    <a:pt x="79980" y="4056"/>
                    <a:pt x="79722" y="4041"/>
                  </a:cubicBezTo>
                  <a:cubicBezTo>
                    <a:pt x="74914" y="3753"/>
                    <a:pt x="71867" y="2658"/>
                    <a:pt x="67952" y="2658"/>
                  </a:cubicBezTo>
                  <a:cubicBezTo>
                    <a:pt x="66732" y="2658"/>
                    <a:pt x="65429" y="2764"/>
                    <a:pt x="63961" y="3034"/>
                  </a:cubicBezTo>
                  <a:cubicBezTo>
                    <a:pt x="57784" y="4168"/>
                    <a:pt x="57155" y="9841"/>
                    <a:pt x="54383" y="10847"/>
                  </a:cubicBezTo>
                  <a:cubicBezTo>
                    <a:pt x="51609" y="11857"/>
                    <a:pt x="54760" y="15506"/>
                    <a:pt x="48332" y="16582"/>
                  </a:cubicBezTo>
                  <a:cubicBezTo>
                    <a:pt x="44291" y="17258"/>
                    <a:pt x="42763" y="19013"/>
                    <a:pt x="39201" y="19013"/>
                  </a:cubicBezTo>
                  <a:cubicBezTo>
                    <a:pt x="37093" y="19013"/>
                    <a:pt x="34273" y="18398"/>
                    <a:pt x="29799" y="16582"/>
                  </a:cubicBezTo>
                  <a:cubicBezTo>
                    <a:pt x="25948" y="15019"/>
                    <a:pt x="23494" y="14530"/>
                    <a:pt x="21546" y="14530"/>
                  </a:cubicBezTo>
                  <a:cubicBezTo>
                    <a:pt x="18391" y="14530"/>
                    <a:pt x="16564" y="15813"/>
                    <a:pt x="12279" y="15891"/>
                  </a:cubicBezTo>
                  <a:cubicBezTo>
                    <a:pt x="7108" y="15988"/>
                    <a:pt x="9926" y="20303"/>
                    <a:pt x="4964" y="20808"/>
                  </a:cubicBezTo>
                  <a:cubicBezTo>
                    <a:pt x="0" y="21313"/>
                    <a:pt x="0" y="24113"/>
                    <a:pt x="0" y="24113"/>
                  </a:cubicBezTo>
                  <a:lnTo>
                    <a:pt x="0" y="33163"/>
                  </a:lnTo>
                  <a:cubicBezTo>
                    <a:pt x="0" y="33163"/>
                    <a:pt x="3450" y="24646"/>
                    <a:pt x="8366" y="24113"/>
                  </a:cubicBezTo>
                  <a:cubicBezTo>
                    <a:pt x="13031" y="23608"/>
                    <a:pt x="13724" y="18365"/>
                    <a:pt x="18518" y="18365"/>
                  </a:cubicBezTo>
                  <a:cubicBezTo>
                    <a:pt x="18777" y="18365"/>
                    <a:pt x="19049" y="18381"/>
                    <a:pt x="19333" y="18413"/>
                  </a:cubicBezTo>
                  <a:cubicBezTo>
                    <a:pt x="24883" y="19042"/>
                    <a:pt x="28160" y="21818"/>
                    <a:pt x="32066" y="22069"/>
                  </a:cubicBezTo>
                  <a:cubicBezTo>
                    <a:pt x="32745" y="22113"/>
                    <a:pt x="33450" y="22126"/>
                    <a:pt x="34171" y="22126"/>
                  </a:cubicBezTo>
                  <a:cubicBezTo>
                    <a:pt x="35281" y="22126"/>
                    <a:pt x="36429" y="22094"/>
                    <a:pt x="37576" y="22094"/>
                  </a:cubicBezTo>
                  <a:cubicBezTo>
                    <a:pt x="39978" y="22094"/>
                    <a:pt x="42377" y="22232"/>
                    <a:pt x="44421" y="23079"/>
                  </a:cubicBezTo>
                  <a:cubicBezTo>
                    <a:pt x="45569" y="23553"/>
                    <a:pt x="46852" y="23767"/>
                    <a:pt x="48117" y="23767"/>
                  </a:cubicBezTo>
                  <a:cubicBezTo>
                    <a:pt x="50882" y="23767"/>
                    <a:pt x="53556" y="22744"/>
                    <a:pt x="54506" y="21186"/>
                  </a:cubicBezTo>
                  <a:cubicBezTo>
                    <a:pt x="55894" y="18918"/>
                    <a:pt x="54760" y="14884"/>
                    <a:pt x="56777" y="12867"/>
                  </a:cubicBezTo>
                  <a:cubicBezTo>
                    <a:pt x="58559" y="11083"/>
                    <a:pt x="61324" y="7632"/>
                    <a:pt x="65593" y="7632"/>
                  </a:cubicBezTo>
                  <a:cubicBezTo>
                    <a:pt x="66158" y="7632"/>
                    <a:pt x="66748" y="7692"/>
                    <a:pt x="67366" y="7824"/>
                  </a:cubicBezTo>
                  <a:cubicBezTo>
                    <a:pt x="71935" y="8803"/>
                    <a:pt x="73644" y="10344"/>
                    <a:pt x="76314" y="10344"/>
                  </a:cubicBezTo>
                  <a:cubicBezTo>
                    <a:pt x="76738" y="10344"/>
                    <a:pt x="77186" y="10305"/>
                    <a:pt x="77673" y="10219"/>
                  </a:cubicBezTo>
                  <a:cubicBezTo>
                    <a:pt x="81233" y="9590"/>
                    <a:pt x="82494" y="7068"/>
                    <a:pt x="85772" y="6814"/>
                  </a:cubicBezTo>
                  <a:cubicBezTo>
                    <a:pt x="89050" y="6563"/>
                    <a:pt x="91861" y="5165"/>
                    <a:pt x="94550" y="2017"/>
                  </a:cubicBezTo>
                  <a:lnTo>
                    <a:pt x="945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2"/>
            <p:cNvSpPr/>
            <p:nvPr/>
          </p:nvSpPr>
          <p:spPr>
            <a:xfrm>
              <a:off x="3259601" y="867698"/>
              <a:ext cx="146612" cy="94707"/>
            </a:xfrm>
            <a:custGeom>
              <a:avLst/>
              <a:gdLst/>
              <a:ahLst/>
              <a:cxnLst/>
              <a:rect l="l" t="t" r="r" b="b"/>
              <a:pathLst>
                <a:path w="1516" h="1158" extrusionOk="0">
                  <a:moveTo>
                    <a:pt x="756" y="0"/>
                  </a:moveTo>
                  <a:cubicBezTo>
                    <a:pt x="340" y="0"/>
                    <a:pt x="1" y="257"/>
                    <a:pt x="1" y="581"/>
                  </a:cubicBezTo>
                  <a:cubicBezTo>
                    <a:pt x="1" y="900"/>
                    <a:pt x="340" y="1158"/>
                    <a:pt x="756" y="1158"/>
                  </a:cubicBezTo>
                  <a:cubicBezTo>
                    <a:pt x="1176" y="1158"/>
                    <a:pt x="1516" y="900"/>
                    <a:pt x="1516" y="581"/>
                  </a:cubicBezTo>
                  <a:cubicBezTo>
                    <a:pt x="1516" y="257"/>
                    <a:pt x="1176" y="0"/>
                    <a:pt x="7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2"/>
            <p:cNvSpPr/>
            <p:nvPr/>
          </p:nvSpPr>
          <p:spPr>
            <a:xfrm>
              <a:off x="3519750" y="962323"/>
              <a:ext cx="109766" cy="55123"/>
            </a:xfrm>
            <a:custGeom>
              <a:avLst/>
              <a:gdLst/>
              <a:ahLst/>
              <a:cxnLst/>
              <a:rect l="l" t="t" r="r" b="b"/>
              <a:pathLst>
                <a:path w="1135" h="674" extrusionOk="0">
                  <a:moveTo>
                    <a:pt x="568" y="1"/>
                  </a:moveTo>
                  <a:cubicBezTo>
                    <a:pt x="255" y="1"/>
                    <a:pt x="1" y="152"/>
                    <a:pt x="1" y="337"/>
                  </a:cubicBezTo>
                  <a:cubicBezTo>
                    <a:pt x="1" y="523"/>
                    <a:pt x="255" y="674"/>
                    <a:pt x="568" y="674"/>
                  </a:cubicBezTo>
                  <a:cubicBezTo>
                    <a:pt x="880" y="674"/>
                    <a:pt x="1134" y="523"/>
                    <a:pt x="1134" y="337"/>
                  </a:cubicBezTo>
                  <a:cubicBezTo>
                    <a:pt x="1134" y="152"/>
                    <a:pt x="880" y="1"/>
                    <a:pt x="5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2"/>
            <p:cNvSpPr/>
            <p:nvPr/>
          </p:nvSpPr>
          <p:spPr>
            <a:xfrm>
              <a:off x="3519750" y="867698"/>
              <a:ext cx="109766" cy="47517"/>
            </a:xfrm>
            <a:custGeom>
              <a:avLst/>
              <a:gdLst/>
              <a:ahLst/>
              <a:cxnLst/>
              <a:rect l="l" t="t" r="r" b="b"/>
              <a:pathLst>
                <a:path w="1135" h="581" extrusionOk="0">
                  <a:moveTo>
                    <a:pt x="568" y="0"/>
                  </a:moveTo>
                  <a:cubicBezTo>
                    <a:pt x="255" y="0"/>
                    <a:pt x="1" y="130"/>
                    <a:pt x="1" y="289"/>
                  </a:cubicBezTo>
                  <a:cubicBezTo>
                    <a:pt x="1" y="450"/>
                    <a:pt x="255" y="581"/>
                    <a:pt x="568" y="581"/>
                  </a:cubicBezTo>
                  <a:cubicBezTo>
                    <a:pt x="880" y="581"/>
                    <a:pt x="1134" y="450"/>
                    <a:pt x="1134" y="289"/>
                  </a:cubicBezTo>
                  <a:cubicBezTo>
                    <a:pt x="1134" y="130"/>
                    <a:pt x="880" y="0"/>
                    <a:pt x="5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2"/>
            <p:cNvSpPr/>
            <p:nvPr/>
          </p:nvSpPr>
          <p:spPr>
            <a:xfrm>
              <a:off x="1422697" y="642464"/>
              <a:ext cx="158701" cy="100514"/>
            </a:xfrm>
            <a:custGeom>
              <a:avLst/>
              <a:gdLst/>
              <a:ahLst/>
              <a:cxnLst/>
              <a:rect l="l" t="t" r="r" b="b"/>
              <a:pathLst>
                <a:path w="1641" h="1229" extrusionOk="0">
                  <a:moveTo>
                    <a:pt x="880" y="1"/>
                  </a:moveTo>
                  <a:cubicBezTo>
                    <a:pt x="831" y="1"/>
                    <a:pt x="781" y="5"/>
                    <a:pt x="730" y="12"/>
                  </a:cubicBezTo>
                  <a:cubicBezTo>
                    <a:pt x="307" y="74"/>
                    <a:pt x="1" y="397"/>
                    <a:pt x="53" y="730"/>
                  </a:cubicBezTo>
                  <a:cubicBezTo>
                    <a:pt x="95" y="1025"/>
                    <a:pt x="402" y="1229"/>
                    <a:pt x="766" y="1229"/>
                  </a:cubicBezTo>
                  <a:cubicBezTo>
                    <a:pt x="814" y="1229"/>
                    <a:pt x="862" y="1225"/>
                    <a:pt x="911" y="1218"/>
                  </a:cubicBezTo>
                  <a:cubicBezTo>
                    <a:pt x="1334" y="1153"/>
                    <a:pt x="1640" y="830"/>
                    <a:pt x="1588" y="500"/>
                  </a:cubicBezTo>
                  <a:cubicBezTo>
                    <a:pt x="1546" y="206"/>
                    <a:pt x="1243" y="1"/>
                    <a:pt x="8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2"/>
            <p:cNvSpPr/>
            <p:nvPr/>
          </p:nvSpPr>
          <p:spPr>
            <a:xfrm>
              <a:off x="1666695" y="625698"/>
              <a:ext cx="71179" cy="60276"/>
            </a:xfrm>
            <a:custGeom>
              <a:avLst/>
              <a:gdLst/>
              <a:ahLst/>
              <a:cxnLst/>
              <a:rect l="l" t="t" r="r" b="b"/>
              <a:pathLst>
                <a:path w="736" h="737" extrusionOk="0">
                  <a:moveTo>
                    <a:pt x="367" y="1"/>
                  </a:moveTo>
                  <a:cubicBezTo>
                    <a:pt x="165" y="1"/>
                    <a:pt x="0" y="165"/>
                    <a:pt x="0" y="368"/>
                  </a:cubicBezTo>
                  <a:cubicBezTo>
                    <a:pt x="0" y="571"/>
                    <a:pt x="165" y="736"/>
                    <a:pt x="367" y="736"/>
                  </a:cubicBezTo>
                  <a:cubicBezTo>
                    <a:pt x="570" y="736"/>
                    <a:pt x="735" y="571"/>
                    <a:pt x="735" y="368"/>
                  </a:cubicBezTo>
                  <a:cubicBezTo>
                    <a:pt x="735" y="165"/>
                    <a:pt x="570" y="1"/>
                    <a:pt x="3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2"/>
            <p:cNvSpPr/>
            <p:nvPr/>
          </p:nvSpPr>
          <p:spPr>
            <a:xfrm>
              <a:off x="1564957" y="563869"/>
              <a:ext cx="63248" cy="53242"/>
            </a:xfrm>
            <a:custGeom>
              <a:avLst/>
              <a:gdLst/>
              <a:ahLst/>
              <a:cxnLst/>
              <a:rect l="l" t="t" r="r" b="b"/>
              <a:pathLst>
                <a:path w="654" h="651" extrusionOk="0">
                  <a:moveTo>
                    <a:pt x="327" y="0"/>
                  </a:moveTo>
                  <a:cubicBezTo>
                    <a:pt x="149" y="0"/>
                    <a:pt x="1" y="145"/>
                    <a:pt x="1" y="324"/>
                  </a:cubicBezTo>
                  <a:cubicBezTo>
                    <a:pt x="1" y="506"/>
                    <a:pt x="149" y="650"/>
                    <a:pt x="327" y="650"/>
                  </a:cubicBezTo>
                  <a:cubicBezTo>
                    <a:pt x="506" y="650"/>
                    <a:pt x="653" y="506"/>
                    <a:pt x="653" y="324"/>
                  </a:cubicBezTo>
                  <a:cubicBezTo>
                    <a:pt x="653" y="145"/>
                    <a:pt x="506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2"/>
            <p:cNvSpPr/>
            <p:nvPr/>
          </p:nvSpPr>
          <p:spPr>
            <a:xfrm>
              <a:off x="617975" y="1156024"/>
              <a:ext cx="79496" cy="67227"/>
            </a:xfrm>
            <a:custGeom>
              <a:avLst/>
              <a:gdLst/>
              <a:ahLst/>
              <a:cxnLst/>
              <a:rect l="l" t="t" r="r" b="b"/>
              <a:pathLst>
                <a:path w="822" h="822" extrusionOk="0">
                  <a:moveTo>
                    <a:pt x="413" y="1"/>
                  </a:moveTo>
                  <a:cubicBezTo>
                    <a:pt x="186" y="1"/>
                    <a:pt x="1" y="183"/>
                    <a:pt x="1" y="410"/>
                  </a:cubicBezTo>
                  <a:cubicBezTo>
                    <a:pt x="1" y="636"/>
                    <a:pt x="186" y="822"/>
                    <a:pt x="413" y="822"/>
                  </a:cubicBezTo>
                  <a:cubicBezTo>
                    <a:pt x="636" y="822"/>
                    <a:pt x="821" y="636"/>
                    <a:pt x="821" y="410"/>
                  </a:cubicBezTo>
                  <a:cubicBezTo>
                    <a:pt x="821" y="183"/>
                    <a:pt x="636" y="1"/>
                    <a:pt x="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2"/>
            <p:cNvSpPr/>
            <p:nvPr/>
          </p:nvSpPr>
          <p:spPr>
            <a:xfrm>
              <a:off x="697374" y="1056329"/>
              <a:ext cx="45647" cy="38848"/>
            </a:xfrm>
            <a:custGeom>
              <a:avLst/>
              <a:gdLst/>
              <a:ahLst/>
              <a:cxnLst/>
              <a:rect l="l" t="t" r="r" b="b"/>
              <a:pathLst>
                <a:path w="472" h="475" extrusionOk="0">
                  <a:moveTo>
                    <a:pt x="238" y="0"/>
                  </a:moveTo>
                  <a:cubicBezTo>
                    <a:pt x="108" y="0"/>
                    <a:pt x="0" y="106"/>
                    <a:pt x="0" y="237"/>
                  </a:cubicBezTo>
                  <a:cubicBezTo>
                    <a:pt x="0" y="368"/>
                    <a:pt x="108" y="474"/>
                    <a:pt x="238" y="474"/>
                  </a:cubicBezTo>
                  <a:cubicBezTo>
                    <a:pt x="368" y="474"/>
                    <a:pt x="471" y="368"/>
                    <a:pt x="471" y="237"/>
                  </a:cubicBezTo>
                  <a:cubicBezTo>
                    <a:pt x="471" y="106"/>
                    <a:pt x="368" y="0"/>
                    <a:pt x="2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2"/>
            <p:cNvSpPr/>
            <p:nvPr/>
          </p:nvSpPr>
          <p:spPr>
            <a:xfrm>
              <a:off x="260439" y="1189474"/>
              <a:ext cx="252026" cy="131592"/>
            </a:xfrm>
            <a:custGeom>
              <a:avLst/>
              <a:gdLst/>
              <a:ahLst/>
              <a:cxnLst/>
              <a:rect l="l" t="t" r="r" b="b"/>
              <a:pathLst>
                <a:path w="2606" h="1609" extrusionOk="0">
                  <a:moveTo>
                    <a:pt x="1302" y="1"/>
                  </a:moveTo>
                  <a:cubicBezTo>
                    <a:pt x="585" y="1"/>
                    <a:pt x="0" y="362"/>
                    <a:pt x="0" y="805"/>
                  </a:cubicBezTo>
                  <a:cubicBezTo>
                    <a:pt x="0" y="1248"/>
                    <a:pt x="585" y="1609"/>
                    <a:pt x="1302" y="1609"/>
                  </a:cubicBezTo>
                  <a:cubicBezTo>
                    <a:pt x="2024" y="1609"/>
                    <a:pt x="2605" y="1248"/>
                    <a:pt x="2605" y="805"/>
                  </a:cubicBezTo>
                  <a:cubicBezTo>
                    <a:pt x="2605" y="362"/>
                    <a:pt x="2024" y="1"/>
                    <a:pt x="13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2"/>
            <p:cNvSpPr/>
            <p:nvPr/>
          </p:nvSpPr>
          <p:spPr>
            <a:xfrm>
              <a:off x="463820" y="1125109"/>
              <a:ext cx="60927" cy="51525"/>
            </a:xfrm>
            <a:custGeom>
              <a:avLst/>
              <a:gdLst/>
              <a:ahLst/>
              <a:cxnLst/>
              <a:rect l="l" t="t" r="r" b="b"/>
              <a:pathLst>
                <a:path w="630" h="630" extrusionOk="0">
                  <a:moveTo>
                    <a:pt x="313" y="1"/>
                  </a:moveTo>
                  <a:cubicBezTo>
                    <a:pt x="141" y="1"/>
                    <a:pt x="0" y="142"/>
                    <a:pt x="0" y="317"/>
                  </a:cubicBezTo>
                  <a:cubicBezTo>
                    <a:pt x="0" y="489"/>
                    <a:pt x="141" y="629"/>
                    <a:pt x="313" y="629"/>
                  </a:cubicBezTo>
                  <a:cubicBezTo>
                    <a:pt x="488" y="629"/>
                    <a:pt x="629" y="489"/>
                    <a:pt x="629" y="317"/>
                  </a:cubicBezTo>
                  <a:cubicBezTo>
                    <a:pt x="629" y="142"/>
                    <a:pt x="48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2"/>
            <p:cNvSpPr/>
            <p:nvPr/>
          </p:nvSpPr>
          <p:spPr>
            <a:xfrm>
              <a:off x="7258547" y="-335595"/>
              <a:ext cx="166921" cy="113845"/>
            </a:xfrm>
            <a:custGeom>
              <a:avLst/>
              <a:gdLst/>
              <a:ahLst/>
              <a:cxnLst/>
              <a:rect l="l" t="t" r="r" b="b"/>
              <a:pathLst>
                <a:path w="1726" h="1392" extrusionOk="0">
                  <a:moveTo>
                    <a:pt x="863" y="1"/>
                  </a:moveTo>
                  <a:cubicBezTo>
                    <a:pt x="389" y="1"/>
                    <a:pt x="0" y="313"/>
                    <a:pt x="0" y="695"/>
                  </a:cubicBezTo>
                  <a:cubicBezTo>
                    <a:pt x="0" y="1079"/>
                    <a:pt x="389" y="1392"/>
                    <a:pt x="863" y="1392"/>
                  </a:cubicBezTo>
                  <a:cubicBezTo>
                    <a:pt x="1337" y="1392"/>
                    <a:pt x="1725" y="1079"/>
                    <a:pt x="1725" y="695"/>
                  </a:cubicBezTo>
                  <a:cubicBezTo>
                    <a:pt x="1725" y="313"/>
                    <a:pt x="1337" y="1"/>
                    <a:pt x="8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2"/>
            <p:cNvSpPr/>
            <p:nvPr/>
          </p:nvSpPr>
          <p:spPr>
            <a:xfrm>
              <a:off x="7506414" y="-236963"/>
              <a:ext cx="57252" cy="48171"/>
            </a:xfrm>
            <a:custGeom>
              <a:avLst/>
              <a:gdLst/>
              <a:ahLst/>
              <a:cxnLst/>
              <a:rect l="l" t="t" r="r" b="b"/>
              <a:pathLst>
                <a:path w="592" h="589" extrusionOk="0">
                  <a:moveTo>
                    <a:pt x="296" y="0"/>
                  </a:moveTo>
                  <a:cubicBezTo>
                    <a:pt x="135" y="0"/>
                    <a:pt x="1" y="131"/>
                    <a:pt x="1" y="293"/>
                  </a:cubicBezTo>
                  <a:cubicBezTo>
                    <a:pt x="1" y="458"/>
                    <a:pt x="135" y="588"/>
                    <a:pt x="296" y="588"/>
                  </a:cubicBezTo>
                  <a:cubicBezTo>
                    <a:pt x="458" y="588"/>
                    <a:pt x="591" y="458"/>
                    <a:pt x="591" y="293"/>
                  </a:cubicBezTo>
                  <a:cubicBezTo>
                    <a:pt x="591" y="131"/>
                    <a:pt x="458" y="0"/>
                    <a:pt x="2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2"/>
            <p:cNvSpPr/>
            <p:nvPr/>
          </p:nvSpPr>
          <p:spPr>
            <a:xfrm>
              <a:off x="7457866" y="-335595"/>
              <a:ext cx="48645" cy="41383"/>
            </a:xfrm>
            <a:custGeom>
              <a:avLst/>
              <a:gdLst/>
              <a:ahLst/>
              <a:cxnLst/>
              <a:rect l="l" t="t" r="r" b="b"/>
              <a:pathLst>
                <a:path w="503" h="506" extrusionOk="0">
                  <a:moveTo>
                    <a:pt x="252" y="1"/>
                  </a:moveTo>
                  <a:cubicBezTo>
                    <a:pt x="111" y="1"/>
                    <a:pt x="1" y="114"/>
                    <a:pt x="1" y="251"/>
                  </a:cubicBezTo>
                  <a:cubicBezTo>
                    <a:pt x="1" y="392"/>
                    <a:pt x="111" y="505"/>
                    <a:pt x="252" y="505"/>
                  </a:cubicBezTo>
                  <a:cubicBezTo>
                    <a:pt x="389" y="505"/>
                    <a:pt x="503" y="392"/>
                    <a:pt x="503" y="251"/>
                  </a:cubicBezTo>
                  <a:cubicBezTo>
                    <a:pt x="503" y="114"/>
                    <a:pt x="389" y="1"/>
                    <a:pt x="2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2"/>
            <p:cNvSpPr/>
            <p:nvPr/>
          </p:nvSpPr>
          <p:spPr>
            <a:xfrm>
              <a:off x="7128666" y="-353833"/>
              <a:ext cx="45937" cy="38848"/>
            </a:xfrm>
            <a:custGeom>
              <a:avLst/>
              <a:gdLst/>
              <a:ahLst/>
              <a:cxnLst/>
              <a:rect l="l" t="t" r="r" b="b"/>
              <a:pathLst>
                <a:path w="475" h="475" extrusionOk="0">
                  <a:moveTo>
                    <a:pt x="237" y="0"/>
                  </a:moveTo>
                  <a:cubicBezTo>
                    <a:pt x="106" y="0"/>
                    <a:pt x="0" y="107"/>
                    <a:pt x="0" y="238"/>
                  </a:cubicBezTo>
                  <a:cubicBezTo>
                    <a:pt x="0" y="368"/>
                    <a:pt x="106" y="474"/>
                    <a:pt x="237" y="474"/>
                  </a:cubicBezTo>
                  <a:cubicBezTo>
                    <a:pt x="368" y="474"/>
                    <a:pt x="474" y="368"/>
                    <a:pt x="474" y="238"/>
                  </a:cubicBezTo>
                  <a:cubicBezTo>
                    <a:pt x="474" y="107"/>
                    <a:pt x="368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2"/>
            <p:cNvSpPr/>
            <p:nvPr/>
          </p:nvSpPr>
          <p:spPr>
            <a:xfrm>
              <a:off x="6998398" y="-335595"/>
              <a:ext cx="67600" cy="56841"/>
            </a:xfrm>
            <a:custGeom>
              <a:avLst/>
              <a:gdLst/>
              <a:ahLst/>
              <a:cxnLst/>
              <a:rect l="l" t="t" r="r" b="b"/>
              <a:pathLst>
                <a:path w="699" h="695" extrusionOk="0">
                  <a:moveTo>
                    <a:pt x="351" y="1"/>
                  </a:moveTo>
                  <a:cubicBezTo>
                    <a:pt x="159" y="1"/>
                    <a:pt x="0" y="155"/>
                    <a:pt x="0" y="348"/>
                  </a:cubicBezTo>
                  <a:cubicBezTo>
                    <a:pt x="0" y="540"/>
                    <a:pt x="159" y="695"/>
                    <a:pt x="351" y="695"/>
                  </a:cubicBezTo>
                  <a:cubicBezTo>
                    <a:pt x="543" y="695"/>
                    <a:pt x="698" y="540"/>
                    <a:pt x="698" y="348"/>
                  </a:cubicBezTo>
                  <a:cubicBezTo>
                    <a:pt x="698" y="155"/>
                    <a:pt x="543" y="1"/>
                    <a:pt x="3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2"/>
            <p:cNvSpPr/>
            <p:nvPr/>
          </p:nvSpPr>
          <p:spPr>
            <a:xfrm>
              <a:off x="5153564" y="271654"/>
              <a:ext cx="138295" cy="78514"/>
            </a:xfrm>
            <a:custGeom>
              <a:avLst/>
              <a:gdLst/>
              <a:ahLst/>
              <a:cxnLst/>
              <a:rect l="l" t="t" r="r" b="b"/>
              <a:pathLst>
                <a:path w="1430" h="960" extrusionOk="0">
                  <a:moveTo>
                    <a:pt x="715" y="0"/>
                  </a:moveTo>
                  <a:cubicBezTo>
                    <a:pt x="320" y="0"/>
                    <a:pt x="1" y="213"/>
                    <a:pt x="1" y="478"/>
                  </a:cubicBezTo>
                  <a:cubicBezTo>
                    <a:pt x="1" y="743"/>
                    <a:pt x="320" y="959"/>
                    <a:pt x="715" y="959"/>
                  </a:cubicBezTo>
                  <a:cubicBezTo>
                    <a:pt x="1110" y="959"/>
                    <a:pt x="1430" y="743"/>
                    <a:pt x="1430" y="478"/>
                  </a:cubicBezTo>
                  <a:cubicBezTo>
                    <a:pt x="1430" y="213"/>
                    <a:pt x="1110" y="0"/>
                    <a:pt x="7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2"/>
            <p:cNvSpPr/>
            <p:nvPr/>
          </p:nvSpPr>
          <p:spPr>
            <a:xfrm>
              <a:off x="5324063" y="202791"/>
              <a:ext cx="61217" cy="51770"/>
            </a:xfrm>
            <a:custGeom>
              <a:avLst/>
              <a:gdLst/>
              <a:ahLst/>
              <a:cxnLst/>
              <a:rect l="l" t="t" r="r" b="b"/>
              <a:pathLst>
                <a:path w="633" h="633" extrusionOk="0">
                  <a:moveTo>
                    <a:pt x="316" y="0"/>
                  </a:moveTo>
                  <a:cubicBezTo>
                    <a:pt x="144" y="0"/>
                    <a:pt x="0" y="141"/>
                    <a:pt x="0" y="317"/>
                  </a:cubicBezTo>
                  <a:cubicBezTo>
                    <a:pt x="0" y="492"/>
                    <a:pt x="144" y="633"/>
                    <a:pt x="316" y="633"/>
                  </a:cubicBezTo>
                  <a:cubicBezTo>
                    <a:pt x="492" y="633"/>
                    <a:pt x="633" y="492"/>
                    <a:pt x="633" y="317"/>
                  </a:cubicBezTo>
                  <a:cubicBezTo>
                    <a:pt x="633" y="141"/>
                    <a:pt x="492" y="0"/>
                    <a:pt x="3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2"/>
            <p:cNvSpPr/>
            <p:nvPr/>
          </p:nvSpPr>
          <p:spPr>
            <a:xfrm>
              <a:off x="5153564" y="158137"/>
              <a:ext cx="36653" cy="30997"/>
            </a:xfrm>
            <a:custGeom>
              <a:avLst/>
              <a:gdLst/>
              <a:ahLst/>
              <a:cxnLst/>
              <a:rect l="l" t="t" r="r" b="b"/>
              <a:pathLst>
                <a:path w="379" h="379" extrusionOk="0">
                  <a:moveTo>
                    <a:pt x="190" y="1"/>
                  </a:moveTo>
                  <a:cubicBezTo>
                    <a:pt x="83" y="1"/>
                    <a:pt x="1" y="86"/>
                    <a:pt x="1" y="189"/>
                  </a:cubicBezTo>
                  <a:cubicBezTo>
                    <a:pt x="1" y="296"/>
                    <a:pt x="83" y="378"/>
                    <a:pt x="190" y="378"/>
                  </a:cubicBezTo>
                  <a:cubicBezTo>
                    <a:pt x="293" y="378"/>
                    <a:pt x="379" y="296"/>
                    <a:pt x="379" y="189"/>
                  </a:cubicBezTo>
                  <a:cubicBezTo>
                    <a:pt x="379" y="86"/>
                    <a:pt x="293" y="1"/>
                    <a:pt x="1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2"/>
            <p:cNvSpPr/>
            <p:nvPr/>
          </p:nvSpPr>
          <p:spPr>
            <a:xfrm>
              <a:off x="4820302" y="519215"/>
              <a:ext cx="136361" cy="114990"/>
            </a:xfrm>
            <a:custGeom>
              <a:avLst/>
              <a:gdLst/>
              <a:ahLst/>
              <a:cxnLst/>
              <a:rect l="l" t="t" r="r" b="b"/>
              <a:pathLst>
                <a:path w="1410" h="1406" extrusionOk="0">
                  <a:moveTo>
                    <a:pt x="705" y="0"/>
                  </a:moveTo>
                  <a:cubicBezTo>
                    <a:pt x="317" y="0"/>
                    <a:pt x="0" y="313"/>
                    <a:pt x="0" y="701"/>
                  </a:cubicBezTo>
                  <a:cubicBezTo>
                    <a:pt x="0" y="1093"/>
                    <a:pt x="317" y="1406"/>
                    <a:pt x="705" y="1406"/>
                  </a:cubicBezTo>
                  <a:cubicBezTo>
                    <a:pt x="1093" y="1406"/>
                    <a:pt x="1409" y="1093"/>
                    <a:pt x="1409" y="701"/>
                  </a:cubicBezTo>
                  <a:cubicBezTo>
                    <a:pt x="1409" y="313"/>
                    <a:pt x="1093" y="0"/>
                    <a:pt x="7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2"/>
            <p:cNvSpPr/>
            <p:nvPr/>
          </p:nvSpPr>
          <p:spPr>
            <a:xfrm>
              <a:off x="3427392" y="849951"/>
              <a:ext cx="48935" cy="41383"/>
            </a:xfrm>
            <a:custGeom>
              <a:avLst/>
              <a:gdLst/>
              <a:ahLst/>
              <a:cxnLst/>
              <a:rect l="l" t="t" r="r" b="b"/>
              <a:pathLst>
                <a:path w="506" h="506" extrusionOk="0">
                  <a:moveTo>
                    <a:pt x="255" y="0"/>
                  </a:moveTo>
                  <a:cubicBezTo>
                    <a:pt x="114" y="0"/>
                    <a:pt x="1" y="114"/>
                    <a:pt x="1" y="254"/>
                  </a:cubicBezTo>
                  <a:cubicBezTo>
                    <a:pt x="1" y="392"/>
                    <a:pt x="114" y="506"/>
                    <a:pt x="255" y="506"/>
                  </a:cubicBezTo>
                  <a:cubicBezTo>
                    <a:pt x="392" y="506"/>
                    <a:pt x="505" y="392"/>
                    <a:pt x="505" y="254"/>
                  </a:cubicBezTo>
                  <a:cubicBezTo>
                    <a:pt x="505" y="114"/>
                    <a:pt x="392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2"/>
            <p:cNvSpPr/>
            <p:nvPr/>
          </p:nvSpPr>
          <p:spPr>
            <a:xfrm>
              <a:off x="3793245" y="989884"/>
              <a:ext cx="46227" cy="39420"/>
            </a:xfrm>
            <a:custGeom>
              <a:avLst/>
              <a:gdLst/>
              <a:ahLst/>
              <a:cxnLst/>
              <a:rect l="l" t="t" r="r" b="b"/>
              <a:pathLst>
                <a:path w="478" h="482" extrusionOk="0">
                  <a:moveTo>
                    <a:pt x="238" y="0"/>
                  </a:moveTo>
                  <a:cubicBezTo>
                    <a:pt x="107" y="0"/>
                    <a:pt x="0" y="107"/>
                    <a:pt x="0" y="241"/>
                  </a:cubicBezTo>
                  <a:cubicBezTo>
                    <a:pt x="0" y="371"/>
                    <a:pt x="107" y="481"/>
                    <a:pt x="238" y="481"/>
                  </a:cubicBezTo>
                  <a:cubicBezTo>
                    <a:pt x="371" y="481"/>
                    <a:pt x="478" y="371"/>
                    <a:pt x="478" y="241"/>
                  </a:cubicBezTo>
                  <a:cubicBezTo>
                    <a:pt x="478" y="107"/>
                    <a:pt x="371" y="0"/>
                    <a:pt x="2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2"/>
            <p:cNvSpPr/>
            <p:nvPr/>
          </p:nvSpPr>
          <p:spPr>
            <a:xfrm>
              <a:off x="1839419" y="635840"/>
              <a:ext cx="42649" cy="36313"/>
            </a:xfrm>
            <a:custGeom>
              <a:avLst/>
              <a:gdLst/>
              <a:ahLst/>
              <a:cxnLst/>
              <a:rect l="l" t="t" r="r" b="b"/>
              <a:pathLst>
                <a:path w="441" h="444" extrusionOk="0">
                  <a:moveTo>
                    <a:pt x="221" y="0"/>
                  </a:moveTo>
                  <a:cubicBezTo>
                    <a:pt x="97" y="0"/>
                    <a:pt x="0" y="100"/>
                    <a:pt x="0" y="224"/>
                  </a:cubicBezTo>
                  <a:cubicBezTo>
                    <a:pt x="0" y="344"/>
                    <a:pt x="97" y="444"/>
                    <a:pt x="221" y="444"/>
                  </a:cubicBezTo>
                  <a:cubicBezTo>
                    <a:pt x="341" y="444"/>
                    <a:pt x="441" y="344"/>
                    <a:pt x="441" y="224"/>
                  </a:cubicBezTo>
                  <a:cubicBezTo>
                    <a:pt x="441" y="100"/>
                    <a:pt x="341" y="0"/>
                    <a:pt x="2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2"/>
            <p:cNvSpPr/>
            <p:nvPr/>
          </p:nvSpPr>
          <p:spPr>
            <a:xfrm>
              <a:off x="1702188" y="447899"/>
              <a:ext cx="102126" cy="86283"/>
            </a:xfrm>
            <a:custGeom>
              <a:avLst/>
              <a:gdLst/>
              <a:ahLst/>
              <a:cxnLst/>
              <a:rect l="l" t="t" r="r" b="b"/>
              <a:pathLst>
                <a:path w="1056" h="1055" extrusionOk="0">
                  <a:moveTo>
                    <a:pt x="530" y="0"/>
                  </a:moveTo>
                  <a:cubicBezTo>
                    <a:pt x="238" y="0"/>
                    <a:pt x="0" y="237"/>
                    <a:pt x="0" y="525"/>
                  </a:cubicBezTo>
                  <a:cubicBezTo>
                    <a:pt x="0" y="817"/>
                    <a:pt x="238" y="1055"/>
                    <a:pt x="530" y="1055"/>
                  </a:cubicBezTo>
                  <a:cubicBezTo>
                    <a:pt x="818" y="1055"/>
                    <a:pt x="1056" y="817"/>
                    <a:pt x="1056" y="525"/>
                  </a:cubicBezTo>
                  <a:cubicBezTo>
                    <a:pt x="1056" y="237"/>
                    <a:pt x="818" y="0"/>
                    <a:pt x="5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2"/>
            <p:cNvSpPr/>
            <p:nvPr/>
          </p:nvSpPr>
          <p:spPr>
            <a:xfrm>
              <a:off x="1625980" y="-488450"/>
              <a:ext cx="2108278" cy="509521"/>
            </a:xfrm>
            <a:custGeom>
              <a:avLst/>
              <a:gdLst/>
              <a:ahLst/>
              <a:cxnLst/>
              <a:rect l="l" t="t" r="r" b="b"/>
              <a:pathLst>
                <a:path w="21800" h="6230" extrusionOk="0">
                  <a:moveTo>
                    <a:pt x="1026" y="0"/>
                  </a:moveTo>
                  <a:cubicBezTo>
                    <a:pt x="758" y="258"/>
                    <a:pt x="534" y="568"/>
                    <a:pt x="393" y="935"/>
                  </a:cubicBezTo>
                  <a:cubicBezTo>
                    <a:pt x="0" y="1951"/>
                    <a:pt x="405" y="2870"/>
                    <a:pt x="1365" y="2870"/>
                  </a:cubicBezTo>
                  <a:cubicBezTo>
                    <a:pt x="1486" y="2870"/>
                    <a:pt x="1616" y="2855"/>
                    <a:pt x="1754" y="2825"/>
                  </a:cubicBezTo>
                  <a:cubicBezTo>
                    <a:pt x="3094" y="2523"/>
                    <a:pt x="4393" y="2035"/>
                    <a:pt x="5736" y="1729"/>
                  </a:cubicBezTo>
                  <a:cubicBezTo>
                    <a:pt x="6192" y="1626"/>
                    <a:pt x="6641" y="1580"/>
                    <a:pt x="7086" y="1580"/>
                  </a:cubicBezTo>
                  <a:cubicBezTo>
                    <a:pt x="8204" y="1580"/>
                    <a:pt x="9290" y="1874"/>
                    <a:pt x="10368" y="2309"/>
                  </a:cubicBezTo>
                  <a:cubicBezTo>
                    <a:pt x="12037" y="2983"/>
                    <a:pt x="13546" y="3945"/>
                    <a:pt x="15168" y="4715"/>
                  </a:cubicBezTo>
                  <a:cubicBezTo>
                    <a:pt x="16633" y="5408"/>
                    <a:pt x="18405" y="6230"/>
                    <a:pt x="20070" y="6230"/>
                  </a:cubicBezTo>
                  <a:cubicBezTo>
                    <a:pt x="20087" y="6230"/>
                    <a:pt x="20105" y="6230"/>
                    <a:pt x="20122" y="6229"/>
                  </a:cubicBezTo>
                  <a:cubicBezTo>
                    <a:pt x="21208" y="6216"/>
                    <a:pt x="21799" y="5364"/>
                    <a:pt x="21647" y="4337"/>
                  </a:cubicBezTo>
                  <a:cubicBezTo>
                    <a:pt x="21548" y="3657"/>
                    <a:pt x="20960" y="3237"/>
                    <a:pt x="20410" y="2897"/>
                  </a:cubicBezTo>
                  <a:cubicBezTo>
                    <a:pt x="19686" y="2457"/>
                    <a:pt x="17909" y="1158"/>
                    <a:pt x="19597" y="698"/>
                  </a:cubicBezTo>
                  <a:cubicBezTo>
                    <a:pt x="20077" y="568"/>
                    <a:pt x="20851" y="382"/>
                    <a:pt x="21335" y="0"/>
                  </a:cubicBezTo>
                  <a:lnTo>
                    <a:pt x="19435" y="0"/>
                  </a:lnTo>
                  <a:cubicBezTo>
                    <a:pt x="18373" y="344"/>
                    <a:pt x="17037" y="663"/>
                    <a:pt x="17181" y="1681"/>
                  </a:cubicBezTo>
                  <a:cubicBezTo>
                    <a:pt x="17270" y="2296"/>
                    <a:pt x="18030" y="2495"/>
                    <a:pt x="18504" y="2729"/>
                  </a:cubicBezTo>
                  <a:cubicBezTo>
                    <a:pt x="19108" y="3027"/>
                    <a:pt x="19758" y="3389"/>
                    <a:pt x="20198" y="3917"/>
                  </a:cubicBezTo>
                  <a:cubicBezTo>
                    <a:pt x="20466" y="4240"/>
                    <a:pt x="20837" y="4852"/>
                    <a:pt x="20490" y="5237"/>
                  </a:cubicBezTo>
                  <a:cubicBezTo>
                    <a:pt x="20338" y="5406"/>
                    <a:pt x="20082" y="5465"/>
                    <a:pt x="19796" y="5465"/>
                  </a:cubicBezTo>
                  <a:cubicBezTo>
                    <a:pt x="19300" y="5465"/>
                    <a:pt x="18713" y="5287"/>
                    <a:pt x="18422" y="5203"/>
                  </a:cubicBezTo>
                  <a:cubicBezTo>
                    <a:pt x="16679" y="4701"/>
                    <a:pt x="15150" y="3835"/>
                    <a:pt x="13611" y="2918"/>
                  </a:cubicBezTo>
                  <a:cubicBezTo>
                    <a:pt x="11739" y="1797"/>
                    <a:pt x="9437" y="956"/>
                    <a:pt x="7269" y="742"/>
                  </a:cubicBezTo>
                  <a:cubicBezTo>
                    <a:pt x="6873" y="703"/>
                    <a:pt x="6479" y="679"/>
                    <a:pt x="6086" y="679"/>
                  </a:cubicBezTo>
                  <a:cubicBezTo>
                    <a:pt x="5526" y="679"/>
                    <a:pt x="4969" y="728"/>
                    <a:pt x="4413" y="849"/>
                  </a:cubicBezTo>
                  <a:cubicBezTo>
                    <a:pt x="3617" y="1018"/>
                    <a:pt x="2861" y="1523"/>
                    <a:pt x="2043" y="1584"/>
                  </a:cubicBezTo>
                  <a:cubicBezTo>
                    <a:pt x="2001" y="1588"/>
                    <a:pt x="1962" y="1589"/>
                    <a:pt x="1925" y="1589"/>
                  </a:cubicBezTo>
                  <a:cubicBezTo>
                    <a:pt x="1136" y="1589"/>
                    <a:pt x="1362" y="868"/>
                    <a:pt x="1809" y="403"/>
                  </a:cubicBezTo>
                  <a:cubicBezTo>
                    <a:pt x="1960" y="244"/>
                    <a:pt x="2136" y="117"/>
                    <a:pt x="23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2"/>
            <p:cNvSpPr/>
            <p:nvPr/>
          </p:nvSpPr>
          <p:spPr>
            <a:xfrm>
              <a:off x="3708527" y="-488450"/>
              <a:ext cx="1233826" cy="693782"/>
            </a:xfrm>
            <a:custGeom>
              <a:avLst/>
              <a:gdLst/>
              <a:ahLst/>
              <a:cxnLst/>
              <a:rect l="l" t="t" r="r" b="b"/>
              <a:pathLst>
                <a:path w="12758" h="8483" extrusionOk="0">
                  <a:moveTo>
                    <a:pt x="2278" y="0"/>
                  </a:moveTo>
                  <a:cubicBezTo>
                    <a:pt x="1942" y="365"/>
                    <a:pt x="1282" y="581"/>
                    <a:pt x="979" y="897"/>
                  </a:cubicBezTo>
                  <a:cubicBezTo>
                    <a:pt x="0" y="1911"/>
                    <a:pt x="330" y="2969"/>
                    <a:pt x="1453" y="3570"/>
                  </a:cubicBezTo>
                  <a:cubicBezTo>
                    <a:pt x="2595" y="4182"/>
                    <a:pt x="3202" y="5419"/>
                    <a:pt x="1986" y="6378"/>
                  </a:cubicBezTo>
                  <a:cubicBezTo>
                    <a:pt x="1330" y="6896"/>
                    <a:pt x="1058" y="7394"/>
                    <a:pt x="1821" y="8068"/>
                  </a:cubicBezTo>
                  <a:cubicBezTo>
                    <a:pt x="2194" y="8399"/>
                    <a:pt x="2723" y="8483"/>
                    <a:pt x="3256" y="8483"/>
                  </a:cubicBezTo>
                  <a:cubicBezTo>
                    <a:pt x="3653" y="8483"/>
                    <a:pt x="4052" y="8436"/>
                    <a:pt x="4391" y="8411"/>
                  </a:cubicBezTo>
                  <a:cubicBezTo>
                    <a:pt x="6079" y="8288"/>
                    <a:pt x="8126" y="7367"/>
                    <a:pt x="8727" y="5646"/>
                  </a:cubicBezTo>
                  <a:cubicBezTo>
                    <a:pt x="9187" y="4320"/>
                    <a:pt x="7944" y="2609"/>
                    <a:pt x="9332" y="1608"/>
                  </a:cubicBezTo>
                  <a:cubicBezTo>
                    <a:pt x="9779" y="1282"/>
                    <a:pt x="10263" y="1151"/>
                    <a:pt x="10785" y="1007"/>
                  </a:cubicBezTo>
                  <a:cubicBezTo>
                    <a:pt x="11455" y="818"/>
                    <a:pt x="12098" y="433"/>
                    <a:pt x="12679" y="56"/>
                  </a:cubicBezTo>
                  <a:cubicBezTo>
                    <a:pt x="12699" y="42"/>
                    <a:pt x="12726" y="24"/>
                    <a:pt x="12758" y="0"/>
                  </a:cubicBezTo>
                  <a:lnTo>
                    <a:pt x="10023" y="0"/>
                  </a:lnTo>
                  <a:cubicBezTo>
                    <a:pt x="9985" y="11"/>
                    <a:pt x="9950" y="21"/>
                    <a:pt x="9916" y="32"/>
                  </a:cubicBezTo>
                  <a:cubicBezTo>
                    <a:pt x="8792" y="358"/>
                    <a:pt x="6903" y="268"/>
                    <a:pt x="6745" y="1856"/>
                  </a:cubicBezTo>
                  <a:cubicBezTo>
                    <a:pt x="6666" y="2632"/>
                    <a:pt x="7240" y="3278"/>
                    <a:pt x="6483" y="3876"/>
                  </a:cubicBezTo>
                  <a:cubicBezTo>
                    <a:pt x="6219" y="4085"/>
                    <a:pt x="5995" y="4170"/>
                    <a:pt x="5796" y="4170"/>
                  </a:cubicBezTo>
                  <a:cubicBezTo>
                    <a:pt x="5355" y="4170"/>
                    <a:pt x="5038" y="3750"/>
                    <a:pt x="4673" y="3333"/>
                  </a:cubicBezTo>
                  <a:cubicBezTo>
                    <a:pt x="4130" y="2718"/>
                    <a:pt x="3419" y="2725"/>
                    <a:pt x="2670" y="2615"/>
                  </a:cubicBezTo>
                  <a:cubicBezTo>
                    <a:pt x="2433" y="2577"/>
                    <a:pt x="1965" y="2567"/>
                    <a:pt x="1804" y="2354"/>
                  </a:cubicBezTo>
                  <a:cubicBezTo>
                    <a:pt x="1567" y="2041"/>
                    <a:pt x="1918" y="1516"/>
                    <a:pt x="2089" y="1265"/>
                  </a:cubicBezTo>
                  <a:cubicBezTo>
                    <a:pt x="2240" y="1045"/>
                    <a:pt x="2825" y="523"/>
                    <a:pt x="3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2"/>
            <p:cNvSpPr/>
            <p:nvPr/>
          </p:nvSpPr>
          <p:spPr>
            <a:xfrm>
              <a:off x="0" y="-488450"/>
              <a:ext cx="1555774" cy="798876"/>
            </a:xfrm>
            <a:custGeom>
              <a:avLst/>
              <a:gdLst/>
              <a:ahLst/>
              <a:cxnLst/>
              <a:rect l="l" t="t" r="r" b="b"/>
              <a:pathLst>
                <a:path w="16087" h="9768" extrusionOk="0">
                  <a:moveTo>
                    <a:pt x="14846" y="0"/>
                  </a:moveTo>
                  <a:cubicBezTo>
                    <a:pt x="14818" y="70"/>
                    <a:pt x="14784" y="138"/>
                    <a:pt x="14736" y="197"/>
                  </a:cubicBezTo>
                  <a:cubicBezTo>
                    <a:pt x="14506" y="492"/>
                    <a:pt x="13922" y="677"/>
                    <a:pt x="13592" y="818"/>
                  </a:cubicBezTo>
                  <a:cubicBezTo>
                    <a:pt x="13025" y="1059"/>
                    <a:pt x="12403" y="1296"/>
                    <a:pt x="11813" y="1481"/>
                  </a:cubicBezTo>
                  <a:cubicBezTo>
                    <a:pt x="10823" y="1791"/>
                    <a:pt x="9538" y="1832"/>
                    <a:pt x="8922" y="2828"/>
                  </a:cubicBezTo>
                  <a:cubicBezTo>
                    <a:pt x="8280" y="3866"/>
                    <a:pt x="8954" y="4597"/>
                    <a:pt x="9961" y="4828"/>
                  </a:cubicBezTo>
                  <a:cubicBezTo>
                    <a:pt x="10654" y="4986"/>
                    <a:pt x="11359" y="5233"/>
                    <a:pt x="11775" y="5858"/>
                  </a:cubicBezTo>
                  <a:cubicBezTo>
                    <a:pt x="12344" y="6714"/>
                    <a:pt x="11754" y="7772"/>
                    <a:pt x="10929" y="8250"/>
                  </a:cubicBezTo>
                  <a:cubicBezTo>
                    <a:pt x="10430" y="8540"/>
                    <a:pt x="9885" y="8661"/>
                    <a:pt x="9336" y="8661"/>
                  </a:cubicBezTo>
                  <a:cubicBezTo>
                    <a:pt x="8512" y="8661"/>
                    <a:pt x="7677" y="8387"/>
                    <a:pt x="6968" y="7999"/>
                  </a:cubicBezTo>
                  <a:cubicBezTo>
                    <a:pt x="6236" y="7597"/>
                    <a:pt x="5360" y="7085"/>
                    <a:pt x="5088" y="6233"/>
                  </a:cubicBezTo>
                  <a:cubicBezTo>
                    <a:pt x="4799" y="5322"/>
                    <a:pt x="5638" y="4879"/>
                    <a:pt x="5711" y="4024"/>
                  </a:cubicBezTo>
                  <a:cubicBezTo>
                    <a:pt x="5851" y="2395"/>
                    <a:pt x="3521" y="1859"/>
                    <a:pt x="2346" y="1859"/>
                  </a:cubicBezTo>
                  <a:cubicBezTo>
                    <a:pt x="1776" y="1859"/>
                    <a:pt x="804" y="1966"/>
                    <a:pt x="1223" y="2745"/>
                  </a:cubicBezTo>
                  <a:cubicBezTo>
                    <a:pt x="1464" y="3189"/>
                    <a:pt x="1913" y="3220"/>
                    <a:pt x="2354" y="3337"/>
                  </a:cubicBezTo>
                  <a:cubicBezTo>
                    <a:pt x="2996" y="3508"/>
                    <a:pt x="4408" y="3773"/>
                    <a:pt x="4044" y="4770"/>
                  </a:cubicBezTo>
                  <a:cubicBezTo>
                    <a:pt x="3888" y="5198"/>
                    <a:pt x="3400" y="5286"/>
                    <a:pt x="2870" y="5286"/>
                  </a:cubicBezTo>
                  <a:cubicBezTo>
                    <a:pt x="2498" y="5286"/>
                    <a:pt x="2106" y="5242"/>
                    <a:pt x="1794" y="5242"/>
                  </a:cubicBezTo>
                  <a:cubicBezTo>
                    <a:pt x="1698" y="5242"/>
                    <a:pt x="1610" y="5246"/>
                    <a:pt x="1532" y="5257"/>
                  </a:cubicBezTo>
                  <a:cubicBezTo>
                    <a:pt x="1085" y="5316"/>
                    <a:pt x="446" y="5536"/>
                    <a:pt x="0" y="5886"/>
                  </a:cubicBezTo>
                  <a:lnTo>
                    <a:pt x="0" y="7446"/>
                  </a:lnTo>
                  <a:cubicBezTo>
                    <a:pt x="72" y="7371"/>
                    <a:pt x="148" y="7298"/>
                    <a:pt x="230" y="7236"/>
                  </a:cubicBezTo>
                  <a:cubicBezTo>
                    <a:pt x="821" y="6797"/>
                    <a:pt x="1539" y="6353"/>
                    <a:pt x="2243" y="6130"/>
                  </a:cubicBezTo>
                  <a:cubicBezTo>
                    <a:pt x="2429" y="6071"/>
                    <a:pt x="2605" y="6044"/>
                    <a:pt x="2774" y="6044"/>
                  </a:cubicBezTo>
                  <a:cubicBezTo>
                    <a:pt x="3786" y="6044"/>
                    <a:pt x="4500" y="7020"/>
                    <a:pt x="5092" y="7786"/>
                  </a:cubicBezTo>
                  <a:cubicBezTo>
                    <a:pt x="5793" y="8697"/>
                    <a:pt x="6919" y="9294"/>
                    <a:pt x="8029" y="9580"/>
                  </a:cubicBezTo>
                  <a:cubicBezTo>
                    <a:pt x="8497" y="9699"/>
                    <a:pt x="9057" y="9768"/>
                    <a:pt x="9634" y="9768"/>
                  </a:cubicBezTo>
                  <a:cubicBezTo>
                    <a:pt x="10678" y="9768"/>
                    <a:pt x="11780" y="9543"/>
                    <a:pt x="12500" y="8992"/>
                  </a:cubicBezTo>
                  <a:cubicBezTo>
                    <a:pt x="13403" y="8305"/>
                    <a:pt x="14166" y="6749"/>
                    <a:pt x="13389" y="5725"/>
                  </a:cubicBezTo>
                  <a:cubicBezTo>
                    <a:pt x="12805" y="4948"/>
                    <a:pt x="11888" y="4965"/>
                    <a:pt x="11112" y="4515"/>
                  </a:cubicBezTo>
                  <a:cubicBezTo>
                    <a:pt x="10795" y="4333"/>
                    <a:pt x="10180" y="4034"/>
                    <a:pt x="10139" y="3622"/>
                  </a:cubicBezTo>
                  <a:cubicBezTo>
                    <a:pt x="10091" y="3192"/>
                    <a:pt x="10586" y="2708"/>
                    <a:pt x="10919" y="2515"/>
                  </a:cubicBezTo>
                  <a:cubicBezTo>
                    <a:pt x="11362" y="2261"/>
                    <a:pt x="11891" y="2165"/>
                    <a:pt x="12390" y="2106"/>
                  </a:cubicBezTo>
                  <a:cubicBezTo>
                    <a:pt x="13142" y="2024"/>
                    <a:pt x="13746" y="1763"/>
                    <a:pt x="14410" y="1402"/>
                  </a:cubicBezTo>
                  <a:cubicBezTo>
                    <a:pt x="14674" y="1258"/>
                    <a:pt x="15537" y="636"/>
                    <a:pt x="16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3" name="Google Shape;823;p22"/>
          <p:cNvSpPr/>
          <p:nvPr/>
        </p:nvSpPr>
        <p:spPr>
          <a:xfrm>
            <a:off x="532141" y="3330157"/>
            <a:ext cx="57292" cy="57487"/>
          </a:xfrm>
          <a:custGeom>
            <a:avLst/>
            <a:gdLst/>
            <a:ahLst/>
            <a:cxnLst/>
            <a:rect l="l" t="t" r="r" b="b"/>
            <a:pathLst>
              <a:path w="884" h="887" extrusionOk="0">
                <a:moveTo>
                  <a:pt x="440" y="0"/>
                </a:moveTo>
                <a:cubicBezTo>
                  <a:pt x="196" y="0"/>
                  <a:pt x="0" y="200"/>
                  <a:pt x="0" y="444"/>
                </a:cubicBezTo>
                <a:cubicBezTo>
                  <a:pt x="0" y="688"/>
                  <a:pt x="196" y="887"/>
                  <a:pt x="440" y="887"/>
                </a:cubicBezTo>
                <a:cubicBezTo>
                  <a:pt x="684" y="887"/>
                  <a:pt x="883" y="688"/>
                  <a:pt x="883" y="444"/>
                </a:cubicBezTo>
                <a:cubicBezTo>
                  <a:pt x="883" y="200"/>
                  <a:pt x="684" y="0"/>
                  <a:pt x="440" y="0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4" name="Google Shape;824;p22"/>
          <p:cNvSpPr/>
          <p:nvPr/>
        </p:nvSpPr>
        <p:spPr>
          <a:xfrm>
            <a:off x="253398" y="3477736"/>
            <a:ext cx="57487" cy="57487"/>
          </a:xfrm>
          <a:custGeom>
            <a:avLst/>
            <a:gdLst/>
            <a:ahLst/>
            <a:cxnLst/>
            <a:rect l="l" t="t" r="r" b="b"/>
            <a:pathLst>
              <a:path w="887" h="887" extrusionOk="0">
                <a:moveTo>
                  <a:pt x="443" y="1"/>
                </a:moveTo>
                <a:cubicBezTo>
                  <a:pt x="199" y="1"/>
                  <a:pt x="1" y="199"/>
                  <a:pt x="1" y="443"/>
                </a:cubicBezTo>
                <a:cubicBezTo>
                  <a:pt x="1" y="687"/>
                  <a:pt x="199" y="887"/>
                  <a:pt x="443" y="887"/>
                </a:cubicBezTo>
                <a:cubicBezTo>
                  <a:pt x="687" y="887"/>
                  <a:pt x="887" y="687"/>
                  <a:pt x="887" y="443"/>
                </a:cubicBezTo>
                <a:cubicBezTo>
                  <a:pt x="887" y="199"/>
                  <a:pt x="687" y="1"/>
                  <a:pt x="443" y="1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5" name="Google Shape;825;p22"/>
          <p:cNvSpPr/>
          <p:nvPr/>
        </p:nvSpPr>
        <p:spPr>
          <a:xfrm>
            <a:off x="419769" y="3646485"/>
            <a:ext cx="57292" cy="57292"/>
          </a:xfrm>
          <a:custGeom>
            <a:avLst/>
            <a:gdLst/>
            <a:ahLst/>
            <a:cxnLst/>
            <a:rect l="l" t="t" r="r" b="b"/>
            <a:pathLst>
              <a:path w="884" h="884" extrusionOk="0">
                <a:moveTo>
                  <a:pt x="443" y="0"/>
                </a:moveTo>
                <a:cubicBezTo>
                  <a:pt x="199" y="0"/>
                  <a:pt x="0" y="200"/>
                  <a:pt x="0" y="444"/>
                </a:cubicBezTo>
                <a:cubicBezTo>
                  <a:pt x="0" y="688"/>
                  <a:pt x="199" y="883"/>
                  <a:pt x="443" y="883"/>
                </a:cubicBezTo>
                <a:cubicBezTo>
                  <a:pt x="687" y="883"/>
                  <a:pt x="883" y="688"/>
                  <a:pt x="883" y="444"/>
                </a:cubicBezTo>
                <a:cubicBezTo>
                  <a:pt x="883" y="200"/>
                  <a:pt x="687" y="0"/>
                  <a:pt x="443" y="0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6" name="Google Shape;826;p22"/>
          <p:cNvSpPr/>
          <p:nvPr/>
        </p:nvSpPr>
        <p:spPr>
          <a:xfrm>
            <a:off x="362217" y="3271633"/>
            <a:ext cx="57551" cy="57487"/>
          </a:xfrm>
          <a:custGeom>
            <a:avLst/>
            <a:gdLst/>
            <a:ahLst/>
            <a:cxnLst/>
            <a:rect l="l" t="t" r="r" b="b"/>
            <a:pathLst>
              <a:path w="888" h="887" extrusionOk="0">
                <a:moveTo>
                  <a:pt x="444" y="1"/>
                </a:moveTo>
                <a:cubicBezTo>
                  <a:pt x="200" y="1"/>
                  <a:pt x="1" y="199"/>
                  <a:pt x="1" y="443"/>
                </a:cubicBezTo>
                <a:cubicBezTo>
                  <a:pt x="1" y="687"/>
                  <a:pt x="200" y="887"/>
                  <a:pt x="444" y="887"/>
                </a:cubicBezTo>
                <a:cubicBezTo>
                  <a:pt x="688" y="887"/>
                  <a:pt x="887" y="687"/>
                  <a:pt x="887" y="443"/>
                </a:cubicBezTo>
                <a:cubicBezTo>
                  <a:pt x="887" y="199"/>
                  <a:pt x="688" y="1"/>
                  <a:pt x="444" y="1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55050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31373-BB8A-4681-9381-4CB82A36C4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C719EB-E5F4-4871-ADBA-B34109FED8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17633F-B928-44D6-977F-D12FD2C5B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9E1BDB-6ACC-4553-A9A9-DF24D861B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374DD-1C25-4CCC-9F1F-CEA9A10CF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2007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5136E-EFBE-44F2-A757-A020DA389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FA813-EF31-4F66-A750-F22EA677A1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40D81-8306-4FBB-AF48-D83492B46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C16FDC-9C45-45C9-A7C7-843376425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2B152A-D3BE-4C74-B3FE-D49A6D50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0193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67A5C-778B-4EAB-9BC6-CB619674F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5E05A5-E202-47D0-B316-72BFC6D6B5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A972C5-F9FA-4E06-B41A-339B04AB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AA423-F31A-47EE-BA4C-B6EC9AA54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BEEDE-7081-40AB-9A0A-3F04D4FBE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44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D5539-1E97-42E9-9A6B-414F7425F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B8C46-BADA-45FA-ADF5-818E600F0C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C546B1-1DBC-4DF6-8254-1237AFCD37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1FB60F-6C0A-4D65-B5B7-EBE665669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E9FCD0-DD13-4221-B96D-5697EC47E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940F08-BBC3-4EA7-BB45-69BB1654E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0627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9CB5A-1525-47AD-957E-30CDD4655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53D18D-3935-4DE9-816B-167E5CCAE5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BD0067-59BC-48B3-A4B0-9498D6EA5E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ABA1B1-8D1C-4B1F-A4F7-619C71FC24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988208-6C30-4BDB-81A9-E0CFD0F8BC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609EF3-C1C2-4876-9625-922B724E7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B3EE45-FA75-4BDD-93ED-74C1DFE7D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1BC91B-7AEA-451C-A8BB-6CA4BB743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9231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42180-4E60-4950-AD75-FA246A5F2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C2EF4D-6ACD-4F04-B494-3AEB201F8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1E0AAA-ACE1-49D8-B1CA-C7A6AFC98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51961D-FFCB-44AD-89B7-0A06E6CC3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222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0923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3BBC18-FD58-44E8-B361-82209C7CD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8D6386-0F5F-4961-A96B-03957846E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1F7099-FDB1-4143-A23B-91486171E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0402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B78E9-CE64-438D-9A5C-496B9A9B6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03E04-E558-4E5F-A983-45BFCE4A4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F4FDA3-1EE1-4068-A9E5-C64F96D941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9A3A6F-97F3-47C0-B222-9FC41E647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C900E8-6F41-47C8-9C69-B72C9B4CA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565023-3AED-4619-A1D8-C6F2AB102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7641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03BCD-EC72-4533-93F0-F9D5F78E5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AEFD19-F66B-4097-BBF8-9D6A8C2C75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453318-DF96-4572-93ED-7006313B01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E8A087-A5AF-4DF9-A1AA-CDB3242D2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0E6C51-E104-45B3-A62C-1EFE16DCC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57F345-B0C8-409B-9F1C-5FDD7B229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8669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0CA16-0515-4BC8-9C17-F71CAFCE6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A90FF8-161A-4164-B563-7B3DA50508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BFE87-EA36-4F0F-BDAF-D3D4D6339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E7C920-E748-4877-9C89-4F4FCCE2E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120886-0813-4FC8-AFBC-BA3B9BC96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9324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90A583-8EC2-48A2-9339-CA49E0DBAD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F1D0BC-8CF3-4874-9E4B-2C329307AD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35D93E-E75C-4709-9669-434B1486F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F982D-232F-47D2-B336-9D73D1675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74181-7DDC-446D-9322-8C6EF720C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237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" y="-651266"/>
            <a:ext cx="12192036" cy="3951897"/>
            <a:chOff x="0" y="-488450"/>
            <a:chExt cx="9144027" cy="2963923"/>
          </a:xfrm>
        </p:grpSpPr>
        <p:sp>
          <p:nvSpPr>
            <p:cNvPr id="10" name="Google Shape;10;p2"/>
            <p:cNvSpPr/>
            <p:nvPr/>
          </p:nvSpPr>
          <p:spPr>
            <a:xfrm>
              <a:off x="0" y="-336050"/>
              <a:ext cx="9141996" cy="2811523"/>
            </a:xfrm>
            <a:custGeom>
              <a:avLst/>
              <a:gdLst/>
              <a:ahLst/>
              <a:cxnLst/>
              <a:rect l="l" t="t" r="r" b="b"/>
              <a:pathLst>
                <a:path w="94530" h="34377" extrusionOk="0">
                  <a:moveTo>
                    <a:pt x="0" y="0"/>
                  </a:moveTo>
                  <a:lnTo>
                    <a:pt x="0" y="34376"/>
                  </a:lnTo>
                  <a:cubicBezTo>
                    <a:pt x="433" y="33623"/>
                    <a:pt x="773" y="32768"/>
                    <a:pt x="1185" y="32091"/>
                  </a:cubicBezTo>
                  <a:cubicBezTo>
                    <a:pt x="2271" y="30308"/>
                    <a:pt x="3353" y="28322"/>
                    <a:pt x="5212" y="27236"/>
                  </a:cubicBezTo>
                  <a:cubicBezTo>
                    <a:pt x="7143" y="26110"/>
                    <a:pt x="9809" y="26116"/>
                    <a:pt x="11524" y="24721"/>
                  </a:cubicBezTo>
                  <a:cubicBezTo>
                    <a:pt x="13132" y="23416"/>
                    <a:pt x="13808" y="21103"/>
                    <a:pt x="15424" y="19798"/>
                  </a:cubicBezTo>
                  <a:cubicBezTo>
                    <a:pt x="16189" y="19181"/>
                    <a:pt x="17080" y="18935"/>
                    <a:pt x="18050" y="18935"/>
                  </a:cubicBezTo>
                  <a:cubicBezTo>
                    <a:pt x="21237" y="18935"/>
                    <a:pt x="25278" y="21588"/>
                    <a:pt x="28531" y="22423"/>
                  </a:cubicBezTo>
                  <a:cubicBezTo>
                    <a:pt x="32139" y="23347"/>
                    <a:pt x="35667" y="22612"/>
                    <a:pt x="39258" y="23323"/>
                  </a:cubicBezTo>
                  <a:cubicBezTo>
                    <a:pt x="41466" y="23761"/>
                    <a:pt x="44634" y="25194"/>
                    <a:pt x="47336" y="25194"/>
                  </a:cubicBezTo>
                  <a:cubicBezTo>
                    <a:pt x="48682" y="25194"/>
                    <a:pt x="49913" y="24839"/>
                    <a:pt x="50853" y="23828"/>
                  </a:cubicBezTo>
                  <a:cubicBezTo>
                    <a:pt x="51750" y="22866"/>
                    <a:pt x="51736" y="21419"/>
                    <a:pt x="52234" y="20276"/>
                  </a:cubicBezTo>
                  <a:cubicBezTo>
                    <a:pt x="53513" y="17341"/>
                    <a:pt x="56248" y="15039"/>
                    <a:pt x="58749" y="13177"/>
                  </a:cubicBezTo>
                  <a:cubicBezTo>
                    <a:pt x="61470" y="11149"/>
                    <a:pt x="63838" y="9633"/>
                    <a:pt x="66727" y="9633"/>
                  </a:cubicBezTo>
                  <a:cubicBezTo>
                    <a:pt x="67748" y="9633"/>
                    <a:pt x="68835" y="9822"/>
                    <a:pt x="70025" y="10246"/>
                  </a:cubicBezTo>
                  <a:cubicBezTo>
                    <a:pt x="71133" y="10639"/>
                    <a:pt x="73675" y="11507"/>
                    <a:pt x="76327" y="11507"/>
                  </a:cubicBezTo>
                  <a:cubicBezTo>
                    <a:pt x="78084" y="11507"/>
                    <a:pt x="79891" y="11126"/>
                    <a:pt x="81360" y="9971"/>
                  </a:cubicBezTo>
                  <a:cubicBezTo>
                    <a:pt x="82979" y="8697"/>
                    <a:pt x="83583" y="6477"/>
                    <a:pt x="85535" y="5615"/>
                  </a:cubicBezTo>
                  <a:cubicBezTo>
                    <a:pt x="87071" y="4938"/>
                    <a:pt x="88864" y="5227"/>
                    <a:pt x="90493" y="5051"/>
                  </a:cubicBezTo>
                  <a:cubicBezTo>
                    <a:pt x="91988" y="4893"/>
                    <a:pt x="93389" y="4323"/>
                    <a:pt x="94530" y="3412"/>
                  </a:cubicBezTo>
                  <a:lnTo>
                    <a:pt x="94530" y="0"/>
                  </a:ln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0" y="-336050"/>
              <a:ext cx="9141996" cy="2495587"/>
            </a:xfrm>
            <a:custGeom>
              <a:avLst/>
              <a:gdLst/>
              <a:ahLst/>
              <a:cxnLst/>
              <a:rect l="l" t="t" r="r" b="b"/>
              <a:pathLst>
                <a:path w="94530" h="30514" extrusionOk="0">
                  <a:moveTo>
                    <a:pt x="0" y="0"/>
                  </a:moveTo>
                  <a:lnTo>
                    <a:pt x="0" y="30514"/>
                  </a:lnTo>
                  <a:cubicBezTo>
                    <a:pt x="0" y="30514"/>
                    <a:pt x="6604" y="17784"/>
                    <a:pt x="18705" y="17152"/>
                  </a:cubicBezTo>
                  <a:cubicBezTo>
                    <a:pt x="19306" y="17121"/>
                    <a:pt x="19890" y="17106"/>
                    <a:pt x="20459" y="17106"/>
                  </a:cubicBezTo>
                  <a:cubicBezTo>
                    <a:pt x="29960" y="17106"/>
                    <a:pt x="35106" y="21218"/>
                    <a:pt x="42966" y="21218"/>
                  </a:cubicBezTo>
                  <a:cubicBezTo>
                    <a:pt x="44102" y="21218"/>
                    <a:pt x="45295" y="21132"/>
                    <a:pt x="46565" y="20935"/>
                  </a:cubicBezTo>
                  <a:cubicBezTo>
                    <a:pt x="56962" y="19326"/>
                    <a:pt x="54234" y="5566"/>
                    <a:pt x="63797" y="5566"/>
                  </a:cubicBezTo>
                  <a:cubicBezTo>
                    <a:pt x="63975" y="5566"/>
                    <a:pt x="64157" y="5571"/>
                    <a:pt x="64343" y="5580"/>
                  </a:cubicBezTo>
                  <a:cubicBezTo>
                    <a:pt x="66851" y="5711"/>
                    <a:pt x="69662" y="5840"/>
                    <a:pt x="72564" y="5840"/>
                  </a:cubicBezTo>
                  <a:cubicBezTo>
                    <a:pt x="80697" y="5840"/>
                    <a:pt x="89554" y="4827"/>
                    <a:pt x="94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0" y="-336050"/>
              <a:ext cx="9141996" cy="2495587"/>
            </a:xfrm>
            <a:custGeom>
              <a:avLst/>
              <a:gdLst/>
              <a:ahLst/>
              <a:cxnLst/>
              <a:rect l="l" t="t" r="r" b="b"/>
              <a:pathLst>
                <a:path w="94530" h="30514" extrusionOk="0">
                  <a:moveTo>
                    <a:pt x="82266" y="478"/>
                  </a:moveTo>
                  <a:cubicBezTo>
                    <a:pt x="82805" y="478"/>
                    <a:pt x="83171" y="756"/>
                    <a:pt x="83377" y="1237"/>
                  </a:cubicBezTo>
                  <a:cubicBezTo>
                    <a:pt x="83763" y="2137"/>
                    <a:pt x="82386" y="3260"/>
                    <a:pt x="80606" y="3260"/>
                  </a:cubicBezTo>
                  <a:cubicBezTo>
                    <a:pt x="80007" y="3260"/>
                    <a:pt x="79363" y="3133"/>
                    <a:pt x="78725" y="2828"/>
                  </a:cubicBezTo>
                  <a:cubicBezTo>
                    <a:pt x="77852" y="2409"/>
                    <a:pt x="77794" y="1265"/>
                    <a:pt x="78869" y="1104"/>
                  </a:cubicBezTo>
                  <a:cubicBezTo>
                    <a:pt x="79171" y="1058"/>
                    <a:pt x="79410" y="1050"/>
                    <a:pt x="79619" y="1050"/>
                  </a:cubicBezTo>
                  <a:cubicBezTo>
                    <a:pt x="79740" y="1050"/>
                    <a:pt x="79851" y="1053"/>
                    <a:pt x="79960" y="1053"/>
                  </a:cubicBezTo>
                  <a:cubicBezTo>
                    <a:pt x="80317" y="1053"/>
                    <a:pt x="80641" y="1022"/>
                    <a:pt x="81171" y="763"/>
                  </a:cubicBezTo>
                  <a:cubicBezTo>
                    <a:pt x="81594" y="568"/>
                    <a:pt x="81958" y="478"/>
                    <a:pt x="82266" y="478"/>
                  </a:cubicBezTo>
                  <a:close/>
                  <a:moveTo>
                    <a:pt x="28271" y="7419"/>
                  </a:moveTo>
                  <a:cubicBezTo>
                    <a:pt x="29152" y="7419"/>
                    <a:pt x="30200" y="7776"/>
                    <a:pt x="30871" y="8198"/>
                  </a:cubicBezTo>
                  <a:cubicBezTo>
                    <a:pt x="31582" y="8649"/>
                    <a:pt x="32197" y="9061"/>
                    <a:pt x="32997" y="9383"/>
                  </a:cubicBezTo>
                  <a:cubicBezTo>
                    <a:pt x="33640" y="9645"/>
                    <a:pt x="34358" y="9806"/>
                    <a:pt x="34970" y="10140"/>
                  </a:cubicBezTo>
                  <a:cubicBezTo>
                    <a:pt x="36361" y="10902"/>
                    <a:pt x="35794" y="12517"/>
                    <a:pt x="34444" y="12933"/>
                  </a:cubicBezTo>
                  <a:cubicBezTo>
                    <a:pt x="34108" y="13037"/>
                    <a:pt x="33748" y="13084"/>
                    <a:pt x="33373" y="13084"/>
                  </a:cubicBezTo>
                  <a:cubicBezTo>
                    <a:pt x="30684" y="13084"/>
                    <a:pt x="27262" y="10647"/>
                    <a:pt x="26710" y="9209"/>
                  </a:cubicBezTo>
                  <a:cubicBezTo>
                    <a:pt x="26491" y="7876"/>
                    <a:pt x="27274" y="7419"/>
                    <a:pt x="28271" y="7419"/>
                  </a:cubicBezTo>
                  <a:close/>
                  <a:moveTo>
                    <a:pt x="38767" y="11448"/>
                  </a:moveTo>
                  <a:cubicBezTo>
                    <a:pt x="39217" y="11448"/>
                    <a:pt x="39833" y="11640"/>
                    <a:pt x="40639" y="12184"/>
                  </a:cubicBezTo>
                  <a:cubicBezTo>
                    <a:pt x="41140" y="12524"/>
                    <a:pt x="41989" y="13276"/>
                    <a:pt x="41460" y="13874"/>
                  </a:cubicBezTo>
                  <a:cubicBezTo>
                    <a:pt x="41136" y="14242"/>
                    <a:pt x="40630" y="14376"/>
                    <a:pt x="40104" y="14376"/>
                  </a:cubicBezTo>
                  <a:cubicBezTo>
                    <a:pt x="39574" y="14376"/>
                    <a:pt x="39025" y="14241"/>
                    <a:pt x="38622" y="14074"/>
                  </a:cubicBezTo>
                  <a:cubicBezTo>
                    <a:pt x="37756" y="13713"/>
                    <a:pt x="38024" y="13088"/>
                    <a:pt x="37794" y="12363"/>
                  </a:cubicBezTo>
                  <a:cubicBezTo>
                    <a:pt x="37693" y="12045"/>
                    <a:pt x="37973" y="11448"/>
                    <a:pt x="38767" y="11448"/>
                  </a:cubicBezTo>
                  <a:close/>
                  <a:moveTo>
                    <a:pt x="55358" y="0"/>
                  </a:moveTo>
                  <a:cubicBezTo>
                    <a:pt x="52702" y="860"/>
                    <a:pt x="50311" y="2127"/>
                    <a:pt x="48923" y="4447"/>
                  </a:cubicBezTo>
                  <a:cubicBezTo>
                    <a:pt x="47961" y="6058"/>
                    <a:pt x="47964" y="7690"/>
                    <a:pt x="46236" y="8772"/>
                  </a:cubicBezTo>
                  <a:cubicBezTo>
                    <a:pt x="45027" y="9528"/>
                    <a:pt x="43540" y="9809"/>
                    <a:pt x="42006" y="9809"/>
                  </a:cubicBezTo>
                  <a:cubicBezTo>
                    <a:pt x="40075" y="9809"/>
                    <a:pt x="38070" y="9363"/>
                    <a:pt x="36457" y="8861"/>
                  </a:cubicBezTo>
                  <a:cubicBezTo>
                    <a:pt x="32479" y="7628"/>
                    <a:pt x="28988" y="4550"/>
                    <a:pt x="24854" y="3879"/>
                  </a:cubicBezTo>
                  <a:cubicBezTo>
                    <a:pt x="24391" y="3804"/>
                    <a:pt x="23933" y="3768"/>
                    <a:pt x="23479" y="3768"/>
                  </a:cubicBezTo>
                  <a:cubicBezTo>
                    <a:pt x="21754" y="3768"/>
                    <a:pt x="20103" y="4287"/>
                    <a:pt x="18578" y="5144"/>
                  </a:cubicBezTo>
                  <a:cubicBezTo>
                    <a:pt x="16492" y="6319"/>
                    <a:pt x="15812" y="7563"/>
                    <a:pt x="14520" y="9439"/>
                  </a:cubicBezTo>
                  <a:cubicBezTo>
                    <a:pt x="13190" y="11359"/>
                    <a:pt x="10991" y="12026"/>
                    <a:pt x="8751" y="12112"/>
                  </a:cubicBezTo>
                  <a:cubicBezTo>
                    <a:pt x="8652" y="12116"/>
                    <a:pt x="8554" y="12118"/>
                    <a:pt x="8457" y="12118"/>
                  </a:cubicBezTo>
                  <a:cubicBezTo>
                    <a:pt x="6622" y="12118"/>
                    <a:pt x="5067" y="11476"/>
                    <a:pt x="3299" y="11342"/>
                  </a:cubicBezTo>
                  <a:cubicBezTo>
                    <a:pt x="3155" y="11331"/>
                    <a:pt x="3013" y="11325"/>
                    <a:pt x="2872" y="11325"/>
                  </a:cubicBezTo>
                  <a:cubicBezTo>
                    <a:pt x="1797" y="11325"/>
                    <a:pt x="821" y="11643"/>
                    <a:pt x="0" y="12180"/>
                  </a:cubicBezTo>
                  <a:lnTo>
                    <a:pt x="0" y="30514"/>
                  </a:lnTo>
                  <a:cubicBezTo>
                    <a:pt x="0" y="30514"/>
                    <a:pt x="6604" y="17784"/>
                    <a:pt x="18705" y="17152"/>
                  </a:cubicBezTo>
                  <a:cubicBezTo>
                    <a:pt x="19306" y="17121"/>
                    <a:pt x="19890" y="17106"/>
                    <a:pt x="20459" y="17106"/>
                  </a:cubicBezTo>
                  <a:cubicBezTo>
                    <a:pt x="29960" y="17106"/>
                    <a:pt x="35106" y="21218"/>
                    <a:pt x="42966" y="21218"/>
                  </a:cubicBezTo>
                  <a:cubicBezTo>
                    <a:pt x="44102" y="21218"/>
                    <a:pt x="45295" y="21132"/>
                    <a:pt x="46565" y="20935"/>
                  </a:cubicBezTo>
                  <a:cubicBezTo>
                    <a:pt x="56962" y="19326"/>
                    <a:pt x="54234" y="5566"/>
                    <a:pt x="63797" y="5566"/>
                  </a:cubicBezTo>
                  <a:cubicBezTo>
                    <a:pt x="63975" y="5566"/>
                    <a:pt x="64157" y="5571"/>
                    <a:pt x="64343" y="5580"/>
                  </a:cubicBezTo>
                  <a:cubicBezTo>
                    <a:pt x="66851" y="5711"/>
                    <a:pt x="69662" y="5840"/>
                    <a:pt x="72564" y="5840"/>
                  </a:cubicBezTo>
                  <a:cubicBezTo>
                    <a:pt x="80697" y="5840"/>
                    <a:pt x="89554" y="4827"/>
                    <a:pt x="945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0" y="-336050"/>
              <a:ext cx="9144027" cy="2712318"/>
            </a:xfrm>
            <a:custGeom>
              <a:avLst/>
              <a:gdLst/>
              <a:ahLst/>
              <a:cxnLst/>
              <a:rect l="l" t="t" r="r" b="b"/>
              <a:pathLst>
                <a:path w="94551" h="33164" extrusionOk="0">
                  <a:moveTo>
                    <a:pt x="91444" y="0"/>
                  </a:moveTo>
                  <a:cubicBezTo>
                    <a:pt x="91444" y="0"/>
                    <a:pt x="86459" y="4064"/>
                    <a:pt x="80493" y="4064"/>
                  </a:cubicBezTo>
                  <a:cubicBezTo>
                    <a:pt x="80238" y="4064"/>
                    <a:pt x="79980" y="4056"/>
                    <a:pt x="79722" y="4041"/>
                  </a:cubicBezTo>
                  <a:cubicBezTo>
                    <a:pt x="74914" y="3753"/>
                    <a:pt x="71867" y="2658"/>
                    <a:pt x="67952" y="2658"/>
                  </a:cubicBezTo>
                  <a:cubicBezTo>
                    <a:pt x="66732" y="2658"/>
                    <a:pt x="65429" y="2764"/>
                    <a:pt x="63961" y="3034"/>
                  </a:cubicBezTo>
                  <a:cubicBezTo>
                    <a:pt x="57784" y="4168"/>
                    <a:pt x="57155" y="9841"/>
                    <a:pt x="54383" y="10847"/>
                  </a:cubicBezTo>
                  <a:cubicBezTo>
                    <a:pt x="51609" y="11857"/>
                    <a:pt x="54760" y="15506"/>
                    <a:pt x="48332" y="16582"/>
                  </a:cubicBezTo>
                  <a:cubicBezTo>
                    <a:pt x="44291" y="17258"/>
                    <a:pt x="42763" y="19013"/>
                    <a:pt x="39201" y="19013"/>
                  </a:cubicBezTo>
                  <a:cubicBezTo>
                    <a:pt x="37093" y="19013"/>
                    <a:pt x="34273" y="18398"/>
                    <a:pt x="29799" y="16582"/>
                  </a:cubicBezTo>
                  <a:cubicBezTo>
                    <a:pt x="25948" y="15019"/>
                    <a:pt x="23494" y="14530"/>
                    <a:pt x="21546" y="14530"/>
                  </a:cubicBezTo>
                  <a:cubicBezTo>
                    <a:pt x="18391" y="14530"/>
                    <a:pt x="16564" y="15813"/>
                    <a:pt x="12279" y="15891"/>
                  </a:cubicBezTo>
                  <a:cubicBezTo>
                    <a:pt x="7108" y="15988"/>
                    <a:pt x="9926" y="20303"/>
                    <a:pt x="4964" y="20808"/>
                  </a:cubicBezTo>
                  <a:cubicBezTo>
                    <a:pt x="0" y="21313"/>
                    <a:pt x="0" y="24113"/>
                    <a:pt x="0" y="24113"/>
                  </a:cubicBezTo>
                  <a:lnTo>
                    <a:pt x="0" y="33163"/>
                  </a:lnTo>
                  <a:cubicBezTo>
                    <a:pt x="0" y="33163"/>
                    <a:pt x="3450" y="24646"/>
                    <a:pt x="8366" y="24113"/>
                  </a:cubicBezTo>
                  <a:cubicBezTo>
                    <a:pt x="13031" y="23608"/>
                    <a:pt x="13724" y="18365"/>
                    <a:pt x="18518" y="18365"/>
                  </a:cubicBezTo>
                  <a:cubicBezTo>
                    <a:pt x="18777" y="18365"/>
                    <a:pt x="19049" y="18381"/>
                    <a:pt x="19333" y="18413"/>
                  </a:cubicBezTo>
                  <a:cubicBezTo>
                    <a:pt x="24883" y="19042"/>
                    <a:pt x="28160" y="21818"/>
                    <a:pt x="32066" y="22069"/>
                  </a:cubicBezTo>
                  <a:cubicBezTo>
                    <a:pt x="32745" y="22113"/>
                    <a:pt x="33450" y="22126"/>
                    <a:pt x="34171" y="22126"/>
                  </a:cubicBezTo>
                  <a:cubicBezTo>
                    <a:pt x="35281" y="22126"/>
                    <a:pt x="36429" y="22094"/>
                    <a:pt x="37576" y="22094"/>
                  </a:cubicBezTo>
                  <a:cubicBezTo>
                    <a:pt x="39978" y="22094"/>
                    <a:pt x="42377" y="22232"/>
                    <a:pt x="44421" y="23079"/>
                  </a:cubicBezTo>
                  <a:cubicBezTo>
                    <a:pt x="45569" y="23553"/>
                    <a:pt x="46852" y="23767"/>
                    <a:pt x="48117" y="23767"/>
                  </a:cubicBezTo>
                  <a:cubicBezTo>
                    <a:pt x="50882" y="23767"/>
                    <a:pt x="53556" y="22744"/>
                    <a:pt x="54506" y="21186"/>
                  </a:cubicBezTo>
                  <a:cubicBezTo>
                    <a:pt x="55894" y="18918"/>
                    <a:pt x="54760" y="14884"/>
                    <a:pt x="56777" y="12867"/>
                  </a:cubicBezTo>
                  <a:cubicBezTo>
                    <a:pt x="58559" y="11083"/>
                    <a:pt x="61324" y="7632"/>
                    <a:pt x="65593" y="7632"/>
                  </a:cubicBezTo>
                  <a:cubicBezTo>
                    <a:pt x="66158" y="7632"/>
                    <a:pt x="66748" y="7692"/>
                    <a:pt x="67366" y="7824"/>
                  </a:cubicBezTo>
                  <a:cubicBezTo>
                    <a:pt x="71935" y="8803"/>
                    <a:pt x="73644" y="10344"/>
                    <a:pt x="76314" y="10344"/>
                  </a:cubicBezTo>
                  <a:cubicBezTo>
                    <a:pt x="76738" y="10344"/>
                    <a:pt x="77186" y="10305"/>
                    <a:pt x="77673" y="10219"/>
                  </a:cubicBezTo>
                  <a:cubicBezTo>
                    <a:pt x="81233" y="9590"/>
                    <a:pt x="82494" y="7068"/>
                    <a:pt x="85772" y="6814"/>
                  </a:cubicBezTo>
                  <a:cubicBezTo>
                    <a:pt x="89050" y="6563"/>
                    <a:pt x="91861" y="5165"/>
                    <a:pt x="94550" y="2017"/>
                  </a:cubicBezTo>
                  <a:lnTo>
                    <a:pt x="945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259601" y="867698"/>
              <a:ext cx="146612" cy="94707"/>
            </a:xfrm>
            <a:custGeom>
              <a:avLst/>
              <a:gdLst/>
              <a:ahLst/>
              <a:cxnLst/>
              <a:rect l="l" t="t" r="r" b="b"/>
              <a:pathLst>
                <a:path w="1516" h="1158" extrusionOk="0">
                  <a:moveTo>
                    <a:pt x="756" y="0"/>
                  </a:moveTo>
                  <a:cubicBezTo>
                    <a:pt x="340" y="0"/>
                    <a:pt x="1" y="257"/>
                    <a:pt x="1" y="581"/>
                  </a:cubicBezTo>
                  <a:cubicBezTo>
                    <a:pt x="1" y="900"/>
                    <a:pt x="340" y="1158"/>
                    <a:pt x="756" y="1158"/>
                  </a:cubicBezTo>
                  <a:cubicBezTo>
                    <a:pt x="1176" y="1158"/>
                    <a:pt x="1516" y="900"/>
                    <a:pt x="1516" y="581"/>
                  </a:cubicBezTo>
                  <a:cubicBezTo>
                    <a:pt x="1516" y="257"/>
                    <a:pt x="1176" y="0"/>
                    <a:pt x="7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519750" y="962323"/>
              <a:ext cx="109766" cy="55123"/>
            </a:xfrm>
            <a:custGeom>
              <a:avLst/>
              <a:gdLst/>
              <a:ahLst/>
              <a:cxnLst/>
              <a:rect l="l" t="t" r="r" b="b"/>
              <a:pathLst>
                <a:path w="1135" h="674" extrusionOk="0">
                  <a:moveTo>
                    <a:pt x="568" y="1"/>
                  </a:moveTo>
                  <a:cubicBezTo>
                    <a:pt x="255" y="1"/>
                    <a:pt x="1" y="152"/>
                    <a:pt x="1" y="337"/>
                  </a:cubicBezTo>
                  <a:cubicBezTo>
                    <a:pt x="1" y="523"/>
                    <a:pt x="255" y="674"/>
                    <a:pt x="568" y="674"/>
                  </a:cubicBezTo>
                  <a:cubicBezTo>
                    <a:pt x="880" y="674"/>
                    <a:pt x="1134" y="523"/>
                    <a:pt x="1134" y="337"/>
                  </a:cubicBezTo>
                  <a:cubicBezTo>
                    <a:pt x="1134" y="152"/>
                    <a:pt x="880" y="1"/>
                    <a:pt x="5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519750" y="867698"/>
              <a:ext cx="109766" cy="47517"/>
            </a:xfrm>
            <a:custGeom>
              <a:avLst/>
              <a:gdLst/>
              <a:ahLst/>
              <a:cxnLst/>
              <a:rect l="l" t="t" r="r" b="b"/>
              <a:pathLst>
                <a:path w="1135" h="581" extrusionOk="0">
                  <a:moveTo>
                    <a:pt x="568" y="0"/>
                  </a:moveTo>
                  <a:cubicBezTo>
                    <a:pt x="255" y="0"/>
                    <a:pt x="1" y="130"/>
                    <a:pt x="1" y="289"/>
                  </a:cubicBezTo>
                  <a:cubicBezTo>
                    <a:pt x="1" y="450"/>
                    <a:pt x="255" y="581"/>
                    <a:pt x="568" y="581"/>
                  </a:cubicBezTo>
                  <a:cubicBezTo>
                    <a:pt x="880" y="581"/>
                    <a:pt x="1134" y="450"/>
                    <a:pt x="1134" y="289"/>
                  </a:cubicBezTo>
                  <a:cubicBezTo>
                    <a:pt x="1134" y="130"/>
                    <a:pt x="880" y="0"/>
                    <a:pt x="5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422697" y="642464"/>
              <a:ext cx="158701" cy="100514"/>
            </a:xfrm>
            <a:custGeom>
              <a:avLst/>
              <a:gdLst/>
              <a:ahLst/>
              <a:cxnLst/>
              <a:rect l="l" t="t" r="r" b="b"/>
              <a:pathLst>
                <a:path w="1641" h="1229" extrusionOk="0">
                  <a:moveTo>
                    <a:pt x="880" y="1"/>
                  </a:moveTo>
                  <a:cubicBezTo>
                    <a:pt x="831" y="1"/>
                    <a:pt x="781" y="5"/>
                    <a:pt x="730" y="12"/>
                  </a:cubicBezTo>
                  <a:cubicBezTo>
                    <a:pt x="307" y="74"/>
                    <a:pt x="1" y="397"/>
                    <a:pt x="53" y="730"/>
                  </a:cubicBezTo>
                  <a:cubicBezTo>
                    <a:pt x="95" y="1025"/>
                    <a:pt x="402" y="1229"/>
                    <a:pt x="766" y="1229"/>
                  </a:cubicBezTo>
                  <a:cubicBezTo>
                    <a:pt x="814" y="1229"/>
                    <a:pt x="862" y="1225"/>
                    <a:pt x="911" y="1218"/>
                  </a:cubicBezTo>
                  <a:cubicBezTo>
                    <a:pt x="1334" y="1153"/>
                    <a:pt x="1640" y="830"/>
                    <a:pt x="1588" y="500"/>
                  </a:cubicBezTo>
                  <a:cubicBezTo>
                    <a:pt x="1546" y="206"/>
                    <a:pt x="1243" y="1"/>
                    <a:pt x="8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666695" y="625698"/>
              <a:ext cx="71179" cy="60276"/>
            </a:xfrm>
            <a:custGeom>
              <a:avLst/>
              <a:gdLst/>
              <a:ahLst/>
              <a:cxnLst/>
              <a:rect l="l" t="t" r="r" b="b"/>
              <a:pathLst>
                <a:path w="736" h="737" extrusionOk="0">
                  <a:moveTo>
                    <a:pt x="367" y="1"/>
                  </a:moveTo>
                  <a:cubicBezTo>
                    <a:pt x="165" y="1"/>
                    <a:pt x="0" y="165"/>
                    <a:pt x="0" y="368"/>
                  </a:cubicBezTo>
                  <a:cubicBezTo>
                    <a:pt x="0" y="571"/>
                    <a:pt x="165" y="736"/>
                    <a:pt x="367" y="736"/>
                  </a:cubicBezTo>
                  <a:cubicBezTo>
                    <a:pt x="570" y="736"/>
                    <a:pt x="735" y="571"/>
                    <a:pt x="735" y="368"/>
                  </a:cubicBezTo>
                  <a:cubicBezTo>
                    <a:pt x="735" y="165"/>
                    <a:pt x="570" y="1"/>
                    <a:pt x="3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564957" y="563869"/>
              <a:ext cx="63248" cy="53242"/>
            </a:xfrm>
            <a:custGeom>
              <a:avLst/>
              <a:gdLst/>
              <a:ahLst/>
              <a:cxnLst/>
              <a:rect l="l" t="t" r="r" b="b"/>
              <a:pathLst>
                <a:path w="654" h="651" extrusionOk="0">
                  <a:moveTo>
                    <a:pt x="327" y="0"/>
                  </a:moveTo>
                  <a:cubicBezTo>
                    <a:pt x="149" y="0"/>
                    <a:pt x="1" y="145"/>
                    <a:pt x="1" y="324"/>
                  </a:cubicBezTo>
                  <a:cubicBezTo>
                    <a:pt x="1" y="506"/>
                    <a:pt x="149" y="650"/>
                    <a:pt x="327" y="650"/>
                  </a:cubicBezTo>
                  <a:cubicBezTo>
                    <a:pt x="506" y="650"/>
                    <a:pt x="653" y="506"/>
                    <a:pt x="653" y="324"/>
                  </a:cubicBezTo>
                  <a:cubicBezTo>
                    <a:pt x="653" y="145"/>
                    <a:pt x="506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17975" y="1156024"/>
              <a:ext cx="79496" cy="67227"/>
            </a:xfrm>
            <a:custGeom>
              <a:avLst/>
              <a:gdLst/>
              <a:ahLst/>
              <a:cxnLst/>
              <a:rect l="l" t="t" r="r" b="b"/>
              <a:pathLst>
                <a:path w="822" h="822" extrusionOk="0">
                  <a:moveTo>
                    <a:pt x="413" y="1"/>
                  </a:moveTo>
                  <a:cubicBezTo>
                    <a:pt x="186" y="1"/>
                    <a:pt x="1" y="183"/>
                    <a:pt x="1" y="410"/>
                  </a:cubicBezTo>
                  <a:cubicBezTo>
                    <a:pt x="1" y="636"/>
                    <a:pt x="186" y="822"/>
                    <a:pt x="413" y="822"/>
                  </a:cubicBezTo>
                  <a:cubicBezTo>
                    <a:pt x="636" y="822"/>
                    <a:pt x="821" y="636"/>
                    <a:pt x="821" y="410"/>
                  </a:cubicBezTo>
                  <a:cubicBezTo>
                    <a:pt x="821" y="183"/>
                    <a:pt x="636" y="1"/>
                    <a:pt x="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97374" y="1056329"/>
              <a:ext cx="45647" cy="38848"/>
            </a:xfrm>
            <a:custGeom>
              <a:avLst/>
              <a:gdLst/>
              <a:ahLst/>
              <a:cxnLst/>
              <a:rect l="l" t="t" r="r" b="b"/>
              <a:pathLst>
                <a:path w="472" h="475" extrusionOk="0">
                  <a:moveTo>
                    <a:pt x="238" y="0"/>
                  </a:moveTo>
                  <a:cubicBezTo>
                    <a:pt x="108" y="0"/>
                    <a:pt x="0" y="106"/>
                    <a:pt x="0" y="237"/>
                  </a:cubicBezTo>
                  <a:cubicBezTo>
                    <a:pt x="0" y="368"/>
                    <a:pt x="108" y="474"/>
                    <a:pt x="238" y="474"/>
                  </a:cubicBezTo>
                  <a:cubicBezTo>
                    <a:pt x="368" y="474"/>
                    <a:pt x="471" y="368"/>
                    <a:pt x="471" y="237"/>
                  </a:cubicBezTo>
                  <a:cubicBezTo>
                    <a:pt x="471" y="106"/>
                    <a:pt x="368" y="0"/>
                    <a:pt x="2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60439" y="1189474"/>
              <a:ext cx="252026" cy="131592"/>
            </a:xfrm>
            <a:custGeom>
              <a:avLst/>
              <a:gdLst/>
              <a:ahLst/>
              <a:cxnLst/>
              <a:rect l="l" t="t" r="r" b="b"/>
              <a:pathLst>
                <a:path w="2606" h="1609" extrusionOk="0">
                  <a:moveTo>
                    <a:pt x="1302" y="1"/>
                  </a:moveTo>
                  <a:cubicBezTo>
                    <a:pt x="585" y="1"/>
                    <a:pt x="0" y="362"/>
                    <a:pt x="0" y="805"/>
                  </a:cubicBezTo>
                  <a:cubicBezTo>
                    <a:pt x="0" y="1248"/>
                    <a:pt x="585" y="1609"/>
                    <a:pt x="1302" y="1609"/>
                  </a:cubicBezTo>
                  <a:cubicBezTo>
                    <a:pt x="2024" y="1609"/>
                    <a:pt x="2605" y="1248"/>
                    <a:pt x="2605" y="805"/>
                  </a:cubicBezTo>
                  <a:cubicBezTo>
                    <a:pt x="2605" y="362"/>
                    <a:pt x="2024" y="1"/>
                    <a:pt x="13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63820" y="1125109"/>
              <a:ext cx="60927" cy="51525"/>
            </a:xfrm>
            <a:custGeom>
              <a:avLst/>
              <a:gdLst/>
              <a:ahLst/>
              <a:cxnLst/>
              <a:rect l="l" t="t" r="r" b="b"/>
              <a:pathLst>
                <a:path w="630" h="630" extrusionOk="0">
                  <a:moveTo>
                    <a:pt x="313" y="1"/>
                  </a:moveTo>
                  <a:cubicBezTo>
                    <a:pt x="141" y="1"/>
                    <a:pt x="0" y="142"/>
                    <a:pt x="0" y="317"/>
                  </a:cubicBezTo>
                  <a:cubicBezTo>
                    <a:pt x="0" y="489"/>
                    <a:pt x="141" y="629"/>
                    <a:pt x="313" y="629"/>
                  </a:cubicBezTo>
                  <a:cubicBezTo>
                    <a:pt x="488" y="629"/>
                    <a:pt x="629" y="489"/>
                    <a:pt x="629" y="317"/>
                  </a:cubicBezTo>
                  <a:cubicBezTo>
                    <a:pt x="629" y="142"/>
                    <a:pt x="48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58547" y="-335595"/>
              <a:ext cx="166921" cy="113845"/>
            </a:xfrm>
            <a:custGeom>
              <a:avLst/>
              <a:gdLst/>
              <a:ahLst/>
              <a:cxnLst/>
              <a:rect l="l" t="t" r="r" b="b"/>
              <a:pathLst>
                <a:path w="1726" h="1392" extrusionOk="0">
                  <a:moveTo>
                    <a:pt x="863" y="1"/>
                  </a:moveTo>
                  <a:cubicBezTo>
                    <a:pt x="389" y="1"/>
                    <a:pt x="0" y="313"/>
                    <a:pt x="0" y="695"/>
                  </a:cubicBezTo>
                  <a:cubicBezTo>
                    <a:pt x="0" y="1079"/>
                    <a:pt x="389" y="1392"/>
                    <a:pt x="863" y="1392"/>
                  </a:cubicBezTo>
                  <a:cubicBezTo>
                    <a:pt x="1337" y="1392"/>
                    <a:pt x="1725" y="1079"/>
                    <a:pt x="1725" y="695"/>
                  </a:cubicBezTo>
                  <a:cubicBezTo>
                    <a:pt x="1725" y="313"/>
                    <a:pt x="1337" y="1"/>
                    <a:pt x="8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7506414" y="-236963"/>
              <a:ext cx="57252" cy="48171"/>
            </a:xfrm>
            <a:custGeom>
              <a:avLst/>
              <a:gdLst/>
              <a:ahLst/>
              <a:cxnLst/>
              <a:rect l="l" t="t" r="r" b="b"/>
              <a:pathLst>
                <a:path w="592" h="589" extrusionOk="0">
                  <a:moveTo>
                    <a:pt x="296" y="0"/>
                  </a:moveTo>
                  <a:cubicBezTo>
                    <a:pt x="135" y="0"/>
                    <a:pt x="1" y="131"/>
                    <a:pt x="1" y="293"/>
                  </a:cubicBezTo>
                  <a:cubicBezTo>
                    <a:pt x="1" y="458"/>
                    <a:pt x="135" y="588"/>
                    <a:pt x="296" y="588"/>
                  </a:cubicBezTo>
                  <a:cubicBezTo>
                    <a:pt x="458" y="588"/>
                    <a:pt x="591" y="458"/>
                    <a:pt x="591" y="293"/>
                  </a:cubicBezTo>
                  <a:cubicBezTo>
                    <a:pt x="591" y="131"/>
                    <a:pt x="458" y="0"/>
                    <a:pt x="2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457866" y="-335595"/>
              <a:ext cx="48645" cy="41383"/>
            </a:xfrm>
            <a:custGeom>
              <a:avLst/>
              <a:gdLst/>
              <a:ahLst/>
              <a:cxnLst/>
              <a:rect l="l" t="t" r="r" b="b"/>
              <a:pathLst>
                <a:path w="503" h="506" extrusionOk="0">
                  <a:moveTo>
                    <a:pt x="252" y="1"/>
                  </a:moveTo>
                  <a:cubicBezTo>
                    <a:pt x="111" y="1"/>
                    <a:pt x="1" y="114"/>
                    <a:pt x="1" y="251"/>
                  </a:cubicBezTo>
                  <a:cubicBezTo>
                    <a:pt x="1" y="392"/>
                    <a:pt x="111" y="505"/>
                    <a:pt x="252" y="505"/>
                  </a:cubicBezTo>
                  <a:cubicBezTo>
                    <a:pt x="389" y="505"/>
                    <a:pt x="503" y="392"/>
                    <a:pt x="503" y="251"/>
                  </a:cubicBezTo>
                  <a:cubicBezTo>
                    <a:pt x="503" y="114"/>
                    <a:pt x="389" y="1"/>
                    <a:pt x="2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128666" y="-353833"/>
              <a:ext cx="45937" cy="38848"/>
            </a:xfrm>
            <a:custGeom>
              <a:avLst/>
              <a:gdLst/>
              <a:ahLst/>
              <a:cxnLst/>
              <a:rect l="l" t="t" r="r" b="b"/>
              <a:pathLst>
                <a:path w="475" h="475" extrusionOk="0">
                  <a:moveTo>
                    <a:pt x="237" y="0"/>
                  </a:moveTo>
                  <a:cubicBezTo>
                    <a:pt x="106" y="0"/>
                    <a:pt x="0" y="107"/>
                    <a:pt x="0" y="238"/>
                  </a:cubicBezTo>
                  <a:cubicBezTo>
                    <a:pt x="0" y="368"/>
                    <a:pt x="106" y="474"/>
                    <a:pt x="237" y="474"/>
                  </a:cubicBezTo>
                  <a:cubicBezTo>
                    <a:pt x="368" y="474"/>
                    <a:pt x="474" y="368"/>
                    <a:pt x="474" y="238"/>
                  </a:cubicBezTo>
                  <a:cubicBezTo>
                    <a:pt x="474" y="107"/>
                    <a:pt x="368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998398" y="-335595"/>
              <a:ext cx="67600" cy="56841"/>
            </a:xfrm>
            <a:custGeom>
              <a:avLst/>
              <a:gdLst/>
              <a:ahLst/>
              <a:cxnLst/>
              <a:rect l="l" t="t" r="r" b="b"/>
              <a:pathLst>
                <a:path w="699" h="695" extrusionOk="0">
                  <a:moveTo>
                    <a:pt x="351" y="1"/>
                  </a:moveTo>
                  <a:cubicBezTo>
                    <a:pt x="159" y="1"/>
                    <a:pt x="0" y="155"/>
                    <a:pt x="0" y="348"/>
                  </a:cubicBezTo>
                  <a:cubicBezTo>
                    <a:pt x="0" y="540"/>
                    <a:pt x="159" y="695"/>
                    <a:pt x="351" y="695"/>
                  </a:cubicBezTo>
                  <a:cubicBezTo>
                    <a:pt x="543" y="695"/>
                    <a:pt x="698" y="540"/>
                    <a:pt x="698" y="348"/>
                  </a:cubicBezTo>
                  <a:cubicBezTo>
                    <a:pt x="698" y="155"/>
                    <a:pt x="543" y="1"/>
                    <a:pt x="3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153564" y="271654"/>
              <a:ext cx="138295" cy="78514"/>
            </a:xfrm>
            <a:custGeom>
              <a:avLst/>
              <a:gdLst/>
              <a:ahLst/>
              <a:cxnLst/>
              <a:rect l="l" t="t" r="r" b="b"/>
              <a:pathLst>
                <a:path w="1430" h="960" extrusionOk="0">
                  <a:moveTo>
                    <a:pt x="715" y="0"/>
                  </a:moveTo>
                  <a:cubicBezTo>
                    <a:pt x="320" y="0"/>
                    <a:pt x="1" y="213"/>
                    <a:pt x="1" y="478"/>
                  </a:cubicBezTo>
                  <a:cubicBezTo>
                    <a:pt x="1" y="743"/>
                    <a:pt x="320" y="959"/>
                    <a:pt x="715" y="959"/>
                  </a:cubicBezTo>
                  <a:cubicBezTo>
                    <a:pt x="1110" y="959"/>
                    <a:pt x="1430" y="743"/>
                    <a:pt x="1430" y="478"/>
                  </a:cubicBezTo>
                  <a:cubicBezTo>
                    <a:pt x="1430" y="213"/>
                    <a:pt x="1110" y="0"/>
                    <a:pt x="7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324063" y="202791"/>
              <a:ext cx="61217" cy="51770"/>
            </a:xfrm>
            <a:custGeom>
              <a:avLst/>
              <a:gdLst/>
              <a:ahLst/>
              <a:cxnLst/>
              <a:rect l="l" t="t" r="r" b="b"/>
              <a:pathLst>
                <a:path w="633" h="633" extrusionOk="0">
                  <a:moveTo>
                    <a:pt x="316" y="0"/>
                  </a:moveTo>
                  <a:cubicBezTo>
                    <a:pt x="144" y="0"/>
                    <a:pt x="0" y="141"/>
                    <a:pt x="0" y="317"/>
                  </a:cubicBezTo>
                  <a:cubicBezTo>
                    <a:pt x="0" y="492"/>
                    <a:pt x="144" y="633"/>
                    <a:pt x="316" y="633"/>
                  </a:cubicBezTo>
                  <a:cubicBezTo>
                    <a:pt x="492" y="633"/>
                    <a:pt x="633" y="492"/>
                    <a:pt x="633" y="317"/>
                  </a:cubicBezTo>
                  <a:cubicBezTo>
                    <a:pt x="633" y="141"/>
                    <a:pt x="492" y="0"/>
                    <a:pt x="3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153564" y="158137"/>
              <a:ext cx="36653" cy="30997"/>
            </a:xfrm>
            <a:custGeom>
              <a:avLst/>
              <a:gdLst/>
              <a:ahLst/>
              <a:cxnLst/>
              <a:rect l="l" t="t" r="r" b="b"/>
              <a:pathLst>
                <a:path w="379" h="379" extrusionOk="0">
                  <a:moveTo>
                    <a:pt x="190" y="1"/>
                  </a:moveTo>
                  <a:cubicBezTo>
                    <a:pt x="83" y="1"/>
                    <a:pt x="1" y="86"/>
                    <a:pt x="1" y="189"/>
                  </a:cubicBezTo>
                  <a:cubicBezTo>
                    <a:pt x="1" y="296"/>
                    <a:pt x="83" y="378"/>
                    <a:pt x="190" y="378"/>
                  </a:cubicBezTo>
                  <a:cubicBezTo>
                    <a:pt x="293" y="378"/>
                    <a:pt x="379" y="296"/>
                    <a:pt x="379" y="189"/>
                  </a:cubicBezTo>
                  <a:cubicBezTo>
                    <a:pt x="379" y="86"/>
                    <a:pt x="293" y="1"/>
                    <a:pt x="1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820302" y="519215"/>
              <a:ext cx="136361" cy="114990"/>
            </a:xfrm>
            <a:custGeom>
              <a:avLst/>
              <a:gdLst/>
              <a:ahLst/>
              <a:cxnLst/>
              <a:rect l="l" t="t" r="r" b="b"/>
              <a:pathLst>
                <a:path w="1410" h="1406" extrusionOk="0">
                  <a:moveTo>
                    <a:pt x="705" y="0"/>
                  </a:moveTo>
                  <a:cubicBezTo>
                    <a:pt x="317" y="0"/>
                    <a:pt x="0" y="313"/>
                    <a:pt x="0" y="701"/>
                  </a:cubicBezTo>
                  <a:cubicBezTo>
                    <a:pt x="0" y="1093"/>
                    <a:pt x="317" y="1406"/>
                    <a:pt x="705" y="1406"/>
                  </a:cubicBezTo>
                  <a:cubicBezTo>
                    <a:pt x="1093" y="1406"/>
                    <a:pt x="1409" y="1093"/>
                    <a:pt x="1409" y="701"/>
                  </a:cubicBezTo>
                  <a:cubicBezTo>
                    <a:pt x="1409" y="313"/>
                    <a:pt x="1093" y="0"/>
                    <a:pt x="7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427392" y="849951"/>
              <a:ext cx="48935" cy="41383"/>
            </a:xfrm>
            <a:custGeom>
              <a:avLst/>
              <a:gdLst/>
              <a:ahLst/>
              <a:cxnLst/>
              <a:rect l="l" t="t" r="r" b="b"/>
              <a:pathLst>
                <a:path w="506" h="506" extrusionOk="0">
                  <a:moveTo>
                    <a:pt x="255" y="0"/>
                  </a:moveTo>
                  <a:cubicBezTo>
                    <a:pt x="114" y="0"/>
                    <a:pt x="1" y="114"/>
                    <a:pt x="1" y="254"/>
                  </a:cubicBezTo>
                  <a:cubicBezTo>
                    <a:pt x="1" y="392"/>
                    <a:pt x="114" y="506"/>
                    <a:pt x="255" y="506"/>
                  </a:cubicBezTo>
                  <a:cubicBezTo>
                    <a:pt x="392" y="506"/>
                    <a:pt x="505" y="392"/>
                    <a:pt x="505" y="254"/>
                  </a:cubicBezTo>
                  <a:cubicBezTo>
                    <a:pt x="505" y="114"/>
                    <a:pt x="392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93245" y="989884"/>
              <a:ext cx="46227" cy="39420"/>
            </a:xfrm>
            <a:custGeom>
              <a:avLst/>
              <a:gdLst/>
              <a:ahLst/>
              <a:cxnLst/>
              <a:rect l="l" t="t" r="r" b="b"/>
              <a:pathLst>
                <a:path w="478" h="482" extrusionOk="0">
                  <a:moveTo>
                    <a:pt x="238" y="0"/>
                  </a:moveTo>
                  <a:cubicBezTo>
                    <a:pt x="107" y="0"/>
                    <a:pt x="0" y="107"/>
                    <a:pt x="0" y="241"/>
                  </a:cubicBezTo>
                  <a:cubicBezTo>
                    <a:pt x="0" y="371"/>
                    <a:pt x="107" y="481"/>
                    <a:pt x="238" y="481"/>
                  </a:cubicBezTo>
                  <a:cubicBezTo>
                    <a:pt x="371" y="481"/>
                    <a:pt x="478" y="371"/>
                    <a:pt x="478" y="241"/>
                  </a:cubicBezTo>
                  <a:cubicBezTo>
                    <a:pt x="478" y="107"/>
                    <a:pt x="371" y="0"/>
                    <a:pt x="2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839419" y="635840"/>
              <a:ext cx="42649" cy="36313"/>
            </a:xfrm>
            <a:custGeom>
              <a:avLst/>
              <a:gdLst/>
              <a:ahLst/>
              <a:cxnLst/>
              <a:rect l="l" t="t" r="r" b="b"/>
              <a:pathLst>
                <a:path w="441" h="444" extrusionOk="0">
                  <a:moveTo>
                    <a:pt x="221" y="0"/>
                  </a:moveTo>
                  <a:cubicBezTo>
                    <a:pt x="97" y="0"/>
                    <a:pt x="0" y="100"/>
                    <a:pt x="0" y="224"/>
                  </a:cubicBezTo>
                  <a:cubicBezTo>
                    <a:pt x="0" y="344"/>
                    <a:pt x="97" y="444"/>
                    <a:pt x="221" y="444"/>
                  </a:cubicBezTo>
                  <a:cubicBezTo>
                    <a:pt x="341" y="444"/>
                    <a:pt x="441" y="344"/>
                    <a:pt x="441" y="224"/>
                  </a:cubicBezTo>
                  <a:cubicBezTo>
                    <a:pt x="441" y="100"/>
                    <a:pt x="341" y="0"/>
                    <a:pt x="2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702188" y="447899"/>
              <a:ext cx="102126" cy="86283"/>
            </a:xfrm>
            <a:custGeom>
              <a:avLst/>
              <a:gdLst/>
              <a:ahLst/>
              <a:cxnLst/>
              <a:rect l="l" t="t" r="r" b="b"/>
              <a:pathLst>
                <a:path w="1056" h="1055" extrusionOk="0">
                  <a:moveTo>
                    <a:pt x="530" y="0"/>
                  </a:moveTo>
                  <a:cubicBezTo>
                    <a:pt x="238" y="0"/>
                    <a:pt x="0" y="237"/>
                    <a:pt x="0" y="525"/>
                  </a:cubicBezTo>
                  <a:cubicBezTo>
                    <a:pt x="0" y="817"/>
                    <a:pt x="238" y="1055"/>
                    <a:pt x="530" y="1055"/>
                  </a:cubicBezTo>
                  <a:cubicBezTo>
                    <a:pt x="818" y="1055"/>
                    <a:pt x="1056" y="817"/>
                    <a:pt x="1056" y="525"/>
                  </a:cubicBezTo>
                  <a:cubicBezTo>
                    <a:pt x="1056" y="237"/>
                    <a:pt x="818" y="0"/>
                    <a:pt x="5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625980" y="-488450"/>
              <a:ext cx="2108278" cy="509521"/>
            </a:xfrm>
            <a:custGeom>
              <a:avLst/>
              <a:gdLst/>
              <a:ahLst/>
              <a:cxnLst/>
              <a:rect l="l" t="t" r="r" b="b"/>
              <a:pathLst>
                <a:path w="21800" h="6230" extrusionOk="0">
                  <a:moveTo>
                    <a:pt x="1026" y="0"/>
                  </a:moveTo>
                  <a:cubicBezTo>
                    <a:pt x="758" y="258"/>
                    <a:pt x="534" y="568"/>
                    <a:pt x="393" y="935"/>
                  </a:cubicBezTo>
                  <a:cubicBezTo>
                    <a:pt x="0" y="1951"/>
                    <a:pt x="405" y="2870"/>
                    <a:pt x="1365" y="2870"/>
                  </a:cubicBezTo>
                  <a:cubicBezTo>
                    <a:pt x="1486" y="2870"/>
                    <a:pt x="1616" y="2855"/>
                    <a:pt x="1754" y="2825"/>
                  </a:cubicBezTo>
                  <a:cubicBezTo>
                    <a:pt x="3094" y="2523"/>
                    <a:pt x="4393" y="2035"/>
                    <a:pt x="5736" y="1729"/>
                  </a:cubicBezTo>
                  <a:cubicBezTo>
                    <a:pt x="6192" y="1626"/>
                    <a:pt x="6641" y="1580"/>
                    <a:pt x="7086" y="1580"/>
                  </a:cubicBezTo>
                  <a:cubicBezTo>
                    <a:pt x="8204" y="1580"/>
                    <a:pt x="9290" y="1874"/>
                    <a:pt x="10368" y="2309"/>
                  </a:cubicBezTo>
                  <a:cubicBezTo>
                    <a:pt x="12037" y="2983"/>
                    <a:pt x="13546" y="3945"/>
                    <a:pt x="15168" y="4715"/>
                  </a:cubicBezTo>
                  <a:cubicBezTo>
                    <a:pt x="16633" y="5408"/>
                    <a:pt x="18405" y="6230"/>
                    <a:pt x="20070" y="6230"/>
                  </a:cubicBezTo>
                  <a:cubicBezTo>
                    <a:pt x="20087" y="6230"/>
                    <a:pt x="20105" y="6230"/>
                    <a:pt x="20122" y="6229"/>
                  </a:cubicBezTo>
                  <a:cubicBezTo>
                    <a:pt x="21208" y="6216"/>
                    <a:pt x="21799" y="5364"/>
                    <a:pt x="21647" y="4337"/>
                  </a:cubicBezTo>
                  <a:cubicBezTo>
                    <a:pt x="21548" y="3657"/>
                    <a:pt x="20960" y="3237"/>
                    <a:pt x="20410" y="2897"/>
                  </a:cubicBezTo>
                  <a:cubicBezTo>
                    <a:pt x="19686" y="2457"/>
                    <a:pt x="17909" y="1158"/>
                    <a:pt x="19597" y="698"/>
                  </a:cubicBezTo>
                  <a:cubicBezTo>
                    <a:pt x="20077" y="568"/>
                    <a:pt x="20851" y="382"/>
                    <a:pt x="21335" y="0"/>
                  </a:cubicBezTo>
                  <a:lnTo>
                    <a:pt x="19435" y="0"/>
                  </a:lnTo>
                  <a:cubicBezTo>
                    <a:pt x="18373" y="344"/>
                    <a:pt x="17037" y="663"/>
                    <a:pt x="17181" y="1681"/>
                  </a:cubicBezTo>
                  <a:cubicBezTo>
                    <a:pt x="17270" y="2296"/>
                    <a:pt x="18030" y="2495"/>
                    <a:pt x="18504" y="2729"/>
                  </a:cubicBezTo>
                  <a:cubicBezTo>
                    <a:pt x="19108" y="3027"/>
                    <a:pt x="19758" y="3389"/>
                    <a:pt x="20198" y="3917"/>
                  </a:cubicBezTo>
                  <a:cubicBezTo>
                    <a:pt x="20466" y="4240"/>
                    <a:pt x="20837" y="4852"/>
                    <a:pt x="20490" y="5237"/>
                  </a:cubicBezTo>
                  <a:cubicBezTo>
                    <a:pt x="20338" y="5406"/>
                    <a:pt x="20082" y="5465"/>
                    <a:pt x="19796" y="5465"/>
                  </a:cubicBezTo>
                  <a:cubicBezTo>
                    <a:pt x="19300" y="5465"/>
                    <a:pt x="18713" y="5287"/>
                    <a:pt x="18422" y="5203"/>
                  </a:cubicBezTo>
                  <a:cubicBezTo>
                    <a:pt x="16679" y="4701"/>
                    <a:pt x="15150" y="3835"/>
                    <a:pt x="13611" y="2918"/>
                  </a:cubicBezTo>
                  <a:cubicBezTo>
                    <a:pt x="11739" y="1797"/>
                    <a:pt x="9437" y="956"/>
                    <a:pt x="7269" y="742"/>
                  </a:cubicBezTo>
                  <a:cubicBezTo>
                    <a:pt x="6873" y="703"/>
                    <a:pt x="6479" y="679"/>
                    <a:pt x="6086" y="679"/>
                  </a:cubicBezTo>
                  <a:cubicBezTo>
                    <a:pt x="5526" y="679"/>
                    <a:pt x="4969" y="728"/>
                    <a:pt x="4413" y="849"/>
                  </a:cubicBezTo>
                  <a:cubicBezTo>
                    <a:pt x="3617" y="1018"/>
                    <a:pt x="2861" y="1523"/>
                    <a:pt x="2043" y="1584"/>
                  </a:cubicBezTo>
                  <a:cubicBezTo>
                    <a:pt x="2001" y="1588"/>
                    <a:pt x="1962" y="1589"/>
                    <a:pt x="1925" y="1589"/>
                  </a:cubicBezTo>
                  <a:cubicBezTo>
                    <a:pt x="1136" y="1589"/>
                    <a:pt x="1362" y="868"/>
                    <a:pt x="1809" y="403"/>
                  </a:cubicBezTo>
                  <a:cubicBezTo>
                    <a:pt x="1960" y="244"/>
                    <a:pt x="2136" y="117"/>
                    <a:pt x="23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708527" y="-488450"/>
              <a:ext cx="1233826" cy="693782"/>
            </a:xfrm>
            <a:custGeom>
              <a:avLst/>
              <a:gdLst/>
              <a:ahLst/>
              <a:cxnLst/>
              <a:rect l="l" t="t" r="r" b="b"/>
              <a:pathLst>
                <a:path w="12758" h="8483" extrusionOk="0">
                  <a:moveTo>
                    <a:pt x="2278" y="0"/>
                  </a:moveTo>
                  <a:cubicBezTo>
                    <a:pt x="1942" y="365"/>
                    <a:pt x="1282" y="581"/>
                    <a:pt x="979" y="897"/>
                  </a:cubicBezTo>
                  <a:cubicBezTo>
                    <a:pt x="0" y="1911"/>
                    <a:pt x="330" y="2969"/>
                    <a:pt x="1453" y="3570"/>
                  </a:cubicBezTo>
                  <a:cubicBezTo>
                    <a:pt x="2595" y="4182"/>
                    <a:pt x="3202" y="5419"/>
                    <a:pt x="1986" y="6378"/>
                  </a:cubicBezTo>
                  <a:cubicBezTo>
                    <a:pt x="1330" y="6896"/>
                    <a:pt x="1058" y="7394"/>
                    <a:pt x="1821" y="8068"/>
                  </a:cubicBezTo>
                  <a:cubicBezTo>
                    <a:pt x="2194" y="8399"/>
                    <a:pt x="2723" y="8483"/>
                    <a:pt x="3256" y="8483"/>
                  </a:cubicBezTo>
                  <a:cubicBezTo>
                    <a:pt x="3653" y="8483"/>
                    <a:pt x="4052" y="8436"/>
                    <a:pt x="4391" y="8411"/>
                  </a:cubicBezTo>
                  <a:cubicBezTo>
                    <a:pt x="6079" y="8288"/>
                    <a:pt x="8126" y="7367"/>
                    <a:pt x="8727" y="5646"/>
                  </a:cubicBezTo>
                  <a:cubicBezTo>
                    <a:pt x="9187" y="4320"/>
                    <a:pt x="7944" y="2609"/>
                    <a:pt x="9332" y="1608"/>
                  </a:cubicBezTo>
                  <a:cubicBezTo>
                    <a:pt x="9779" y="1282"/>
                    <a:pt x="10263" y="1151"/>
                    <a:pt x="10785" y="1007"/>
                  </a:cubicBezTo>
                  <a:cubicBezTo>
                    <a:pt x="11455" y="818"/>
                    <a:pt x="12098" y="433"/>
                    <a:pt x="12679" y="56"/>
                  </a:cubicBezTo>
                  <a:cubicBezTo>
                    <a:pt x="12699" y="42"/>
                    <a:pt x="12726" y="24"/>
                    <a:pt x="12758" y="0"/>
                  </a:cubicBezTo>
                  <a:lnTo>
                    <a:pt x="10023" y="0"/>
                  </a:lnTo>
                  <a:cubicBezTo>
                    <a:pt x="9985" y="11"/>
                    <a:pt x="9950" y="21"/>
                    <a:pt x="9916" y="32"/>
                  </a:cubicBezTo>
                  <a:cubicBezTo>
                    <a:pt x="8792" y="358"/>
                    <a:pt x="6903" y="268"/>
                    <a:pt x="6745" y="1856"/>
                  </a:cubicBezTo>
                  <a:cubicBezTo>
                    <a:pt x="6666" y="2632"/>
                    <a:pt x="7240" y="3278"/>
                    <a:pt x="6483" y="3876"/>
                  </a:cubicBezTo>
                  <a:cubicBezTo>
                    <a:pt x="6219" y="4085"/>
                    <a:pt x="5995" y="4170"/>
                    <a:pt x="5796" y="4170"/>
                  </a:cubicBezTo>
                  <a:cubicBezTo>
                    <a:pt x="5355" y="4170"/>
                    <a:pt x="5038" y="3750"/>
                    <a:pt x="4673" y="3333"/>
                  </a:cubicBezTo>
                  <a:cubicBezTo>
                    <a:pt x="4130" y="2718"/>
                    <a:pt x="3419" y="2725"/>
                    <a:pt x="2670" y="2615"/>
                  </a:cubicBezTo>
                  <a:cubicBezTo>
                    <a:pt x="2433" y="2577"/>
                    <a:pt x="1965" y="2567"/>
                    <a:pt x="1804" y="2354"/>
                  </a:cubicBezTo>
                  <a:cubicBezTo>
                    <a:pt x="1567" y="2041"/>
                    <a:pt x="1918" y="1516"/>
                    <a:pt x="2089" y="1265"/>
                  </a:cubicBezTo>
                  <a:cubicBezTo>
                    <a:pt x="2240" y="1045"/>
                    <a:pt x="2825" y="523"/>
                    <a:pt x="3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0" y="-488450"/>
              <a:ext cx="1555774" cy="798876"/>
            </a:xfrm>
            <a:custGeom>
              <a:avLst/>
              <a:gdLst/>
              <a:ahLst/>
              <a:cxnLst/>
              <a:rect l="l" t="t" r="r" b="b"/>
              <a:pathLst>
                <a:path w="16087" h="9768" extrusionOk="0">
                  <a:moveTo>
                    <a:pt x="14846" y="0"/>
                  </a:moveTo>
                  <a:cubicBezTo>
                    <a:pt x="14818" y="70"/>
                    <a:pt x="14784" y="138"/>
                    <a:pt x="14736" y="197"/>
                  </a:cubicBezTo>
                  <a:cubicBezTo>
                    <a:pt x="14506" y="492"/>
                    <a:pt x="13922" y="677"/>
                    <a:pt x="13592" y="818"/>
                  </a:cubicBezTo>
                  <a:cubicBezTo>
                    <a:pt x="13025" y="1059"/>
                    <a:pt x="12403" y="1296"/>
                    <a:pt x="11813" y="1481"/>
                  </a:cubicBezTo>
                  <a:cubicBezTo>
                    <a:pt x="10823" y="1791"/>
                    <a:pt x="9538" y="1832"/>
                    <a:pt x="8922" y="2828"/>
                  </a:cubicBezTo>
                  <a:cubicBezTo>
                    <a:pt x="8280" y="3866"/>
                    <a:pt x="8954" y="4597"/>
                    <a:pt x="9961" y="4828"/>
                  </a:cubicBezTo>
                  <a:cubicBezTo>
                    <a:pt x="10654" y="4986"/>
                    <a:pt x="11359" y="5233"/>
                    <a:pt x="11775" y="5858"/>
                  </a:cubicBezTo>
                  <a:cubicBezTo>
                    <a:pt x="12344" y="6714"/>
                    <a:pt x="11754" y="7772"/>
                    <a:pt x="10929" y="8250"/>
                  </a:cubicBezTo>
                  <a:cubicBezTo>
                    <a:pt x="10430" y="8540"/>
                    <a:pt x="9885" y="8661"/>
                    <a:pt x="9336" y="8661"/>
                  </a:cubicBezTo>
                  <a:cubicBezTo>
                    <a:pt x="8512" y="8661"/>
                    <a:pt x="7677" y="8387"/>
                    <a:pt x="6968" y="7999"/>
                  </a:cubicBezTo>
                  <a:cubicBezTo>
                    <a:pt x="6236" y="7597"/>
                    <a:pt x="5360" y="7085"/>
                    <a:pt x="5088" y="6233"/>
                  </a:cubicBezTo>
                  <a:cubicBezTo>
                    <a:pt x="4799" y="5322"/>
                    <a:pt x="5638" y="4879"/>
                    <a:pt x="5711" y="4024"/>
                  </a:cubicBezTo>
                  <a:cubicBezTo>
                    <a:pt x="5851" y="2395"/>
                    <a:pt x="3521" y="1859"/>
                    <a:pt x="2346" y="1859"/>
                  </a:cubicBezTo>
                  <a:cubicBezTo>
                    <a:pt x="1776" y="1859"/>
                    <a:pt x="804" y="1966"/>
                    <a:pt x="1223" y="2745"/>
                  </a:cubicBezTo>
                  <a:cubicBezTo>
                    <a:pt x="1464" y="3189"/>
                    <a:pt x="1913" y="3220"/>
                    <a:pt x="2354" y="3337"/>
                  </a:cubicBezTo>
                  <a:cubicBezTo>
                    <a:pt x="2996" y="3508"/>
                    <a:pt x="4408" y="3773"/>
                    <a:pt x="4044" y="4770"/>
                  </a:cubicBezTo>
                  <a:cubicBezTo>
                    <a:pt x="3888" y="5198"/>
                    <a:pt x="3400" y="5286"/>
                    <a:pt x="2870" y="5286"/>
                  </a:cubicBezTo>
                  <a:cubicBezTo>
                    <a:pt x="2498" y="5286"/>
                    <a:pt x="2106" y="5242"/>
                    <a:pt x="1794" y="5242"/>
                  </a:cubicBezTo>
                  <a:cubicBezTo>
                    <a:pt x="1698" y="5242"/>
                    <a:pt x="1610" y="5246"/>
                    <a:pt x="1532" y="5257"/>
                  </a:cubicBezTo>
                  <a:cubicBezTo>
                    <a:pt x="1085" y="5316"/>
                    <a:pt x="446" y="5536"/>
                    <a:pt x="0" y="5886"/>
                  </a:cubicBezTo>
                  <a:lnTo>
                    <a:pt x="0" y="7446"/>
                  </a:lnTo>
                  <a:cubicBezTo>
                    <a:pt x="72" y="7371"/>
                    <a:pt x="148" y="7298"/>
                    <a:pt x="230" y="7236"/>
                  </a:cubicBezTo>
                  <a:cubicBezTo>
                    <a:pt x="821" y="6797"/>
                    <a:pt x="1539" y="6353"/>
                    <a:pt x="2243" y="6130"/>
                  </a:cubicBezTo>
                  <a:cubicBezTo>
                    <a:pt x="2429" y="6071"/>
                    <a:pt x="2605" y="6044"/>
                    <a:pt x="2774" y="6044"/>
                  </a:cubicBezTo>
                  <a:cubicBezTo>
                    <a:pt x="3786" y="6044"/>
                    <a:pt x="4500" y="7020"/>
                    <a:pt x="5092" y="7786"/>
                  </a:cubicBezTo>
                  <a:cubicBezTo>
                    <a:pt x="5793" y="8697"/>
                    <a:pt x="6919" y="9294"/>
                    <a:pt x="8029" y="9580"/>
                  </a:cubicBezTo>
                  <a:cubicBezTo>
                    <a:pt x="8497" y="9699"/>
                    <a:pt x="9057" y="9768"/>
                    <a:pt x="9634" y="9768"/>
                  </a:cubicBezTo>
                  <a:cubicBezTo>
                    <a:pt x="10678" y="9768"/>
                    <a:pt x="11780" y="9543"/>
                    <a:pt x="12500" y="8992"/>
                  </a:cubicBezTo>
                  <a:cubicBezTo>
                    <a:pt x="13403" y="8305"/>
                    <a:pt x="14166" y="6749"/>
                    <a:pt x="13389" y="5725"/>
                  </a:cubicBezTo>
                  <a:cubicBezTo>
                    <a:pt x="12805" y="4948"/>
                    <a:pt x="11888" y="4965"/>
                    <a:pt x="11112" y="4515"/>
                  </a:cubicBezTo>
                  <a:cubicBezTo>
                    <a:pt x="10795" y="4333"/>
                    <a:pt x="10180" y="4034"/>
                    <a:pt x="10139" y="3622"/>
                  </a:cubicBezTo>
                  <a:cubicBezTo>
                    <a:pt x="10091" y="3192"/>
                    <a:pt x="10586" y="2708"/>
                    <a:pt x="10919" y="2515"/>
                  </a:cubicBezTo>
                  <a:cubicBezTo>
                    <a:pt x="11362" y="2261"/>
                    <a:pt x="11891" y="2165"/>
                    <a:pt x="12390" y="2106"/>
                  </a:cubicBezTo>
                  <a:cubicBezTo>
                    <a:pt x="13142" y="2024"/>
                    <a:pt x="13746" y="1763"/>
                    <a:pt x="14410" y="1402"/>
                  </a:cubicBezTo>
                  <a:cubicBezTo>
                    <a:pt x="14674" y="1258"/>
                    <a:pt x="15537" y="636"/>
                    <a:pt x="16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" name="Google Shape;40;p2"/>
          <p:cNvSpPr/>
          <p:nvPr/>
        </p:nvSpPr>
        <p:spPr>
          <a:xfrm>
            <a:off x="532141" y="3330157"/>
            <a:ext cx="57292" cy="57487"/>
          </a:xfrm>
          <a:custGeom>
            <a:avLst/>
            <a:gdLst/>
            <a:ahLst/>
            <a:cxnLst/>
            <a:rect l="l" t="t" r="r" b="b"/>
            <a:pathLst>
              <a:path w="884" h="887" extrusionOk="0">
                <a:moveTo>
                  <a:pt x="440" y="0"/>
                </a:moveTo>
                <a:cubicBezTo>
                  <a:pt x="196" y="0"/>
                  <a:pt x="0" y="200"/>
                  <a:pt x="0" y="444"/>
                </a:cubicBezTo>
                <a:cubicBezTo>
                  <a:pt x="0" y="688"/>
                  <a:pt x="196" y="887"/>
                  <a:pt x="440" y="887"/>
                </a:cubicBezTo>
                <a:cubicBezTo>
                  <a:pt x="684" y="887"/>
                  <a:pt x="883" y="688"/>
                  <a:pt x="883" y="444"/>
                </a:cubicBezTo>
                <a:cubicBezTo>
                  <a:pt x="883" y="200"/>
                  <a:pt x="684" y="0"/>
                  <a:pt x="440" y="0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253398" y="3477736"/>
            <a:ext cx="57487" cy="57487"/>
          </a:xfrm>
          <a:custGeom>
            <a:avLst/>
            <a:gdLst/>
            <a:ahLst/>
            <a:cxnLst/>
            <a:rect l="l" t="t" r="r" b="b"/>
            <a:pathLst>
              <a:path w="887" h="887" extrusionOk="0">
                <a:moveTo>
                  <a:pt x="443" y="1"/>
                </a:moveTo>
                <a:cubicBezTo>
                  <a:pt x="199" y="1"/>
                  <a:pt x="1" y="199"/>
                  <a:pt x="1" y="443"/>
                </a:cubicBezTo>
                <a:cubicBezTo>
                  <a:pt x="1" y="687"/>
                  <a:pt x="199" y="887"/>
                  <a:pt x="443" y="887"/>
                </a:cubicBezTo>
                <a:cubicBezTo>
                  <a:pt x="687" y="887"/>
                  <a:pt x="887" y="687"/>
                  <a:pt x="887" y="443"/>
                </a:cubicBezTo>
                <a:cubicBezTo>
                  <a:pt x="887" y="199"/>
                  <a:pt x="687" y="1"/>
                  <a:pt x="443" y="1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419769" y="3646485"/>
            <a:ext cx="57292" cy="57292"/>
          </a:xfrm>
          <a:custGeom>
            <a:avLst/>
            <a:gdLst/>
            <a:ahLst/>
            <a:cxnLst/>
            <a:rect l="l" t="t" r="r" b="b"/>
            <a:pathLst>
              <a:path w="884" h="884" extrusionOk="0">
                <a:moveTo>
                  <a:pt x="443" y="0"/>
                </a:moveTo>
                <a:cubicBezTo>
                  <a:pt x="199" y="0"/>
                  <a:pt x="0" y="200"/>
                  <a:pt x="0" y="444"/>
                </a:cubicBezTo>
                <a:cubicBezTo>
                  <a:pt x="0" y="688"/>
                  <a:pt x="199" y="883"/>
                  <a:pt x="443" y="883"/>
                </a:cubicBezTo>
                <a:cubicBezTo>
                  <a:pt x="687" y="883"/>
                  <a:pt x="883" y="688"/>
                  <a:pt x="883" y="444"/>
                </a:cubicBezTo>
                <a:cubicBezTo>
                  <a:pt x="883" y="200"/>
                  <a:pt x="687" y="0"/>
                  <a:pt x="443" y="0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362217" y="3271633"/>
            <a:ext cx="57551" cy="57487"/>
          </a:xfrm>
          <a:custGeom>
            <a:avLst/>
            <a:gdLst/>
            <a:ahLst/>
            <a:cxnLst/>
            <a:rect l="l" t="t" r="r" b="b"/>
            <a:pathLst>
              <a:path w="888" h="887" extrusionOk="0">
                <a:moveTo>
                  <a:pt x="444" y="1"/>
                </a:moveTo>
                <a:cubicBezTo>
                  <a:pt x="200" y="1"/>
                  <a:pt x="1" y="199"/>
                  <a:pt x="1" y="443"/>
                </a:cubicBezTo>
                <a:cubicBezTo>
                  <a:pt x="1" y="687"/>
                  <a:pt x="200" y="887"/>
                  <a:pt x="444" y="887"/>
                </a:cubicBezTo>
                <a:cubicBezTo>
                  <a:pt x="688" y="887"/>
                  <a:pt x="887" y="687"/>
                  <a:pt x="887" y="443"/>
                </a:cubicBezTo>
                <a:cubicBezTo>
                  <a:pt x="887" y="199"/>
                  <a:pt x="688" y="1"/>
                  <a:pt x="444" y="1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4" name="Google Shape;44;p2"/>
          <p:cNvGrpSpPr/>
          <p:nvPr/>
        </p:nvGrpSpPr>
        <p:grpSpPr>
          <a:xfrm>
            <a:off x="10897769" y="5894429"/>
            <a:ext cx="1209092" cy="842328"/>
            <a:chOff x="8173326" y="4420822"/>
            <a:chExt cx="906819" cy="631746"/>
          </a:xfrm>
        </p:grpSpPr>
        <p:sp>
          <p:nvSpPr>
            <p:cNvPr id="45" name="Google Shape;45;p2"/>
            <p:cNvSpPr/>
            <p:nvPr/>
          </p:nvSpPr>
          <p:spPr>
            <a:xfrm>
              <a:off x="8368356" y="4425930"/>
              <a:ext cx="582087" cy="613193"/>
            </a:xfrm>
            <a:custGeom>
              <a:avLst/>
              <a:gdLst/>
              <a:ahLst/>
              <a:cxnLst/>
              <a:rect l="l" t="t" r="r" b="b"/>
              <a:pathLst>
                <a:path w="10825" h="11404" extrusionOk="0">
                  <a:moveTo>
                    <a:pt x="6073" y="1"/>
                  </a:moveTo>
                  <a:cubicBezTo>
                    <a:pt x="5857" y="1"/>
                    <a:pt x="5640" y="113"/>
                    <a:pt x="5530" y="350"/>
                  </a:cubicBezTo>
                  <a:lnTo>
                    <a:pt x="4238" y="3169"/>
                  </a:lnTo>
                  <a:lnTo>
                    <a:pt x="1127" y="2337"/>
                  </a:lnTo>
                  <a:cubicBezTo>
                    <a:pt x="1071" y="2322"/>
                    <a:pt x="1017" y="2315"/>
                    <a:pt x="965" y="2315"/>
                  </a:cubicBezTo>
                  <a:cubicBezTo>
                    <a:pt x="511" y="2315"/>
                    <a:pt x="198" y="2836"/>
                    <a:pt x="470" y="3246"/>
                  </a:cubicBezTo>
                  <a:lnTo>
                    <a:pt x="2228" y="5924"/>
                  </a:lnTo>
                  <a:lnTo>
                    <a:pt x="307" y="8524"/>
                  </a:lnTo>
                  <a:cubicBezTo>
                    <a:pt x="0" y="8940"/>
                    <a:pt x="323" y="9485"/>
                    <a:pt x="785" y="9485"/>
                  </a:cubicBezTo>
                  <a:cubicBezTo>
                    <a:pt x="845" y="9485"/>
                    <a:pt x="908" y="9475"/>
                    <a:pt x="972" y="9455"/>
                  </a:cubicBezTo>
                  <a:lnTo>
                    <a:pt x="4315" y="8391"/>
                  </a:lnTo>
                  <a:lnTo>
                    <a:pt x="7222" y="11228"/>
                  </a:lnTo>
                  <a:cubicBezTo>
                    <a:pt x="7346" y="11350"/>
                    <a:pt x="7493" y="11404"/>
                    <a:pt x="7637" y="11404"/>
                  </a:cubicBezTo>
                  <a:cubicBezTo>
                    <a:pt x="7994" y="11404"/>
                    <a:pt x="8329" y="11074"/>
                    <a:pt x="8223" y="10652"/>
                  </a:cubicBezTo>
                  <a:lnTo>
                    <a:pt x="7392" y="7320"/>
                  </a:lnTo>
                  <a:lnTo>
                    <a:pt x="10359" y="5706"/>
                  </a:lnTo>
                  <a:cubicBezTo>
                    <a:pt x="10824" y="5452"/>
                    <a:pt x="10758" y="4764"/>
                    <a:pt x="10251" y="4606"/>
                  </a:cubicBezTo>
                  <a:lnTo>
                    <a:pt x="7196" y="3653"/>
                  </a:lnTo>
                  <a:lnTo>
                    <a:pt x="6671" y="505"/>
                  </a:lnTo>
                  <a:cubicBezTo>
                    <a:pt x="6616" y="178"/>
                    <a:pt x="6345" y="1"/>
                    <a:pt x="60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8691738" y="4420822"/>
              <a:ext cx="16132" cy="34251"/>
            </a:xfrm>
            <a:custGeom>
              <a:avLst/>
              <a:gdLst/>
              <a:ahLst/>
              <a:cxnLst/>
              <a:rect l="l" t="t" r="r" b="b"/>
              <a:pathLst>
                <a:path w="300" h="637" extrusionOk="0">
                  <a:moveTo>
                    <a:pt x="188" y="1"/>
                  </a:moveTo>
                  <a:cubicBezTo>
                    <a:pt x="135" y="1"/>
                    <a:pt x="88" y="37"/>
                    <a:pt x="78" y="91"/>
                  </a:cubicBezTo>
                  <a:lnTo>
                    <a:pt x="11" y="512"/>
                  </a:lnTo>
                  <a:cubicBezTo>
                    <a:pt x="1" y="570"/>
                    <a:pt x="41" y="626"/>
                    <a:pt x="100" y="637"/>
                  </a:cubicBezTo>
                  <a:lnTo>
                    <a:pt x="118" y="637"/>
                  </a:lnTo>
                  <a:cubicBezTo>
                    <a:pt x="166" y="637"/>
                    <a:pt x="214" y="600"/>
                    <a:pt x="222" y="548"/>
                  </a:cubicBezTo>
                  <a:lnTo>
                    <a:pt x="289" y="123"/>
                  </a:lnTo>
                  <a:cubicBezTo>
                    <a:pt x="299" y="68"/>
                    <a:pt x="259" y="13"/>
                    <a:pt x="204" y="2"/>
                  </a:cubicBezTo>
                  <a:cubicBezTo>
                    <a:pt x="198" y="1"/>
                    <a:pt x="193" y="1"/>
                    <a:pt x="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8659583" y="4493304"/>
              <a:ext cx="36565" cy="161256"/>
            </a:xfrm>
            <a:custGeom>
              <a:avLst/>
              <a:gdLst/>
              <a:ahLst/>
              <a:cxnLst/>
              <a:rect l="l" t="t" r="r" b="b"/>
              <a:pathLst>
                <a:path w="680" h="2999" extrusionOk="0">
                  <a:moveTo>
                    <a:pt x="567" y="1"/>
                  </a:moveTo>
                  <a:cubicBezTo>
                    <a:pt x="516" y="1"/>
                    <a:pt x="468" y="39"/>
                    <a:pt x="458" y="90"/>
                  </a:cubicBezTo>
                  <a:lnTo>
                    <a:pt x="310" y="1017"/>
                  </a:lnTo>
                  <a:cubicBezTo>
                    <a:pt x="299" y="1077"/>
                    <a:pt x="340" y="1132"/>
                    <a:pt x="399" y="1143"/>
                  </a:cubicBezTo>
                  <a:lnTo>
                    <a:pt x="413" y="1143"/>
                  </a:lnTo>
                  <a:cubicBezTo>
                    <a:pt x="466" y="1143"/>
                    <a:pt x="510" y="1106"/>
                    <a:pt x="521" y="1055"/>
                  </a:cubicBezTo>
                  <a:lnTo>
                    <a:pt x="669" y="127"/>
                  </a:lnTo>
                  <a:cubicBezTo>
                    <a:pt x="679" y="68"/>
                    <a:pt x="639" y="13"/>
                    <a:pt x="580" y="1"/>
                  </a:cubicBezTo>
                  <a:cubicBezTo>
                    <a:pt x="576" y="1"/>
                    <a:pt x="571" y="1"/>
                    <a:pt x="567" y="1"/>
                  </a:cubicBezTo>
                  <a:close/>
                  <a:moveTo>
                    <a:pt x="267" y="1855"/>
                  </a:moveTo>
                  <a:cubicBezTo>
                    <a:pt x="216" y="1855"/>
                    <a:pt x="169" y="1890"/>
                    <a:pt x="159" y="1945"/>
                  </a:cubicBezTo>
                  <a:lnTo>
                    <a:pt x="7" y="2872"/>
                  </a:lnTo>
                  <a:cubicBezTo>
                    <a:pt x="0" y="2932"/>
                    <a:pt x="41" y="2987"/>
                    <a:pt x="96" y="2998"/>
                  </a:cubicBezTo>
                  <a:lnTo>
                    <a:pt x="114" y="2998"/>
                  </a:lnTo>
                  <a:cubicBezTo>
                    <a:pt x="166" y="2998"/>
                    <a:pt x="210" y="2961"/>
                    <a:pt x="218" y="2909"/>
                  </a:cubicBezTo>
                  <a:lnTo>
                    <a:pt x="369" y="1982"/>
                  </a:lnTo>
                  <a:cubicBezTo>
                    <a:pt x="380" y="1923"/>
                    <a:pt x="340" y="1868"/>
                    <a:pt x="280" y="1856"/>
                  </a:cubicBezTo>
                  <a:cubicBezTo>
                    <a:pt x="276" y="1856"/>
                    <a:pt x="271" y="1855"/>
                    <a:pt x="267" y="18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8628557" y="4692739"/>
              <a:ext cx="35221" cy="34251"/>
            </a:xfrm>
            <a:custGeom>
              <a:avLst/>
              <a:gdLst/>
              <a:ahLst/>
              <a:cxnLst/>
              <a:rect l="l" t="t" r="r" b="b"/>
              <a:pathLst>
                <a:path w="655" h="637" extrusionOk="0">
                  <a:moveTo>
                    <a:pt x="544" y="1"/>
                  </a:moveTo>
                  <a:cubicBezTo>
                    <a:pt x="490" y="1"/>
                    <a:pt x="443" y="39"/>
                    <a:pt x="436" y="91"/>
                  </a:cubicBezTo>
                  <a:lnTo>
                    <a:pt x="396" y="349"/>
                  </a:lnTo>
                  <a:lnTo>
                    <a:pt x="182" y="201"/>
                  </a:lnTo>
                  <a:cubicBezTo>
                    <a:pt x="163" y="188"/>
                    <a:pt x="142" y="182"/>
                    <a:pt x="121" y="182"/>
                  </a:cubicBezTo>
                  <a:cubicBezTo>
                    <a:pt x="87" y="182"/>
                    <a:pt x="54" y="198"/>
                    <a:pt x="34" y="227"/>
                  </a:cubicBezTo>
                  <a:cubicBezTo>
                    <a:pt x="1" y="279"/>
                    <a:pt x="11" y="345"/>
                    <a:pt x="59" y="379"/>
                  </a:cubicBezTo>
                  <a:lnTo>
                    <a:pt x="410" y="619"/>
                  </a:lnTo>
                  <a:cubicBezTo>
                    <a:pt x="429" y="630"/>
                    <a:pt x="451" y="637"/>
                    <a:pt x="473" y="637"/>
                  </a:cubicBezTo>
                  <a:cubicBezTo>
                    <a:pt x="488" y="637"/>
                    <a:pt x="503" y="633"/>
                    <a:pt x="514" y="630"/>
                  </a:cubicBezTo>
                  <a:cubicBezTo>
                    <a:pt x="547" y="615"/>
                    <a:pt x="574" y="582"/>
                    <a:pt x="577" y="548"/>
                  </a:cubicBezTo>
                  <a:lnTo>
                    <a:pt x="647" y="127"/>
                  </a:lnTo>
                  <a:cubicBezTo>
                    <a:pt x="654" y="68"/>
                    <a:pt x="618" y="13"/>
                    <a:pt x="558" y="2"/>
                  </a:cubicBezTo>
                  <a:cubicBezTo>
                    <a:pt x="553" y="1"/>
                    <a:pt x="549" y="1"/>
                    <a:pt x="5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8450572" y="4598856"/>
              <a:ext cx="148466" cy="86032"/>
            </a:xfrm>
            <a:custGeom>
              <a:avLst/>
              <a:gdLst/>
              <a:ahLst/>
              <a:cxnLst/>
              <a:rect l="l" t="t" r="r" b="b"/>
              <a:pathLst>
                <a:path w="2761" h="1600" extrusionOk="0">
                  <a:moveTo>
                    <a:pt x="123" y="0"/>
                  </a:moveTo>
                  <a:cubicBezTo>
                    <a:pt x="83" y="0"/>
                    <a:pt x="45" y="22"/>
                    <a:pt x="27" y="60"/>
                  </a:cubicBezTo>
                  <a:cubicBezTo>
                    <a:pt x="0" y="111"/>
                    <a:pt x="19" y="178"/>
                    <a:pt x="75" y="203"/>
                  </a:cubicBezTo>
                  <a:lnTo>
                    <a:pt x="931" y="632"/>
                  </a:lnTo>
                  <a:cubicBezTo>
                    <a:pt x="946" y="640"/>
                    <a:pt x="965" y="643"/>
                    <a:pt x="980" y="643"/>
                  </a:cubicBezTo>
                  <a:cubicBezTo>
                    <a:pt x="1020" y="643"/>
                    <a:pt x="1057" y="621"/>
                    <a:pt x="1076" y="584"/>
                  </a:cubicBezTo>
                  <a:cubicBezTo>
                    <a:pt x="1101" y="529"/>
                    <a:pt x="1079" y="466"/>
                    <a:pt x="1028" y="440"/>
                  </a:cubicBezTo>
                  <a:lnTo>
                    <a:pt x="171" y="11"/>
                  </a:lnTo>
                  <a:cubicBezTo>
                    <a:pt x="155" y="4"/>
                    <a:pt x="139" y="0"/>
                    <a:pt x="123" y="0"/>
                  </a:cubicBezTo>
                  <a:close/>
                  <a:moveTo>
                    <a:pt x="1839" y="858"/>
                  </a:moveTo>
                  <a:cubicBezTo>
                    <a:pt x="1800" y="858"/>
                    <a:pt x="1763" y="879"/>
                    <a:pt x="1744" y="916"/>
                  </a:cubicBezTo>
                  <a:cubicBezTo>
                    <a:pt x="1719" y="969"/>
                    <a:pt x="1737" y="1031"/>
                    <a:pt x="1792" y="1061"/>
                  </a:cubicBezTo>
                  <a:lnTo>
                    <a:pt x="1884" y="1105"/>
                  </a:lnTo>
                  <a:lnTo>
                    <a:pt x="2579" y="1581"/>
                  </a:lnTo>
                  <a:cubicBezTo>
                    <a:pt x="2598" y="1593"/>
                    <a:pt x="2620" y="1600"/>
                    <a:pt x="2638" y="1600"/>
                  </a:cubicBezTo>
                  <a:cubicBezTo>
                    <a:pt x="2672" y="1600"/>
                    <a:pt x="2704" y="1581"/>
                    <a:pt x="2727" y="1552"/>
                  </a:cubicBezTo>
                  <a:cubicBezTo>
                    <a:pt x="2760" y="1504"/>
                    <a:pt x="2749" y="1438"/>
                    <a:pt x="2697" y="1404"/>
                  </a:cubicBezTo>
                  <a:lnTo>
                    <a:pt x="1992" y="920"/>
                  </a:lnTo>
                  <a:lnTo>
                    <a:pt x="1884" y="868"/>
                  </a:lnTo>
                  <a:cubicBezTo>
                    <a:pt x="1870" y="861"/>
                    <a:pt x="1854" y="858"/>
                    <a:pt x="1839" y="8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8383842" y="4565464"/>
              <a:ext cx="33662" cy="21884"/>
            </a:xfrm>
            <a:custGeom>
              <a:avLst/>
              <a:gdLst/>
              <a:ahLst/>
              <a:cxnLst/>
              <a:rect l="l" t="t" r="r" b="b"/>
              <a:pathLst>
                <a:path w="626" h="407" extrusionOk="0">
                  <a:moveTo>
                    <a:pt x="123" y="1"/>
                  </a:moveTo>
                  <a:cubicBezTo>
                    <a:pt x="83" y="1"/>
                    <a:pt x="45" y="23"/>
                    <a:pt x="27" y="60"/>
                  </a:cubicBezTo>
                  <a:cubicBezTo>
                    <a:pt x="0" y="112"/>
                    <a:pt x="19" y="178"/>
                    <a:pt x="75" y="204"/>
                  </a:cubicBezTo>
                  <a:lnTo>
                    <a:pt x="455" y="396"/>
                  </a:lnTo>
                  <a:cubicBezTo>
                    <a:pt x="470" y="403"/>
                    <a:pt x="488" y="407"/>
                    <a:pt x="503" y="407"/>
                  </a:cubicBezTo>
                  <a:cubicBezTo>
                    <a:pt x="544" y="407"/>
                    <a:pt x="581" y="385"/>
                    <a:pt x="599" y="348"/>
                  </a:cubicBezTo>
                  <a:cubicBezTo>
                    <a:pt x="625" y="293"/>
                    <a:pt x="603" y="230"/>
                    <a:pt x="551" y="204"/>
                  </a:cubicBezTo>
                  <a:lnTo>
                    <a:pt x="170" y="12"/>
                  </a:lnTo>
                  <a:cubicBezTo>
                    <a:pt x="155" y="4"/>
                    <a:pt x="139" y="1"/>
                    <a:pt x="1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8780945" y="5006650"/>
              <a:ext cx="24843" cy="31832"/>
            </a:xfrm>
            <a:custGeom>
              <a:avLst/>
              <a:gdLst/>
              <a:ahLst/>
              <a:cxnLst/>
              <a:rect l="l" t="t" r="r" b="b"/>
              <a:pathLst>
                <a:path w="462" h="592" extrusionOk="0">
                  <a:moveTo>
                    <a:pt x="123" y="1"/>
                  </a:moveTo>
                  <a:cubicBezTo>
                    <a:pt x="105" y="1"/>
                    <a:pt x="87" y="5"/>
                    <a:pt x="70" y="15"/>
                  </a:cubicBezTo>
                  <a:cubicBezTo>
                    <a:pt x="18" y="45"/>
                    <a:pt x="0" y="108"/>
                    <a:pt x="30" y="159"/>
                  </a:cubicBezTo>
                  <a:cubicBezTo>
                    <a:pt x="140" y="362"/>
                    <a:pt x="210" y="491"/>
                    <a:pt x="226" y="525"/>
                  </a:cubicBezTo>
                  <a:cubicBezTo>
                    <a:pt x="229" y="532"/>
                    <a:pt x="236" y="544"/>
                    <a:pt x="244" y="554"/>
                  </a:cubicBezTo>
                  <a:cubicBezTo>
                    <a:pt x="266" y="577"/>
                    <a:pt x="296" y="592"/>
                    <a:pt x="325" y="592"/>
                  </a:cubicBezTo>
                  <a:cubicBezTo>
                    <a:pt x="351" y="592"/>
                    <a:pt x="373" y="584"/>
                    <a:pt x="395" y="566"/>
                  </a:cubicBezTo>
                  <a:cubicBezTo>
                    <a:pt x="461" y="506"/>
                    <a:pt x="461" y="506"/>
                    <a:pt x="214" y="56"/>
                  </a:cubicBezTo>
                  <a:cubicBezTo>
                    <a:pt x="197" y="21"/>
                    <a:pt x="161" y="1"/>
                    <a:pt x="123" y="1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8664530" y="4778718"/>
              <a:ext cx="108889" cy="201960"/>
            </a:xfrm>
            <a:custGeom>
              <a:avLst/>
              <a:gdLst/>
              <a:ahLst/>
              <a:cxnLst/>
              <a:rect l="l" t="t" r="r" b="b"/>
              <a:pathLst>
                <a:path w="2025" h="3756" extrusionOk="0">
                  <a:moveTo>
                    <a:pt x="120" y="1"/>
                  </a:moveTo>
                  <a:cubicBezTo>
                    <a:pt x="110" y="1"/>
                    <a:pt x="100" y="3"/>
                    <a:pt x="89" y="6"/>
                  </a:cubicBezTo>
                  <a:cubicBezTo>
                    <a:pt x="33" y="21"/>
                    <a:pt x="0" y="79"/>
                    <a:pt x="15" y="135"/>
                  </a:cubicBezTo>
                  <a:lnTo>
                    <a:pt x="181" y="759"/>
                  </a:lnTo>
                  <a:cubicBezTo>
                    <a:pt x="185" y="767"/>
                    <a:pt x="188" y="778"/>
                    <a:pt x="193" y="785"/>
                  </a:cubicBezTo>
                  <a:cubicBezTo>
                    <a:pt x="200" y="797"/>
                    <a:pt x="222" y="841"/>
                    <a:pt x="263" y="915"/>
                  </a:cubicBezTo>
                  <a:cubicBezTo>
                    <a:pt x="285" y="952"/>
                    <a:pt x="321" y="970"/>
                    <a:pt x="358" y="970"/>
                  </a:cubicBezTo>
                  <a:cubicBezTo>
                    <a:pt x="374" y="970"/>
                    <a:pt x="392" y="966"/>
                    <a:pt x="410" y="955"/>
                  </a:cubicBezTo>
                  <a:cubicBezTo>
                    <a:pt x="462" y="930"/>
                    <a:pt x="481" y="863"/>
                    <a:pt x="451" y="811"/>
                  </a:cubicBezTo>
                  <a:cubicBezTo>
                    <a:pt x="421" y="759"/>
                    <a:pt x="399" y="722"/>
                    <a:pt x="384" y="693"/>
                  </a:cubicBezTo>
                  <a:lnTo>
                    <a:pt x="222" y="79"/>
                  </a:lnTo>
                  <a:cubicBezTo>
                    <a:pt x="210" y="34"/>
                    <a:pt x="168" y="1"/>
                    <a:pt x="120" y="1"/>
                  </a:cubicBezTo>
                  <a:close/>
                  <a:moveTo>
                    <a:pt x="744" y="1455"/>
                  </a:moveTo>
                  <a:cubicBezTo>
                    <a:pt x="726" y="1455"/>
                    <a:pt x="708" y="1459"/>
                    <a:pt x="691" y="1469"/>
                  </a:cubicBezTo>
                  <a:cubicBezTo>
                    <a:pt x="640" y="1494"/>
                    <a:pt x="621" y="1561"/>
                    <a:pt x="650" y="1613"/>
                  </a:cubicBezTo>
                  <a:lnTo>
                    <a:pt x="1038" y="2307"/>
                  </a:lnTo>
                  <a:cubicBezTo>
                    <a:pt x="1057" y="2345"/>
                    <a:pt x="1093" y="2362"/>
                    <a:pt x="1131" y="2362"/>
                  </a:cubicBezTo>
                  <a:cubicBezTo>
                    <a:pt x="1149" y="2362"/>
                    <a:pt x="1168" y="2359"/>
                    <a:pt x="1182" y="2352"/>
                  </a:cubicBezTo>
                  <a:cubicBezTo>
                    <a:pt x="1234" y="2322"/>
                    <a:pt x="1252" y="2256"/>
                    <a:pt x="1223" y="2204"/>
                  </a:cubicBezTo>
                  <a:lnTo>
                    <a:pt x="839" y="1509"/>
                  </a:lnTo>
                  <a:cubicBezTo>
                    <a:pt x="819" y="1475"/>
                    <a:pt x="781" y="1455"/>
                    <a:pt x="744" y="1455"/>
                  </a:cubicBezTo>
                  <a:close/>
                  <a:moveTo>
                    <a:pt x="1516" y="2847"/>
                  </a:moveTo>
                  <a:cubicBezTo>
                    <a:pt x="1498" y="2847"/>
                    <a:pt x="1480" y="2852"/>
                    <a:pt x="1463" y="2861"/>
                  </a:cubicBezTo>
                  <a:cubicBezTo>
                    <a:pt x="1412" y="2887"/>
                    <a:pt x="1393" y="2954"/>
                    <a:pt x="1422" y="3005"/>
                  </a:cubicBezTo>
                  <a:lnTo>
                    <a:pt x="1811" y="3704"/>
                  </a:lnTo>
                  <a:cubicBezTo>
                    <a:pt x="1828" y="3737"/>
                    <a:pt x="1866" y="3755"/>
                    <a:pt x="1903" y="3755"/>
                  </a:cubicBezTo>
                  <a:cubicBezTo>
                    <a:pt x="1922" y="3755"/>
                    <a:pt x="1936" y="3752"/>
                    <a:pt x="1954" y="3745"/>
                  </a:cubicBezTo>
                  <a:cubicBezTo>
                    <a:pt x="2006" y="3714"/>
                    <a:pt x="2024" y="3652"/>
                    <a:pt x="1995" y="3600"/>
                  </a:cubicBezTo>
                  <a:lnTo>
                    <a:pt x="1611" y="2902"/>
                  </a:lnTo>
                  <a:cubicBezTo>
                    <a:pt x="1591" y="2867"/>
                    <a:pt x="1554" y="2847"/>
                    <a:pt x="1516" y="28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8627750" y="4715484"/>
              <a:ext cx="38609" cy="33768"/>
            </a:xfrm>
            <a:custGeom>
              <a:avLst/>
              <a:gdLst/>
              <a:ahLst/>
              <a:cxnLst/>
              <a:rect l="l" t="t" r="r" b="b"/>
              <a:pathLst>
                <a:path w="718" h="628" extrusionOk="0">
                  <a:moveTo>
                    <a:pt x="490" y="1"/>
                  </a:moveTo>
                  <a:cubicBezTo>
                    <a:pt x="470" y="1"/>
                    <a:pt x="451" y="6"/>
                    <a:pt x="433" y="14"/>
                  </a:cubicBezTo>
                  <a:lnTo>
                    <a:pt x="67" y="240"/>
                  </a:lnTo>
                  <a:cubicBezTo>
                    <a:pt x="16" y="270"/>
                    <a:pt x="1" y="336"/>
                    <a:pt x="30" y="384"/>
                  </a:cubicBezTo>
                  <a:cubicBezTo>
                    <a:pt x="52" y="418"/>
                    <a:pt x="87" y="436"/>
                    <a:pt x="123" y="436"/>
                  </a:cubicBezTo>
                  <a:cubicBezTo>
                    <a:pt x="142" y="436"/>
                    <a:pt x="161" y="431"/>
                    <a:pt x="178" y="421"/>
                  </a:cubicBezTo>
                  <a:lnTo>
                    <a:pt x="422" y="273"/>
                  </a:lnTo>
                  <a:lnTo>
                    <a:pt x="495" y="546"/>
                  </a:lnTo>
                  <a:cubicBezTo>
                    <a:pt x="507" y="595"/>
                    <a:pt x="551" y="628"/>
                    <a:pt x="599" y="628"/>
                  </a:cubicBezTo>
                  <a:cubicBezTo>
                    <a:pt x="606" y="628"/>
                    <a:pt x="618" y="624"/>
                    <a:pt x="625" y="624"/>
                  </a:cubicBezTo>
                  <a:cubicBezTo>
                    <a:pt x="681" y="609"/>
                    <a:pt x="717" y="551"/>
                    <a:pt x="703" y="491"/>
                  </a:cubicBezTo>
                  <a:lnTo>
                    <a:pt x="592" y="81"/>
                  </a:lnTo>
                  <a:cubicBezTo>
                    <a:pt x="581" y="48"/>
                    <a:pt x="558" y="22"/>
                    <a:pt x="529" y="7"/>
                  </a:cubicBezTo>
                  <a:cubicBezTo>
                    <a:pt x="516" y="3"/>
                    <a:pt x="503" y="1"/>
                    <a:pt x="4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8427343" y="4749198"/>
              <a:ext cx="177826" cy="138673"/>
            </a:xfrm>
            <a:custGeom>
              <a:avLst/>
              <a:gdLst/>
              <a:ahLst/>
              <a:cxnLst/>
              <a:rect l="l" t="t" r="r" b="b"/>
              <a:pathLst>
                <a:path w="3307" h="2579" extrusionOk="0">
                  <a:moveTo>
                    <a:pt x="3186" y="0"/>
                  </a:moveTo>
                  <a:cubicBezTo>
                    <a:pt x="3167" y="0"/>
                    <a:pt x="3147" y="5"/>
                    <a:pt x="3129" y="16"/>
                  </a:cubicBezTo>
                  <a:lnTo>
                    <a:pt x="2468" y="418"/>
                  </a:lnTo>
                  <a:cubicBezTo>
                    <a:pt x="2417" y="451"/>
                    <a:pt x="2401" y="518"/>
                    <a:pt x="2432" y="566"/>
                  </a:cubicBezTo>
                  <a:cubicBezTo>
                    <a:pt x="2454" y="599"/>
                    <a:pt x="2487" y="618"/>
                    <a:pt x="2524" y="618"/>
                  </a:cubicBezTo>
                  <a:cubicBezTo>
                    <a:pt x="2542" y="618"/>
                    <a:pt x="2560" y="614"/>
                    <a:pt x="2579" y="603"/>
                  </a:cubicBezTo>
                  <a:lnTo>
                    <a:pt x="3240" y="197"/>
                  </a:lnTo>
                  <a:cubicBezTo>
                    <a:pt x="3292" y="167"/>
                    <a:pt x="3307" y="101"/>
                    <a:pt x="3277" y="52"/>
                  </a:cubicBezTo>
                  <a:cubicBezTo>
                    <a:pt x="3258" y="18"/>
                    <a:pt x="3222" y="0"/>
                    <a:pt x="3186" y="0"/>
                  </a:cubicBezTo>
                  <a:close/>
                  <a:moveTo>
                    <a:pt x="1874" y="831"/>
                  </a:moveTo>
                  <a:cubicBezTo>
                    <a:pt x="1849" y="831"/>
                    <a:pt x="1823" y="839"/>
                    <a:pt x="1803" y="858"/>
                  </a:cubicBezTo>
                  <a:lnTo>
                    <a:pt x="1220" y="1368"/>
                  </a:lnTo>
                  <a:cubicBezTo>
                    <a:pt x="1175" y="1409"/>
                    <a:pt x="1172" y="1475"/>
                    <a:pt x="1208" y="1519"/>
                  </a:cubicBezTo>
                  <a:cubicBezTo>
                    <a:pt x="1230" y="1542"/>
                    <a:pt x="1260" y="1556"/>
                    <a:pt x="1290" y="1556"/>
                  </a:cubicBezTo>
                  <a:cubicBezTo>
                    <a:pt x="1315" y="1556"/>
                    <a:pt x="1341" y="1545"/>
                    <a:pt x="1360" y="1530"/>
                  </a:cubicBezTo>
                  <a:lnTo>
                    <a:pt x="1944" y="1017"/>
                  </a:lnTo>
                  <a:cubicBezTo>
                    <a:pt x="1988" y="980"/>
                    <a:pt x="1995" y="909"/>
                    <a:pt x="1955" y="865"/>
                  </a:cubicBezTo>
                  <a:cubicBezTo>
                    <a:pt x="1934" y="843"/>
                    <a:pt x="1904" y="831"/>
                    <a:pt x="1874" y="831"/>
                  </a:cubicBezTo>
                  <a:close/>
                  <a:moveTo>
                    <a:pt x="708" y="1853"/>
                  </a:moveTo>
                  <a:cubicBezTo>
                    <a:pt x="683" y="1853"/>
                    <a:pt x="657" y="1862"/>
                    <a:pt x="636" y="1881"/>
                  </a:cubicBezTo>
                  <a:lnTo>
                    <a:pt x="48" y="2391"/>
                  </a:lnTo>
                  <a:cubicBezTo>
                    <a:pt x="4" y="2432"/>
                    <a:pt x="1" y="2498"/>
                    <a:pt x="41" y="2543"/>
                  </a:cubicBezTo>
                  <a:cubicBezTo>
                    <a:pt x="60" y="2565"/>
                    <a:pt x="89" y="2579"/>
                    <a:pt x="119" y="2579"/>
                  </a:cubicBezTo>
                  <a:cubicBezTo>
                    <a:pt x="144" y="2579"/>
                    <a:pt x="171" y="2568"/>
                    <a:pt x="189" y="2553"/>
                  </a:cubicBezTo>
                  <a:lnTo>
                    <a:pt x="776" y="2040"/>
                  </a:lnTo>
                  <a:cubicBezTo>
                    <a:pt x="821" y="2003"/>
                    <a:pt x="824" y="1933"/>
                    <a:pt x="787" y="1888"/>
                  </a:cubicBezTo>
                  <a:cubicBezTo>
                    <a:pt x="766" y="1865"/>
                    <a:pt x="737" y="1853"/>
                    <a:pt x="708" y="18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8378680" y="4903787"/>
              <a:ext cx="30059" cy="26616"/>
            </a:xfrm>
            <a:custGeom>
              <a:avLst/>
              <a:gdLst/>
              <a:ahLst/>
              <a:cxnLst/>
              <a:rect l="l" t="t" r="r" b="b"/>
              <a:pathLst>
                <a:path w="559" h="495" extrusionOk="0">
                  <a:moveTo>
                    <a:pt x="440" y="0"/>
                  </a:moveTo>
                  <a:cubicBezTo>
                    <a:pt x="415" y="0"/>
                    <a:pt x="390" y="9"/>
                    <a:pt x="370" y="26"/>
                  </a:cubicBezTo>
                  <a:lnTo>
                    <a:pt x="48" y="307"/>
                  </a:lnTo>
                  <a:cubicBezTo>
                    <a:pt x="4" y="347"/>
                    <a:pt x="0" y="413"/>
                    <a:pt x="38" y="457"/>
                  </a:cubicBezTo>
                  <a:cubicBezTo>
                    <a:pt x="60" y="484"/>
                    <a:pt x="89" y="495"/>
                    <a:pt x="118" y="495"/>
                  </a:cubicBezTo>
                  <a:cubicBezTo>
                    <a:pt x="145" y="495"/>
                    <a:pt x="171" y="488"/>
                    <a:pt x="189" y="469"/>
                  </a:cubicBezTo>
                  <a:lnTo>
                    <a:pt x="510" y="188"/>
                  </a:lnTo>
                  <a:cubicBezTo>
                    <a:pt x="555" y="147"/>
                    <a:pt x="558" y="81"/>
                    <a:pt x="522" y="36"/>
                  </a:cubicBezTo>
                  <a:cubicBezTo>
                    <a:pt x="500" y="12"/>
                    <a:pt x="470" y="0"/>
                    <a:pt x="4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8912041" y="4689943"/>
              <a:ext cx="35167" cy="14410"/>
            </a:xfrm>
            <a:custGeom>
              <a:avLst/>
              <a:gdLst/>
              <a:ahLst/>
              <a:cxnLst/>
              <a:rect l="l" t="t" r="r" b="b"/>
              <a:pathLst>
                <a:path w="654" h="268" extrusionOk="0">
                  <a:moveTo>
                    <a:pt x="537" y="1"/>
                  </a:moveTo>
                  <a:cubicBezTo>
                    <a:pt x="533" y="1"/>
                    <a:pt x="529" y="1"/>
                    <a:pt x="524" y="2"/>
                  </a:cubicBezTo>
                  <a:lnTo>
                    <a:pt x="103" y="54"/>
                  </a:lnTo>
                  <a:cubicBezTo>
                    <a:pt x="45" y="61"/>
                    <a:pt x="0" y="117"/>
                    <a:pt x="11" y="175"/>
                  </a:cubicBezTo>
                  <a:cubicBezTo>
                    <a:pt x="15" y="228"/>
                    <a:pt x="62" y="268"/>
                    <a:pt x="115" y="268"/>
                  </a:cubicBezTo>
                  <a:lnTo>
                    <a:pt x="129" y="268"/>
                  </a:lnTo>
                  <a:lnTo>
                    <a:pt x="555" y="213"/>
                  </a:lnTo>
                  <a:cubicBezTo>
                    <a:pt x="609" y="206"/>
                    <a:pt x="654" y="150"/>
                    <a:pt x="647" y="95"/>
                  </a:cubicBezTo>
                  <a:cubicBezTo>
                    <a:pt x="636" y="40"/>
                    <a:pt x="588" y="1"/>
                    <a:pt x="5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8719323" y="4698976"/>
              <a:ext cx="157016" cy="23659"/>
            </a:xfrm>
            <a:custGeom>
              <a:avLst/>
              <a:gdLst/>
              <a:ahLst/>
              <a:cxnLst/>
              <a:rect l="l" t="t" r="r" b="b"/>
              <a:pathLst>
                <a:path w="2920" h="440" extrusionOk="0">
                  <a:moveTo>
                    <a:pt x="2798" y="0"/>
                  </a:moveTo>
                  <a:cubicBezTo>
                    <a:pt x="2795" y="0"/>
                    <a:pt x="2793" y="0"/>
                    <a:pt x="2790" y="0"/>
                  </a:cubicBezTo>
                  <a:lnTo>
                    <a:pt x="1895" y="115"/>
                  </a:lnTo>
                  <a:cubicBezTo>
                    <a:pt x="1837" y="122"/>
                    <a:pt x="1796" y="178"/>
                    <a:pt x="1803" y="233"/>
                  </a:cubicBezTo>
                  <a:cubicBezTo>
                    <a:pt x="1811" y="288"/>
                    <a:pt x="1859" y="329"/>
                    <a:pt x="1911" y="329"/>
                  </a:cubicBezTo>
                  <a:lnTo>
                    <a:pt x="1926" y="329"/>
                  </a:lnTo>
                  <a:lnTo>
                    <a:pt x="2819" y="215"/>
                  </a:lnTo>
                  <a:cubicBezTo>
                    <a:pt x="2879" y="207"/>
                    <a:pt x="2919" y="152"/>
                    <a:pt x="2911" y="92"/>
                  </a:cubicBezTo>
                  <a:cubicBezTo>
                    <a:pt x="2905" y="36"/>
                    <a:pt x="2853" y="0"/>
                    <a:pt x="2798" y="0"/>
                  </a:cubicBezTo>
                  <a:close/>
                  <a:moveTo>
                    <a:pt x="1012" y="174"/>
                  </a:moveTo>
                  <a:cubicBezTo>
                    <a:pt x="1010" y="174"/>
                    <a:pt x="1008" y="174"/>
                    <a:pt x="1005" y="174"/>
                  </a:cubicBezTo>
                  <a:lnTo>
                    <a:pt x="105" y="229"/>
                  </a:lnTo>
                  <a:cubicBezTo>
                    <a:pt x="45" y="233"/>
                    <a:pt x="1" y="281"/>
                    <a:pt x="4" y="340"/>
                  </a:cubicBezTo>
                  <a:cubicBezTo>
                    <a:pt x="8" y="396"/>
                    <a:pt x="56" y="440"/>
                    <a:pt x="112" y="440"/>
                  </a:cubicBezTo>
                  <a:lnTo>
                    <a:pt x="119" y="440"/>
                  </a:lnTo>
                  <a:lnTo>
                    <a:pt x="1017" y="388"/>
                  </a:lnTo>
                  <a:cubicBezTo>
                    <a:pt x="1075" y="384"/>
                    <a:pt x="1120" y="333"/>
                    <a:pt x="1116" y="273"/>
                  </a:cubicBezTo>
                  <a:cubicBezTo>
                    <a:pt x="1113" y="217"/>
                    <a:pt x="1072" y="174"/>
                    <a:pt x="1012" y="1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8648022" y="4714086"/>
              <a:ext cx="34791" cy="12905"/>
            </a:xfrm>
            <a:custGeom>
              <a:avLst/>
              <a:gdLst/>
              <a:ahLst/>
              <a:cxnLst/>
              <a:rect l="l" t="t" r="r" b="b"/>
              <a:pathLst>
                <a:path w="647" h="240" extrusionOk="0">
                  <a:moveTo>
                    <a:pt x="529" y="0"/>
                  </a:moveTo>
                  <a:lnTo>
                    <a:pt x="104" y="26"/>
                  </a:lnTo>
                  <a:cubicBezTo>
                    <a:pt x="45" y="30"/>
                    <a:pt x="1" y="81"/>
                    <a:pt x="4" y="140"/>
                  </a:cubicBezTo>
                  <a:cubicBezTo>
                    <a:pt x="8" y="195"/>
                    <a:pt x="56" y="240"/>
                    <a:pt x="111" y="240"/>
                  </a:cubicBezTo>
                  <a:lnTo>
                    <a:pt x="118" y="240"/>
                  </a:lnTo>
                  <a:lnTo>
                    <a:pt x="544" y="214"/>
                  </a:lnTo>
                  <a:cubicBezTo>
                    <a:pt x="603" y="210"/>
                    <a:pt x="647" y="159"/>
                    <a:pt x="643" y="103"/>
                  </a:cubicBezTo>
                  <a:cubicBezTo>
                    <a:pt x="640" y="45"/>
                    <a:pt x="595" y="0"/>
                    <a:pt x="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8173326" y="4795709"/>
              <a:ext cx="906819" cy="256859"/>
            </a:xfrm>
            <a:custGeom>
              <a:avLst/>
              <a:gdLst/>
              <a:ahLst/>
              <a:cxnLst/>
              <a:rect l="l" t="t" r="r" b="b"/>
              <a:pathLst>
                <a:path w="16864" h="4777" extrusionOk="0">
                  <a:moveTo>
                    <a:pt x="10935" y="1"/>
                  </a:moveTo>
                  <a:cubicBezTo>
                    <a:pt x="9707" y="1"/>
                    <a:pt x="9034" y="1795"/>
                    <a:pt x="8038" y="1795"/>
                  </a:cubicBezTo>
                  <a:cubicBezTo>
                    <a:pt x="7767" y="1795"/>
                    <a:pt x="7473" y="1663"/>
                    <a:pt x="7137" y="1326"/>
                  </a:cubicBezTo>
                  <a:cubicBezTo>
                    <a:pt x="6794" y="984"/>
                    <a:pt x="6508" y="846"/>
                    <a:pt x="6263" y="846"/>
                  </a:cubicBezTo>
                  <a:cubicBezTo>
                    <a:pt x="5242" y="846"/>
                    <a:pt x="4927" y="3236"/>
                    <a:pt x="4150" y="3236"/>
                  </a:cubicBezTo>
                  <a:cubicBezTo>
                    <a:pt x="4015" y="3236"/>
                    <a:pt x="3866" y="3164"/>
                    <a:pt x="3698" y="2996"/>
                  </a:cubicBezTo>
                  <a:cubicBezTo>
                    <a:pt x="3428" y="2725"/>
                    <a:pt x="3120" y="2616"/>
                    <a:pt x="2800" y="2616"/>
                  </a:cubicBezTo>
                  <a:cubicBezTo>
                    <a:pt x="1500" y="2616"/>
                    <a:pt x="0" y="4418"/>
                    <a:pt x="0" y="4418"/>
                  </a:cubicBezTo>
                  <a:lnTo>
                    <a:pt x="16864" y="4777"/>
                  </a:lnTo>
                  <a:cubicBezTo>
                    <a:pt x="16864" y="4777"/>
                    <a:pt x="15323" y="3669"/>
                    <a:pt x="12497" y="846"/>
                  </a:cubicBezTo>
                  <a:cubicBezTo>
                    <a:pt x="11879" y="228"/>
                    <a:pt x="11372" y="1"/>
                    <a:pt x="10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8773785" y="4839377"/>
              <a:ext cx="43115" cy="43115"/>
            </a:xfrm>
            <a:custGeom>
              <a:avLst/>
              <a:gdLst/>
              <a:ahLst/>
              <a:cxnLst/>
              <a:rect l="l" t="t" r="r" b="b"/>
              <a:pathLst>
                <a:path w="887" h="887" extrusionOk="0">
                  <a:moveTo>
                    <a:pt x="443" y="1"/>
                  </a:moveTo>
                  <a:cubicBezTo>
                    <a:pt x="199" y="1"/>
                    <a:pt x="1" y="199"/>
                    <a:pt x="1" y="443"/>
                  </a:cubicBezTo>
                  <a:cubicBezTo>
                    <a:pt x="1" y="687"/>
                    <a:pt x="199" y="887"/>
                    <a:pt x="443" y="887"/>
                  </a:cubicBezTo>
                  <a:cubicBezTo>
                    <a:pt x="687" y="887"/>
                    <a:pt x="887" y="687"/>
                    <a:pt x="887" y="443"/>
                  </a:cubicBezTo>
                  <a:cubicBezTo>
                    <a:pt x="887" y="199"/>
                    <a:pt x="687" y="1"/>
                    <a:pt x="443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8898564" y="4965938"/>
              <a:ext cx="42969" cy="42969"/>
            </a:xfrm>
            <a:custGeom>
              <a:avLst/>
              <a:gdLst/>
              <a:ahLst/>
              <a:cxnLst/>
              <a:rect l="l" t="t" r="r" b="b"/>
              <a:pathLst>
                <a:path w="884" h="884" extrusionOk="0">
                  <a:moveTo>
                    <a:pt x="443" y="0"/>
                  </a:moveTo>
                  <a:cubicBezTo>
                    <a:pt x="199" y="0"/>
                    <a:pt x="0" y="200"/>
                    <a:pt x="0" y="444"/>
                  </a:cubicBezTo>
                  <a:cubicBezTo>
                    <a:pt x="0" y="688"/>
                    <a:pt x="199" y="883"/>
                    <a:pt x="443" y="883"/>
                  </a:cubicBezTo>
                  <a:cubicBezTo>
                    <a:pt x="687" y="883"/>
                    <a:pt x="883" y="688"/>
                    <a:pt x="883" y="444"/>
                  </a:cubicBezTo>
                  <a:cubicBezTo>
                    <a:pt x="883" y="200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8503326" y="4952163"/>
              <a:ext cx="42969" cy="42969"/>
            </a:xfrm>
            <a:custGeom>
              <a:avLst/>
              <a:gdLst/>
              <a:ahLst/>
              <a:cxnLst/>
              <a:rect l="l" t="t" r="r" b="b"/>
              <a:pathLst>
                <a:path w="884" h="884" extrusionOk="0">
                  <a:moveTo>
                    <a:pt x="443" y="0"/>
                  </a:moveTo>
                  <a:cubicBezTo>
                    <a:pt x="199" y="0"/>
                    <a:pt x="0" y="200"/>
                    <a:pt x="0" y="444"/>
                  </a:cubicBezTo>
                  <a:cubicBezTo>
                    <a:pt x="0" y="688"/>
                    <a:pt x="199" y="883"/>
                    <a:pt x="443" y="883"/>
                  </a:cubicBezTo>
                  <a:cubicBezTo>
                    <a:pt x="687" y="883"/>
                    <a:pt x="883" y="688"/>
                    <a:pt x="883" y="444"/>
                  </a:cubicBezTo>
                  <a:cubicBezTo>
                    <a:pt x="883" y="200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3" name="Google Shape;63;p2"/>
          <p:cNvSpPr txBox="1">
            <a:spLocks noGrp="1"/>
          </p:cNvSpPr>
          <p:nvPr>
            <p:ph type="ctrTitle"/>
          </p:nvPr>
        </p:nvSpPr>
        <p:spPr>
          <a:xfrm>
            <a:off x="2413200" y="2208867"/>
            <a:ext cx="7365600" cy="2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Bahianita"/>
                <a:ea typeface="Bahianita"/>
                <a:cs typeface="Bahianita"/>
                <a:sym typeface="Bahianit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64" name="Google Shape;64;p2"/>
          <p:cNvSpPr txBox="1">
            <a:spLocks noGrp="1"/>
          </p:cNvSpPr>
          <p:nvPr>
            <p:ph type="subTitle" idx="1"/>
          </p:nvPr>
        </p:nvSpPr>
        <p:spPr>
          <a:xfrm>
            <a:off x="2413200" y="4791767"/>
            <a:ext cx="73656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60925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"/>
          <p:cNvSpPr/>
          <p:nvPr/>
        </p:nvSpPr>
        <p:spPr>
          <a:xfrm rot="1610678">
            <a:off x="3394738" y="2232299"/>
            <a:ext cx="66116" cy="65891"/>
          </a:xfrm>
          <a:custGeom>
            <a:avLst/>
            <a:gdLst/>
            <a:ahLst/>
            <a:cxnLst/>
            <a:rect l="l" t="t" r="r" b="b"/>
            <a:pathLst>
              <a:path w="887" h="884" extrusionOk="0">
                <a:moveTo>
                  <a:pt x="444" y="0"/>
                </a:moveTo>
                <a:cubicBezTo>
                  <a:pt x="200" y="0"/>
                  <a:pt x="0" y="196"/>
                  <a:pt x="0" y="440"/>
                </a:cubicBezTo>
                <a:cubicBezTo>
                  <a:pt x="0" y="685"/>
                  <a:pt x="200" y="883"/>
                  <a:pt x="444" y="883"/>
                </a:cubicBezTo>
                <a:cubicBezTo>
                  <a:pt x="688" y="883"/>
                  <a:pt x="887" y="685"/>
                  <a:pt x="887" y="440"/>
                </a:cubicBezTo>
                <a:cubicBezTo>
                  <a:pt x="887" y="196"/>
                  <a:pt x="688" y="0"/>
                  <a:pt x="444" y="0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3"/>
          <p:cNvSpPr/>
          <p:nvPr/>
        </p:nvSpPr>
        <p:spPr>
          <a:xfrm rot="1610678">
            <a:off x="5366303" y="2416732"/>
            <a:ext cx="66116" cy="65891"/>
          </a:xfrm>
          <a:custGeom>
            <a:avLst/>
            <a:gdLst/>
            <a:ahLst/>
            <a:cxnLst/>
            <a:rect l="l" t="t" r="r" b="b"/>
            <a:pathLst>
              <a:path w="887" h="884" extrusionOk="0">
                <a:moveTo>
                  <a:pt x="444" y="0"/>
                </a:moveTo>
                <a:cubicBezTo>
                  <a:pt x="200" y="0"/>
                  <a:pt x="1" y="197"/>
                  <a:pt x="1" y="440"/>
                </a:cubicBezTo>
                <a:cubicBezTo>
                  <a:pt x="1" y="684"/>
                  <a:pt x="200" y="883"/>
                  <a:pt x="444" y="883"/>
                </a:cubicBezTo>
                <a:cubicBezTo>
                  <a:pt x="688" y="883"/>
                  <a:pt x="887" y="684"/>
                  <a:pt x="887" y="440"/>
                </a:cubicBezTo>
                <a:cubicBezTo>
                  <a:pt x="887" y="197"/>
                  <a:pt x="688" y="0"/>
                  <a:pt x="444" y="0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3"/>
          <p:cNvSpPr/>
          <p:nvPr/>
        </p:nvSpPr>
        <p:spPr>
          <a:xfrm rot="1610678">
            <a:off x="3167052" y="1985236"/>
            <a:ext cx="65819" cy="65891"/>
          </a:xfrm>
          <a:custGeom>
            <a:avLst/>
            <a:gdLst/>
            <a:ahLst/>
            <a:cxnLst/>
            <a:rect l="l" t="t" r="r" b="b"/>
            <a:pathLst>
              <a:path w="883" h="884" extrusionOk="0">
                <a:moveTo>
                  <a:pt x="443" y="1"/>
                </a:moveTo>
                <a:cubicBezTo>
                  <a:pt x="199" y="1"/>
                  <a:pt x="0" y="196"/>
                  <a:pt x="0" y="443"/>
                </a:cubicBezTo>
                <a:cubicBezTo>
                  <a:pt x="0" y="687"/>
                  <a:pt x="199" y="884"/>
                  <a:pt x="443" y="884"/>
                </a:cubicBezTo>
                <a:cubicBezTo>
                  <a:pt x="687" y="884"/>
                  <a:pt x="883" y="687"/>
                  <a:pt x="883" y="443"/>
                </a:cubicBezTo>
                <a:cubicBezTo>
                  <a:pt x="883" y="196"/>
                  <a:pt x="687" y="1"/>
                  <a:pt x="443" y="1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" name="Google Shape;69;p3"/>
          <p:cNvGrpSpPr/>
          <p:nvPr/>
        </p:nvGrpSpPr>
        <p:grpSpPr>
          <a:xfrm>
            <a:off x="10897769" y="5901240"/>
            <a:ext cx="1209092" cy="835517"/>
            <a:chOff x="8173326" y="4425930"/>
            <a:chExt cx="906819" cy="626638"/>
          </a:xfrm>
        </p:grpSpPr>
        <p:sp>
          <p:nvSpPr>
            <p:cNvPr id="70" name="Google Shape;70;p3"/>
            <p:cNvSpPr/>
            <p:nvPr/>
          </p:nvSpPr>
          <p:spPr>
            <a:xfrm>
              <a:off x="8368356" y="4425930"/>
              <a:ext cx="582087" cy="613193"/>
            </a:xfrm>
            <a:custGeom>
              <a:avLst/>
              <a:gdLst/>
              <a:ahLst/>
              <a:cxnLst/>
              <a:rect l="l" t="t" r="r" b="b"/>
              <a:pathLst>
                <a:path w="10825" h="11404" extrusionOk="0">
                  <a:moveTo>
                    <a:pt x="6073" y="1"/>
                  </a:moveTo>
                  <a:cubicBezTo>
                    <a:pt x="5857" y="1"/>
                    <a:pt x="5640" y="113"/>
                    <a:pt x="5530" y="350"/>
                  </a:cubicBezTo>
                  <a:lnTo>
                    <a:pt x="4238" y="3169"/>
                  </a:lnTo>
                  <a:lnTo>
                    <a:pt x="1127" y="2337"/>
                  </a:lnTo>
                  <a:cubicBezTo>
                    <a:pt x="1071" y="2322"/>
                    <a:pt x="1017" y="2315"/>
                    <a:pt x="965" y="2315"/>
                  </a:cubicBezTo>
                  <a:cubicBezTo>
                    <a:pt x="511" y="2315"/>
                    <a:pt x="198" y="2836"/>
                    <a:pt x="470" y="3246"/>
                  </a:cubicBezTo>
                  <a:lnTo>
                    <a:pt x="2228" y="5924"/>
                  </a:lnTo>
                  <a:lnTo>
                    <a:pt x="307" y="8524"/>
                  </a:lnTo>
                  <a:cubicBezTo>
                    <a:pt x="0" y="8940"/>
                    <a:pt x="323" y="9485"/>
                    <a:pt x="785" y="9485"/>
                  </a:cubicBezTo>
                  <a:cubicBezTo>
                    <a:pt x="845" y="9485"/>
                    <a:pt x="908" y="9475"/>
                    <a:pt x="972" y="9455"/>
                  </a:cubicBezTo>
                  <a:lnTo>
                    <a:pt x="4315" y="8391"/>
                  </a:lnTo>
                  <a:lnTo>
                    <a:pt x="7222" y="11228"/>
                  </a:lnTo>
                  <a:cubicBezTo>
                    <a:pt x="7346" y="11350"/>
                    <a:pt x="7493" y="11404"/>
                    <a:pt x="7637" y="11404"/>
                  </a:cubicBezTo>
                  <a:cubicBezTo>
                    <a:pt x="7994" y="11404"/>
                    <a:pt x="8329" y="11074"/>
                    <a:pt x="8223" y="10652"/>
                  </a:cubicBezTo>
                  <a:lnTo>
                    <a:pt x="7392" y="7320"/>
                  </a:lnTo>
                  <a:lnTo>
                    <a:pt x="10359" y="5706"/>
                  </a:lnTo>
                  <a:cubicBezTo>
                    <a:pt x="10824" y="5452"/>
                    <a:pt x="10758" y="4764"/>
                    <a:pt x="10251" y="4606"/>
                  </a:cubicBezTo>
                  <a:lnTo>
                    <a:pt x="7196" y="3653"/>
                  </a:lnTo>
                  <a:lnTo>
                    <a:pt x="6671" y="505"/>
                  </a:lnTo>
                  <a:cubicBezTo>
                    <a:pt x="6616" y="178"/>
                    <a:pt x="6345" y="1"/>
                    <a:pt x="6073" y="1"/>
                  </a:cubicBezTo>
                  <a:close/>
                </a:path>
              </a:pathLst>
            </a:custGeom>
            <a:solidFill>
              <a:srgbClr val="F23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8659583" y="4493304"/>
              <a:ext cx="36565" cy="161256"/>
            </a:xfrm>
            <a:custGeom>
              <a:avLst/>
              <a:gdLst/>
              <a:ahLst/>
              <a:cxnLst/>
              <a:rect l="l" t="t" r="r" b="b"/>
              <a:pathLst>
                <a:path w="680" h="2999" extrusionOk="0">
                  <a:moveTo>
                    <a:pt x="567" y="1"/>
                  </a:moveTo>
                  <a:cubicBezTo>
                    <a:pt x="516" y="1"/>
                    <a:pt x="468" y="39"/>
                    <a:pt x="458" y="90"/>
                  </a:cubicBezTo>
                  <a:lnTo>
                    <a:pt x="310" y="1017"/>
                  </a:lnTo>
                  <a:cubicBezTo>
                    <a:pt x="299" y="1077"/>
                    <a:pt x="340" y="1132"/>
                    <a:pt x="399" y="1143"/>
                  </a:cubicBezTo>
                  <a:lnTo>
                    <a:pt x="413" y="1143"/>
                  </a:lnTo>
                  <a:cubicBezTo>
                    <a:pt x="466" y="1143"/>
                    <a:pt x="510" y="1106"/>
                    <a:pt x="521" y="1055"/>
                  </a:cubicBezTo>
                  <a:lnTo>
                    <a:pt x="669" y="127"/>
                  </a:lnTo>
                  <a:cubicBezTo>
                    <a:pt x="679" y="68"/>
                    <a:pt x="639" y="13"/>
                    <a:pt x="580" y="1"/>
                  </a:cubicBezTo>
                  <a:cubicBezTo>
                    <a:pt x="576" y="1"/>
                    <a:pt x="571" y="1"/>
                    <a:pt x="567" y="1"/>
                  </a:cubicBezTo>
                  <a:close/>
                  <a:moveTo>
                    <a:pt x="267" y="1855"/>
                  </a:moveTo>
                  <a:cubicBezTo>
                    <a:pt x="216" y="1855"/>
                    <a:pt x="169" y="1890"/>
                    <a:pt x="159" y="1945"/>
                  </a:cubicBezTo>
                  <a:lnTo>
                    <a:pt x="7" y="2872"/>
                  </a:lnTo>
                  <a:cubicBezTo>
                    <a:pt x="0" y="2932"/>
                    <a:pt x="41" y="2987"/>
                    <a:pt x="96" y="2998"/>
                  </a:cubicBezTo>
                  <a:lnTo>
                    <a:pt x="114" y="2998"/>
                  </a:lnTo>
                  <a:cubicBezTo>
                    <a:pt x="166" y="2998"/>
                    <a:pt x="210" y="2961"/>
                    <a:pt x="218" y="2909"/>
                  </a:cubicBezTo>
                  <a:lnTo>
                    <a:pt x="369" y="1982"/>
                  </a:lnTo>
                  <a:cubicBezTo>
                    <a:pt x="380" y="1923"/>
                    <a:pt x="340" y="1868"/>
                    <a:pt x="280" y="1856"/>
                  </a:cubicBezTo>
                  <a:cubicBezTo>
                    <a:pt x="276" y="1856"/>
                    <a:pt x="271" y="1855"/>
                    <a:pt x="267" y="1855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8628557" y="4692739"/>
              <a:ext cx="35221" cy="34251"/>
            </a:xfrm>
            <a:custGeom>
              <a:avLst/>
              <a:gdLst/>
              <a:ahLst/>
              <a:cxnLst/>
              <a:rect l="l" t="t" r="r" b="b"/>
              <a:pathLst>
                <a:path w="655" h="637" extrusionOk="0">
                  <a:moveTo>
                    <a:pt x="544" y="1"/>
                  </a:moveTo>
                  <a:cubicBezTo>
                    <a:pt x="490" y="1"/>
                    <a:pt x="443" y="39"/>
                    <a:pt x="436" y="91"/>
                  </a:cubicBezTo>
                  <a:lnTo>
                    <a:pt x="396" y="349"/>
                  </a:lnTo>
                  <a:lnTo>
                    <a:pt x="182" y="201"/>
                  </a:lnTo>
                  <a:cubicBezTo>
                    <a:pt x="163" y="188"/>
                    <a:pt x="142" y="182"/>
                    <a:pt x="121" y="182"/>
                  </a:cubicBezTo>
                  <a:cubicBezTo>
                    <a:pt x="87" y="182"/>
                    <a:pt x="54" y="198"/>
                    <a:pt x="34" y="227"/>
                  </a:cubicBezTo>
                  <a:cubicBezTo>
                    <a:pt x="1" y="279"/>
                    <a:pt x="11" y="345"/>
                    <a:pt x="59" y="379"/>
                  </a:cubicBezTo>
                  <a:lnTo>
                    <a:pt x="410" y="619"/>
                  </a:lnTo>
                  <a:cubicBezTo>
                    <a:pt x="429" y="630"/>
                    <a:pt x="451" y="637"/>
                    <a:pt x="473" y="637"/>
                  </a:cubicBezTo>
                  <a:cubicBezTo>
                    <a:pt x="488" y="637"/>
                    <a:pt x="503" y="633"/>
                    <a:pt x="514" y="630"/>
                  </a:cubicBezTo>
                  <a:cubicBezTo>
                    <a:pt x="547" y="615"/>
                    <a:pt x="574" y="582"/>
                    <a:pt x="577" y="548"/>
                  </a:cubicBezTo>
                  <a:lnTo>
                    <a:pt x="647" y="127"/>
                  </a:lnTo>
                  <a:cubicBezTo>
                    <a:pt x="654" y="68"/>
                    <a:pt x="618" y="13"/>
                    <a:pt x="558" y="2"/>
                  </a:cubicBezTo>
                  <a:cubicBezTo>
                    <a:pt x="553" y="1"/>
                    <a:pt x="549" y="1"/>
                    <a:pt x="544" y="1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8450572" y="4598856"/>
              <a:ext cx="148466" cy="86032"/>
            </a:xfrm>
            <a:custGeom>
              <a:avLst/>
              <a:gdLst/>
              <a:ahLst/>
              <a:cxnLst/>
              <a:rect l="l" t="t" r="r" b="b"/>
              <a:pathLst>
                <a:path w="2761" h="1600" extrusionOk="0">
                  <a:moveTo>
                    <a:pt x="123" y="0"/>
                  </a:moveTo>
                  <a:cubicBezTo>
                    <a:pt x="83" y="0"/>
                    <a:pt x="45" y="22"/>
                    <a:pt x="27" y="60"/>
                  </a:cubicBezTo>
                  <a:cubicBezTo>
                    <a:pt x="0" y="111"/>
                    <a:pt x="19" y="178"/>
                    <a:pt x="75" y="203"/>
                  </a:cubicBezTo>
                  <a:lnTo>
                    <a:pt x="931" y="632"/>
                  </a:lnTo>
                  <a:cubicBezTo>
                    <a:pt x="946" y="640"/>
                    <a:pt x="965" y="643"/>
                    <a:pt x="980" y="643"/>
                  </a:cubicBezTo>
                  <a:cubicBezTo>
                    <a:pt x="1020" y="643"/>
                    <a:pt x="1057" y="621"/>
                    <a:pt x="1076" y="584"/>
                  </a:cubicBezTo>
                  <a:cubicBezTo>
                    <a:pt x="1101" y="529"/>
                    <a:pt x="1079" y="466"/>
                    <a:pt x="1028" y="440"/>
                  </a:cubicBezTo>
                  <a:lnTo>
                    <a:pt x="171" y="11"/>
                  </a:lnTo>
                  <a:cubicBezTo>
                    <a:pt x="155" y="4"/>
                    <a:pt x="139" y="0"/>
                    <a:pt x="123" y="0"/>
                  </a:cubicBezTo>
                  <a:close/>
                  <a:moveTo>
                    <a:pt x="1839" y="858"/>
                  </a:moveTo>
                  <a:cubicBezTo>
                    <a:pt x="1800" y="858"/>
                    <a:pt x="1763" y="879"/>
                    <a:pt x="1744" y="916"/>
                  </a:cubicBezTo>
                  <a:cubicBezTo>
                    <a:pt x="1719" y="969"/>
                    <a:pt x="1737" y="1031"/>
                    <a:pt x="1792" y="1061"/>
                  </a:cubicBezTo>
                  <a:lnTo>
                    <a:pt x="1884" y="1105"/>
                  </a:lnTo>
                  <a:lnTo>
                    <a:pt x="2579" y="1581"/>
                  </a:lnTo>
                  <a:cubicBezTo>
                    <a:pt x="2598" y="1593"/>
                    <a:pt x="2620" y="1600"/>
                    <a:pt x="2638" y="1600"/>
                  </a:cubicBezTo>
                  <a:cubicBezTo>
                    <a:pt x="2672" y="1600"/>
                    <a:pt x="2704" y="1581"/>
                    <a:pt x="2727" y="1552"/>
                  </a:cubicBezTo>
                  <a:cubicBezTo>
                    <a:pt x="2760" y="1504"/>
                    <a:pt x="2749" y="1438"/>
                    <a:pt x="2697" y="1404"/>
                  </a:cubicBezTo>
                  <a:lnTo>
                    <a:pt x="1992" y="920"/>
                  </a:lnTo>
                  <a:lnTo>
                    <a:pt x="1884" y="868"/>
                  </a:lnTo>
                  <a:cubicBezTo>
                    <a:pt x="1870" y="861"/>
                    <a:pt x="1854" y="858"/>
                    <a:pt x="1839" y="858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8383842" y="4565464"/>
              <a:ext cx="33662" cy="21884"/>
            </a:xfrm>
            <a:custGeom>
              <a:avLst/>
              <a:gdLst/>
              <a:ahLst/>
              <a:cxnLst/>
              <a:rect l="l" t="t" r="r" b="b"/>
              <a:pathLst>
                <a:path w="626" h="407" extrusionOk="0">
                  <a:moveTo>
                    <a:pt x="123" y="1"/>
                  </a:moveTo>
                  <a:cubicBezTo>
                    <a:pt x="83" y="1"/>
                    <a:pt x="45" y="23"/>
                    <a:pt x="27" y="60"/>
                  </a:cubicBezTo>
                  <a:cubicBezTo>
                    <a:pt x="0" y="112"/>
                    <a:pt x="19" y="178"/>
                    <a:pt x="75" y="204"/>
                  </a:cubicBezTo>
                  <a:lnTo>
                    <a:pt x="455" y="396"/>
                  </a:lnTo>
                  <a:cubicBezTo>
                    <a:pt x="470" y="403"/>
                    <a:pt x="488" y="407"/>
                    <a:pt x="503" y="407"/>
                  </a:cubicBezTo>
                  <a:cubicBezTo>
                    <a:pt x="544" y="407"/>
                    <a:pt x="581" y="385"/>
                    <a:pt x="599" y="348"/>
                  </a:cubicBezTo>
                  <a:cubicBezTo>
                    <a:pt x="625" y="293"/>
                    <a:pt x="603" y="230"/>
                    <a:pt x="551" y="204"/>
                  </a:cubicBezTo>
                  <a:lnTo>
                    <a:pt x="170" y="12"/>
                  </a:lnTo>
                  <a:cubicBezTo>
                    <a:pt x="155" y="4"/>
                    <a:pt x="139" y="1"/>
                    <a:pt x="123" y="1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8664530" y="4778718"/>
              <a:ext cx="108889" cy="201960"/>
            </a:xfrm>
            <a:custGeom>
              <a:avLst/>
              <a:gdLst/>
              <a:ahLst/>
              <a:cxnLst/>
              <a:rect l="l" t="t" r="r" b="b"/>
              <a:pathLst>
                <a:path w="2025" h="3756" extrusionOk="0">
                  <a:moveTo>
                    <a:pt x="120" y="1"/>
                  </a:moveTo>
                  <a:cubicBezTo>
                    <a:pt x="110" y="1"/>
                    <a:pt x="100" y="3"/>
                    <a:pt x="89" y="6"/>
                  </a:cubicBezTo>
                  <a:cubicBezTo>
                    <a:pt x="33" y="21"/>
                    <a:pt x="0" y="79"/>
                    <a:pt x="15" y="135"/>
                  </a:cubicBezTo>
                  <a:lnTo>
                    <a:pt x="181" y="759"/>
                  </a:lnTo>
                  <a:cubicBezTo>
                    <a:pt x="185" y="767"/>
                    <a:pt x="188" y="778"/>
                    <a:pt x="193" y="785"/>
                  </a:cubicBezTo>
                  <a:cubicBezTo>
                    <a:pt x="200" y="797"/>
                    <a:pt x="222" y="841"/>
                    <a:pt x="263" y="915"/>
                  </a:cubicBezTo>
                  <a:cubicBezTo>
                    <a:pt x="285" y="952"/>
                    <a:pt x="321" y="970"/>
                    <a:pt x="358" y="970"/>
                  </a:cubicBezTo>
                  <a:cubicBezTo>
                    <a:pt x="374" y="970"/>
                    <a:pt x="392" y="966"/>
                    <a:pt x="410" y="955"/>
                  </a:cubicBezTo>
                  <a:cubicBezTo>
                    <a:pt x="462" y="930"/>
                    <a:pt x="481" y="863"/>
                    <a:pt x="451" y="811"/>
                  </a:cubicBezTo>
                  <a:cubicBezTo>
                    <a:pt x="421" y="759"/>
                    <a:pt x="399" y="722"/>
                    <a:pt x="384" y="693"/>
                  </a:cubicBezTo>
                  <a:lnTo>
                    <a:pt x="222" y="79"/>
                  </a:lnTo>
                  <a:cubicBezTo>
                    <a:pt x="210" y="34"/>
                    <a:pt x="168" y="1"/>
                    <a:pt x="120" y="1"/>
                  </a:cubicBezTo>
                  <a:close/>
                  <a:moveTo>
                    <a:pt x="744" y="1455"/>
                  </a:moveTo>
                  <a:cubicBezTo>
                    <a:pt x="726" y="1455"/>
                    <a:pt x="708" y="1459"/>
                    <a:pt x="691" y="1469"/>
                  </a:cubicBezTo>
                  <a:cubicBezTo>
                    <a:pt x="640" y="1494"/>
                    <a:pt x="621" y="1561"/>
                    <a:pt x="650" y="1613"/>
                  </a:cubicBezTo>
                  <a:lnTo>
                    <a:pt x="1038" y="2307"/>
                  </a:lnTo>
                  <a:cubicBezTo>
                    <a:pt x="1057" y="2345"/>
                    <a:pt x="1093" y="2362"/>
                    <a:pt x="1131" y="2362"/>
                  </a:cubicBezTo>
                  <a:cubicBezTo>
                    <a:pt x="1149" y="2362"/>
                    <a:pt x="1168" y="2359"/>
                    <a:pt x="1182" y="2352"/>
                  </a:cubicBezTo>
                  <a:cubicBezTo>
                    <a:pt x="1234" y="2322"/>
                    <a:pt x="1252" y="2256"/>
                    <a:pt x="1223" y="2204"/>
                  </a:cubicBezTo>
                  <a:lnTo>
                    <a:pt x="839" y="1509"/>
                  </a:lnTo>
                  <a:cubicBezTo>
                    <a:pt x="819" y="1475"/>
                    <a:pt x="781" y="1455"/>
                    <a:pt x="744" y="1455"/>
                  </a:cubicBezTo>
                  <a:close/>
                  <a:moveTo>
                    <a:pt x="1516" y="2847"/>
                  </a:moveTo>
                  <a:cubicBezTo>
                    <a:pt x="1498" y="2847"/>
                    <a:pt x="1480" y="2852"/>
                    <a:pt x="1463" y="2861"/>
                  </a:cubicBezTo>
                  <a:cubicBezTo>
                    <a:pt x="1412" y="2887"/>
                    <a:pt x="1393" y="2954"/>
                    <a:pt x="1422" y="3005"/>
                  </a:cubicBezTo>
                  <a:lnTo>
                    <a:pt x="1811" y="3704"/>
                  </a:lnTo>
                  <a:cubicBezTo>
                    <a:pt x="1828" y="3737"/>
                    <a:pt x="1866" y="3755"/>
                    <a:pt x="1903" y="3755"/>
                  </a:cubicBezTo>
                  <a:cubicBezTo>
                    <a:pt x="1922" y="3755"/>
                    <a:pt x="1936" y="3752"/>
                    <a:pt x="1954" y="3745"/>
                  </a:cubicBezTo>
                  <a:cubicBezTo>
                    <a:pt x="2006" y="3714"/>
                    <a:pt x="2024" y="3652"/>
                    <a:pt x="1995" y="3600"/>
                  </a:cubicBezTo>
                  <a:lnTo>
                    <a:pt x="1611" y="2902"/>
                  </a:lnTo>
                  <a:cubicBezTo>
                    <a:pt x="1591" y="2867"/>
                    <a:pt x="1554" y="2847"/>
                    <a:pt x="1516" y="2847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8627750" y="4715484"/>
              <a:ext cx="38609" cy="33768"/>
            </a:xfrm>
            <a:custGeom>
              <a:avLst/>
              <a:gdLst/>
              <a:ahLst/>
              <a:cxnLst/>
              <a:rect l="l" t="t" r="r" b="b"/>
              <a:pathLst>
                <a:path w="718" h="628" extrusionOk="0">
                  <a:moveTo>
                    <a:pt x="490" y="1"/>
                  </a:moveTo>
                  <a:cubicBezTo>
                    <a:pt x="470" y="1"/>
                    <a:pt x="451" y="6"/>
                    <a:pt x="433" y="14"/>
                  </a:cubicBezTo>
                  <a:lnTo>
                    <a:pt x="67" y="240"/>
                  </a:lnTo>
                  <a:cubicBezTo>
                    <a:pt x="16" y="270"/>
                    <a:pt x="1" y="336"/>
                    <a:pt x="30" y="384"/>
                  </a:cubicBezTo>
                  <a:cubicBezTo>
                    <a:pt x="52" y="418"/>
                    <a:pt x="87" y="436"/>
                    <a:pt x="123" y="436"/>
                  </a:cubicBezTo>
                  <a:cubicBezTo>
                    <a:pt x="142" y="436"/>
                    <a:pt x="161" y="431"/>
                    <a:pt x="178" y="421"/>
                  </a:cubicBezTo>
                  <a:lnTo>
                    <a:pt x="422" y="273"/>
                  </a:lnTo>
                  <a:lnTo>
                    <a:pt x="495" y="546"/>
                  </a:lnTo>
                  <a:cubicBezTo>
                    <a:pt x="507" y="595"/>
                    <a:pt x="551" y="628"/>
                    <a:pt x="599" y="628"/>
                  </a:cubicBezTo>
                  <a:cubicBezTo>
                    <a:pt x="606" y="628"/>
                    <a:pt x="618" y="624"/>
                    <a:pt x="625" y="624"/>
                  </a:cubicBezTo>
                  <a:cubicBezTo>
                    <a:pt x="681" y="609"/>
                    <a:pt x="717" y="551"/>
                    <a:pt x="703" y="491"/>
                  </a:cubicBezTo>
                  <a:lnTo>
                    <a:pt x="592" y="81"/>
                  </a:lnTo>
                  <a:cubicBezTo>
                    <a:pt x="581" y="48"/>
                    <a:pt x="558" y="22"/>
                    <a:pt x="529" y="7"/>
                  </a:cubicBezTo>
                  <a:cubicBezTo>
                    <a:pt x="516" y="3"/>
                    <a:pt x="503" y="1"/>
                    <a:pt x="490" y="1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8427343" y="4749198"/>
              <a:ext cx="177826" cy="138673"/>
            </a:xfrm>
            <a:custGeom>
              <a:avLst/>
              <a:gdLst/>
              <a:ahLst/>
              <a:cxnLst/>
              <a:rect l="l" t="t" r="r" b="b"/>
              <a:pathLst>
                <a:path w="3307" h="2579" extrusionOk="0">
                  <a:moveTo>
                    <a:pt x="3186" y="0"/>
                  </a:moveTo>
                  <a:cubicBezTo>
                    <a:pt x="3167" y="0"/>
                    <a:pt x="3147" y="5"/>
                    <a:pt x="3129" y="16"/>
                  </a:cubicBezTo>
                  <a:lnTo>
                    <a:pt x="2468" y="418"/>
                  </a:lnTo>
                  <a:cubicBezTo>
                    <a:pt x="2417" y="451"/>
                    <a:pt x="2401" y="518"/>
                    <a:pt x="2432" y="566"/>
                  </a:cubicBezTo>
                  <a:cubicBezTo>
                    <a:pt x="2454" y="599"/>
                    <a:pt x="2487" y="618"/>
                    <a:pt x="2524" y="618"/>
                  </a:cubicBezTo>
                  <a:cubicBezTo>
                    <a:pt x="2542" y="618"/>
                    <a:pt x="2560" y="614"/>
                    <a:pt x="2579" y="603"/>
                  </a:cubicBezTo>
                  <a:lnTo>
                    <a:pt x="3240" y="197"/>
                  </a:lnTo>
                  <a:cubicBezTo>
                    <a:pt x="3292" y="167"/>
                    <a:pt x="3307" y="101"/>
                    <a:pt x="3277" y="52"/>
                  </a:cubicBezTo>
                  <a:cubicBezTo>
                    <a:pt x="3258" y="18"/>
                    <a:pt x="3222" y="0"/>
                    <a:pt x="3186" y="0"/>
                  </a:cubicBezTo>
                  <a:close/>
                  <a:moveTo>
                    <a:pt x="1874" y="831"/>
                  </a:moveTo>
                  <a:cubicBezTo>
                    <a:pt x="1849" y="831"/>
                    <a:pt x="1823" y="839"/>
                    <a:pt x="1803" y="858"/>
                  </a:cubicBezTo>
                  <a:lnTo>
                    <a:pt x="1220" y="1368"/>
                  </a:lnTo>
                  <a:cubicBezTo>
                    <a:pt x="1175" y="1409"/>
                    <a:pt x="1172" y="1475"/>
                    <a:pt x="1208" y="1519"/>
                  </a:cubicBezTo>
                  <a:cubicBezTo>
                    <a:pt x="1230" y="1542"/>
                    <a:pt x="1260" y="1556"/>
                    <a:pt x="1290" y="1556"/>
                  </a:cubicBezTo>
                  <a:cubicBezTo>
                    <a:pt x="1315" y="1556"/>
                    <a:pt x="1341" y="1545"/>
                    <a:pt x="1360" y="1530"/>
                  </a:cubicBezTo>
                  <a:lnTo>
                    <a:pt x="1944" y="1017"/>
                  </a:lnTo>
                  <a:cubicBezTo>
                    <a:pt x="1988" y="980"/>
                    <a:pt x="1995" y="909"/>
                    <a:pt x="1955" y="865"/>
                  </a:cubicBezTo>
                  <a:cubicBezTo>
                    <a:pt x="1934" y="843"/>
                    <a:pt x="1904" y="831"/>
                    <a:pt x="1874" y="831"/>
                  </a:cubicBezTo>
                  <a:close/>
                  <a:moveTo>
                    <a:pt x="708" y="1853"/>
                  </a:moveTo>
                  <a:cubicBezTo>
                    <a:pt x="683" y="1853"/>
                    <a:pt x="657" y="1862"/>
                    <a:pt x="636" y="1881"/>
                  </a:cubicBezTo>
                  <a:lnTo>
                    <a:pt x="48" y="2391"/>
                  </a:lnTo>
                  <a:cubicBezTo>
                    <a:pt x="4" y="2432"/>
                    <a:pt x="1" y="2498"/>
                    <a:pt x="41" y="2543"/>
                  </a:cubicBezTo>
                  <a:cubicBezTo>
                    <a:pt x="60" y="2565"/>
                    <a:pt x="89" y="2579"/>
                    <a:pt x="119" y="2579"/>
                  </a:cubicBezTo>
                  <a:cubicBezTo>
                    <a:pt x="144" y="2579"/>
                    <a:pt x="171" y="2568"/>
                    <a:pt x="189" y="2553"/>
                  </a:cubicBezTo>
                  <a:lnTo>
                    <a:pt x="776" y="2040"/>
                  </a:lnTo>
                  <a:cubicBezTo>
                    <a:pt x="821" y="2003"/>
                    <a:pt x="824" y="1933"/>
                    <a:pt x="787" y="1888"/>
                  </a:cubicBezTo>
                  <a:cubicBezTo>
                    <a:pt x="766" y="1865"/>
                    <a:pt x="737" y="1853"/>
                    <a:pt x="708" y="1853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8378680" y="4903787"/>
              <a:ext cx="30059" cy="26616"/>
            </a:xfrm>
            <a:custGeom>
              <a:avLst/>
              <a:gdLst/>
              <a:ahLst/>
              <a:cxnLst/>
              <a:rect l="l" t="t" r="r" b="b"/>
              <a:pathLst>
                <a:path w="559" h="495" extrusionOk="0">
                  <a:moveTo>
                    <a:pt x="440" y="0"/>
                  </a:moveTo>
                  <a:cubicBezTo>
                    <a:pt x="415" y="0"/>
                    <a:pt x="390" y="9"/>
                    <a:pt x="370" y="26"/>
                  </a:cubicBezTo>
                  <a:lnTo>
                    <a:pt x="48" y="307"/>
                  </a:lnTo>
                  <a:cubicBezTo>
                    <a:pt x="4" y="347"/>
                    <a:pt x="0" y="413"/>
                    <a:pt x="38" y="457"/>
                  </a:cubicBezTo>
                  <a:cubicBezTo>
                    <a:pt x="60" y="484"/>
                    <a:pt x="89" y="495"/>
                    <a:pt x="118" y="495"/>
                  </a:cubicBezTo>
                  <a:cubicBezTo>
                    <a:pt x="145" y="495"/>
                    <a:pt x="171" y="488"/>
                    <a:pt x="189" y="469"/>
                  </a:cubicBezTo>
                  <a:lnTo>
                    <a:pt x="510" y="188"/>
                  </a:lnTo>
                  <a:cubicBezTo>
                    <a:pt x="555" y="147"/>
                    <a:pt x="558" y="81"/>
                    <a:pt x="522" y="36"/>
                  </a:cubicBezTo>
                  <a:cubicBezTo>
                    <a:pt x="500" y="12"/>
                    <a:pt x="470" y="0"/>
                    <a:pt x="440" y="0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8912041" y="4689943"/>
              <a:ext cx="35167" cy="14410"/>
            </a:xfrm>
            <a:custGeom>
              <a:avLst/>
              <a:gdLst/>
              <a:ahLst/>
              <a:cxnLst/>
              <a:rect l="l" t="t" r="r" b="b"/>
              <a:pathLst>
                <a:path w="654" h="268" extrusionOk="0">
                  <a:moveTo>
                    <a:pt x="537" y="1"/>
                  </a:moveTo>
                  <a:cubicBezTo>
                    <a:pt x="533" y="1"/>
                    <a:pt x="529" y="1"/>
                    <a:pt x="524" y="2"/>
                  </a:cubicBezTo>
                  <a:lnTo>
                    <a:pt x="103" y="54"/>
                  </a:lnTo>
                  <a:cubicBezTo>
                    <a:pt x="45" y="61"/>
                    <a:pt x="0" y="117"/>
                    <a:pt x="11" y="175"/>
                  </a:cubicBezTo>
                  <a:cubicBezTo>
                    <a:pt x="15" y="228"/>
                    <a:pt x="62" y="268"/>
                    <a:pt x="115" y="268"/>
                  </a:cubicBezTo>
                  <a:lnTo>
                    <a:pt x="129" y="268"/>
                  </a:lnTo>
                  <a:lnTo>
                    <a:pt x="555" y="213"/>
                  </a:lnTo>
                  <a:cubicBezTo>
                    <a:pt x="609" y="206"/>
                    <a:pt x="654" y="150"/>
                    <a:pt x="647" y="95"/>
                  </a:cubicBezTo>
                  <a:cubicBezTo>
                    <a:pt x="636" y="40"/>
                    <a:pt x="588" y="1"/>
                    <a:pt x="537" y="1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8719323" y="4698976"/>
              <a:ext cx="157016" cy="23659"/>
            </a:xfrm>
            <a:custGeom>
              <a:avLst/>
              <a:gdLst/>
              <a:ahLst/>
              <a:cxnLst/>
              <a:rect l="l" t="t" r="r" b="b"/>
              <a:pathLst>
                <a:path w="2920" h="440" extrusionOk="0">
                  <a:moveTo>
                    <a:pt x="2798" y="0"/>
                  </a:moveTo>
                  <a:cubicBezTo>
                    <a:pt x="2795" y="0"/>
                    <a:pt x="2793" y="0"/>
                    <a:pt x="2790" y="0"/>
                  </a:cubicBezTo>
                  <a:lnTo>
                    <a:pt x="1895" y="115"/>
                  </a:lnTo>
                  <a:cubicBezTo>
                    <a:pt x="1837" y="122"/>
                    <a:pt x="1796" y="178"/>
                    <a:pt x="1803" y="233"/>
                  </a:cubicBezTo>
                  <a:cubicBezTo>
                    <a:pt x="1811" y="288"/>
                    <a:pt x="1859" y="329"/>
                    <a:pt x="1911" y="329"/>
                  </a:cubicBezTo>
                  <a:lnTo>
                    <a:pt x="1926" y="329"/>
                  </a:lnTo>
                  <a:lnTo>
                    <a:pt x="2819" y="215"/>
                  </a:lnTo>
                  <a:cubicBezTo>
                    <a:pt x="2879" y="207"/>
                    <a:pt x="2919" y="152"/>
                    <a:pt x="2911" y="92"/>
                  </a:cubicBezTo>
                  <a:cubicBezTo>
                    <a:pt x="2905" y="36"/>
                    <a:pt x="2853" y="0"/>
                    <a:pt x="2798" y="0"/>
                  </a:cubicBezTo>
                  <a:close/>
                  <a:moveTo>
                    <a:pt x="1012" y="174"/>
                  </a:moveTo>
                  <a:cubicBezTo>
                    <a:pt x="1010" y="174"/>
                    <a:pt x="1008" y="174"/>
                    <a:pt x="1005" y="174"/>
                  </a:cubicBezTo>
                  <a:lnTo>
                    <a:pt x="105" y="229"/>
                  </a:lnTo>
                  <a:cubicBezTo>
                    <a:pt x="45" y="233"/>
                    <a:pt x="1" y="281"/>
                    <a:pt x="4" y="340"/>
                  </a:cubicBezTo>
                  <a:cubicBezTo>
                    <a:pt x="8" y="396"/>
                    <a:pt x="56" y="440"/>
                    <a:pt x="112" y="440"/>
                  </a:cubicBezTo>
                  <a:lnTo>
                    <a:pt x="119" y="440"/>
                  </a:lnTo>
                  <a:lnTo>
                    <a:pt x="1017" y="388"/>
                  </a:lnTo>
                  <a:cubicBezTo>
                    <a:pt x="1075" y="384"/>
                    <a:pt x="1120" y="333"/>
                    <a:pt x="1116" y="273"/>
                  </a:cubicBezTo>
                  <a:cubicBezTo>
                    <a:pt x="1113" y="217"/>
                    <a:pt x="1072" y="174"/>
                    <a:pt x="1012" y="174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8648022" y="4714086"/>
              <a:ext cx="34791" cy="12905"/>
            </a:xfrm>
            <a:custGeom>
              <a:avLst/>
              <a:gdLst/>
              <a:ahLst/>
              <a:cxnLst/>
              <a:rect l="l" t="t" r="r" b="b"/>
              <a:pathLst>
                <a:path w="647" h="240" extrusionOk="0">
                  <a:moveTo>
                    <a:pt x="529" y="0"/>
                  </a:moveTo>
                  <a:lnTo>
                    <a:pt x="104" y="26"/>
                  </a:lnTo>
                  <a:cubicBezTo>
                    <a:pt x="45" y="30"/>
                    <a:pt x="1" y="81"/>
                    <a:pt x="4" y="140"/>
                  </a:cubicBezTo>
                  <a:cubicBezTo>
                    <a:pt x="8" y="195"/>
                    <a:pt x="56" y="240"/>
                    <a:pt x="111" y="240"/>
                  </a:cubicBezTo>
                  <a:lnTo>
                    <a:pt x="118" y="240"/>
                  </a:lnTo>
                  <a:lnTo>
                    <a:pt x="544" y="214"/>
                  </a:lnTo>
                  <a:cubicBezTo>
                    <a:pt x="603" y="210"/>
                    <a:pt x="647" y="159"/>
                    <a:pt x="643" y="103"/>
                  </a:cubicBezTo>
                  <a:cubicBezTo>
                    <a:pt x="640" y="45"/>
                    <a:pt x="595" y="0"/>
                    <a:pt x="529" y="0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8173326" y="4795709"/>
              <a:ext cx="906819" cy="256859"/>
            </a:xfrm>
            <a:custGeom>
              <a:avLst/>
              <a:gdLst/>
              <a:ahLst/>
              <a:cxnLst/>
              <a:rect l="l" t="t" r="r" b="b"/>
              <a:pathLst>
                <a:path w="16864" h="4777" extrusionOk="0">
                  <a:moveTo>
                    <a:pt x="10935" y="1"/>
                  </a:moveTo>
                  <a:cubicBezTo>
                    <a:pt x="9707" y="1"/>
                    <a:pt x="9034" y="1795"/>
                    <a:pt x="8038" y="1795"/>
                  </a:cubicBezTo>
                  <a:cubicBezTo>
                    <a:pt x="7767" y="1795"/>
                    <a:pt x="7473" y="1663"/>
                    <a:pt x="7137" y="1326"/>
                  </a:cubicBezTo>
                  <a:cubicBezTo>
                    <a:pt x="6794" y="984"/>
                    <a:pt x="6508" y="846"/>
                    <a:pt x="6263" y="846"/>
                  </a:cubicBezTo>
                  <a:cubicBezTo>
                    <a:pt x="5242" y="846"/>
                    <a:pt x="4927" y="3236"/>
                    <a:pt x="4150" y="3236"/>
                  </a:cubicBezTo>
                  <a:cubicBezTo>
                    <a:pt x="4015" y="3236"/>
                    <a:pt x="3866" y="3164"/>
                    <a:pt x="3698" y="2996"/>
                  </a:cubicBezTo>
                  <a:cubicBezTo>
                    <a:pt x="3428" y="2725"/>
                    <a:pt x="3120" y="2616"/>
                    <a:pt x="2800" y="2616"/>
                  </a:cubicBezTo>
                  <a:cubicBezTo>
                    <a:pt x="1500" y="2616"/>
                    <a:pt x="0" y="4418"/>
                    <a:pt x="0" y="4418"/>
                  </a:cubicBezTo>
                  <a:lnTo>
                    <a:pt x="16864" y="4777"/>
                  </a:lnTo>
                  <a:cubicBezTo>
                    <a:pt x="16864" y="4777"/>
                    <a:pt x="15323" y="3669"/>
                    <a:pt x="12497" y="846"/>
                  </a:cubicBezTo>
                  <a:cubicBezTo>
                    <a:pt x="11879" y="228"/>
                    <a:pt x="11372" y="1"/>
                    <a:pt x="10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8773785" y="4839377"/>
              <a:ext cx="43115" cy="43115"/>
            </a:xfrm>
            <a:custGeom>
              <a:avLst/>
              <a:gdLst/>
              <a:ahLst/>
              <a:cxnLst/>
              <a:rect l="l" t="t" r="r" b="b"/>
              <a:pathLst>
                <a:path w="887" h="887" extrusionOk="0">
                  <a:moveTo>
                    <a:pt x="443" y="1"/>
                  </a:moveTo>
                  <a:cubicBezTo>
                    <a:pt x="199" y="1"/>
                    <a:pt x="1" y="199"/>
                    <a:pt x="1" y="443"/>
                  </a:cubicBezTo>
                  <a:cubicBezTo>
                    <a:pt x="1" y="687"/>
                    <a:pt x="199" y="887"/>
                    <a:pt x="443" y="887"/>
                  </a:cubicBezTo>
                  <a:cubicBezTo>
                    <a:pt x="687" y="887"/>
                    <a:pt x="887" y="687"/>
                    <a:pt x="887" y="443"/>
                  </a:cubicBezTo>
                  <a:cubicBezTo>
                    <a:pt x="887" y="199"/>
                    <a:pt x="687" y="1"/>
                    <a:pt x="443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8898564" y="4965938"/>
              <a:ext cx="42969" cy="42969"/>
            </a:xfrm>
            <a:custGeom>
              <a:avLst/>
              <a:gdLst/>
              <a:ahLst/>
              <a:cxnLst/>
              <a:rect l="l" t="t" r="r" b="b"/>
              <a:pathLst>
                <a:path w="884" h="884" extrusionOk="0">
                  <a:moveTo>
                    <a:pt x="443" y="0"/>
                  </a:moveTo>
                  <a:cubicBezTo>
                    <a:pt x="199" y="0"/>
                    <a:pt x="0" y="200"/>
                    <a:pt x="0" y="444"/>
                  </a:cubicBezTo>
                  <a:cubicBezTo>
                    <a:pt x="0" y="688"/>
                    <a:pt x="199" y="883"/>
                    <a:pt x="443" y="883"/>
                  </a:cubicBezTo>
                  <a:cubicBezTo>
                    <a:pt x="687" y="883"/>
                    <a:pt x="883" y="688"/>
                    <a:pt x="883" y="444"/>
                  </a:cubicBezTo>
                  <a:cubicBezTo>
                    <a:pt x="883" y="200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8503326" y="4952163"/>
              <a:ext cx="42969" cy="42969"/>
            </a:xfrm>
            <a:custGeom>
              <a:avLst/>
              <a:gdLst/>
              <a:ahLst/>
              <a:cxnLst/>
              <a:rect l="l" t="t" r="r" b="b"/>
              <a:pathLst>
                <a:path w="884" h="884" extrusionOk="0">
                  <a:moveTo>
                    <a:pt x="443" y="0"/>
                  </a:moveTo>
                  <a:cubicBezTo>
                    <a:pt x="199" y="0"/>
                    <a:pt x="0" y="200"/>
                    <a:pt x="0" y="444"/>
                  </a:cubicBezTo>
                  <a:cubicBezTo>
                    <a:pt x="0" y="688"/>
                    <a:pt x="199" y="883"/>
                    <a:pt x="443" y="883"/>
                  </a:cubicBezTo>
                  <a:cubicBezTo>
                    <a:pt x="687" y="883"/>
                    <a:pt x="883" y="688"/>
                    <a:pt x="883" y="444"/>
                  </a:cubicBezTo>
                  <a:cubicBezTo>
                    <a:pt x="883" y="200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6" name="Google Shape;86;p3"/>
          <p:cNvGrpSpPr/>
          <p:nvPr/>
        </p:nvGrpSpPr>
        <p:grpSpPr>
          <a:xfrm>
            <a:off x="1" y="-651266"/>
            <a:ext cx="12192036" cy="3951897"/>
            <a:chOff x="0" y="-488450"/>
            <a:chExt cx="9144027" cy="2963923"/>
          </a:xfrm>
        </p:grpSpPr>
        <p:sp>
          <p:nvSpPr>
            <p:cNvPr id="87" name="Google Shape;87;p3"/>
            <p:cNvSpPr/>
            <p:nvPr/>
          </p:nvSpPr>
          <p:spPr>
            <a:xfrm>
              <a:off x="8743223" y="362600"/>
              <a:ext cx="37307" cy="38519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3" y="0"/>
                  </a:moveTo>
                  <a:cubicBezTo>
                    <a:pt x="199" y="0"/>
                    <a:pt x="0" y="199"/>
                    <a:pt x="0" y="443"/>
                  </a:cubicBezTo>
                  <a:cubicBezTo>
                    <a:pt x="0" y="687"/>
                    <a:pt x="199" y="883"/>
                    <a:pt x="443" y="883"/>
                  </a:cubicBezTo>
                  <a:cubicBezTo>
                    <a:pt x="687" y="883"/>
                    <a:pt x="884" y="687"/>
                    <a:pt x="884" y="443"/>
                  </a:cubicBezTo>
                  <a:cubicBezTo>
                    <a:pt x="884" y="199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8245126" y="569229"/>
              <a:ext cx="37307" cy="38562"/>
            </a:xfrm>
            <a:custGeom>
              <a:avLst/>
              <a:gdLst/>
              <a:ahLst/>
              <a:cxnLst/>
              <a:rect l="l" t="t" r="r" b="b"/>
              <a:pathLst>
                <a:path w="884" h="884" extrusionOk="0">
                  <a:moveTo>
                    <a:pt x="440" y="1"/>
                  </a:moveTo>
                  <a:cubicBezTo>
                    <a:pt x="196" y="1"/>
                    <a:pt x="1" y="200"/>
                    <a:pt x="1" y="444"/>
                  </a:cubicBezTo>
                  <a:cubicBezTo>
                    <a:pt x="1" y="688"/>
                    <a:pt x="196" y="884"/>
                    <a:pt x="440" y="884"/>
                  </a:cubicBezTo>
                  <a:cubicBezTo>
                    <a:pt x="684" y="884"/>
                    <a:pt x="883" y="688"/>
                    <a:pt x="883" y="444"/>
                  </a:cubicBezTo>
                  <a:cubicBezTo>
                    <a:pt x="883" y="200"/>
                    <a:pt x="684" y="1"/>
                    <a:pt x="440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8838941" y="381925"/>
              <a:ext cx="37434" cy="38562"/>
            </a:xfrm>
            <a:custGeom>
              <a:avLst/>
              <a:gdLst/>
              <a:ahLst/>
              <a:cxnLst/>
              <a:rect l="l" t="t" r="r" b="b"/>
              <a:pathLst>
                <a:path w="887" h="884" extrusionOk="0">
                  <a:moveTo>
                    <a:pt x="443" y="0"/>
                  </a:moveTo>
                  <a:cubicBezTo>
                    <a:pt x="199" y="0"/>
                    <a:pt x="0" y="196"/>
                    <a:pt x="0" y="440"/>
                  </a:cubicBezTo>
                  <a:cubicBezTo>
                    <a:pt x="0" y="684"/>
                    <a:pt x="199" y="883"/>
                    <a:pt x="443" y="883"/>
                  </a:cubicBezTo>
                  <a:cubicBezTo>
                    <a:pt x="687" y="883"/>
                    <a:pt x="887" y="684"/>
                    <a:pt x="887" y="440"/>
                  </a:cubicBezTo>
                  <a:cubicBezTo>
                    <a:pt x="887" y="196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9030757" y="580913"/>
              <a:ext cx="37265" cy="38562"/>
            </a:xfrm>
            <a:custGeom>
              <a:avLst/>
              <a:gdLst/>
              <a:ahLst/>
              <a:cxnLst/>
              <a:rect l="l" t="t" r="r" b="b"/>
              <a:pathLst>
                <a:path w="883" h="884" extrusionOk="0">
                  <a:moveTo>
                    <a:pt x="440" y="1"/>
                  </a:moveTo>
                  <a:cubicBezTo>
                    <a:pt x="196" y="1"/>
                    <a:pt x="0" y="200"/>
                    <a:pt x="0" y="444"/>
                  </a:cubicBezTo>
                  <a:cubicBezTo>
                    <a:pt x="0" y="688"/>
                    <a:pt x="196" y="884"/>
                    <a:pt x="440" y="884"/>
                  </a:cubicBezTo>
                  <a:cubicBezTo>
                    <a:pt x="684" y="884"/>
                    <a:pt x="883" y="688"/>
                    <a:pt x="883" y="444"/>
                  </a:cubicBezTo>
                  <a:cubicBezTo>
                    <a:pt x="883" y="200"/>
                    <a:pt x="684" y="1"/>
                    <a:pt x="440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8801633" y="491900"/>
              <a:ext cx="37349" cy="38562"/>
            </a:xfrm>
            <a:custGeom>
              <a:avLst/>
              <a:gdLst/>
              <a:ahLst/>
              <a:cxnLst/>
              <a:rect l="l" t="t" r="r" b="b"/>
              <a:pathLst>
                <a:path w="885" h="884" extrusionOk="0">
                  <a:moveTo>
                    <a:pt x="441" y="1"/>
                  </a:moveTo>
                  <a:cubicBezTo>
                    <a:pt x="196" y="1"/>
                    <a:pt x="1" y="200"/>
                    <a:pt x="1" y="444"/>
                  </a:cubicBezTo>
                  <a:cubicBezTo>
                    <a:pt x="1" y="688"/>
                    <a:pt x="196" y="884"/>
                    <a:pt x="441" y="884"/>
                  </a:cubicBezTo>
                  <a:cubicBezTo>
                    <a:pt x="688" y="884"/>
                    <a:pt x="884" y="688"/>
                    <a:pt x="884" y="444"/>
                  </a:cubicBezTo>
                  <a:cubicBezTo>
                    <a:pt x="884" y="200"/>
                    <a:pt x="688" y="1"/>
                    <a:pt x="441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8066773" y="500435"/>
              <a:ext cx="37476" cy="38737"/>
            </a:xfrm>
            <a:custGeom>
              <a:avLst/>
              <a:gdLst/>
              <a:ahLst/>
              <a:cxnLst/>
              <a:rect l="l" t="t" r="r" b="b"/>
              <a:pathLst>
                <a:path w="888" h="888" extrusionOk="0">
                  <a:moveTo>
                    <a:pt x="444" y="1"/>
                  </a:moveTo>
                  <a:cubicBezTo>
                    <a:pt x="200" y="1"/>
                    <a:pt x="1" y="201"/>
                    <a:pt x="1" y="444"/>
                  </a:cubicBezTo>
                  <a:cubicBezTo>
                    <a:pt x="1" y="688"/>
                    <a:pt x="200" y="887"/>
                    <a:pt x="444" y="887"/>
                  </a:cubicBezTo>
                  <a:cubicBezTo>
                    <a:pt x="688" y="887"/>
                    <a:pt x="887" y="688"/>
                    <a:pt x="887" y="444"/>
                  </a:cubicBezTo>
                  <a:cubicBezTo>
                    <a:pt x="887" y="201"/>
                    <a:pt x="688" y="1"/>
                    <a:pt x="444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0" y="-336050"/>
              <a:ext cx="9141996" cy="2811523"/>
            </a:xfrm>
            <a:custGeom>
              <a:avLst/>
              <a:gdLst/>
              <a:ahLst/>
              <a:cxnLst/>
              <a:rect l="l" t="t" r="r" b="b"/>
              <a:pathLst>
                <a:path w="94530" h="34377" extrusionOk="0">
                  <a:moveTo>
                    <a:pt x="0" y="0"/>
                  </a:moveTo>
                  <a:lnTo>
                    <a:pt x="0" y="34376"/>
                  </a:lnTo>
                  <a:cubicBezTo>
                    <a:pt x="433" y="33623"/>
                    <a:pt x="773" y="32768"/>
                    <a:pt x="1185" y="32091"/>
                  </a:cubicBezTo>
                  <a:cubicBezTo>
                    <a:pt x="2271" y="30308"/>
                    <a:pt x="3353" y="28322"/>
                    <a:pt x="5212" y="27236"/>
                  </a:cubicBezTo>
                  <a:cubicBezTo>
                    <a:pt x="7143" y="26110"/>
                    <a:pt x="9809" y="26116"/>
                    <a:pt x="11524" y="24721"/>
                  </a:cubicBezTo>
                  <a:cubicBezTo>
                    <a:pt x="13132" y="23416"/>
                    <a:pt x="13808" y="21103"/>
                    <a:pt x="15424" y="19798"/>
                  </a:cubicBezTo>
                  <a:cubicBezTo>
                    <a:pt x="16189" y="19181"/>
                    <a:pt x="17080" y="18935"/>
                    <a:pt x="18050" y="18935"/>
                  </a:cubicBezTo>
                  <a:cubicBezTo>
                    <a:pt x="21237" y="18935"/>
                    <a:pt x="25278" y="21588"/>
                    <a:pt x="28531" y="22423"/>
                  </a:cubicBezTo>
                  <a:cubicBezTo>
                    <a:pt x="32139" y="23347"/>
                    <a:pt x="35667" y="22612"/>
                    <a:pt x="39258" y="23323"/>
                  </a:cubicBezTo>
                  <a:cubicBezTo>
                    <a:pt x="41466" y="23761"/>
                    <a:pt x="44634" y="25194"/>
                    <a:pt x="47336" y="25194"/>
                  </a:cubicBezTo>
                  <a:cubicBezTo>
                    <a:pt x="48682" y="25194"/>
                    <a:pt x="49913" y="24839"/>
                    <a:pt x="50853" y="23828"/>
                  </a:cubicBezTo>
                  <a:cubicBezTo>
                    <a:pt x="51750" y="22866"/>
                    <a:pt x="51736" y="21419"/>
                    <a:pt x="52234" y="20276"/>
                  </a:cubicBezTo>
                  <a:cubicBezTo>
                    <a:pt x="53513" y="17341"/>
                    <a:pt x="56248" y="15039"/>
                    <a:pt x="58749" y="13177"/>
                  </a:cubicBezTo>
                  <a:cubicBezTo>
                    <a:pt x="61470" y="11149"/>
                    <a:pt x="63838" y="9633"/>
                    <a:pt x="66727" y="9633"/>
                  </a:cubicBezTo>
                  <a:cubicBezTo>
                    <a:pt x="67748" y="9633"/>
                    <a:pt x="68835" y="9822"/>
                    <a:pt x="70025" y="10246"/>
                  </a:cubicBezTo>
                  <a:cubicBezTo>
                    <a:pt x="71133" y="10639"/>
                    <a:pt x="73675" y="11507"/>
                    <a:pt x="76327" y="11507"/>
                  </a:cubicBezTo>
                  <a:cubicBezTo>
                    <a:pt x="78084" y="11507"/>
                    <a:pt x="79891" y="11126"/>
                    <a:pt x="81360" y="9971"/>
                  </a:cubicBezTo>
                  <a:cubicBezTo>
                    <a:pt x="82979" y="8697"/>
                    <a:pt x="83583" y="6477"/>
                    <a:pt x="85535" y="5615"/>
                  </a:cubicBezTo>
                  <a:cubicBezTo>
                    <a:pt x="87071" y="4938"/>
                    <a:pt x="88864" y="5227"/>
                    <a:pt x="90493" y="5051"/>
                  </a:cubicBezTo>
                  <a:cubicBezTo>
                    <a:pt x="91988" y="4893"/>
                    <a:pt x="93389" y="4323"/>
                    <a:pt x="94530" y="3412"/>
                  </a:cubicBezTo>
                  <a:lnTo>
                    <a:pt x="94530" y="0"/>
                  </a:ln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0" y="-336050"/>
              <a:ext cx="9141996" cy="2495587"/>
            </a:xfrm>
            <a:custGeom>
              <a:avLst/>
              <a:gdLst/>
              <a:ahLst/>
              <a:cxnLst/>
              <a:rect l="l" t="t" r="r" b="b"/>
              <a:pathLst>
                <a:path w="94530" h="30514" extrusionOk="0">
                  <a:moveTo>
                    <a:pt x="0" y="0"/>
                  </a:moveTo>
                  <a:lnTo>
                    <a:pt x="0" y="30514"/>
                  </a:lnTo>
                  <a:cubicBezTo>
                    <a:pt x="0" y="30514"/>
                    <a:pt x="6604" y="17784"/>
                    <a:pt x="18705" y="17152"/>
                  </a:cubicBezTo>
                  <a:cubicBezTo>
                    <a:pt x="19306" y="17121"/>
                    <a:pt x="19890" y="17106"/>
                    <a:pt x="20459" y="17106"/>
                  </a:cubicBezTo>
                  <a:cubicBezTo>
                    <a:pt x="29960" y="17106"/>
                    <a:pt x="35106" y="21218"/>
                    <a:pt x="42966" y="21218"/>
                  </a:cubicBezTo>
                  <a:cubicBezTo>
                    <a:pt x="44102" y="21218"/>
                    <a:pt x="45295" y="21132"/>
                    <a:pt x="46565" y="20935"/>
                  </a:cubicBezTo>
                  <a:cubicBezTo>
                    <a:pt x="56962" y="19326"/>
                    <a:pt x="54234" y="5566"/>
                    <a:pt x="63797" y="5566"/>
                  </a:cubicBezTo>
                  <a:cubicBezTo>
                    <a:pt x="63975" y="5566"/>
                    <a:pt x="64157" y="5571"/>
                    <a:pt x="64343" y="5580"/>
                  </a:cubicBezTo>
                  <a:cubicBezTo>
                    <a:pt x="66851" y="5711"/>
                    <a:pt x="69662" y="5840"/>
                    <a:pt x="72564" y="5840"/>
                  </a:cubicBezTo>
                  <a:cubicBezTo>
                    <a:pt x="80697" y="5840"/>
                    <a:pt x="89554" y="4827"/>
                    <a:pt x="94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0" y="-336050"/>
              <a:ext cx="9141996" cy="2495587"/>
            </a:xfrm>
            <a:custGeom>
              <a:avLst/>
              <a:gdLst/>
              <a:ahLst/>
              <a:cxnLst/>
              <a:rect l="l" t="t" r="r" b="b"/>
              <a:pathLst>
                <a:path w="94530" h="30514" extrusionOk="0">
                  <a:moveTo>
                    <a:pt x="82266" y="478"/>
                  </a:moveTo>
                  <a:cubicBezTo>
                    <a:pt x="82805" y="478"/>
                    <a:pt x="83171" y="756"/>
                    <a:pt x="83377" y="1237"/>
                  </a:cubicBezTo>
                  <a:cubicBezTo>
                    <a:pt x="83763" y="2137"/>
                    <a:pt x="82386" y="3260"/>
                    <a:pt x="80606" y="3260"/>
                  </a:cubicBezTo>
                  <a:cubicBezTo>
                    <a:pt x="80007" y="3260"/>
                    <a:pt x="79363" y="3133"/>
                    <a:pt x="78725" y="2828"/>
                  </a:cubicBezTo>
                  <a:cubicBezTo>
                    <a:pt x="77852" y="2409"/>
                    <a:pt x="77794" y="1265"/>
                    <a:pt x="78869" y="1104"/>
                  </a:cubicBezTo>
                  <a:cubicBezTo>
                    <a:pt x="79171" y="1058"/>
                    <a:pt x="79410" y="1050"/>
                    <a:pt x="79619" y="1050"/>
                  </a:cubicBezTo>
                  <a:cubicBezTo>
                    <a:pt x="79740" y="1050"/>
                    <a:pt x="79851" y="1053"/>
                    <a:pt x="79960" y="1053"/>
                  </a:cubicBezTo>
                  <a:cubicBezTo>
                    <a:pt x="80317" y="1053"/>
                    <a:pt x="80641" y="1022"/>
                    <a:pt x="81171" y="763"/>
                  </a:cubicBezTo>
                  <a:cubicBezTo>
                    <a:pt x="81594" y="568"/>
                    <a:pt x="81958" y="478"/>
                    <a:pt x="82266" y="478"/>
                  </a:cubicBezTo>
                  <a:close/>
                  <a:moveTo>
                    <a:pt x="28271" y="7419"/>
                  </a:moveTo>
                  <a:cubicBezTo>
                    <a:pt x="29152" y="7419"/>
                    <a:pt x="30200" y="7776"/>
                    <a:pt x="30871" y="8198"/>
                  </a:cubicBezTo>
                  <a:cubicBezTo>
                    <a:pt x="31582" y="8649"/>
                    <a:pt x="32197" y="9061"/>
                    <a:pt x="32997" y="9383"/>
                  </a:cubicBezTo>
                  <a:cubicBezTo>
                    <a:pt x="33640" y="9645"/>
                    <a:pt x="34358" y="9806"/>
                    <a:pt x="34970" y="10140"/>
                  </a:cubicBezTo>
                  <a:cubicBezTo>
                    <a:pt x="36361" y="10902"/>
                    <a:pt x="35794" y="12517"/>
                    <a:pt x="34444" y="12933"/>
                  </a:cubicBezTo>
                  <a:cubicBezTo>
                    <a:pt x="34108" y="13037"/>
                    <a:pt x="33748" y="13084"/>
                    <a:pt x="33373" y="13084"/>
                  </a:cubicBezTo>
                  <a:cubicBezTo>
                    <a:pt x="30684" y="13084"/>
                    <a:pt x="27262" y="10647"/>
                    <a:pt x="26710" y="9209"/>
                  </a:cubicBezTo>
                  <a:cubicBezTo>
                    <a:pt x="26491" y="7876"/>
                    <a:pt x="27274" y="7419"/>
                    <a:pt x="28271" y="7419"/>
                  </a:cubicBezTo>
                  <a:close/>
                  <a:moveTo>
                    <a:pt x="38767" y="11448"/>
                  </a:moveTo>
                  <a:cubicBezTo>
                    <a:pt x="39217" y="11448"/>
                    <a:pt x="39833" y="11640"/>
                    <a:pt x="40639" y="12184"/>
                  </a:cubicBezTo>
                  <a:cubicBezTo>
                    <a:pt x="41140" y="12524"/>
                    <a:pt x="41989" y="13276"/>
                    <a:pt x="41460" y="13874"/>
                  </a:cubicBezTo>
                  <a:cubicBezTo>
                    <a:pt x="41136" y="14242"/>
                    <a:pt x="40630" y="14376"/>
                    <a:pt x="40104" y="14376"/>
                  </a:cubicBezTo>
                  <a:cubicBezTo>
                    <a:pt x="39574" y="14376"/>
                    <a:pt x="39025" y="14241"/>
                    <a:pt x="38622" y="14074"/>
                  </a:cubicBezTo>
                  <a:cubicBezTo>
                    <a:pt x="37756" y="13713"/>
                    <a:pt x="38024" y="13088"/>
                    <a:pt x="37794" y="12363"/>
                  </a:cubicBezTo>
                  <a:cubicBezTo>
                    <a:pt x="37693" y="12045"/>
                    <a:pt x="37973" y="11448"/>
                    <a:pt x="38767" y="11448"/>
                  </a:cubicBezTo>
                  <a:close/>
                  <a:moveTo>
                    <a:pt x="55358" y="0"/>
                  </a:moveTo>
                  <a:cubicBezTo>
                    <a:pt x="52702" y="860"/>
                    <a:pt x="50311" y="2127"/>
                    <a:pt x="48923" y="4447"/>
                  </a:cubicBezTo>
                  <a:cubicBezTo>
                    <a:pt x="47961" y="6058"/>
                    <a:pt x="47964" y="7690"/>
                    <a:pt x="46236" y="8772"/>
                  </a:cubicBezTo>
                  <a:cubicBezTo>
                    <a:pt x="45027" y="9528"/>
                    <a:pt x="43540" y="9809"/>
                    <a:pt x="42006" y="9809"/>
                  </a:cubicBezTo>
                  <a:cubicBezTo>
                    <a:pt x="40075" y="9809"/>
                    <a:pt x="38070" y="9363"/>
                    <a:pt x="36457" y="8861"/>
                  </a:cubicBezTo>
                  <a:cubicBezTo>
                    <a:pt x="32479" y="7628"/>
                    <a:pt x="28988" y="4550"/>
                    <a:pt x="24854" y="3879"/>
                  </a:cubicBezTo>
                  <a:cubicBezTo>
                    <a:pt x="24391" y="3804"/>
                    <a:pt x="23933" y="3768"/>
                    <a:pt x="23479" y="3768"/>
                  </a:cubicBezTo>
                  <a:cubicBezTo>
                    <a:pt x="21754" y="3768"/>
                    <a:pt x="20103" y="4287"/>
                    <a:pt x="18578" y="5144"/>
                  </a:cubicBezTo>
                  <a:cubicBezTo>
                    <a:pt x="16492" y="6319"/>
                    <a:pt x="15812" y="7563"/>
                    <a:pt x="14520" y="9439"/>
                  </a:cubicBezTo>
                  <a:cubicBezTo>
                    <a:pt x="13190" y="11359"/>
                    <a:pt x="10991" y="12026"/>
                    <a:pt x="8751" y="12112"/>
                  </a:cubicBezTo>
                  <a:cubicBezTo>
                    <a:pt x="8652" y="12116"/>
                    <a:pt x="8554" y="12118"/>
                    <a:pt x="8457" y="12118"/>
                  </a:cubicBezTo>
                  <a:cubicBezTo>
                    <a:pt x="6622" y="12118"/>
                    <a:pt x="5067" y="11476"/>
                    <a:pt x="3299" y="11342"/>
                  </a:cubicBezTo>
                  <a:cubicBezTo>
                    <a:pt x="3155" y="11331"/>
                    <a:pt x="3013" y="11325"/>
                    <a:pt x="2872" y="11325"/>
                  </a:cubicBezTo>
                  <a:cubicBezTo>
                    <a:pt x="1797" y="11325"/>
                    <a:pt x="821" y="11643"/>
                    <a:pt x="0" y="12180"/>
                  </a:cubicBezTo>
                  <a:lnTo>
                    <a:pt x="0" y="30514"/>
                  </a:lnTo>
                  <a:cubicBezTo>
                    <a:pt x="0" y="30514"/>
                    <a:pt x="6604" y="17784"/>
                    <a:pt x="18705" y="17152"/>
                  </a:cubicBezTo>
                  <a:cubicBezTo>
                    <a:pt x="19306" y="17121"/>
                    <a:pt x="19890" y="17106"/>
                    <a:pt x="20459" y="17106"/>
                  </a:cubicBezTo>
                  <a:cubicBezTo>
                    <a:pt x="29960" y="17106"/>
                    <a:pt x="35106" y="21218"/>
                    <a:pt x="42966" y="21218"/>
                  </a:cubicBezTo>
                  <a:cubicBezTo>
                    <a:pt x="44102" y="21218"/>
                    <a:pt x="45295" y="21132"/>
                    <a:pt x="46565" y="20935"/>
                  </a:cubicBezTo>
                  <a:cubicBezTo>
                    <a:pt x="56962" y="19326"/>
                    <a:pt x="54234" y="5566"/>
                    <a:pt x="63797" y="5566"/>
                  </a:cubicBezTo>
                  <a:cubicBezTo>
                    <a:pt x="63975" y="5566"/>
                    <a:pt x="64157" y="5571"/>
                    <a:pt x="64343" y="5580"/>
                  </a:cubicBezTo>
                  <a:cubicBezTo>
                    <a:pt x="66851" y="5711"/>
                    <a:pt x="69662" y="5840"/>
                    <a:pt x="72564" y="5840"/>
                  </a:cubicBezTo>
                  <a:cubicBezTo>
                    <a:pt x="80697" y="5840"/>
                    <a:pt x="89554" y="4827"/>
                    <a:pt x="945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0" y="-336050"/>
              <a:ext cx="9144027" cy="2712318"/>
            </a:xfrm>
            <a:custGeom>
              <a:avLst/>
              <a:gdLst/>
              <a:ahLst/>
              <a:cxnLst/>
              <a:rect l="l" t="t" r="r" b="b"/>
              <a:pathLst>
                <a:path w="94551" h="33164" extrusionOk="0">
                  <a:moveTo>
                    <a:pt x="91444" y="0"/>
                  </a:moveTo>
                  <a:cubicBezTo>
                    <a:pt x="91444" y="0"/>
                    <a:pt x="86459" y="4064"/>
                    <a:pt x="80493" y="4064"/>
                  </a:cubicBezTo>
                  <a:cubicBezTo>
                    <a:pt x="80238" y="4064"/>
                    <a:pt x="79980" y="4056"/>
                    <a:pt x="79722" y="4041"/>
                  </a:cubicBezTo>
                  <a:cubicBezTo>
                    <a:pt x="74914" y="3753"/>
                    <a:pt x="71867" y="2658"/>
                    <a:pt x="67952" y="2658"/>
                  </a:cubicBezTo>
                  <a:cubicBezTo>
                    <a:pt x="66732" y="2658"/>
                    <a:pt x="65429" y="2764"/>
                    <a:pt x="63961" y="3034"/>
                  </a:cubicBezTo>
                  <a:cubicBezTo>
                    <a:pt x="57784" y="4168"/>
                    <a:pt x="57155" y="9841"/>
                    <a:pt x="54383" y="10847"/>
                  </a:cubicBezTo>
                  <a:cubicBezTo>
                    <a:pt x="51609" y="11857"/>
                    <a:pt x="54760" y="15506"/>
                    <a:pt x="48332" y="16582"/>
                  </a:cubicBezTo>
                  <a:cubicBezTo>
                    <a:pt x="44291" y="17258"/>
                    <a:pt x="42763" y="19013"/>
                    <a:pt x="39201" y="19013"/>
                  </a:cubicBezTo>
                  <a:cubicBezTo>
                    <a:pt x="37093" y="19013"/>
                    <a:pt x="34273" y="18398"/>
                    <a:pt x="29799" y="16582"/>
                  </a:cubicBezTo>
                  <a:cubicBezTo>
                    <a:pt x="25948" y="15019"/>
                    <a:pt x="23494" y="14530"/>
                    <a:pt x="21546" y="14530"/>
                  </a:cubicBezTo>
                  <a:cubicBezTo>
                    <a:pt x="18391" y="14530"/>
                    <a:pt x="16564" y="15813"/>
                    <a:pt x="12279" y="15891"/>
                  </a:cubicBezTo>
                  <a:cubicBezTo>
                    <a:pt x="7108" y="15988"/>
                    <a:pt x="9926" y="20303"/>
                    <a:pt x="4964" y="20808"/>
                  </a:cubicBezTo>
                  <a:cubicBezTo>
                    <a:pt x="0" y="21313"/>
                    <a:pt x="0" y="24113"/>
                    <a:pt x="0" y="24113"/>
                  </a:cubicBezTo>
                  <a:lnTo>
                    <a:pt x="0" y="33163"/>
                  </a:lnTo>
                  <a:cubicBezTo>
                    <a:pt x="0" y="33163"/>
                    <a:pt x="3450" y="24646"/>
                    <a:pt x="8366" y="24113"/>
                  </a:cubicBezTo>
                  <a:cubicBezTo>
                    <a:pt x="13031" y="23608"/>
                    <a:pt x="13724" y="18365"/>
                    <a:pt x="18518" y="18365"/>
                  </a:cubicBezTo>
                  <a:cubicBezTo>
                    <a:pt x="18777" y="18365"/>
                    <a:pt x="19049" y="18381"/>
                    <a:pt x="19333" y="18413"/>
                  </a:cubicBezTo>
                  <a:cubicBezTo>
                    <a:pt x="24883" y="19042"/>
                    <a:pt x="28160" y="21818"/>
                    <a:pt x="32066" y="22069"/>
                  </a:cubicBezTo>
                  <a:cubicBezTo>
                    <a:pt x="32745" y="22113"/>
                    <a:pt x="33450" y="22126"/>
                    <a:pt x="34171" y="22126"/>
                  </a:cubicBezTo>
                  <a:cubicBezTo>
                    <a:pt x="35281" y="22126"/>
                    <a:pt x="36429" y="22094"/>
                    <a:pt x="37576" y="22094"/>
                  </a:cubicBezTo>
                  <a:cubicBezTo>
                    <a:pt x="39978" y="22094"/>
                    <a:pt x="42377" y="22232"/>
                    <a:pt x="44421" y="23079"/>
                  </a:cubicBezTo>
                  <a:cubicBezTo>
                    <a:pt x="45569" y="23553"/>
                    <a:pt x="46852" y="23767"/>
                    <a:pt x="48117" y="23767"/>
                  </a:cubicBezTo>
                  <a:cubicBezTo>
                    <a:pt x="50882" y="23767"/>
                    <a:pt x="53556" y="22744"/>
                    <a:pt x="54506" y="21186"/>
                  </a:cubicBezTo>
                  <a:cubicBezTo>
                    <a:pt x="55894" y="18918"/>
                    <a:pt x="54760" y="14884"/>
                    <a:pt x="56777" y="12867"/>
                  </a:cubicBezTo>
                  <a:cubicBezTo>
                    <a:pt x="58559" y="11083"/>
                    <a:pt x="61324" y="7632"/>
                    <a:pt x="65593" y="7632"/>
                  </a:cubicBezTo>
                  <a:cubicBezTo>
                    <a:pt x="66158" y="7632"/>
                    <a:pt x="66748" y="7692"/>
                    <a:pt x="67366" y="7824"/>
                  </a:cubicBezTo>
                  <a:cubicBezTo>
                    <a:pt x="71935" y="8803"/>
                    <a:pt x="73644" y="10344"/>
                    <a:pt x="76314" y="10344"/>
                  </a:cubicBezTo>
                  <a:cubicBezTo>
                    <a:pt x="76738" y="10344"/>
                    <a:pt x="77186" y="10305"/>
                    <a:pt x="77673" y="10219"/>
                  </a:cubicBezTo>
                  <a:cubicBezTo>
                    <a:pt x="81233" y="9590"/>
                    <a:pt x="82494" y="7068"/>
                    <a:pt x="85772" y="6814"/>
                  </a:cubicBezTo>
                  <a:cubicBezTo>
                    <a:pt x="89050" y="6563"/>
                    <a:pt x="91861" y="5165"/>
                    <a:pt x="94550" y="2017"/>
                  </a:cubicBezTo>
                  <a:lnTo>
                    <a:pt x="945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3259601" y="867698"/>
              <a:ext cx="146612" cy="94707"/>
            </a:xfrm>
            <a:custGeom>
              <a:avLst/>
              <a:gdLst/>
              <a:ahLst/>
              <a:cxnLst/>
              <a:rect l="l" t="t" r="r" b="b"/>
              <a:pathLst>
                <a:path w="1516" h="1158" extrusionOk="0">
                  <a:moveTo>
                    <a:pt x="756" y="0"/>
                  </a:moveTo>
                  <a:cubicBezTo>
                    <a:pt x="340" y="0"/>
                    <a:pt x="1" y="257"/>
                    <a:pt x="1" y="581"/>
                  </a:cubicBezTo>
                  <a:cubicBezTo>
                    <a:pt x="1" y="900"/>
                    <a:pt x="340" y="1158"/>
                    <a:pt x="756" y="1158"/>
                  </a:cubicBezTo>
                  <a:cubicBezTo>
                    <a:pt x="1176" y="1158"/>
                    <a:pt x="1516" y="900"/>
                    <a:pt x="1516" y="581"/>
                  </a:cubicBezTo>
                  <a:cubicBezTo>
                    <a:pt x="1516" y="257"/>
                    <a:pt x="1176" y="0"/>
                    <a:pt x="7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3519750" y="962323"/>
              <a:ext cx="109766" cy="55123"/>
            </a:xfrm>
            <a:custGeom>
              <a:avLst/>
              <a:gdLst/>
              <a:ahLst/>
              <a:cxnLst/>
              <a:rect l="l" t="t" r="r" b="b"/>
              <a:pathLst>
                <a:path w="1135" h="674" extrusionOk="0">
                  <a:moveTo>
                    <a:pt x="568" y="1"/>
                  </a:moveTo>
                  <a:cubicBezTo>
                    <a:pt x="255" y="1"/>
                    <a:pt x="1" y="152"/>
                    <a:pt x="1" y="337"/>
                  </a:cubicBezTo>
                  <a:cubicBezTo>
                    <a:pt x="1" y="523"/>
                    <a:pt x="255" y="674"/>
                    <a:pt x="568" y="674"/>
                  </a:cubicBezTo>
                  <a:cubicBezTo>
                    <a:pt x="880" y="674"/>
                    <a:pt x="1134" y="523"/>
                    <a:pt x="1134" y="337"/>
                  </a:cubicBezTo>
                  <a:cubicBezTo>
                    <a:pt x="1134" y="152"/>
                    <a:pt x="880" y="1"/>
                    <a:pt x="5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3519750" y="867698"/>
              <a:ext cx="109766" cy="47517"/>
            </a:xfrm>
            <a:custGeom>
              <a:avLst/>
              <a:gdLst/>
              <a:ahLst/>
              <a:cxnLst/>
              <a:rect l="l" t="t" r="r" b="b"/>
              <a:pathLst>
                <a:path w="1135" h="581" extrusionOk="0">
                  <a:moveTo>
                    <a:pt x="568" y="0"/>
                  </a:moveTo>
                  <a:cubicBezTo>
                    <a:pt x="255" y="0"/>
                    <a:pt x="1" y="130"/>
                    <a:pt x="1" y="289"/>
                  </a:cubicBezTo>
                  <a:cubicBezTo>
                    <a:pt x="1" y="450"/>
                    <a:pt x="255" y="581"/>
                    <a:pt x="568" y="581"/>
                  </a:cubicBezTo>
                  <a:cubicBezTo>
                    <a:pt x="880" y="581"/>
                    <a:pt x="1134" y="450"/>
                    <a:pt x="1134" y="289"/>
                  </a:cubicBezTo>
                  <a:cubicBezTo>
                    <a:pt x="1134" y="130"/>
                    <a:pt x="880" y="0"/>
                    <a:pt x="5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1422697" y="642464"/>
              <a:ext cx="158701" cy="100514"/>
            </a:xfrm>
            <a:custGeom>
              <a:avLst/>
              <a:gdLst/>
              <a:ahLst/>
              <a:cxnLst/>
              <a:rect l="l" t="t" r="r" b="b"/>
              <a:pathLst>
                <a:path w="1641" h="1229" extrusionOk="0">
                  <a:moveTo>
                    <a:pt x="880" y="1"/>
                  </a:moveTo>
                  <a:cubicBezTo>
                    <a:pt x="831" y="1"/>
                    <a:pt x="781" y="5"/>
                    <a:pt x="730" y="12"/>
                  </a:cubicBezTo>
                  <a:cubicBezTo>
                    <a:pt x="307" y="74"/>
                    <a:pt x="1" y="397"/>
                    <a:pt x="53" y="730"/>
                  </a:cubicBezTo>
                  <a:cubicBezTo>
                    <a:pt x="95" y="1025"/>
                    <a:pt x="402" y="1229"/>
                    <a:pt x="766" y="1229"/>
                  </a:cubicBezTo>
                  <a:cubicBezTo>
                    <a:pt x="814" y="1229"/>
                    <a:pt x="862" y="1225"/>
                    <a:pt x="911" y="1218"/>
                  </a:cubicBezTo>
                  <a:cubicBezTo>
                    <a:pt x="1334" y="1153"/>
                    <a:pt x="1640" y="830"/>
                    <a:pt x="1588" y="500"/>
                  </a:cubicBezTo>
                  <a:cubicBezTo>
                    <a:pt x="1546" y="206"/>
                    <a:pt x="1243" y="1"/>
                    <a:pt x="8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1666695" y="625698"/>
              <a:ext cx="71179" cy="60276"/>
            </a:xfrm>
            <a:custGeom>
              <a:avLst/>
              <a:gdLst/>
              <a:ahLst/>
              <a:cxnLst/>
              <a:rect l="l" t="t" r="r" b="b"/>
              <a:pathLst>
                <a:path w="736" h="737" extrusionOk="0">
                  <a:moveTo>
                    <a:pt x="367" y="1"/>
                  </a:moveTo>
                  <a:cubicBezTo>
                    <a:pt x="165" y="1"/>
                    <a:pt x="0" y="165"/>
                    <a:pt x="0" y="368"/>
                  </a:cubicBezTo>
                  <a:cubicBezTo>
                    <a:pt x="0" y="571"/>
                    <a:pt x="165" y="736"/>
                    <a:pt x="367" y="736"/>
                  </a:cubicBezTo>
                  <a:cubicBezTo>
                    <a:pt x="570" y="736"/>
                    <a:pt x="735" y="571"/>
                    <a:pt x="735" y="368"/>
                  </a:cubicBezTo>
                  <a:cubicBezTo>
                    <a:pt x="735" y="165"/>
                    <a:pt x="570" y="1"/>
                    <a:pt x="3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1564957" y="563869"/>
              <a:ext cx="63248" cy="53242"/>
            </a:xfrm>
            <a:custGeom>
              <a:avLst/>
              <a:gdLst/>
              <a:ahLst/>
              <a:cxnLst/>
              <a:rect l="l" t="t" r="r" b="b"/>
              <a:pathLst>
                <a:path w="654" h="651" extrusionOk="0">
                  <a:moveTo>
                    <a:pt x="327" y="0"/>
                  </a:moveTo>
                  <a:cubicBezTo>
                    <a:pt x="149" y="0"/>
                    <a:pt x="1" y="145"/>
                    <a:pt x="1" y="324"/>
                  </a:cubicBezTo>
                  <a:cubicBezTo>
                    <a:pt x="1" y="506"/>
                    <a:pt x="149" y="650"/>
                    <a:pt x="327" y="650"/>
                  </a:cubicBezTo>
                  <a:cubicBezTo>
                    <a:pt x="506" y="650"/>
                    <a:pt x="653" y="506"/>
                    <a:pt x="653" y="324"/>
                  </a:cubicBezTo>
                  <a:cubicBezTo>
                    <a:pt x="653" y="145"/>
                    <a:pt x="506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697374" y="1056329"/>
              <a:ext cx="45647" cy="38848"/>
            </a:xfrm>
            <a:custGeom>
              <a:avLst/>
              <a:gdLst/>
              <a:ahLst/>
              <a:cxnLst/>
              <a:rect l="l" t="t" r="r" b="b"/>
              <a:pathLst>
                <a:path w="472" h="475" extrusionOk="0">
                  <a:moveTo>
                    <a:pt x="238" y="0"/>
                  </a:moveTo>
                  <a:cubicBezTo>
                    <a:pt x="108" y="0"/>
                    <a:pt x="0" y="106"/>
                    <a:pt x="0" y="237"/>
                  </a:cubicBezTo>
                  <a:cubicBezTo>
                    <a:pt x="0" y="368"/>
                    <a:pt x="108" y="474"/>
                    <a:pt x="238" y="474"/>
                  </a:cubicBezTo>
                  <a:cubicBezTo>
                    <a:pt x="368" y="474"/>
                    <a:pt x="471" y="368"/>
                    <a:pt x="471" y="237"/>
                  </a:cubicBezTo>
                  <a:cubicBezTo>
                    <a:pt x="471" y="106"/>
                    <a:pt x="368" y="0"/>
                    <a:pt x="2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7258547" y="-335595"/>
              <a:ext cx="166921" cy="113845"/>
            </a:xfrm>
            <a:custGeom>
              <a:avLst/>
              <a:gdLst/>
              <a:ahLst/>
              <a:cxnLst/>
              <a:rect l="l" t="t" r="r" b="b"/>
              <a:pathLst>
                <a:path w="1726" h="1392" extrusionOk="0">
                  <a:moveTo>
                    <a:pt x="863" y="1"/>
                  </a:moveTo>
                  <a:cubicBezTo>
                    <a:pt x="389" y="1"/>
                    <a:pt x="0" y="313"/>
                    <a:pt x="0" y="695"/>
                  </a:cubicBezTo>
                  <a:cubicBezTo>
                    <a:pt x="0" y="1079"/>
                    <a:pt x="389" y="1392"/>
                    <a:pt x="863" y="1392"/>
                  </a:cubicBezTo>
                  <a:cubicBezTo>
                    <a:pt x="1337" y="1392"/>
                    <a:pt x="1725" y="1079"/>
                    <a:pt x="1725" y="695"/>
                  </a:cubicBezTo>
                  <a:cubicBezTo>
                    <a:pt x="1725" y="313"/>
                    <a:pt x="1337" y="1"/>
                    <a:pt x="8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7506414" y="-236963"/>
              <a:ext cx="57252" cy="48171"/>
            </a:xfrm>
            <a:custGeom>
              <a:avLst/>
              <a:gdLst/>
              <a:ahLst/>
              <a:cxnLst/>
              <a:rect l="l" t="t" r="r" b="b"/>
              <a:pathLst>
                <a:path w="592" h="589" extrusionOk="0">
                  <a:moveTo>
                    <a:pt x="296" y="0"/>
                  </a:moveTo>
                  <a:cubicBezTo>
                    <a:pt x="135" y="0"/>
                    <a:pt x="1" y="131"/>
                    <a:pt x="1" y="293"/>
                  </a:cubicBezTo>
                  <a:cubicBezTo>
                    <a:pt x="1" y="458"/>
                    <a:pt x="135" y="588"/>
                    <a:pt x="296" y="588"/>
                  </a:cubicBezTo>
                  <a:cubicBezTo>
                    <a:pt x="458" y="588"/>
                    <a:pt x="591" y="458"/>
                    <a:pt x="591" y="293"/>
                  </a:cubicBezTo>
                  <a:cubicBezTo>
                    <a:pt x="591" y="131"/>
                    <a:pt x="458" y="0"/>
                    <a:pt x="2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5153564" y="271654"/>
              <a:ext cx="138295" cy="78514"/>
            </a:xfrm>
            <a:custGeom>
              <a:avLst/>
              <a:gdLst/>
              <a:ahLst/>
              <a:cxnLst/>
              <a:rect l="l" t="t" r="r" b="b"/>
              <a:pathLst>
                <a:path w="1430" h="960" extrusionOk="0">
                  <a:moveTo>
                    <a:pt x="715" y="0"/>
                  </a:moveTo>
                  <a:cubicBezTo>
                    <a:pt x="320" y="0"/>
                    <a:pt x="1" y="213"/>
                    <a:pt x="1" y="478"/>
                  </a:cubicBezTo>
                  <a:cubicBezTo>
                    <a:pt x="1" y="743"/>
                    <a:pt x="320" y="959"/>
                    <a:pt x="715" y="959"/>
                  </a:cubicBezTo>
                  <a:cubicBezTo>
                    <a:pt x="1110" y="959"/>
                    <a:pt x="1430" y="743"/>
                    <a:pt x="1430" y="478"/>
                  </a:cubicBezTo>
                  <a:cubicBezTo>
                    <a:pt x="1430" y="213"/>
                    <a:pt x="1110" y="0"/>
                    <a:pt x="7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5324063" y="202791"/>
              <a:ext cx="61217" cy="51770"/>
            </a:xfrm>
            <a:custGeom>
              <a:avLst/>
              <a:gdLst/>
              <a:ahLst/>
              <a:cxnLst/>
              <a:rect l="l" t="t" r="r" b="b"/>
              <a:pathLst>
                <a:path w="633" h="633" extrusionOk="0">
                  <a:moveTo>
                    <a:pt x="316" y="0"/>
                  </a:moveTo>
                  <a:cubicBezTo>
                    <a:pt x="144" y="0"/>
                    <a:pt x="0" y="141"/>
                    <a:pt x="0" y="317"/>
                  </a:cubicBezTo>
                  <a:cubicBezTo>
                    <a:pt x="0" y="492"/>
                    <a:pt x="144" y="633"/>
                    <a:pt x="316" y="633"/>
                  </a:cubicBezTo>
                  <a:cubicBezTo>
                    <a:pt x="492" y="633"/>
                    <a:pt x="633" y="492"/>
                    <a:pt x="633" y="317"/>
                  </a:cubicBezTo>
                  <a:cubicBezTo>
                    <a:pt x="633" y="141"/>
                    <a:pt x="492" y="0"/>
                    <a:pt x="3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153564" y="158137"/>
              <a:ext cx="36653" cy="30997"/>
            </a:xfrm>
            <a:custGeom>
              <a:avLst/>
              <a:gdLst/>
              <a:ahLst/>
              <a:cxnLst/>
              <a:rect l="l" t="t" r="r" b="b"/>
              <a:pathLst>
                <a:path w="379" h="379" extrusionOk="0">
                  <a:moveTo>
                    <a:pt x="190" y="1"/>
                  </a:moveTo>
                  <a:cubicBezTo>
                    <a:pt x="83" y="1"/>
                    <a:pt x="1" y="86"/>
                    <a:pt x="1" y="189"/>
                  </a:cubicBezTo>
                  <a:cubicBezTo>
                    <a:pt x="1" y="296"/>
                    <a:pt x="83" y="378"/>
                    <a:pt x="190" y="378"/>
                  </a:cubicBezTo>
                  <a:cubicBezTo>
                    <a:pt x="293" y="378"/>
                    <a:pt x="379" y="296"/>
                    <a:pt x="379" y="189"/>
                  </a:cubicBezTo>
                  <a:cubicBezTo>
                    <a:pt x="379" y="86"/>
                    <a:pt x="293" y="1"/>
                    <a:pt x="1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4820302" y="519215"/>
              <a:ext cx="136361" cy="114990"/>
            </a:xfrm>
            <a:custGeom>
              <a:avLst/>
              <a:gdLst/>
              <a:ahLst/>
              <a:cxnLst/>
              <a:rect l="l" t="t" r="r" b="b"/>
              <a:pathLst>
                <a:path w="1410" h="1406" extrusionOk="0">
                  <a:moveTo>
                    <a:pt x="705" y="0"/>
                  </a:moveTo>
                  <a:cubicBezTo>
                    <a:pt x="317" y="0"/>
                    <a:pt x="0" y="313"/>
                    <a:pt x="0" y="701"/>
                  </a:cubicBezTo>
                  <a:cubicBezTo>
                    <a:pt x="0" y="1093"/>
                    <a:pt x="317" y="1406"/>
                    <a:pt x="705" y="1406"/>
                  </a:cubicBezTo>
                  <a:cubicBezTo>
                    <a:pt x="1093" y="1406"/>
                    <a:pt x="1409" y="1093"/>
                    <a:pt x="1409" y="701"/>
                  </a:cubicBezTo>
                  <a:cubicBezTo>
                    <a:pt x="1409" y="313"/>
                    <a:pt x="1093" y="0"/>
                    <a:pt x="7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3427392" y="849951"/>
              <a:ext cx="48935" cy="41383"/>
            </a:xfrm>
            <a:custGeom>
              <a:avLst/>
              <a:gdLst/>
              <a:ahLst/>
              <a:cxnLst/>
              <a:rect l="l" t="t" r="r" b="b"/>
              <a:pathLst>
                <a:path w="506" h="506" extrusionOk="0">
                  <a:moveTo>
                    <a:pt x="255" y="0"/>
                  </a:moveTo>
                  <a:cubicBezTo>
                    <a:pt x="114" y="0"/>
                    <a:pt x="1" y="114"/>
                    <a:pt x="1" y="254"/>
                  </a:cubicBezTo>
                  <a:cubicBezTo>
                    <a:pt x="1" y="392"/>
                    <a:pt x="114" y="506"/>
                    <a:pt x="255" y="506"/>
                  </a:cubicBezTo>
                  <a:cubicBezTo>
                    <a:pt x="392" y="506"/>
                    <a:pt x="505" y="392"/>
                    <a:pt x="505" y="254"/>
                  </a:cubicBezTo>
                  <a:cubicBezTo>
                    <a:pt x="505" y="114"/>
                    <a:pt x="392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3793245" y="989884"/>
              <a:ext cx="46227" cy="39420"/>
            </a:xfrm>
            <a:custGeom>
              <a:avLst/>
              <a:gdLst/>
              <a:ahLst/>
              <a:cxnLst/>
              <a:rect l="l" t="t" r="r" b="b"/>
              <a:pathLst>
                <a:path w="478" h="482" extrusionOk="0">
                  <a:moveTo>
                    <a:pt x="238" y="0"/>
                  </a:moveTo>
                  <a:cubicBezTo>
                    <a:pt x="107" y="0"/>
                    <a:pt x="0" y="107"/>
                    <a:pt x="0" y="241"/>
                  </a:cubicBezTo>
                  <a:cubicBezTo>
                    <a:pt x="0" y="371"/>
                    <a:pt x="107" y="481"/>
                    <a:pt x="238" y="481"/>
                  </a:cubicBezTo>
                  <a:cubicBezTo>
                    <a:pt x="371" y="481"/>
                    <a:pt x="478" y="371"/>
                    <a:pt x="478" y="241"/>
                  </a:cubicBezTo>
                  <a:cubicBezTo>
                    <a:pt x="478" y="107"/>
                    <a:pt x="371" y="0"/>
                    <a:pt x="2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839419" y="635840"/>
              <a:ext cx="42649" cy="36313"/>
            </a:xfrm>
            <a:custGeom>
              <a:avLst/>
              <a:gdLst/>
              <a:ahLst/>
              <a:cxnLst/>
              <a:rect l="l" t="t" r="r" b="b"/>
              <a:pathLst>
                <a:path w="441" h="444" extrusionOk="0">
                  <a:moveTo>
                    <a:pt x="221" y="0"/>
                  </a:moveTo>
                  <a:cubicBezTo>
                    <a:pt x="97" y="0"/>
                    <a:pt x="0" y="100"/>
                    <a:pt x="0" y="224"/>
                  </a:cubicBezTo>
                  <a:cubicBezTo>
                    <a:pt x="0" y="344"/>
                    <a:pt x="97" y="444"/>
                    <a:pt x="221" y="444"/>
                  </a:cubicBezTo>
                  <a:cubicBezTo>
                    <a:pt x="341" y="444"/>
                    <a:pt x="441" y="344"/>
                    <a:pt x="441" y="224"/>
                  </a:cubicBezTo>
                  <a:cubicBezTo>
                    <a:pt x="441" y="100"/>
                    <a:pt x="341" y="0"/>
                    <a:pt x="2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702188" y="447899"/>
              <a:ext cx="102126" cy="86283"/>
            </a:xfrm>
            <a:custGeom>
              <a:avLst/>
              <a:gdLst/>
              <a:ahLst/>
              <a:cxnLst/>
              <a:rect l="l" t="t" r="r" b="b"/>
              <a:pathLst>
                <a:path w="1056" h="1055" extrusionOk="0">
                  <a:moveTo>
                    <a:pt x="530" y="0"/>
                  </a:moveTo>
                  <a:cubicBezTo>
                    <a:pt x="238" y="0"/>
                    <a:pt x="0" y="237"/>
                    <a:pt x="0" y="525"/>
                  </a:cubicBezTo>
                  <a:cubicBezTo>
                    <a:pt x="0" y="817"/>
                    <a:pt x="238" y="1055"/>
                    <a:pt x="530" y="1055"/>
                  </a:cubicBezTo>
                  <a:cubicBezTo>
                    <a:pt x="818" y="1055"/>
                    <a:pt x="1056" y="817"/>
                    <a:pt x="1056" y="525"/>
                  </a:cubicBezTo>
                  <a:cubicBezTo>
                    <a:pt x="1056" y="237"/>
                    <a:pt x="818" y="0"/>
                    <a:pt x="5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1625980" y="-488450"/>
              <a:ext cx="2108278" cy="509521"/>
            </a:xfrm>
            <a:custGeom>
              <a:avLst/>
              <a:gdLst/>
              <a:ahLst/>
              <a:cxnLst/>
              <a:rect l="l" t="t" r="r" b="b"/>
              <a:pathLst>
                <a:path w="21800" h="6230" extrusionOk="0">
                  <a:moveTo>
                    <a:pt x="1026" y="0"/>
                  </a:moveTo>
                  <a:cubicBezTo>
                    <a:pt x="758" y="258"/>
                    <a:pt x="534" y="568"/>
                    <a:pt x="393" y="935"/>
                  </a:cubicBezTo>
                  <a:cubicBezTo>
                    <a:pt x="0" y="1951"/>
                    <a:pt x="405" y="2870"/>
                    <a:pt x="1365" y="2870"/>
                  </a:cubicBezTo>
                  <a:cubicBezTo>
                    <a:pt x="1486" y="2870"/>
                    <a:pt x="1616" y="2855"/>
                    <a:pt x="1754" y="2825"/>
                  </a:cubicBezTo>
                  <a:cubicBezTo>
                    <a:pt x="3094" y="2523"/>
                    <a:pt x="4393" y="2035"/>
                    <a:pt x="5736" y="1729"/>
                  </a:cubicBezTo>
                  <a:cubicBezTo>
                    <a:pt x="6192" y="1626"/>
                    <a:pt x="6641" y="1580"/>
                    <a:pt x="7086" y="1580"/>
                  </a:cubicBezTo>
                  <a:cubicBezTo>
                    <a:pt x="8204" y="1580"/>
                    <a:pt x="9290" y="1874"/>
                    <a:pt x="10368" y="2309"/>
                  </a:cubicBezTo>
                  <a:cubicBezTo>
                    <a:pt x="12037" y="2983"/>
                    <a:pt x="13546" y="3945"/>
                    <a:pt x="15168" y="4715"/>
                  </a:cubicBezTo>
                  <a:cubicBezTo>
                    <a:pt x="16633" y="5408"/>
                    <a:pt x="18405" y="6230"/>
                    <a:pt x="20070" y="6230"/>
                  </a:cubicBezTo>
                  <a:cubicBezTo>
                    <a:pt x="20087" y="6230"/>
                    <a:pt x="20105" y="6230"/>
                    <a:pt x="20122" y="6229"/>
                  </a:cubicBezTo>
                  <a:cubicBezTo>
                    <a:pt x="21208" y="6216"/>
                    <a:pt x="21799" y="5364"/>
                    <a:pt x="21647" y="4337"/>
                  </a:cubicBezTo>
                  <a:cubicBezTo>
                    <a:pt x="21548" y="3657"/>
                    <a:pt x="20960" y="3237"/>
                    <a:pt x="20410" y="2897"/>
                  </a:cubicBezTo>
                  <a:cubicBezTo>
                    <a:pt x="19686" y="2457"/>
                    <a:pt x="17909" y="1158"/>
                    <a:pt x="19597" y="698"/>
                  </a:cubicBezTo>
                  <a:cubicBezTo>
                    <a:pt x="20077" y="568"/>
                    <a:pt x="20851" y="382"/>
                    <a:pt x="21335" y="0"/>
                  </a:cubicBezTo>
                  <a:lnTo>
                    <a:pt x="19435" y="0"/>
                  </a:lnTo>
                  <a:cubicBezTo>
                    <a:pt x="18373" y="344"/>
                    <a:pt x="17037" y="663"/>
                    <a:pt x="17181" y="1681"/>
                  </a:cubicBezTo>
                  <a:cubicBezTo>
                    <a:pt x="17270" y="2296"/>
                    <a:pt x="18030" y="2495"/>
                    <a:pt x="18504" y="2729"/>
                  </a:cubicBezTo>
                  <a:cubicBezTo>
                    <a:pt x="19108" y="3027"/>
                    <a:pt x="19758" y="3389"/>
                    <a:pt x="20198" y="3917"/>
                  </a:cubicBezTo>
                  <a:cubicBezTo>
                    <a:pt x="20466" y="4240"/>
                    <a:pt x="20837" y="4852"/>
                    <a:pt x="20490" y="5237"/>
                  </a:cubicBezTo>
                  <a:cubicBezTo>
                    <a:pt x="20338" y="5406"/>
                    <a:pt x="20082" y="5465"/>
                    <a:pt x="19796" y="5465"/>
                  </a:cubicBezTo>
                  <a:cubicBezTo>
                    <a:pt x="19300" y="5465"/>
                    <a:pt x="18713" y="5287"/>
                    <a:pt x="18422" y="5203"/>
                  </a:cubicBezTo>
                  <a:cubicBezTo>
                    <a:pt x="16679" y="4701"/>
                    <a:pt x="15150" y="3835"/>
                    <a:pt x="13611" y="2918"/>
                  </a:cubicBezTo>
                  <a:cubicBezTo>
                    <a:pt x="11739" y="1797"/>
                    <a:pt x="9437" y="956"/>
                    <a:pt x="7269" y="742"/>
                  </a:cubicBezTo>
                  <a:cubicBezTo>
                    <a:pt x="6873" y="703"/>
                    <a:pt x="6479" y="679"/>
                    <a:pt x="6086" y="679"/>
                  </a:cubicBezTo>
                  <a:cubicBezTo>
                    <a:pt x="5526" y="679"/>
                    <a:pt x="4969" y="728"/>
                    <a:pt x="4413" y="849"/>
                  </a:cubicBezTo>
                  <a:cubicBezTo>
                    <a:pt x="3617" y="1018"/>
                    <a:pt x="2861" y="1523"/>
                    <a:pt x="2043" y="1584"/>
                  </a:cubicBezTo>
                  <a:cubicBezTo>
                    <a:pt x="2001" y="1588"/>
                    <a:pt x="1962" y="1589"/>
                    <a:pt x="1925" y="1589"/>
                  </a:cubicBezTo>
                  <a:cubicBezTo>
                    <a:pt x="1136" y="1589"/>
                    <a:pt x="1362" y="868"/>
                    <a:pt x="1809" y="403"/>
                  </a:cubicBezTo>
                  <a:cubicBezTo>
                    <a:pt x="1960" y="244"/>
                    <a:pt x="2136" y="117"/>
                    <a:pt x="23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3708527" y="-488450"/>
              <a:ext cx="1233826" cy="693782"/>
            </a:xfrm>
            <a:custGeom>
              <a:avLst/>
              <a:gdLst/>
              <a:ahLst/>
              <a:cxnLst/>
              <a:rect l="l" t="t" r="r" b="b"/>
              <a:pathLst>
                <a:path w="12758" h="8483" extrusionOk="0">
                  <a:moveTo>
                    <a:pt x="2278" y="0"/>
                  </a:moveTo>
                  <a:cubicBezTo>
                    <a:pt x="1942" y="365"/>
                    <a:pt x="1282" y="581"/>
                    <a:pt x="979" y="897"/>
                  </a:cubicBezTo>
                  <a:cubicBezTo>
                    <a:pt x="0" y="1911"/>
                    <a:pt x="330" y="2969"/>
                    <a:pt x="1453" y="3570"/>
                  </a:cubicBezTo>
                  <a:cubicBezTo>
                    <a:pt x="2595" y="4182"/>
                    <a:pt x="3202" y="5419"/>
                    <a:pt x="1986" y="6378"/>
                  </a:cubicBezTo>
                  <a:cubicBezTo>
                    <a:pt x="1330" y="6896"/>
                    <a:pt x="1058" y="7394"/>
                    <a:pt x="1821" y="8068"/>
                  </a:cubicBezTo>
                  <a:cubicBezTo>
                    <a:pt x="2194" y="8399"/>
                    <a:pt x="2723" y="8483"/>
                    <a:pt x="3256" y="8483"/>
                  </a:cubicBezTo>
                  <a:cubicBezTo>
                    <a:pt x="3653" y="8483"/>
                    <a:pt x="4052" y="8436"/>
                    <a:pt x="4391" y="8411"/>
                  </a:cubicBezTo>
                  <a:cubicBezTo>
                    <a:pt x="6079" y="8288"/>
                    <a:pt x="8126" y="7367"/>
                    <a:pt x="8727" y="5646"/>
                  </a:cubicBezTo>
                  <a:cubicBezTo>
                    <a:pt x="9187" y="4320"/>
                    <a:pt x="7944" y="2609"/>
                    <a:pt x="9332" y="1608"/>
                  </a:cubicBezTo>
                  <a:cubicBezTo>
                    <a:pt x="9779" y="1282"/>
                    <a:pt x="10263" y="1151"/>
                    <a:pt x="10785" y="1007"/>
                  </a:cubicBezTo>
                  <a:cubicBezTo>
                    <a:pt x="11455" y="818"/>
                    <a:pt x="12098" y="433"/>
                    <a:pt x="12679" y="56"/>
                  </a:cubicBezTo>
                  <a:cubicBezTo>
                    <a:pt x="12699" y="42"/>
                    <a:pt x="12726" y="24"/>
                    <a:pt x="12758" y="0"/>
                  </a:cubicBezTo>
                  <a:lnTo>
                    <a:pt x="10023" y="0"/>
                  </a:lnTo>
                  <a:cubicBezTo>
                    <a:pt x="9985" y="11"/>
                    <a:pt x="9950" y="21"/>
                    <a:pt x="9916" y="32"/>
                  </a:cubicBezTo>
                  <a:cubicBezTo>
                    <a:pt x="8792" y="358"/>
                    <a:pt x="6903" y="268"/>
                    <a:pt x="6745" y="1856"/>
                  </a:cubicBezTo>
                  <a:cubicBezTo>
                    <a:pt x="6666" y="2632"/>
                    <a:pt x="7240" y="3278"/>
                    <a:pt x="6483" y="3876"/>
                  </a:cubicBezTo>
                  <a:cubicBezTo>
                    <a:pt x="6219" y="4085"/>
                    <a:pt x="5995" y="4170"/>
                    <a:pt x="5796" y="4170"/>
                  </a:cubicBezTo>
                  <a:cubicBezTo>
                    <a:pt x="5355" y="4170"/>
                    <a:pt x="5038" y="3750"/>
                    <a:pt x="4673" y="3333"/>
                  </a:cubicBezTo>
                  <a:cubicBezTo>
                    <a:pt x="4130" y="2718"/>
                    <a:pt x="3419" y="2725"/>
                    <a:pt x="2670" y="2615"/>
                  </a:cubicBezTo>
                  <a:cubicBezTo>
                    <a:pt x="2433" y="2577"/>
                    <a:pt x="1965" y="2567"/>
                    <a:pt x="1804" y="2354"/>
                  </a:cubicBezTo>
                  <a:cubicBezTo>
                    <a:pt x="1567" y="2041"/>
                    <a:pt x="1918" y="1516"/>
                    <a:pt x="2089" y="1265"/>
                  </a:cubicBezTo>
                  <a:cubicBezTo>
                    <a:pt x="2240" y="1045"/>
                    <a:pt x="2825" y="523"/>
                    <a:pt x="3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0" y="-488450"/>
              <a:ext cx="1555774" cy="798876"/>
            </a:xfrm>
            <a:custGeom>
              <a:avLst/>
              <a:gdLst/>
              <a:ahLst/>
              <a:cxnLst/>
              <a:rect l="l" t="t" r="r" b="b"/>
              <a:pathLst>
                <a:path w="16087" h="9768" extrusionOk="0">
                  <a:moveTo>
                    <a:pt x="14846" y="0"/>
                  </a:moveTo>
                  <a:cubicBezTo>
                    <a:pt x="14818" y="70"/>
                    <a:pt x="14784" y="138"/>
                    <a:pt x="14736" y="197"/>
                  </a:cubicBezTo>
                  <a:cubicBezTo>
                    <a:pt x="14506" y="492"/>
                    <a:pt x="13922" y="677"/>
                    <a:pt x="13592" y="818"/>
                  </a:cubicBezTo>
                  <a:cubicBezTo>
                    <a:pt x="13025" y="1059"/>
                    <a:pt x="12403" y="1296"/>
                    <a:pt x="11813" y="1481"/>
                  </a:cubicBezTo>
                  <a:cubicBezTo>
                    <a:pt x="10823" y="1791"/>
                    <a:pt x="9538" y="1832"/>
                    <a:pt x="8922" y="2828"/>
                  </a:cubicBezTo>
                  <a:cubicBezTo>
                    <a:pt x="8280" y="3866"/>
                    <a:pt x="8954" y="4597"/>
                    <a:pt x="9961" y="4828"/>
                  </a:cubicBezTo>
                  <a:cubicBezTo>
                    <a:pt x="10654" y="4986"/>
                    <a:pt x="11359" y="5233"/>
                    <a:pt x="11775" y="5858"/>
                  </a:cubicBezTo>
                  <a:cubicBezTo>
                    <a:pt x="12344" y="6714"/>
                    <a:pt x="11754" y="7772"/>
                    <a:pt x="10929" y="8250"/>
                  </a:cubicBezTo>
                  <a:cubicBezTo>
                    <a:pt x="10430" y="8540"/>
                    <a:pt x="9885" y="8661"/>
                    <a:pt x="9336" y="8661"/>
                  </a:cubicBezTo>
                  <a:cubicBezTo>
                    <a:pt x="8512" y="8661"/>
                    <a:pt x="7677" y="8387"/>
                    <a:pt x="6968" y="7999"/>
                  </a:cubicBezTo>
                  <a:cubicBezTo>
                    <a:pt x="6236" y="7597"/>
                    <a:pt x="5360" y="7085"/>
                    <a:pt x="5088" y="6233"/>
                  </a:cubicBezTo>
                  <a:cubicBezTo>
                    <a:pt x="4799" y="5322"/>
                    <a:pt x="5638" y="4879"/>
                    <a:pt x="5711" y="4024"/>
                  </a:cubicBezTo>
                  <a:cubicBezTo>
                    <a:pt x="5851" y="2395"/>
                    <a:pt x="3521" y="1859"/>
                    <a:pt x="2346" y="1859"/>
                  </a:cubicBezTo>
                  <a:cubicBezTo>
                    <a:pt x="1776" y="1859"/>
                    <a:pt x="804" y="1966"/>
                    <a:pt x="1223" y="2745"/>
                  </a:cubicBezTo>
                  <a:cubicBezTo>
                    <a:pt x="1464" y="3189"/>
                    <a:pt x="1913" y="3220"/>
                    <a:pt x="2354" y="3337"/>
                  </a:cubicBezTo>
                  <a:cubicBezTo>
                    <a:pt x="2996" y="3508"/>
                    <a:pt x="4408" y="3773"/>
                    <a:pt x="4044" y="4770"/>
                  </a:cubicBezTo>
                  <a:cubicBezTo>
                    <a:pt x="3888" y="5198"/>
                    <a:pt x="3400" y="5286"/>
                    <a:pt x="2870" y="5286"/>
                  </a:cubicBezTo>
                  <a:cubicBezTo>
                    <a:pt x="2498" y="5286"/>
                    <a:pt x="2106" y="5242"/>
                    <a:pt x="1794" y="5242"/>
                  </a:cubicBezTo>
                  <a:cubicBezTo>
                    <a:pt x="1698" y="5242"/>
                    <a:pt x="1610" y="5246"/>
                    <a:pt x="1532" y="5257"/>
                  </a:cubicBezTo>
                  <a:cubicBezTo>
                    <a:pt x="1085" y="5316"/>
                    <a:pt x="446" y="5536"/>
                    <a:pt x="0" y="5886"/>
                  </a:cubicBezTo>
                  <a:lnTo>
                    <a:pt x="0" y="7446"/>
                  </a:lnTo>
                  <a:cubicBezTo>
                    <a:pt x="72" y="7371"/>
                    <a:pt x="148" y="7298"/>
                    <a:pt x="230" y="7236"/>
                  </a:cubicBezTo>
                  <a:cubicBezTo>
                    <a:pt x="821" y="6797"/>
                    <a:pt x="1539" y="6353"/>
                    <a:pt x="2243" y="6130"/>
                  </a:cubicBezTo>
                  <a:cubicBezTo>
                    <a:pt x="2429" y="6071"/>
                    <a:pt x="2605" y="6044"/>
                    <a:pt x="2774" y="6044"/>
                  </a:cubicBezTo>
                  <a:cubicBezTo>
                    <a:pt x="3786" y="6044"/>
                    <a:pt x="4500" y="7020"/>
                    <a:pt x="5092" y="7786"/>
                  </a:cubicBezTo>
                  <a:cubicBezTo>
                    <a:pt x="5793" y="8697"/>
                    <a:pt x="6919" y="9294"/>
                    <a:pt x="8029" y="9580"/>
                  </a:cubicBezTo>
                  <a:cubicBezTo>
                    <a:pt x="8497" y="9699"/>
                    <a:pt x="9057" y="9768"/>
                    <a:pt x="9634" y="9768"/>
                  </a:cubicBezTo>
                  <a:cubicBezTo>
                    <a:pt x="10678" y="9768"/>
                    <a:pt x="11780" y="9543"/>
                    <a:pt x="12500" y="8992"/>
                  </a:cubicBezTo>
                  <a:cubicBezTo>
                    <a:pt x="13403" y="8305"/>
                    <a:pt x="14166" y="6749"/>
                    <a:pt x="13389" y="5725"/>
                  </a:cubicBezTo>
                  <a:cubicBezTo>
                    <a:pt x="12805" y="4948"/>
                    <a:pt x="11888" y="4965"/>
                    <a:pt x="11112" y="4515"/>
                  </a:cubicBezTo>
                  <a:cubicBezTo>
                    <a:pt x="10795" y="4333"/>
                    <a:pt x="10180" y="4034"/>
                    <a:pt x="10139" y="3622"/>
                  </a:cubicBezTo>
                  <a:cubicBezTo>
                    <a:pt x="10091" y="3192"/>
                    <a:pt x="10586" y="2708"/>
                    <a:pt x="10919" y="2515"/>
                  </a:cubicBezTo>
                  <a:cubicBezTo>
                    <a:pt x="11362" y="2261"/>
                    <a:pt x="11891" y="2165"/>
                    <a:pt x="12390" y="2106"/>
                  </a:cubicBezTo>
                  <a:cubicBezTo>
                    <a:pt x="13142" y="2024"/>
                    <a:pt x="13746" y="1763"/>
                    <a:pt x="14410" y="1402"/>
                  </a:cubicBezTo>
                  <a:cubicBezTo>
                    <a:pt x="14674" y="1258"/>
                    <a:pt x="15537" y="636"/>
                    <a:pt x="16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 rot="1610678">
              <a:off x="3470809" y="1048222"/>
              <a:ext cx="96324" cy="77592"/>
            </a:xfrm>
            <a:custGeom>
              <a:avLst/>
              <a:gdLst/>
              <a:ahLst/>
              <a:cxnLst/>
              <a:rect l="l" t="t" r="r" b="b"/>
              <a:pathLst>
                <a:path w="1723" h="1388" extrusionOk="0">
                  <a:moveTo>
                    <a:pt x="863" y="0"/>
                  </a:moveTo>
                  <a:cubicBezTo>
                    <a:pt x="386" y="0"/>
                    <a:pt x="1" y="309"/>
                    <a:pt x="1" y="695"/>
                  </a:cubicBezTo>
                  <a:cubicBezTo>
                    <a:pt x="1" y="1079"/>
                    <a:pt x="386" y="1388"/>
                    <a:pt x="863" y="1388"/>
                  </a:cubicBezTo>
                  <a:cubicBezTo>
                    <a:pt x="1337" y="1388"/>
                    <a:pt x="1722" y="1079"/>
                    <a:pt x="1722" y="695"/>
                  </a:cubicBezTo>
                  <a:cubicBezTo>
                    <a:pt x="1722" y="309"/>
                    <a:pt x="1337" y="0"/>
                    <a:pt x="8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 rot="1610678">
              <a:off x="3424602" y="990104"/>
              <a:ext cx="26722" cy="26554"/>
            </a:xfrm>
            <a:custGeom>
              <a:avLst/>
              <a:gdLst/>
              <a:ahLst/>
              <a:cxnLst/>
              <a:rect l="l" t="t" r="r" b="b"/>
              <a:pathLst>
                <a:path w="478" h="475" extrusionOk="0">
                  <a:moveTo>
                    <a:pt x="241" y="1"/>
                  </a:moveTo>
                  <a:cubicBezTo>
                    <a:pt x="106" y="1"/>
                    <a:pt x="0" y="104"/>
                    <a:pt x="0" y="238"/>
                  </a:cubicBezTo>
                  <a:cubicBezTo>
                    <a:pt x="0" y="368"/>
                    <a:pt x="106" y="475"/>
                    <a:pt x="241" y="475"/>
                  </a:cubicBezTo>
                  <a:cubicBezTo>
                    <a:pt x="371" y="475"/>
                    <a:pt x="478" y="368"/>
                    <a:pt x="478" y="238"/>
                  </a:cubicBezTo>
                  <a:cubicBezTo>
                    <a:pt x="478" y="104"/>
                    <a:pt x="371" y="1"/>
                    <a:pt x="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3"/>
            <p:cNvSpPr/>
            <p:nvPr/>
          </p:nvSpPr>
          <p:spPr>
            <a:xfrm rot="1610678">
              <a:off x="3348467" y="969473"/>
              <a:ext cx="39077" cy="38852"/>
            </a:xfrm>
            <a:custGeom>
              <a:avLst/>
              <a:gdLst/>
              <a:ahLst/>
              <a:cxnLst/>
              <a:rect l="l" t="t" r="r" b="b"/>
              <a:pathLst>
                <a:path w="699" h="695" extrusionOk="0">
                  <a:moveTo>
                    <a:pt x="348" y="0"/>
                  </a:moveTo>
                  <a:cubicBezTo>
                    <a:pt x="155" y="0"/>
                    <a:pt x="1" y="154"/>
                    <a:pt x="1" y="347"/>
                  </a:cubicBezTo>
                  <a:cubicBezTo>
                    <a:pt x="1" y="539"/>
                    <a:pt x="155" y="695"/>
                    <a:pt x="348" y="695"/>
                  </a:cubicBezTo>
                  <a:cubicBezTo>
                    <a:pt x="540" y="695"/>
                    <a:pt x="698" y="539"/>
                    <a:pt x="698" y="347"/>
                  </a:cubicBezTo>
                  <a:cubicBezTo>
                    <a:pt x="698" y="154"/>
                    <a:pt x="540" y="0"/>
                    <a:pt x="3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>
            <a:off x="4837200" y="3522733"/>
            <a:ext cx="6394800" cy="11924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>
            <a:off x="9900633" y="1992233"/>
            <a:ext cx="1331200" cy="1122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>
            <a:off x="4837133" y="4767467"/>
            <a:ext cx="6394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69626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" name="Google Shape;218;p6"/>
          <p:cNvGrpSpPr/>
          <p:nvPr/>
        </p:nvGrpSpPr>
        <p:grpSpPr>
          <a:xfrm>
            <a:off x="1" y="-170673"/>
            <a:ext cx="4430660" cy="1723319"/>
            <a:chOff x="0" y="-42425"/>
            <a:chExt cx="3322995" cy="1292489"/>
          </a:xfrm>
        </p:grpSpPr>
        <p:sp>
          <p:nvSpPr>
            <p:cNvPr id="219" name="Google Shape;219;p6"/>
            <p:cNvSpPr/>
            <p:nvPr/>
          </p:nvSpPr>
          <p:spPr>
            <a:xfrm>
              <a:off x="0" y="-42425"/>
              <a:ext cx="3322257" cy="1292489"/>
            </a:xfrm>
            <a:custGeom>
              <a:avLst/>
              <a:gdLst/>
              <a:ahLst/>
              <a:cxnLst/>
              <a:rect l="l" t="t" r="r" b="b"/>
              <a:pathLst>
                <a:path w="94530" h="34377" extrusionOk="0">
                  <a:moveTo>
                    <a:pt x="0" y="0"/>
                  </a:moveTo>
                  <a:lnTo>
                    <a:pt x="0" y="34376"/>
                  </a:lnTo>
                  <a:cubicBezTo>
                    <a:pt x="433" y="33623"/>
                    <a:pt x="773" y="32768"/>
                    <a:pt x="1185" y="32091"/>
                  </a:cubicBezTo>
                  <a:cubicBezTo>
                    <a:pt x="2271" y="30308"/>
                    <a:pt x="3353" y="28322"/>
                    <a:pt x="5212" y="27236"/>
                  </a:cubicBezTo>
                  <a:cubicBezTo>
                    <a:pt x="7143" y="26110"/>
                    <a:pt x="9809" y="26116"/>
                    <a:pt x="11524" y="24721"/>
                  </a:cubicBezTo>
                  <a:cubicBezTo>
                    <a:pt x="13132" y="23416"/>
                    <a:pt x="13808" y="21103"/>
                    <a:pt x="15424" y="19798"/>
                  </a:cubicBezTo>
                  <a:cubicBezTo>
                    <a:pt x="16189" y="19181"/>
                    <a:pt x="17080" y="18935"/>
                    <a:pt x="18050" y="18935"/>
                  </a:cubicBezTo>
                  <a:cubicBezTo>
                    <a:pt x="21237" y="18935"/>
                    <a:pt x="25278" y="21588"/>
                    <a:pt x="28531" y="22423"/>
                  </a:cubicBezTo>
                  <a:cubicBezTo>
                    <a:pt x="32139" y="23347"/>
                    <a:pt x="35667" y="22612"/>
                    <a:pt x="39258" y="23323"/>
                  </a:cubicBezTo>
                  <a:cubicBezTo>
                    <a:pt x="41466" y="23761"/>
                    <a:pt x="44634" y="25194"/>
                    <a:pt x="47336" y="25194"/>
                  </a:cubicBezTo>
                  <a:cubicBezTo>
                    <a:pt x="48682" y="25194"/>
                    <a:pt x="49913" y="24839"/>
                    <a:pt x="50853" y="23828"/>
                  </a:cubicBezTo>
                  <a:cubicBezTo>
                    <a:pt x="51750" y="22866"/>
                    <a:pt x="51736" y="21419"/>
                    <a:pt x="52234" y="20276"/>
                  </a:cubicBezTo>
                  <a:cubicBezTo>
                    <a:pt x="53513" y="17341"/>
                    <a:pt x="56248" y="15039"/>
                    <a:pt x="58749" y="13177"/>
                  </a:cubicBezTo>
                  <a:cubicBezTo>
                    <a:pt x="61470" y="11149"/>
                    <a:pt x="63838" y="9633"/>
                    <a:pt x="66727" y="9633"/>
                  </a:cubicBezTo>
                  <a:cubicBezTo>
                    <a:pt x="67748" y="9633"/>
                    <a:pt x="68835" y="9822"/>
                    <a:pt x="70025" y="10246"/>
                  </a:cubicBezTo>
                  <a:cubicBezTo>
                    <a:pt x="71133" y="10639"/>
                    <a:pt x="73675" y="11507"/>
                    <a:pt x="76327" y="11507"/>
                  </a:cubicBezTo>
                  <a:cubicBezTo>
                    <a:pt x="78084" y="11507"/>
                    <a:pt x="79891" y="11126"/>
                    <a:pt x="81360" y="9971"/>
                  </a:cubicBezTo>
                  <a:cubicBezTo>
                    <a:pt x="82979" y="8697"/>
                    <a:pt x="83583" y="6477"/>
                    <a:pt x="85535" y="5615"/>
                  </a:cubicBezTo>
                  <a:cubicBezTo>
                    <a:pt x="87071" y="4938"/>
                    <a:pt x="88864" y="5227"/>
                    <a:pt x="90493" y="5051"/>
                  </a:cubicBezTo>
                  <a:cubicBezTo>
                    <a:pt x="91988" y="4893"/>
                    <a:pt x="93389" y="4323"/>
                    <a:pt x="94530" y="3412"/>
                  </a:cubicBezTo>
                  <a:lnTo>
                    <a:pt x="94530" y="0"/>
                  </a:ln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0" y="-42425"/>
              <a:ext cx="3322257" cy="1147250"/>
            </a:xfrm>
            <a:custGeom>
              <a:avLst/>
              <a:gdLst/>
              <a:ahLst/>
              <a:cxnLst/>
              <a:rect l="l" t="t" r="r" b="b"/>
              <a:pathLst>
                <a:path w="94530" h="30514" extrusionOk="0">
                  <a:moveTo>
                    <a:pt x="0" y="0"/>
                  </a:moveTo>
                  <a:lnTo>
                    <a:pt x="0" y="30514"/>
                  </a:lnTo>
                  <a:cubicBezTo>
                    <a:pt x="0" y="30514"/>
                    <a:pt x="6604" y="17784"/>
                    <a:pt x="18705" y="17152"/>
                  </a:cubicBezTo>
                  <a:cubicBezTo>
                    <a:pt x="19306" y="17121"/>
                    <a:pt x="19890" y="17106"/>
                    <a:pt x="20459" y="17106"/>
                  </a:cubicBezTo>
                  <a:cubicBezTo>
                    <a:pt x="29960" y="17106"/>
                    <a:pt x="35106" y="21218"/>
                    <a:pt x="42966" y="21218"/>
                  </a:cubicBezTo>
                  <a:cubicBezTo>
                    <a:pt x="44102" y="21218"/>
                    <a:pt x="45295" y="21132"/>
                    <a:pt x="46565" y="20935"/>
                  </a:cubicBezTo>
                  <a:cubicBezTo>
                    <a:pt x="56962" y="19326"/>
                    <a:pt x="54234" y="5566"/>
                    <a:pt x="63797" y="5566"/>
                  </a:cubicBezTo>
                  <a:cubicBezTo>
                    <a:pt x="63975" y="5566"/>
                    <a:pt x="64157" y="5571"/>
                    <a:pt x="64343" y="5580"/>
                  </a:cubicBezTo>
                  <a:cubicBezTo>
                    <a:pt x="66851" y="5711"/>
                    <a:pt x="69662" y="5840"/>
                    <a:pt x="72564" y="5840"/>
                  </a:cubicBezTo>
                  <a:cubicBezTo>
                    <a:pt x="80697" y="5840"/>
                    <a:pt x="89554" y="4827"/>
                    <a:pt x="94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0" y="-42425"/>
              <a:ext cx="3322257" cy="1147250"/>
            </a:xfrm>
            <a:custGeom>
              <a:avLst/>
              <a:gdLst/>
              <a:ahLst/>
              <a:cxnLst/>
              <a:rect l="l" t="t" r="r" b="b"/>
              <a:pathLst>
                <a:path w="94530" h="30514" extrusionOk="0">
                  <a:moveTo>
                    <a:pt x="82266" y="478"/>
                  </a:moveTo>
                  <a:cubicBezTo>
                    <a:pt x="82805" y="478"/>
                    <a:pt x="83171" y="756"/>
                    <a:pt x="83377" y="1237"/>
                  </a:cubicBezTo>
                  <a:cubicBezTo>
                    <a:pt x="83763" y="2137"/>
                    <a:pt x="82386" y="3260"/>
                    <a:pt x="80606" y="3260"/>
                  </a:cubicBezTo>
                  <a:cubicBezTo>
                    <a:pt x="80007" y="3260"/>
                    <a:pt x="79363" y="3133"/>
                    <a:pt x="78725" y="2828"/>
                  </a:cubicBezTo>
                  <a:cubicBezTo>
                    <a:pt x="77852" y="2409"/>
                    <a:pt x="77794" y="1265"/>
                    <a:pt x="78869" y="1104"/>
                  </a:cubicBezTo>
                  <a:cubicBezTo>
                    <a:pt x="79171" y="1058"/>
                    <a:pt x="79410" y="1050"/>
                    <a:pt x="79619" y="1050"/>
                  </a:cubicBezTo>
                  <a:cubicBezTo>
                    <a:pt x="79740" y="1050"/>
                    <a:pt x="79851" y="1053"/>
                    <a:pt x="79960" y="1053"/>
                  </a:cubicBezTo>
                  <a:cubicBezTo>
                    <a:pt x="80317" y="1053"/>
                    <a:pt x="80641" y="1022"/>
                    <a:pt x="81171" y="763"/>
                  </a:cubicBezTo>
                  <a:cubicBezTo>
                    <a:pt x="81594" y="568"/>
                    <a:pt x="81958" y="478"/>
                    <a:pt x="82266" y="478"/>
                  </a:cubicBezTo>
                  <a:close/>
                  <a:moveTo>
                    <a:pt x="28271" y="7419"/>
                  </a:moveTo>
                  <a:cubicBezTo>
                    <a:pt x="29152" y="7419"/>
                    <a:pt x="30200" y="7776"/>
                    <a:pt x="30871" y="8198"/>
                  </a:cubicBezTo>
                  <a:cubicBezTo>
                    <a:pt x="31582" y="8649"/>
                    <a:pt x="32197" y="9061"/>
                    <a:pt x="32997" y="9383"/>
                  </a:cubicBezTo>
                  <a:cubicBezTo>
                    <a:pt x="33640" y="9645"/>
                    <a:pt x="34358" y="9806"/>
                    <a:pt x="34970" y="10140"/>
                  </a:cubicBezTo>
                  <a:cubicBezTo>
                    <a:pt x="36361" y="10902"/>
                    <a:pt x="35794" y="12517"/>
                    <a:pt x="34444" y="12933"/>
                  </a:cubicBezTo>
                  <a:cubicBezTo>
                    <a:pt x="34108" y="13037"/>
                    <a:pt x="33748" y="13084"/>
                    <a:pt x="33373" y="13084"/>
                  </a:cubicBezTo>
                  <a:cubicBezTo>
                    <a:pt x="30684" y="13084"/>
                    <a:pt x="27262" y="10647"/>
                    <a:pt x="26710" y="9209"/>
                  </a:cubicBezTo>
                  <a:cubicBezTo>
                    <a:pt x="26491" y="7876"/>
                    <a:pt x="27274" y="7419"/>
                    <a:pt x="28271" y="7419"/>
                  </a:cubicBezTo>
                  <a:close/>
                  <a:moveTo>
                    <a:pt x="38767" y="11448"/>
                  </a:moveTo>
                  <a:cubicBezTo>
                    <a:pt x="39217" y="11448"/>
                    <a:pt x="39833" y="11640"/>
                    <a:pt x="40639" y="12184"/>
                  </a:cubicBezTo>
                  <a:cubicBezTo>
                    <a:pt x="41140" y="12524"/>
                    <a:pt x="41989" y="13276"/>
                    <a:pt x="41460" y="13874"/>
                  </a:cubicBezTo>
                  <a:cubicBezTo>
                    <a:pt x="41136" y="14242"/>
                    <a:pt x="40630" y="14376"/>
                    <a:pt x="40104" y="14376"/>
                  </a:cubicBezTo>
                  <a:cubicBezTo>
                    <a:pt x="39574" y="14376"/>
                    <a:pt x="39025" y="14241"/>
                    <a:pt x="38622" y="14074"/>
                  </a:cubicBezTo>
                  <a:cubicBezTo>
                    <a:pt x="37756" y="13713"/>
                    <a:pt x="38024" y="13088"/>
                    <a:pt x="37794" y="12363"/>
                  </a:cubicBezTo>
                  <a:cubicBezTo>
                    <a:pt x="37693" y="12045"/>
                    <a:pt x="37973" y="11448"/>
                    <a:pt x="38767" y="11448"/>
                  </a:cubicBezTo>
                  <a:close/>
                  <a:moveTo>
                    <a:pt x="55358" y="0"/>
                  </a:moveTo>
                  <a:cubicBezTo>
                    <a:pt x="52702" y="860"/>
                    <a:pt x="50311" y="2127"/>
                    <a:pt x="48923" y="4447"/>
                  </a:cubicBezTo>
                  <a:cubicBezTo>
                    <a:pt x="47961" y="6058"/>
                    <a:pt x="47964" y="7690"/>
                    <a:pt x="46236" y="8772"/>
                  </a:cubicBezTo>
                  <a:cubicBezTo>
                    <a:pt x="45027" y="9528"/>
                    <a:pt x="43540" y="9809"/>
                    <a:pt x="42006" y="9809"/>
                  </a:cubicBezTo>
                  <a:cubicBezTo>
                    <a:pt x="40075" y="9809"/>
                    <a:pt x="38070" y="9363"/>
                    <a:pt x="36457" y="8861"/>
                  </a:cubicBezTo>
                  <a:cubicBezTo>
                    <a:pt x="32479" y="7628"/>
                    <a:pt x="28988" y="4550"/>
                    <a:pt x="24854" y="3879"/>
                  </a:cubicBezTo>
                  <a:cubicBezTo>
                    <a:pt x="24391" y="3804"/>
                    <a:pt x="23933" y="3768"/>
                    <a:pt x="23479" y="3768"/>
                  </a:cubicBezTo>
                  <a:cubicBezTo>
                    <a:pt x="21754" y="3768"/>
                    <a:pt x="20103" y="4287"/>
                    <a:pt x="18578" y="5144"/>
                  </a:cubicBezTo>
                  <a:cubicBezTo>
                    <a:pt x="16492" y="6319"/>
                    <a:pt x="15812" y="7563"/>
                    <a:pt x="14520" y="9439"/>
                  </a:cubicBezTo>
                  <a:cubicBezTo>
                    <a:pt x="13190" y="11359"/>
                    <a:pt x="10991" y="12026"/>
                    <a:pt x="8751" y="12112"/>
                  </a:cubicBezTo>
                  <a:cubicBezTo>
                    <a:pt x="8652" y="12116"/>
                    <a:pt x="8554" y="12118"/>
                    <a:pt x="8457" y="12118"/>
                  </a:cubicBezTo>
                  <a:cubicBezTo>
                    <a:pt x="6622" y="12118"/>
                    <a:pt x="5067" y="11476"/>
                    <a:pt x="3299" y="11342"/>
                  </a:cubicBezTo>
                  <a:cubicBezTo>
                    <a:pt x="3155" y="11331"/>
                    <a:pt x="3013" y="11325"/>
                    <a:pt x="2872" y="11325"/>
                  </a:cubicBezTo>
                  <a:cubicBezTo>
                    <a:pt x="1797" y="11325"/>
                    <a:pt x="821" y="11643"/>
                    <a:pt x="0" y="12180"/>
                  </a:cubicBezTo>
                  <a:lnTo>
                    <a:pt x="0" y="30514"/>
                  </a:lnTo>
                  <a:cubicBezTo>
                    <a:pt x="0" y="30514"/>
                    <a:pt x="6604" y="17784"/>
                    <a:pt x="18705" y="17152"/>
                  </a:cubicBezTo>
                  <a:cubicBezTo>
                    <a:pt x="19306" y="17121"/>
                    <a:pt x="19890" y="17106"/>
                    <a:pt x="20459" y="17106"/>
                  </a:cubicBezTo>
                  <a:cubicBezTo>
                    <a:pt x="29960" y="17106"/>
                    <a:pt x="35106" y="21218"/>
                    <a:pt x="42966" y="21218"/>
                  </a:cubicBezTo>
                  <a:cubicBezTo>
                    <a:pt x="44102" y="21218"/>
                    <a:pt x="45295" y="21132"/>
                    <a:pt x="46565" y="20935"/>
                  </a:cubicBezTo>
                  <a:cubicBezTo>
                    <a:pt x="56962" y="19326"/>
                    <a:pt x="54234" y="5566"/>
                    <a:pt x="63797" y="5566"/>
                  </a:cubicBezTo>
                  <a:cubicBezTo>
                    <a:pt x="63975" y="5566"/>
                    <a:pt x="64157" y="5571"/>
                    <a:pt x="64343" y="5580"/>
                  </a:cubicBezTo>
                  <a:cubicBezTo>
                    <a:pt x="66851" y="5711"/>
                    <a:pt x="69662" y="5840"/>
                    <a:pt x="72564" y="5840"/>
                  </a:cubicBezTo>
                  <a:cubicBezTo>
                    <a:pt x="80697" y="5840"/>
                    <a:pt x="89554" y="4827"/>
                    <a:pt x="945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6"/>
            <p:cNvSpPr/>
            <p:nvPr/>
          </p:nvSpPr>
          <p:spPr>
            <a:xfrm>
              <a:off x="0" y="-42425"/>
              <a:ext cx="3322995" cy="1246883"/>
            </a:xfrm>
            <a:custGeom>
              <a:avLst/>
              <a:gdLst/>
              <a:ahLst/>
              <a:cxnLst/>
              <a:rect l="l" t="t" r="r" b="b"/>
              <a:pathLst>
                <a:path w="94551" h="33164" extrusionOk="0">
                  <a:moveTo>
                    <a:pt x="91444" y="0"/>
                  </a:moveTo>
                  <a:cubicBezTo>
                    <a:pt x="91444" y="0"/>
                    <a:pt x="86459" y="4064"/>
                    <a:pt x="80493" y="4064"/>
                  </a:cubicBezTo>
                  <a:cubicBezTo>
                    <a:pt x="80238" y="4064"/>
                    <a:pt x="79980" y="4056"/>
                    <a:pt x="79722" y="4041"/>
                  </a:cubicBezTo>
                  <a:cubicBezTo>
                    <a:pt x="74914" y="3753"/>
                    <a:pt x="71867" y="2658"/>
                    <a:pt x="67952" y="2658"/>
                  </a:cubicBezTo>
                  <a:cubicBezTo>
                    <a:pt x="66732" y="2658"/>
                    <a:pt x="65429" y="2764"/>
                    <a:pt x="63961" y="3034"/>
                  </a:cubicBezTo>
                  <a:cubicBezTo>
                    <a:pt x="57784" y="4168"/>
                    <a:pt x="57155" y="9841"/>
                    <a:pt x="54383" y="10847"/>
                  </a:cubicBezTo>
                  <a:cubicBezTo>
                    <a:pt x="51609" y="11857"/>
                    <a:pt x="54760" y="15506"/>
                    <a:pt x="48332" y="16582"/>
                  </a:cubicBezTo>
                  <a:cubicBezTo>
                    <a:pt x="44291" y="17258"/>
                    <a:pt x="42763" y="19013"/>
                    <a:pt x="39201" y="19013"/>
                  </a:cubicBezTo>
                  <a:cubicBezTo>
                    <a:pt x="37093" y="19013"/>
                    <a:pt x="34273" y="18398"/>
                    <a:pt x="29799" y="16582"/>
                  </a:cubicBezTo>
                  <a:cubicBezTo>
                    <a:pt x="25948" y="15019"/>
                    <a:pt x="23494" y="14530"/>
                    <a:pt x="21546" y="14530"/>
                  </a:cubicBezTo>
                  <a:cubicBezTo>
                    <a:pt x="18391" y="14530"/>
                    <a:pt x="16564" y="15813"/>
                    <a:pt x="12279" y="15891"/>
                  </a:cubicBezTo>
                  <a:cubicBezTo>
                    <a:pt x="7108" y="15988"/>
                    <a:pt x="9926" y="20303"/>
                    <a:pt x="4964" y="20808"/>
                  </a:cubicBezTo>
                  <a:cubicBezTo>
                    <a:pt x="0" y="21313"/>
                    <a:pt x="0" y="24113"/>
                    <a:pt x="0" y="24113"/>
                  </a:cubicBezTo>
                  <a:lnTo>
                    <a:pt x="0" y="33163"/>
                  </a:lnTo>
                  <a:cubicBezTo>
                    <a:pt x="0" y="33163"/>
                    <a:pt x="3450" y="24646"/>
                    <a:pt x="8366" y="24113"/>
                  </a:cubicBezTo>
                  <a:cubicBezTo>
                    <a:pt x="13031" y="23608"/>
                    <a:pt x="13724" y="18365"/>
                    <a:pt x="18518" y="18365"/>
                  </a:cubicBezTo>
                  <a:cubicBezTo>
                    <a:pt x="18777" y="18365"/>
                    <a:pt x="19049" y="18381"/>
                    <a:pt x="19333" y="18413"/>
                  </a:cubicBezTo>
                  <a:cubicBezTo>
                    <a:pt x="24883" y="19042"/>
                    <a:pt x="28160" y="21818"/>
                    <a:pt x="32066" y="22069"/>
                  </a:cubicBezTo>
                  <a:cubicBezTo>
                    <a:pt x="32745" y="22113"/>
                    <a:pt x="33450" y="22126"/>
                    <a:pt x="34171" y="22126"/>
                  </a:cubicBezTo>
                  <a:cubicBezTo>
                    <a:pt x="35281" y="22126"/>
                    <a:pt x="36429" y="22094"/>
                    <a:pt x="37576" y="22094"/>
                  </a:cubicBezTo>
                  <a:cubicBezTo>
                    <a:pt x="39978" y="22094"/>
                    <a:pt x="42377" y="22232"/>
                    <a:pt x="44421" y="23079"/>
                  </a:cubicBezTo>
                  <a:cubicBezTo>
                    <a:pt x="45569" y="23553"/>
                    <a:pt x="46852" y="23767"/>
                    <a:pt x="48117" y="23767"/>
                  </a:cubicBezTo>
                  <a:cubicBezTo>
                    <a:pt x="50882" y="23767"/>
                    <a:pt x="53556" y="22744"/>
                    <a:pt x="54506" y="21186"/>
                  </a:cubicBezTo>
                  <a:cubicBezTo>
                    <a:pt x="55894" y="18918"/>
                    <a:pt x="54760" y="14884"/>
                    <a:pt x="56777" y="12867"/>
                  </a:cubicBezTo>
                  <a:cubicBezTo>
                    <a:pt x="58559" y="11083"/>
                    <a:pt x="61324" y="7632"/>
                    <a:pt x="65593" y="7632"/>
                  </a:cubicBezTo>
                  <a:cubicBezTo>
                    <a:pt x="66158" y="7632"/>
                    <a:pt x="66748" y="7692"/>
                    <a:pt x="67366" y="7824"/>
                  </a:cubicBezTo>
                  <a:cubicBezTo>
                    <a:pt x="71935" y="8803"/>
                    <a:pt x="73644" y="10344"/>
                    <a:pt x="76314" y="10344"/>
                  </a:cubicBezTo>
                  <a:cubicBezTo>
                    <a:pt x="76738" y="10344"/>
                    <a:pt x="77186" y="10305"/>
                    <a:pt x="77673" y="10219"/>
                  </a:cubicBezTo>
                  <a:cubicBezTo>
                    <a:pt x="81233" y="9590"/>
                    <a:pt x="82494" y="7068"/>
                    <a:pt x="85772" y="6814"/>
                  </a:cubicBezTo>
                  <a:cubicBezTo>
                    <a:pt x="89050" y="6563"/>
                    <a:pt x="91861" y="5165"/>
                    <a:pt x="94550" y="2017"/>
                  </a:cubicBezTo>
                  <a:lnTo>
                    <a:pt x="945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1184582" y="581013"/>
              <a:ext cx="53280" cy="43538"/>
            </a:xfrm>
            <a:custGeom>
              <a:avLst/>
              <a:gdLst/>
              <a:ahLst/>
              <a:cxnLst/>
              <a:rect l="l" t="t" r="r" b="b"/>
              <a:pathLst>
                <a:path w="1516" h="1158" extrusionOk="0">
                  <a:moveTo>
                    <a:pt x="756" y="0"/>
                  </a:moveTo>
                  <a:cubicBezTo>
                    <a:pt x="340" y="0"/>
                    <a:pt x="1" y="257"/>
                    <a:pt x="1" y="581"/>
                  </a:cubicBezTo>
                  <a:cubicBezTo>
                    <a:pt x="1" y="900"/>
                    <a:pt x="340" y="1158"/>
                    <a:pt x="756" y="1158"/>
                  </a:cubicBezTo>
                  <a:cubicBezTo>
                    <a:pt x="1176" y="1158"/>
                    <a:pt x="1516" y="900"/>
                    <a:pt x="1516" y="581"/>
                  </a:cubicBezTo>
                  <a:cubicBezTo>
                    <a:pt x="1516" y="257"/>
                    <a:pt x="1176" y="0"/>
                    <a:pt x="7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1279123" y="624513"/>
              <a:ext cx="39890" cy="25341"/>
            </a:xfrm>
            <a:custGeom>
              <a:avLst/>
              <a:gdLst/>
              <a:ahLst/>
              <a:cxnLst/>
              <a:rect l="l" t="t" r="r" b="b"/>
              <a:pathLst>
                <a:path w="1135" h="674" extrusionOk="0">
                  <a:moveTo>
                    <a:pt x="568" y="1"/>
                  </a:moveTo>
                  <a:cubicBezTo>
                    <a:pt x="255" y="1"/>
                    <a:pt x="1" y="152"/>
                    <a:pt x="1" y="337"/>
                  </a:cubicBezTo>
                  <a:cubicBezTo>
                    <a:pt x="1" y="523"/>
                    <a:pt x="255" y="674"/>
                    <a:pt x="568" y="674"/>
                  </a:cubicBezTo>
                  <a:cubicBezTo>
                    <a:pt x="880" y="674"/>
                    <a:pt x="1134" y="523"/>
                    <a:pt x="1134" y="337"/>
                  </a:cubicBezTo>
                  <a:cubicBezTo>
                    <a:pt x="1134" y="152"/>
                    <a:pt x="880" y="1"/>
                    <a:pt x="5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1279123" y="581013"/>
              <a:ext cx="39890" cy="21844"/>
            </a:xfrm>
            <a:custGeom>
              <a:avLst/>
              <a:gdLst/>
              <a:ahLst/>
              <a:cxnLst/>
              <a:rect l="l" t="t" r="r" b="b"/>
              <a:pathLst>
                <a:path w="1135" h="581" extrusionOk="0">
                  <a:moveTo>
                    <a:pt x="568" y="0"/>
                  </a:moveTo>
                  <a:cubicBezTo>
                    <a:pt x="255" y="0"/>
                    <a:pt x="1" y="130"/>
                    <a:pt x="1" y="289"/>
                  </a:cubicBezTo>
                  <a:cubicBezTo>
                    <a:pt x="1" y="450"/>
                    <a:pt x="255" y="581"/>
                    <a:pt x="568" y="581"/>
                  </a:cubicBezTo>
                  <a:cubicBezTo>
                    <a:pt x="880" y="581"/>
                    <a:pt x="1134" y="450"/>
                    <a:pt x="1134" y="289"/>
                  </a:cubicBezTo>
                  <a:cubicBezTo>
                    <a:pt x="1134" y="130"/>
                    <a:pt x="880" y="0"/>
                    <a:pt x="5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517027" y="477470"/>
              <a:ext cx="57673" cy="46207"/>
            </a:xfrm>
            <a:custGeom>
              <a:avLst/>
              <a:gdLst/>
              <a:ahLst/>
              <a:cxnLst/>
              <a:rect l="l" t="t" r="r" b="b"/>
              <a:pathLst>
                <a:path w="1641" h="1229" extrusionOk="0">
                  <a:moveTo>
                    <a:pt x="880" y="1"/>
                  </a:moveTo>
                  <a:cubicBezTo>
                    <a:pt x="831" y="1"/>
                    <a:pt x="781" y="5"/>
                    <a:pt x="730" y="12"/>
                  </a:cubicBezTo>
                  <a:cubicBezTo>
                    <a:pt x="307" y="74"/>
                    <a:pt x="1" y="397"/>
                    <a:pt x="53" y="730"/>
                  </a:cubicBezTo>
                  <a:cubicBezTo>
                    <a:pt x="95" y="1025"/>
                    <a:pt x="402" y="1229"/>
                    <a:pt x="766" y="1229"/>
                  </a:cubicBezTo>
                  <a:cubicBezTo>
                    <a:pt x="814" y="1229"/>
                    <a:pt x="862" y="1225"/>
                    <a:pt x="911" y="1218"/>
                  </a:cubicBezTo>
                  <a:cubicBezTo>
                    <a:pt x="1334" y="1153"/>
                    <a:pt x="1640" y="830"/>
                    <a:pt x="1588" y="500"/>
                  </a:cubicBezTo>
                  <a:cubicBezTo>
                    <a:pt x="1546" y="206"/>
                    <a:pt x="1243" y="1"/>
                    <a:pt x="8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605699" y="469763"/>
              <a:ext cx="25867" cy="27709"/>
            </a:xfrm>
            <a:custGeom>
              <a:avLst/>
              <a:gdLst/>
              <a:ahLst/>
              <a:cxnLst/>
              <a:rect l="l" t="t" r="r" b="b"/>
              <a:pathLst>
                <a:path w="736" h="737" extrusionOk="0">
                  <a:moveTo>
                    <a:pt x="367" y="1"/>
                  </a:moveTo>
                  <a:cubicBezTo>
                    <a:pt x="165" y="1"/>
                    <a:pt x="0" y="165"/>
                    <a:pt x="0" y="368"/>
                  </a:cubicBezTo>
                  <a:cubicBezTo>
                    <a:pt x="0" y="571"/>
                    <a:pt x="165" y="736"/>
                    <a:pt x="367" y="736"/>
                  </a:cubicBezTo>
                  <a:cubicBezTo>
                    <a:pt x="570" y="736"/>
                    <a:pt x="735" y="571"/>
                    <a:pt x="735" y="368"/>
                  </a:cubicBezTo>
                  <a:cubicBezTo>
                    <a:pt x="735" y="165"/>
                    <a:pt x="570" y="1"/>
                    <a:pt x="3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568726" y="441339"/>
              <a:ext cx="22985" cy="24476"/>
            </a:xfrm>
            <a:custGeom>
              <a:avLst/>
              <a:gdLst/>
              <a:ahLst/>
              <a:cxnLst/>
              <a:rect l="l" t="t" r="r" b="b"/>
              <a:pathLst>
                <a:path w="654" h="651" extrusionOk="0">
                  <a:moveTo>
                    <a:pt x="327" y="0"/>
                  </a:moveTo>
                  <a:cubicBezTo>
                    <a:pt x="149" y="0"/>
                    <a:pt x="1" y="145"/>
                    <a:pt x="1" y="324"/>
                  </a:cubicBezTo>
                  <a:cubicBezTo>
                    <a:pt x="1" y="506"/>
                    <a:pt x="149" y="650"/>
                    <a:pt x="327" y="650"/>
                  </a:cubicBezTo>
                  <a:cubicBezTo>
                    <a:pt x="506" y="650"/>
                    <a:pt x="653" y="506"/>
                    <a:pt x="653" y="324"/>
                  </a:cubicBezTo>
                  <a:cubicBezTo>
                    <a:pt x="653" y="145"/>
                    <a:pt x="506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224580" y="643500"/>
              <a:ext cx="28889" cy="30905"/>
            </a:xfrm>
            <a:custGeom>
              <a:avLst/>
              <a:gdLst/>
              <a:ahLst/>
              <a:cxnLst/>
              <a:rect l="l" t="t" r="r" b="b"/>
              <a:pathLst>
                <a:path w="822" h="822" extrusionOk="0">
                  <a:moveTo>
                    <a:pt x="413" y="1"/>
                  </a:moveTo>
                  <a:cubicBezTo>
                    <a:pt x="186" y="1"/>
                    <a:pt x="1" y="183"/>
                    <a:pt x="1" y="410"/>
                  </a:cubicBezTo>
                  <a:cubicBezTo>
                    <a:pt x="1" y="636"/>
                    <a:pt x="186" y="822"/>
                    <a:pt x="413" y="822"/>
                  </a:cubicBezTo>
                  <a:cubicBezTo>
                    <a:pt x="636" y="822"/>
                    <a:pt x="821" y="636"/>
                    <a:pt x="821" y="410"/>
                  </a:cubicBezTo>
                  <a:cubicBezTo>
                    <a:pt x="821" y="183"/>
                    <a:pt x="636" y="1"/>
                    <a:pt x="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253435" y="597669"/>
              <a:ext cx="16588" cy="17859"/>
            </a:xfrm>
            <a:custGeom>
              <a:avLst/>
              <a:gdLst/>
              <a:ahLst/>
              <a:cxnLst/>
              <a:rect l="l" t="t" r="r" b="b"/>
              <a:pathLst>
                <a:path w="472" h="475" extrusionOk="0">
                  <a:moveTo>
                    <a:pt x="238" y="0"/>
                  </a:moveTo>
                  <a:cubicBezTo>
                    <a:pt x="108" y="0"/>
                    <a:pt x="0" y="106"/>
                    <a:pt x="0" y="237"/>
                  </a:cubicBezTo>
                  <a:cubicBezTo>
                    <a:pt x="0" y="368"/>
                    <a:pt x="108" y="474"/>
                    <a:pt x="238" y="474"/>
                  </a:cubicBezTo>
                  <a:cubicBezTo>
                    <a:pt x="368" y="474"/>
                    <a:pt x="471" y="368"/>
                    <a:pt x="471" y="237"/>
                  </a:cubicBezTo>
                  <a:cubicBezTo>
                    <a:pt x="471" y="106"/>
                    <a:pt x="368" y="0"/>
                    <a:pt x="2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94647" y="658877"/>
              <a:ext cx="91588" cy="60494"/>
            </a:xfrm>
            <a:custGeom>
              <a:avLst/>
              <a:gdLst/>
              <a:ahLst/>
              <a:cxnLst/>
              <a:rect l="l" t="t" r="r" b="b"/>
              <a:pathLst>
                <a:path w="2606" h="1609" extrusionOk="0">
                  <a:moveTo>
                    <a:pt x="1302" y="1"/>
                  </a:moveTo>
                  <a:cubicBezTo>
                    <a:pt x="585" y="1"/>
                    <a:pt x="0" y="362"/>
                    <a:pt x="0" y="805"/>
                  </a:cubicBezTo>
                  <a:cubicBezTo>
                    <a:pt x="0" y="1248"/>
                    <a:pt x="585" y="1609"/>
                    <a:pt x="1302" y="1609"/>
                  </a:cubicBezTo>
                  <a:cubicBezTo>
                    <a:pt x="2024" y="1609"/>
                    <a:pt x="2605" y="1248"/>
                    <a:pt x="2605" y="805"/>
                  </a:cubicBezTo>
                  <a:cubicBezTo>
                    <a:pt x="2605" y="362"/>
                    <a:pt x="2024" y="1"/>
                    <a:pt x="13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6"/>
            <p:cNvSpPr/>
            <p:nvPr/>
          </p:nvSpPr>
          <p:spPr>
            <a:xfrm>
              <a:off x="168558" y="629288"/>
              <a:ext cx="22141" cy="23686"/>
            </a:xfrm>
            <a:custGeom>
              <a:avLst/>
              <a:gdLst/>
              <a:ahLst/>
              <a:cxnLst/>
              <a:rect l="l" t="t" r="r" b="b"/>
              <a:pathLst>
                <a:path w="630" h="630" extrusionOk="0">
                  <a:moveTo>
                    <a:pt x="313" y="1"/>
                  </a:moveTo>
                  <a:cubicBezTo>
                    <a:pt x="141" y="1"/>
                    <a:pt x="0" y="142"/>
                    <a:pt x="0" y="317"/>
                  </a:cubicBezTo>
                  <a:cubicBezTo>
                    <a:pt x="0" y="489"/>
                    <a:pt x="141" y="629"/>
                    <a:pt x="313" y="629"/>
                  </a:cubicBezTo>
                  <a:cubicBezTo>
                    <a:pt x="488" y="629"/>
                    <a:pt x="629" y="489"/>
                    <a:pt x="629" y="317"/>
                  </a:cubicBezTo>
                  <a:cubicBezTo>
                    <a:pt x="629" y="142"/>
                    <a:pt x="48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2637851" y="27844"/>
              <a:ext cx="60660" cy="52336"/>
            </a:xfrm>
            <a:custGeom>
              <a:avLst/>
              <a:gdLst/>
              <a:ahLst/>
              <a:cxnLst/>
              <a:rect l="l" t="t" r="r" b="b"/>
              <a:pathLst>
                <a:path w="1726" h="1392" extrusionOk="0">
                  <a:moveTo>
                    <a:pt x="863" y="1"/>
                  </a:moveTo>
                  <a:cubicBezTo>
                    <a:pt x="389" y="1"/>
                    <a:pt x="0" y="313"/>
                    <a:pt x="0" y="695"/>
                  </a:cubicBezTo>
                  <a:cubicBezTo>
                    <a:pt x="0" y="1079"/>
                    <a:pt x="389" y="1392"/>
                    <a:pt x="863" y="1392"/>
                  </a:cubicBezTo>
                  <a:cubicBezTo>
                    <a:pt x="1337" y="1392"/>
                    <a:pt x="1725" y="1079"/>
                    <a:pt x="1725" y="695"/>
                  </a:cubicBezTo>
                  <a:cubicBezTo>
                    <a:pt x="1725" y="313"/>
                    <a:pt x="1337" y="1"/>
                    <a:pt x="8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2727929" y="73187"/>
              <a:ext cx="20806" cy="22145"/>
            </a:xfrm>
            <a:custGeom>
              <a:avLst/>
              <a:gdLst/>
              <a:ahLst/>
              <a:cxnLst/>
              <a:rect l="l" t="t" r="r" b="b"/>
              <a:pathLst>
                <a:path w="592" h="589" extrusionOk="0">
                  <a:moveTo>
                    <a:pt x="296" y="0"/>
                  </a:moveTo>
                  <a:cubicBezTo>
                    <a:pt x="135" y="0"/>
                    <a:pt x="1" y="131"/>
                    <a:pt x="1" y="293"/>
                  </a:cubicBezTo>
                  <a:cubicBezTo>
                    <a:pt x="1" y="458"/>
                    <a:pt x="135" y="588"/>
                    <a:pt x="296" y="588"/>
                  </a:cubicBezTo>
                  <a:cubicBezTo>
                    <a:pt x="458" y="588"/>
                    <a:pt x="591" y="458"/>
                    <a:pt x="591" y="293"/>
                  </a:cubicBezTo>
                  <a:cubicBezTo>
                    <a:pt x="591" y="131"/>
                    <a:pt x="458" y="0"/>
                    <a:pt x="2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2710286" y="27844"/>
              <a:ext cx="17678" cy="19024"/>
            </a:xfrm>
            <a:custGeom>
              <a:avLst/>
              <a:gdLst/>
              <a:ahLst/>
              <a:cxnLst/>
              <a:rect l="l" t="t" r="r" b="b"/>
              <a:pathLst>
                <a:path w="503" h="506" extrusionOk="0">
                  <a:moveTo>
                    <a:pt x="252" y="1"/>
                  </a:moveTo>
                  <a:cubicBezTo>
                    <a:pt x="111" y="1"/>
                    <a:pt x="1" y="114"/>
                    <a:pt x="1" y="251"/>
                  </a:cubicBezTo>
                  <a:cubicBezTo>
                    <a:pt x="1" y="392"/>
                    <a:pt x="111" y="505"/>
                    <a:pt x="252" y="505"/>
                  </a:cubicBezTo>
                  <a:cubicBezTo>
                    <a:pt x="389" y="505"/>
                    <a:pt x="503" y="392"/>
                    <a:pt x="503" y="251"/>
                  </a:cubicBezTo>
                  <a:cubicBezTo>
                    <a:pt x="503" y="114"/>
                    <a:pt x="389" y="1"/>
                    <a:pt x="2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2590651" y="19460"/>
              <a:ext cx="16694" cy="17859"/>
            </a:xfrm>
            <a:custGeom>
              <a:avLst/>
              <a:gdLst/>
              <a:ahLst/>
              <a:cxnLst/>
              <a:rect l="l" t="t" r="r" b="b"/>
              <a:pathLst>
                <a:path w="475" h="475" extrusionOk="0">
                  <a:moveTo>
                    <a:pt x="237" y="0"/>
                  </a:moveTo>
                  <a:cubicBezTo>
                    <a:pt x="106" y="0"/>
                    <a:pt x="0" y="107"/>
                    <a:pt x="0" y="238"/>
                  </a:cubicBezTo>
                  <a:cubicBezTo>
                    <a:pt x="0" y="368"/>
                    <a:pt x="106" y="474"/>
                    <a:pt x="237" y="474"/>
                  </a:cubicBezTo>
                  <a:cubicBezTo>
                    <a:pt x="368" y="474"/>
                    <a:pt x="474" y="368"/>
                    <a:pt x="474" y="238"/>
                  </a:cubicBezTo>
                  <a:cubicBezTo>
                    <a:pt x="474" y="107"/>
                    <a:pt x="368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2543310" y="27844"/>
              <a:ext cx="24566" cy="26130"/>
            </a:xfrm>
            <a:custGeom>
              <a:avLst/>
              <a:gdLst/>
              <a:ahLst/>
              <a:cxnLst/>
              <a:rect l="l" t="t" r="r" b="b"/>
              <a:pathLst>
                <a:path w="699" h="695" extrusionOk="0">
                  <a:moveTo>
                    <a:pt x="351" y="1"/>
                  </a:moveTo>
                  <a:cubicBezTo>
                    <a:pt x="159" y="1"/>
                    <a:pt x="0" y="155"/>
                    <a:pt x="0" y="348"/>
                  </a:cubicBezTo>
                  <a:cubicBezTo>
                    <a:pt x="0" y="540"/>
                    <a:pt x="159" y="695"/>
                    <a:pt x="351" y="695"/>
                  </a:cubicBezTo>
                  <a:cubicBezTo>
                    <a:pt x="543" y="695"/>
                    <a:pt x="698" y="540"/>
                    <a:pt x="698" y="348"/>
                  </a:cubicBezTo>
                  <a:cubicBezTo>
                    <a:pt x="698" y="155"/>
                    <a:pt x="543" y="1"/>
                    <a:pt x="3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3033696" y="10023"/>
              <a:ext cx="25621" cy="27296"/>
            </a:xfrm>
            <a:custGeom>
              <a:avLst/>
              <a:gdLst/>
              <a:ahLst/>
              <a:cxnLst/>
              <a:rect l="l" t="t" r="r" b="b"/>
              <a:pathLst>
                <a:path w="729" h="726" extrusionOk="0">
                  <a:moveTo>
                    <a:pt x="364" y="1"/>
                  </a:moveTo>
                  <a:cubicBezTo>
                    <a:pt x="162" y="1"/>
                    <a:pt x="0" y="162"/>
                    <a:pt x="0" y="361"/>
                  </a:cubicBezTo>
                  <a:cubicBezTo>
                    <a:pt x="0" y="564"/>
                    <a:pt x="162" y="725"/>
                    <a:pt x="364" y="725"/>
                  </a:cubicBezTo>
                  <a:cubicBezTo>
                    <a:pt x="564" y="725"/>
                    <a:pt x="729" y="564"/>
                    <a:pt x="729" y="361"/>
                  </a:cubicBezTo>
                  <a:cubicBezTo>
                    <a:pt x="729" y="162"/>
                    <a:pt x="564" y="1"/>
                    <a:pt x="3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3088382" y="3707"/>
              <a:ext cx="14796" cy="15791"/>
            </a:xfrm>
            <a:custGeom>
              <a:avLst/>
              <a:gdLst/>
              <a:ahLst/>
              <a:cxnLst/>
              <a:rect l="l" t="t" r="r" b="b"/>
              <a:pathLst>
                <a:path w="421" h="420" extrusionOk="0">
                  <a:moveTo>
                    <a:pt x="210" y="0"/>
                  </a:moveTo>
                  <a:cubicBezTo>
                    <a:pt x="94" y="0"/>
                    <a:pt x="1" y="93"/>
                    <a:pt x="1" y="210"/>
                  </a:cubicBezTo>
                  <a:cubicBezTo>
                    <a:pt x="1" y="327"/>
                    <a:pt x="94" y="419"/>
                    <a:pt x="210" y="419"/>
                  </a:cubicBezTo>
                  <a:cubicBezTo>
                    <a:pt x="327" y="419"/>
                    <a:pt x="420" y="327"/>
                    <a:pt x="420" y="210"/>
                  </a:cubicBezTo>
                  <a:cubicBezTo>
                    <a:pt x="420" y="93"/>
                    <a:pt x="327" y="0"/>
                    <a:pt x="2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6"/>
            <p:cNvSpPr/>
            <p:nvPr/>
          </p:nvSpPr>
          <p:spPr>
            <a:xfrm>
              <a:off x="1872873" y="307004"/>
              <a:ext cx="50257" cy="36094"/>
            </a:xfrm>
            <a:custGeom>
              <a:avLst/>
              <a:gdLst/>
              <a:ahLst/>
              <a:cxnLst/>
              <a:rect l="l" t="t" r="r" b="b"/>
              <a:pathLst>
                <a:path w="1430" h="960" extrusionOk="0">
                  <a:moveTo>
                    <a:pt x="715" y="0"/>
                  </a:moveTo>
                  <a:cubicBezTo>
                    <a:pt x="320" y="0"/>
                    <a:pt x="1" y="213"/>
                    <a:pt x="1" y="478"/>
                  </a:cubicBezTo>
                  <a:cubicBezTo>
                    <a:pt x="1" y="743"/>
                    <a:pt x="320" y="959"/>
                    <a:pt x="715" y="959"/>
                  </a:cubicBezTo>
                  <a:cubicBezTo>
                    <a:pt x="1110" y="959"/>
                    <a:pt x="1430" y="743"/>
                    <a:pt x="1430" y="478"/>
                  </a:cubicBezTo>
                  <a:cubicBezTo>
                    <a:pt x="1430" y="213"/>
                    <a:pt x="1110" y="0"/>
                    <a:pt x="7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6"/>
            <p:cNvSpPr/>
            <p:nvPr/>
          </p:nvSpPr>
          <p:spPr>
            <a:xfrm>
              <a:off x="1934834" y="275347"/>
              <a:ext cx="22247" cy="23799"/>
            </a:xfrm>
            <a:custGeom>
              <a:avLst/>
              <a:gdLst/>
              <a:ahLst/>
              <a:cxnLst/>
              <a:rect l="l" t="t" r="r" b="b"/>
              <a:pathLst>
                <a:path w="633" h="633" extrusionOk="0">
                  <a:moveTo>
                    <a:pt x="316" y="0"/>
                  </a:moveTo>
                  <a:cubicBezTo>
                    <a:pt x="144" y="0"/>
                    <a:pt x="0" y="141"/>
                    <a:pt x="0" y="317"/>
                  </a:cubicBezTo>
                  <a:cubicBezTo>
                    <a:pt x="0" y="492"/>
                    <a:pt x="144" y="633"/>
                    <a:pt x="316" y="633"/>
                  </a:cubicBezTo>
                  <a:cubicBezTo>
                    <a:pt x="492" y="633"/>
                    <a:pt x="633" y="492"/>
                    <a:pt x="633" y="317"/>
                  </a:cubicBezTo>
                  <a:cubicBezTo>
                    <a:pt x="633" y="141"/>
                    <a:pt x="492" y="0"/>
                    <a:pt x="3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6"/>
            <p:cNvSpPr/>
            <p:nvPr/>
          </p:nvSpPr>
          <p:spPr>
            <a:xfrm>
              <a:off x="1872873" y="254819"/>
              <a:ext cx="13320" cy="14249"/>
            </a:xfrm>
            <a:custGeom>
              <a:avLst/>
              <a:gdLst/>
              <a:ahLst/>
              <a:cxnLst/>
              <a:rect l="l" t="t" r="r" b="b"/>
              <a:pathLst>
                <a:path w="379" h="379" extrusionOk="0">
                  <a:moveTo>
                    <a:pt x="190" y="1"/>
                  </a:moveTo>
                  <a:cubicBezTo>
                    <a:pt x="83" y="1"/>
                    <a:pt x="1" y="86"/>
                    <a:pt x="1" y="189"/>
                  </a:cubicBezTo>
                  <a:cubicBezTo>
                    <a:pt x="1" y="296"/>
                    <a:pt x="83" y="378"/>
                    <a:pt x="190" y="378"/>
                  </a:cubicBezTo>
                  <a:cubicBezTo>
                    <a:pt x="293" y="378"/>
                    <a:pt x="379" y="296"/>
                    <a:pt x="379" y="189"/>
                  </a:cubicBezTo>
                  <a:cubicBezTo>
                    <a:pt x="379" y="86"/>
                    <a:pt x="293" y="1"/>
                    <a:pt x="1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6"/>
            <p:cNvSpPr/>
            <p:nvPr/>
          </p:nvSpPr>
          <p:spPr>
            <a:xfrm>
              <a:off x="1751761" y="420811"/>
              <a:ext cx="49554" cy="52862"/>
            </a:xfrm>
            <a:custGeom>
              <a:avLst/>
              <a:gdLst/>
              <a:ahLst/>
              <a:cxnLst/>
              <a:rect l="l" t="t" r="r" b="b"/>
              <a:pathLst>
                <a:path w="1410" h="1406" extrusionOk="0">
                  <a:moveTo>
                    <a:pt x="705" y="0"/>
                  </a:moveTo>
                  <a:cubicBezTo>
                    <a:pt x="317" y="0"/>
                    <a:pt x="0" y="313"/>
                    <a:pt x="0" y="701"/>
                  </a:cubicBezTo>
                  <a:cubicBezTo>
                    <a:pt x="0" y="1093"/>
                    <a:pt x="317" y="1406"/>
                    <a:pt x="705" y="1406"/>
                  </a:cubicBezTo>
                  <a:cubicBezTo>
                    <a:pt x="1093" y="1406"/>
                    <a:pt x="1409" y="1093"/>
                    <a:pt x="1409" y="701"/>
                  </a:cubicBezTo>
                  <a:cubicBezTo>
                    <a:pt x="1409" y="313"/>
                    <a:pt x="1093" y="0"/>
                    <a:pt x="7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1245559" y="572855"/>
              <a:ext cx="17783" cy="19024"/>
            </a:xfrm>
            <a:custGeom>
              <a:avLst/>
              <a:gdLst/>
              <a:ahLst/>
              <a:cxnLst/>
              <a:rect l="l" t="t" r="r" b="b"/>
              <a:pathLst>
                <a:path w="506" h="506" extrusionOk="0">
                  <a:moveTo>
                    <a:pt x="255" y="0"/>
                  </a:moveTo>
                  <a:cubicBezTo>
                    <a:pt x="114" y="0"/>
                    <a:pt x="1" y="114"/>
                    <a:pt x="1" y="254"/>
                  </a:cubicBezTo>
                  <a:cubicBezTo>
                    <a:pt x="1" y="392"/>
                    <a:pt x="114" y="506"/>
                    <a:pt x="255" y="506"/>
                  </a:cubicBezTo>
                  <a:cubicBezTo>
                    <a:pt x="392" y="506"/>
                    <a:pt x="505" y="392"/>
                    <a:pt x="505" y="254"/>
                  </a:cubicBezTo>
                  <a:cubicBezTo>
                    <a:pt x="505" y="114"/>
                    <a:pt x="392" y="0"/>
                    <a:pt x="2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6"/>
            <p:cNvSpPr/>
            <p:nvPr/>
          </p:nvSpPr>
          <p:spPr>
            <a:xfrm>
              <a:off x="1378515" y="637184"/>
              <a:ext cx="16799" cy="18122"/>
            </a:xfrm>
            <a:custGeom>
              <a:avLst/>
              <a:gdLst/>
              <a:ahLst/>
              <a:cxnLst/>
              <a:rect l="l" t="t" r="r" b="b"/>
              <a:pathLst>
                <a:path w="478" h="482" extrusionOk="0">
                  <a:moveTo>
                    <a:pt x="238" y="0"/>
                  </a:moveTo>
                  <a:cubicBezTo>
                    <a:pt x="107" y="0"/>
                    <a:pt x="0" y="107"/>
                    <a:pt x="0" y="241"/>
                  </a:cubicBezTo>
                  <a:cubicBezTo>
                    <a:pt x="0" y="371"/>
                    <a:pt x="107" y="481"/>
                    <a:pt x="238" y="481"/>
                  </a:cubicBezTo>
                  <a:cubicBezTo>
                    <a:pt x="371" y="481"/>
                    <a:pt x="478" y="371"/>
                    <a:pt x="478" y="241"/>
                  </a:cubicBezTo>
                  <a:cubicBezTo>
                    <a:pt x="478" y="107"/>
                    <a:pt x="371" y="0"/>
                    <a:pt x="2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6"/>
            <p:cNvSpPr/>
            <p:nvPr/>
          </p:nvSpPr>
          <p:spPr>
            <a:xfrm>
              <a:off x="668469" y="474425"/>
              <a:ext cx="15499" cy="16693"/>
            </a:xfrm>
            <a:custGeom>
              <a:avLst/>
              <a:gdLst/>
              <a:ahLst/>
              <a:cxnLst/>
              <a:rect l="l" t="t" r="r" b="b"/>
              <a:pathLst>
                <a:path w="441" h="444" extrusionOk="0">
                  <a:moveTo>
                    <a:pt x="221" y="0"/>
                  </a:moveTo>
                  <a:cubicBezTo>
                    <a:pt x="97" y="0"/>
                    <a:pt x="0" y="100"/>
                    <a:pt x="0" y="224"/>
                  </a:cubicBezTo>
                  <a:cubicBezTo>
                    <a:pt x="0" y="344"/>
                    <a:pt x="97" y="444"/>
                    <a:pt x="221" y="444"/>
                  </a:cubicBezTo>
                  <a:cubicBezTo>
                    <a:pt x="341" y="444"/>
                    <a:pt x="441" y="344"/>
                    <a:pt x="441" y="224"/>
                  </a:cubicBezTo>
                  <a:cubicBezTo>
                    <a:pt x="441" y="100"/>
                    <a:pt x="341" y="0"/>
                    <a:pt x="2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6"/>
            <p:cNvSpPr/>
            <p:nvPr/>
          </p:nvSpPr>
          <p:spPr>
            <a:xfrm>
              <a:off x="618597" y="388026"/>
              <a:ext cx="37113" cy="39665"/>
            </a:xfrm>
            <a:custGeom>
              <a:avLst/>
              <a:gdLst/>
              <a:ahLst/>
              <a:cxnLst/>
              <a:rect l="l" t="t" r="r" b="b"/>
              <a:pathLst>
                <a:path w="1056" h="1055" extrusionOk="0">
                  <a:moveTo>
                    <a:pt x="530" y="0"/>
                  </a:moveTo>
                  <a:cubicBezTo>
                    <a:pt x="238" y="0"/>
                    <a:pt x="0" y="237"/>
                    <a:pt x="0" y="525"/>
                  </a:cubicBezTo>
                  <a:cubicBezTo>
                    <a:pt x="0" y="817"/>
                    <a:pt x="238" y="1055"/>
                    <a:pt x="530" y="1055"/>
                  </a:cubicBezTo>
                  <a:cubicBezTo>
                    <a:pt x="818" y="1055"/>
                    <a:pt x="1056" y="817"/>
                    <a:pt x="1056" y="525"/>
                  </a:cubicBezTo>
                  <a:cubicBezTo>
                    <a:pt x="1056" y="237"/>
                    <a:pt x="818" y="0"/>
                    <a:pt x="5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6"/>
            <p:cNvSpPr/>
            <p:nvPr/>
          </p:nvSpPr>
          <p:spPr>
            <a:xfrm>
              <a:off x="590903" y="-42425"/>
              <a:ext cx="766161" cy="234232"/>
            </a:xfrm>
            <a:custGeom>
              <a:avLst/>
              <a:gdLst/>
              <a:ahLst/>
              <a:cxnLst/>
              <a:rect l="l" t="t" r="r" b="b"/>
              <a:pathLst>
                <a:path w="21800" h="6230" extrusionOk="0">
                  <a:moveTo>
                    <a:pt x="1026" y="0"/>
                  </a:moveTo>
                  <a:cubicBezTo>
                    <a:pt x="758" y="258"/>
                    <a:pt x="534" y="568"/>
                    <a:pt x="393" y="935"/>
                  </a:cubicBezTo>
                  <a:cubicBezTo>
                    <a:pt x="0" y="1951"/>
                    <a:pt x="405" y="2870"/>
                    <a:pt x="1365" y="2870"/>
                  </a:cubicBezTo>
                  <a:cubicBezTo>
                    <a:pt x="1486" y="2870"/>
                    <a:pt x="1616" y="2855"/>
                    <a:pt x="1754" y="2825"/>
                  </a:cubicBezTo>
                  <a:cubicBezTo>
                    <a:pt x="3094" y="2523"/>
                    <a:pt x="4393" y="2035"/>
                    <a:pt x="5736" y="1729"/>
                  </a:cubicBezTo>
                  <a:cubicBezTo>
                    <a:pt x="6192" y="1626"/>
                    <a:pt x="6641" y="1580"/>
                    <a:pt x="7086" y="1580"/>
                  </a:cubicBezTo>
                  <a:cubicBezTo>
                    <a:pt x="8204" y="1580"/>
                    <a:pt x="9290" y="1874"/>
                    <a:pt x="10368" y="2309"/>
                  </a:cubicBezTo>
                  <a:cubicBezTo>
                    <a:pt x="12037" y="2983"/>
                    <a:pt x="13546" y="3945"/>
                    <a:pt x="15168" y="4715"/>
                  </a:cubicBezTo>
                  <a:cubicBezTo>
                    <a:pt x="16633" y="5408"/>
                    <a:pt x="18405" y="6230"/>
                    <a:pt x="20070" y="6230"/>
                  </a:cubicBezTo>
                  <a:cubicBezTo>
                    <a:pt x="20087" y="6230"/>
                    <a:pt x="20105" y="6230"/>
                    <a:pt x="20122" y="6229"/>
                  </a:cubicBezTo>
                  <a:cubicBezTo>
                    <a:pt x="21208" y="6216"/>
                    <a:pt x="21799" y="5364"/>
                    <a:pt x="21647" y="4337"/>
                  </a:cubicBezTo>
                  <a:cubicBezTo>
                    <a:pt x="21548" y="3657"/>
                    <a:pt x="20960" y="3237"/>
                    <a:pt x="20410" y="2897"/>
                  </a:cubicBezTo>
                  <a:cubicBezTo>
                    <a:pt x="19686" y="2457"/>
                    <a:pt x="17909" y="1158"/>
                    <a:pt x="19597" y="698"/>
                  </a:cubicBezTo>
                  <a:cubicBezTo>
                    <a:pt x="20077" y="568"/>
                    <a:pt x="20851" y="382"/>
                    <a:pt x="21335" y="0"/>
                  </a:cubicBezTo>
                  <a:lnTo>
                    <a:pt x="19435" y="0"/>
                  </a:lnTo>
                  <a:cubicBezTo>
                    <a:pt x="18373" y="344"/>
                    <a:pt x="17037" y="663"/>
                    <a:pt x="17181" y="1681"/>
                  </a:cubicBezTo>
                  <a:cubicBezTo>
                    <a:pt x="17270" y="2296"/>
                    <a:pt x="18030" y="2495"/>
                    <a:pt x="18504" y="2729"/>
                  </a:cubicBezTo>
                  <a:cubicBezTo>
                    <a:pt x="19108" y="3027"/>
                    <a:pt x="19758" y="3389"/>
                    <a:pt x="20198" y="3917"/>
                  </a:cubicBezTo>
                  <a:cubicBezTo>
                    <a:pt x="20466" y="4240"/>
                    <a:pt x="20837" y="4852"/>
                    <a:pt x="20490" y="5237"/>
                  </a:cubicBezTo>
                  <a:cubicBezTo>
                    <a:pt x="20338" y="5406"/>
                    <a:pt x="20082" y="5465"/>
                    <a:pt x="19796" y="5465"/>
                  </a:cubicBezTo>
                  <a:cubicBezTo>
                    <a:pt x="19300" y="5465"/>
                    <a:pt x="18713" y="5287"/>
                    <a:pt x="18422" y="5203"/>
                  </a:cubicBezTo>
                  <a:cubicBezTo>
                    <a:pt x="16679" y="4701"/>
                    <a:pt x="15150" y="3835"/>
                    <a:pt x="13611" y="2918"/>
                  </a:cubicBezTo>
                  <a:cubicBezTo>
                    <a:pt x="11739" y="1797"/>
                    <a:pt x="9437" y="956"/>
                    <a:pt x="7269" y="742"/>
                  </a:cubicBezTo>
                  <a:cubicBezTo>
                    <a:pt x="6873" y="703"/>
                    <a:pt x="6479" y="679"/>
                    <a:pt x="6086" y="679"/>
                  </a:cubicBezTo>
                  <a:cubicBezTo>
                    <a:pt x="5526" y="679"/>
                    <a:pt x="4969" y="728"/>
                    <a:pt x="4413" y="849"/>
                  </a:cubicBezTo>
                  <a:cubicBezTo>
                    <a:pt x="3617" y="1018"/>
                    <a:pt x="2861" y="1523"/>
                    <a:pt x="2043" y="1584"/>
                  </a:cubicBezTo>
                  <a:cubicBezTo>
                    <a:pt x="2001" y="1588"/>
                    <a:pt x="1962" y="1589"/>
                    <a:pt x="1925" y="1589"/>
                  </a:cubicBezTo>
                  <a:cubicBezTo>
                    <a:pt x="1136" y="1589"/>
                    <a:pt x="1362" y="868"/>
                    <a:pt x="1809" y="403"/>
                  </a:cubicBezTo>
                  <a:cubicBezTo>
                    <a:pt x="1960" y="244"/>
                    <a:pt x="2136" y="117"/>
                    <a:pt x="23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6"/>
            <p:cNvSpPr/>
            <p:nvPr/>
          </p:nvSpPr>
          <p:spPr>
            <a:xfrm>
              <a:off x="1347727" y="-42425"/>
              <a:ext cx="448380" cy="318940"/>
            </a:xfrm>
            <a:custGeom>
              <a:avLst/>
              <a:gdLst/>
              <a:ahLst/>
              <a:cxnLst/>
              <a:rect l="l" t="t" r="r" b="b"/>
              <a:pathLst>
                <a:path w="12758" h="8483" extrusionOk="0">
                  <a:moveTo>
                    <a:pt x="2278" y="0"/>
                  </a:moveTo>
                  <a:cubicBezTo>
                    <a:pt x="1942" y="365"/>
                    <a:pt x="1282" y="581"/>
                    <a:pt x="979" y="897"/>
                  </a:cubicBezTo>
                  <a:cubicBezTo>
                    <a:pt x="0" y="1911"/>
                    <a:pt x="330" y="2969"/>
                    <a:pt x="1453" y="3570"/>
                  </a:cubicBezTo>
                  <a:cubicBezTo>
                    <a:pt x="2595" y="4182"/>
                    <a:pt x="3202" y="5419"/>
                    <a:pt x="1986" y="6378"/>
                  </a:cubicBezTo>
                  <a:cubicBezTo>
                    <a:pt x="1330" y="6896"/>
                    <a:pt x="1058" y="7394"/>
                    <a:pt x="1821" y="8068"/>
                  </a:cubicBezTo>
                  <a:cubicBezTo>
                    <a:pt x="2194" y="8399"/>
                    <a:pt x="2723" y="8483"/>
                    <a:pt x="3256" y="8483"/>
                  </a:cubicBezTo>
                  <a:cubicBezTo>
                    <a:pt x="3653" y="8483"/>
                    <a:pt x="4052" y="8436"/>
                    <a:pt x="4391" y="8411"/>
                  </a:cubicBezTo>
                  <a:cubicBezTo>
                    <a:pt x="6079" y="8288"/>
                    <a:pt x="8126" y="7367"/>
                    <a:pt x="8727" y="5646"/>
                  </a:cubicBezTo>
                  <a:cubicBezTo>
                    <a:pt x="9187" y="4320"/>
                    <a:pt x="7944" y="2609"/>
                    <a:pt x="9332" y="1608"/>
                  </a:cubicBezTo>
                  <a:cubicBezTo>
                    <a:pt x="9779" y="1282"/>
                    <a:pt x="10263" y="1151"/>
                    <a:pt x="10785" y="1007"/>
                  </a:cubicBezTo>
                  <a:cubicBezTo>
                    <a:pt x="11455" y="818"/>
                    <a:pt x="12098" y="433"/>
                    <a:pt x="12679" y="56"/>
                  </a:cubicBezTo>
                  <a:cubicBezTo>
                    <a:pt x="12699" y="42"/>
                    <a:pt x="12726" y="24"/>
                    <a:pt x="12758" y="0"/>
                  </a:cubicBezTo>
                  <a:lnTo>
                    <a:pt x="10023" y="0"/>
                  </a:lnTo>
                  <a:cubicBezTo>
                    <a:pt x="9985" y="11"/>
                    <a:pt x="9950" y="21"/>
                    <a:pt x="9916" y="32"/>
                  </a:cubicBezTo>
                  <a:cubicBezTo>
                    <a:pt x="8792" y="358"/>
                    <a:pt x="6903" y="268"/>
                    <a:pt x="6745" y="1856"/>
                  </a:cubicBezTo>
                  <a:cubicBezTo>
                    <a:pt x="6666" y="2632"/>
                    <a:pt x="7240" y="3278"/>
                    <a:pt x="6483" y="3876"/>
                  </a:cubicBezTo>
                  <a:cubicBezTo>
                    <a:pt x="6219" y="4085"/>
                    <a:pt x="5995" y="4170"/>
                    <a:pt x="5796" y="4170"/>
                  </a:cubicBezTo>
                  <a:cubicBezTo>
                    <a:pt x="5355" y="4170"/>
                    <a:pt x="5038" y="3750"/>
                    <a:pt x="4673" y="3333"/>
                  </a:cubicBezTo>
                  <a:cubicBezTo>
                    <a:pt x="4130" y="2718"/>
                    <a:pt x="3419" y="2725"/>
                    <a:pt x="2670" y="2615"/>
                  </a:cubicBezTo>
                  <a:cubicBezTo>
                    <a:pt x="2433" y="2577"/>
                    <a:pt x="1965" y="2567"/>
                    <a:pt x="1804" y="2354"/>
                  </a:cubicBezTo>
                  <a:cubicBezTo>
                    <a:pt x="1567" y="2041"/>
                    <a:pt x="1918" y="1516"/>
                    <a:pt x="2089" y="1265"/>
                  </a:cubicBezTo>
                  <a:cubicBezTo>
                    <a:pt x="2240" y="1045"/>
                    <a:pt x="2825" y="523"/>
                    <a:pt x="3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6"/>
            <p:cNvSpPr/>
            <p:nvPr/>
          </p:nvSpPr>
          <p:spPr>
            <a:xfrm>
              <a:off x="0" y="-42425"/>
              <a:ext cx="565378" cy="367252"/>
            </a:xfrm>
            <a:custGeom>
              <a:avLst/>
              <a:gdLst/>
              <a:ahLst/>
              <a:cxnLst/>
              <a:rect l="l" t="t" r="r" b="b"/>
              <a:pathLst>
                <a:path w="16087" h="9768" extrusionOk="0">
                  <a:moveTo>
                    <a:pt x="14846" y="0"/>
                  </a:moveTo>
                  <a:cubicBezTo>
                    <a:pt x="14818" y="70"/>
                    <a:pt x="14784" y="138"/>
                    <a:pt x="14736" y="197"/>
                  </a:cubicBezTo>
                  <a:cubicBezTo>
                    <a:pt x="14506" y="492"/>
                    <a:pt x="13922" y="677"/>
                    <a:pt x="13592" y="818"/>
                  </a:cubicBezTo>
                  <a:cubicBezTo>
                    <a:pt x="13025" y="1059"/>
                    <a:pt x="12403" y="1296"/>
                    <a:pt x="11813" y="1481"/>
                  </a:cubicBezTo>
                  <a:cubicBezTo>
                    <a:pt x="10823" y="1791"/>
                    <a:pt x="9538" y="1832"/>
                    <a:pt x="8922" y="2828"/>
                  </a:cubicBezTo>
                  <a:cubicBezTo>
                    <a:pt x="8280" y="3866"/>
                    <a:pt x="8954" y="4597"/>
                    <a:pt x="9961" y="4828"/>
                  </a:cubicBezTo>
                  <a:cubicBezTo>
                    <a:pt x="10654" y="4986"/>
                    <a:pt x="11359" y="5233"/>
                    <a:pt x="11775" y="5858"/>
                  </a:cubicBezTo>
                  <a:cubicBezTo>
                    <a:pt x="12344" y="6714"/>
                    <a:pt x="11754" y="7772"/>
                    <a:pt x="10929" y="8250"/>
                  </a:cubicBezTo>
                  <a:cubicBezTo>
                    <a:pt x="10430" y="8540"/>
                    <a:pt x="9885" y="8661"/>
                    <a:pt x="9336" y="8661"/>
                  </a:cubicBezTo>
                  <a:cubicBezTo>
                    <a:pt x="8512" y="8661"/>
                    <a:pt x="7677" y="8387"/>
                    <a:pt x="6968" y="7999"/>
                  </a:cubicBezTo>
                  <a:cubicBezTo>
                    <a:pt x="6236" y="7597"/>
                    <a:pt x="5360" y="7085"/>
                    <a:pt x="5088" y="6233"/>
                  </a:cubicBezTo>
                  <a:cubicBezTo>
                    <a:pt x="4799" y="5322"/>
                    <a:pt x="5638" y="4879"/>
                    <a:pt x="5711" y="4024"/>
                  </a:cubicBezTo>
                  <a:cubicBezTo>
                    <a:pt x="5851" y="2395"/>
                    <a:pt x="3521" y="1859"/>
                    <a:pt x="2346" y="1859"/>
                  </a:cubicBezTo>
                  <a:cubicBezTo>
                    <a:pt x="1776" y="1859"/>
                    <a:pt x="804" y="1966"/>
                    <a:pt x="1223" y="2745"/>
                  </a:cubicBezTo>
                  <a:cubicBezTo>
                    <a:pt x="1464" y="3189"/>
                    <a:pt x="1913" y="3220"/>
                    <a:pt x="2354" y="3337"/>
                  </a:cubicBezTo>
                  <a:cubicBezTo>
                    <a:pt x="2996" y="3508"/>
                    <a:pt x="4408" y="3773"/>
                    <a:pt x="4044" y="4770"/>
                  </a:cubicBezTo>
                  <a:cubicBezTo>
                    <a:pt x="3888" y="5198"/>
                    <a:pt x="3400" y="5286"/>
                    <a:pt x="2870" y="5286"/>
                  </a:cubicBezTo>
                  <a:cubicBezTo>
                    <a:pt x="2498" y="5286"/>
                    <a:pt x="2106" y="5242"/>
                    <a:pt x="1794" y="5242"/>
                  </a:cubicBezTo>
                  <a:cubicBezTo>
                    <a:pt x="1698" y="5242"/>
                    <a:pt x="1610" y="5246"/>
                    <a:pt x="1532" y="5257"/>
                  </a:cubicBezTo>
                  <a:cubicBezTo>
                    <a:pt x="1085" y="5316"/>
                    <a:pt x="446" y="5536"/>
                    <a:pt x="0" y="5886"/>
                  </a:cubicBezTo>
                  <a:lnTo>
                    <a:pt x="0" y="7446"/>
                  </a:lnTo>
                  <a:cubicBezTo>
                    <a:pt x="72" y="7371"/>
                    <a:pt x="148" y="7298"/>
                    <a:pt x="230" y="7236"/>
                  </a:cubicBezTo>
                  <a:cubicBezTo>
                    <a:pt x="821" y="6797"/>
                    <a:pt x="1539" y="6353"/>
                    <a:pt x="2243" y="6130"/>
                  </a:cubicBezTo>
                  <a:cubicBezTo>
                    <a:pt x="2429" y="6071"/>
                    <a:pt x="2605" y="6044"/>
                    <a:pt x="2774" y="6044"/>
                  </a:cubicBezTo>
                  <a:cubicBezTo>
                    <a:pt x="3786" y="6044"/>
                    <a:pt x="4500" y="7020"/>
                    <a:pt x="5092" y="7786"/>
                  </a:cubicBezTo>
                  <a:cubicBezTo>
                    <a:pt x="5793" y="8697"/>
                    <a:pt x="6919" y="9294"/>
                    <a:pt x="8029" y="9580"/>
                  </a:cubicBezTo>
                  <a:cubicBezTo>
                    <a:pt x="8497" y="9699"/>
                    <a:pt x="9057" y="9768"/>
                    <a:pt x="9634" y="9768"/>
                  </a:cubicBezTo>
                  <a:cubicBezTo>
                    <a:pt x="10678" y="9768"/>
                    <a:pt x="11780" y="9543"/>
                    <a:pt x="12500" y="8992"/>
                  </a:cubicBezTo>
                  <a:cubicBezTo>
                    <a:pt x="13403" y="8305"/>
                    <a:pt x="14166" y="6749"/>
                    <a:pt x="13389" y="5725"/>
                  </a:cubicBezTo>
                  <a:cubicBezTo>
                    <a:pt x="12805" y="4948"/>
                    <a:pt x="11888" y="4965"/>
                    <a:pt x="11112" y="4515"/>
                  </a:cubicBezTo>
                  <a:cubicBezTo>
                    <a:pt x="10795" y="4333"/>
                    <a:pt x="10180" y="4034"/>
                    <a:pt x="10139" y="3622"/>
                  </a:cubicBezTo>
                  <a:cubicBezTo>
                    <a:pt x="10091" y="3192"/>
                    <a:pt x="10586" y="2708"/>
                    <a:pt x="10919" y="2515"/>
                  </a:cubicBezTo>
                  <a:cubicBezTo>
                    <a:pt x="11362" y="2261"/>
                    <a:pt x="11891" y="2165"/>
                    <a:pt x="12390" y="2106"/>
                  </a:cubicBezTo>
                  <a:cubicBezTo>
                    <a:pt x="13142" y="2024"/>
                    <a:pt x="13746" y="1763"/>
                    <a:pt x="14410" y="1402"/>
                  </a:cubicBezTo>
                  <a:cubicBezTo>
                    <a:pt x="14674" y="1258"/>
                    <a:pt x="15537" y="636"/>
                    <a:pt x="16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1" name="Google Shape;251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6500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52" name="Google Shape;252;p6"/>
          <p:cNvGrpSpPr/>
          <p:nvPr/>
        </p:nvGrpSpPr>
        <p:grpSpPr>
          <a:xfrm rot="10800000">
            <a:off x="529823" y="4345392"/>
            <a:ext cx="4461279" cy="1174259"/>
            <a:chOff x="736842" y="1480444"/>
            <a:chExt cx="3345959" cy="880694"/>
          </a:xfrm>
        </p:grpSpPr>
        <p:sp>
          <p:nvSpPr>
            <p:cNvPr id="253" name="Google Shape;253;p6"/>
            <p:cNvSpPr/>
            <p:nvPr/>
          </p:nvSpPr>
          <p:spPr>
            <a:xfrm rot="1610678">
              <a:off x="3451097" y="1946259"/>
              <a:ext cx="49476" cy="49641"/>
            </a:xfrm>
            <a:custGeom>
              <a:avLst/>
              <a:gdLst/>
              <a:ahLst/>
              <a:cxnLst/>
              <a:rect l="l" t="t" r="r" b="b"/>
              <a:pathLst>
                <a:path w="885" h="888" extrusionOk="0">
                  <a:moveTo>
                    <a:pt x="440" y="1"/>
                  </a:moveTo>
                  <a:cubicBezTo>
                    <a:pt x="196" y="1"/>
                    <a:pt x="1" y="200"/>
                    <a:pt x="1" y="444"/>
                  </a:cubicBezTo>
                  <a:cubicBezTo>
                    <a:pt x="1" y="688"/>
                    <a:pt x="196" y="887"/>
                    <a:pt x="440" y="887"/>
                  </a:cubicBezTo>
                  <a:cubicBezTo>
                    <a:pt x="684" y="887"/>
                    <a:pt x="884" y="688"/>
                    <a:pt x="884" y="444"/>
                  </a:cubicBezTo>
                  <a:cubicBezTo>
                    <a:pt x="884" y="200"/>
                    <a:pt x="684" y="1"/>
                    <a:pt x="440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6"/>
            <p:cNvSpPr/>
            <p:nvPr/>
          </p:nvSpPr>
          <p:spPr>
            <a:xfrm rot="1610678">
              <a:off x="2546053" y="1674224"/>
              <a:ext cx="49587" cy="49418"/>
            </a:xfrm>
            <a:custGeom>
              <a:avLst/>
              <a:gdLst/>
              <a:ahLst/>
              <a:cxnLst/>
              <a:rect l="l" t="t" r="r" b="b"/>
              <a:pathLst>
                <a:path w="887" h="884" extrusionOk="0">
                  <a:moveTo>
                    <a:pt x="444" y="0"/>
                  </a:moveTo>
                  <a:cubicBezTo>
                    <a:pt x="200" y="0"/>
                    <a:pt x="0" y="196"/>
                    <a:pt x="0" y="440"/>
                  </a:cubicBezTo>
                  <a:cubicBezTo>
                    <a:pt x="0" y="685"/>
                    <a:pt x="200" y="883"/>
                    <a:pt x="444" y="883"/>
                  </a:cubicBezTo>
                  <a:cubicBezTo>
                    <a:pt x="688" y="883"/>
                    <a:pt x="887" y="685"/>
                    <a:pt x="887" y="440"/>
                  </a:cubicBezTo>
                  <a:cubicBezTo>
                    <a:pt x="887" y="196"/>
                    <a:pt x="688" y="0"/>
                    <a:pt x="444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6"/>
            <p:cNvSpPr/>
            <p:nvPr/>
          </p:nvSpPr>
          <p:spPr>
            <a:xfrm rot="1610678">
              <a:off x="745375" y="2302963"/>
              <a:ext cx="49643" cy="49641"/>
            </a:xfrm>
            <a:custGeom>
              <a:avLst/>
              <a:gdLst/>
              <a:ahLst/>
              <a:cxnLst/>
              <a:rect l="l" t="t" r="r" b="b"/>
              <a:pathLst>
                <a:path w="888" h="888" extrusionOk="0">
                  <a:moveTo>
                    <a:pt x="443" y="1"/>
                  </a:moveTo>
                  <a:cubicBezTo>
                    <a:pt x="199" y="1"/>
                    <a:pt x="1" y="199"/>
                    <a:pt x="1" y="443"/>
                  </a:cubicBezTo>
                  <a:cubicBezTo>
                    <a:pt x="1" y="688"/>
                    <a:pt x="199" y="887"/>
                    <a:pt x="443" y="887"/>
                  </a:cubicBezTo>
                  <a:cubicBezTo>
                    <a:pt x="687" y="887"/>
                    <a:pt x="887" y="688"/>
                    <a:pt x="887" y="443"/>
                  </a:cubicBezTo>
                  <a:cubicBezTo>
                    <a:pt x="887" y="199"/>
                    <a:pt x="687" y="1"/>
                    <a:pt x="443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6"/>
            <p:cNvSpPr/>
            <p:nvPr/>
          </p:nvSpPr>
          <p:spPr>
            <a:xfrm rot="1610678">
              <a:off x="4024727" y="1812549"/>
              <a:ext cx="49587" cy="49418"/>
            </a:xfrm>
            <a:custGeom>
              <a:avLst/>
              <a:gdLst/>
              <a:ahLst/>
              <a:cxnLst/>
              <a:rect l="l" t="t" r="r" b="b"/>
              <a:pathLst>
                <a:path w="887" h="884" extrusionOk="0">
                  <a:moveTo>
                    <a:pt x="444" y="0"/>
                  </a:moveTo>
                  <a:cubicBezTo>
                    <a:pt x="200" y="0"/>
                    <a:pt x="1" y="197"/>
                    <a:pt x="1" y="440"/>
                  </a:cubicBezTo>
                  <a:cubicBezTo>
                    <a:pt x="1" y="684"/>
                    <a:pt x="200" y="883"/>
                    <a:pt x="444" y="883"/>
                  </a:cubicBezTo>
                  <a:cubicBezTo>
                    <a:pt x="688" y="883"/>
                    <a:pt x="887" y="684"/>
                    <a:pt x="887" y="440"/>
                  </a:cubicBezTo>
                  <a:cubicBezTo>
                    <a:pt x="887" y="197"/>
                    <a:pt x="688" y="0"/>
                    <a:pt x="444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6"/>
            <p:cNvSpPr/>
            <p:nvPr/>
          </p:nvSpPr>
          <p:spPr>
            <a:xfrm rot="1610678">
              <a:off x="3445120" y="2129277"/>
              <a:ext cx="49587" cy="49418"/>
            </a:xfrm>
            <a:custGeom>
              <a:avLst/>
              <a:gdLst/>
              <a:ahLst/>
              <a:cxnLst/>
              <a:rect l="l" t="t" r="r" b="b"/>
              <a:pathLst>
                <a:path w="887" h="884" extrusionOk="0">
                  <a:moveTo>
                    <a:pt x="443" y="0"/>
                  </a:moveTo>
                  <a:cubicBezTo>
                    <a:pt x="199" y="0"/>
                    <a:pt x="0" y="196"/>
                    <a:pt x="0" y="440"/>
                  </a:cubicBezTo>
                  <a:cubicBezTo>
                    <a:pt x="0" y="685"/>
                    <a:pt x="199" y="883"/>
                    <a:pt x="443" y="883"/>
                  </a:cubicBezTo>
                  <a:cubicBezTo>
                    <a:pt x="687" y="883"/>
                    <a:pt x="887" y="685"/>
                    <a:pt x="887" y="440"/>
                  </a:cubicBezTo>
                  <a:cubicBezTo>
                    <a:pt x="887" y="196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6"/>
            <p:cNvSpPr/>
            <p:nvPr/>
          </p:nvSpPr>
          <p:spPr>
            <a:xfrm rot="1610678">
              <a:off x="2375289" y="1488927"/>
              <a:ext cx="49364" cy="49418"/>
            </a:xfrm>
            <a:custGeom>
              <a:avLst/>
              <a:gdLst/>
              <a:ahLst/>
              <a:cxnLst/>
              <a:rect l="l" t="t" r="r" b="b"/>
              <a:pathLst>
                <a:path w="883" h="884" extrusionOk="0">
                  <a:moveTo>
                    <a:pt x="443" y="1"/>
                  </a:moveTo>
                  <a:cubicBezTo>
                    <a:pt x="199" y="1"/>
                    <a:pt x="0" y="196"/>
                    <a:pt x="0" y="443"/>
                  </a:cubicBezTo>
                  <a:cubicBezTo>
                    <a:pt x="0" y="687"/>
                    <a:pt x="199" y="884"/>
                    <a:pt x="443" y="884"/>
                  </a:cubicBezTo>
                  <a:cubicBezTo>
                    <a:pt x="687" y="884"/>
                    <a:pt x="883" y="687"/>
                    <a:pt x="883" y="443"/>
                  </a:cubicBezTo>
                  <a:cubicBezTo>
                    <a:pt x="883" y="196"/>
                    <a:pt x="687" y="1"/>
                    <a:pt x="443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774676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" name="Google Shape;331;p9"/>
          <p:cNvGrpSpPr/>
          <p:nvPr/>
        </p:nvGrpSpPr>
        <p:grpSpPr>
          <a:xfrm>
            <a:off x="1" y="-651266"/>
            <a:ext cx="12192036" cy="3951897"/>
            <a:chOff x="0" y="-488450"/>
            <a:chExt cx="9144027" cy="2963923"/>
          </a:xfrm>
        </p:grpSpPr>
        <p:sp>
          <p:nvSpPr>
            <p:cNvPr id="332" name="Google Shape;332;p9"/>
            <p:cNvSpPr/>
            <p:nvPr/>
          </p:nvSpPr>
          <p:spPr>
            <a:xfrm>
              <a:off x="0" y="-336050"/>
              <a:ext cx="9141996" cy="2811523"/>
            </a:xfrm>
            <a:custGeom>
              <a:avLst/>
              <a:gdLst/>
              <a:ahLst/>
              <a:cxnLst/>
              <a:rect l="l" t="t" r="r" b="b"/>
              <a:pathLst>
                <a:path w="94530" h="34377" extrusionOk="0">
                  <a:moveTo>
                    <a:pt x="0" y="0"/>
                  </a:moveTo>
                  <a:lnTo>
                    <a:pt x="0" y="34376"/>
                  </a:lnTo>
                  <a:cubicBezTo>
                    <a:pt x="433" y="33623"/>
                    <a:pt x="773" y="32768"/>
                    <a:pt x="1185" y="32091"/>
                  </a:cubicBezTo>
                  <a:cubicBezTo>
                    <a:pt x="2271" y="30308"/>
                    <a:pt x="3353" y="28322"/>
                    <a:pt x="5212" y="27236"/>
                  </a:cubicBezTo>
                  <a:cubicBezTo>
                    <a:pt x="7143" y="26110"/>
                    <a:pt x="9809" y="26116"/>
                    <a:pt x="11524" y="24721"/>
                  </a:cubicBezTo>
                  <a:cubicBezTo>
                    <a:pt x="13132" y="23416"/>
                    <a:pt x="13808" y="21103"/>
                    <a:pt x="15424" y="19798"/>
                  </a:cubicBezTo>
                  <a:cubicBezTo>
                    <a:pt x="16189" y="19181"/>
                    <a:pt x="17080" y="18935"/>
                    <a:pt x="18050" y="18935"/>
                  </a:cubicBezTo>
                  <a:cubicBezTo>
                    <a:pt x="21237" y="18935"/>
                    <a:pt x="25278" y="21588"/>
                    <a:pt x="28531" y="22423"/>
                  </a:cubicBezTo>
                  <a:cubicBezTo>
                    <a:pt x="32139" y="23347"/>
                    <a:pt x="35667" y="22612"/>
                    <a:pt x="39258" y="23323"/>
                  </a:cubicBezTo>
                  <a:cubicBezTo>
                    <a:pt x="41466" y="23761"/>
                    <a:pt x="44634" y="25194"/>
                    <a:pt x="47336" y="25194"/>
                  </a:cubicBezTo>
                  <a:cubicBezTo>
                    <a:pt x="48682" y="25194"/>
                    <a:pt x="49913" y="24839"/>
                    <a:pt x="50853" y="23828"/>
                  </a:cubicBezTo>
                  <a:cubicBezTo>
                    <a:pt x="51750" y="22866"/>
                    <a:pt x="51736" y="21419"/>
                    <a:pt x="52234" y="20276"/>
                  </a:cubicBezTo>
                  <a:cubicBezTo>
                    <a:pt x="53513" y="17341"/>
                    <a:pt x="56248" y="15039"/>
                    <a:pt x="58749" y="13177"/>
                  </a:cubicBezTo>
                  <a:cubicBezTo>
                    <a:pt x="61470" y="11149"/>
                    <a:pt x="63838" y="9633"/>
                    <a:pt x="66727" y="9633"/>
                  </a:cubicBezTo>
                  <a:cubicBezTo>
                    <a:pt x="67748" y="9633"/>
                    <a:pt x="68835" y="9822"/>
                    <a:pt x="70025" y="10246"/>
                  </a:cubicBezTo>
                  <a:cubicBezTo>
                    <a:pt x="71133" y="10639"/>
                    <a:pt x="73675" y="11507"/>
                    <a:pt x="76327" y="11507"/>
                  </a:cubicBezTo>
                  <a:cubicBezTo>
                    <a:pt x="78084" y="11507"/>
                    <a:pt x="79891" y="11126"/>
                    <a:pt x="81360" y="9971"/>
                  </a:cubicBezTo>
                  <a:cubicBezTo>
                    <a:pt x="82979" y="8697"/>
                    <a:pt x="83583" y="6477"/>
                    <a:pt x="85535" y="5615"/>
                  </a:cubicBezTo>
                  <a:cubicBezTo>
                    <a:pt x="87071" y="4938"/>
                    <a:pt x="88864" y="5227"/>
                    <a:pt x="90493" y="5051"/>
                  </a:cubicBezTo>
                  <a:cubicBezTo>
                    <a:pt x="91988" y="4893"/>
                    <a:pt x="93389" y="4323"/>
                    <a:pt x="94530" y="3412"/>
                  </a:cubicBezTo>
                  <a:lnTo>
                    <a:pt x="94530" y="0"/>
                  </a:ln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0" y="-336050"/>
              <a:ext cx="9141996" cy="2495587"/>
            </a:xfrm>
            <a:custGeom>
              <a:avLst/>
              <a:gdLst/>
              <a:ahLst/>
              <a:cxnLst/>
              <a:rect l="l" t="t" r="r" b="b"/>
              <a:pathLst>
                <a:path w="94530" h="30514" extrusionOk="0">
                  <a:moveTo>
                    <a:pt x="0" y="0"/>
                  </a:moveTo>
                  <a:lnTo>
                    <a:pt x="0" y="30514"/>
                  </a:lnTo>
                  <a:cubicBezTo>
                    <a:pt x="0" y="30514"/>
                    <a:pt x="6604" y="17784"/>
                    <a:pt x="18705" y="17152"/>
                  </a:cubicBezTo>
                  <a:cubicBezTo>
                    <a:pt x="19306" y="17121"/>
                    <a:pt x="19890" y="17106"/>
                    <a:pt x="20459" y="17106"/>
                  </a:cubicBezTo>
                  <a:cubicBezTo>
                    <a:pt x="29960" y="17106"/>
                    <a:pt x="35106" y="21218"/>
                    <a:pt x="42966" y="21218"/>
                  </a:cubicBezTo>
                  <a:cubicBezTo>
                    <a:pt x="44102" y="21218"/>
                    <a:pt x="45295" y="21132"/>
                    <a:pt x="46565" y="20935"/>
                  </a:cubicBezTo>
                  <a:cubicBezTo>
                    <a:pt x="56962" y="19326"/>
                    <a:pt x="54234" y="5566"/>
                    <a:pt x="63797" y="5566"/>
                  </a:cubicBezTo>
                  <a:cubicBezTo>
                    <a:pt x="63975" y="5566"/>
                    <a:pt x="64157" y="5571"/>
                    <a:pt x="64343" y="5580"/>
                  </a:cubicBezTo>
                  <a:cubicBezTo>
                    <a:pt x="66851" y="5711"/>
                    <a:pt x="69662" y="5840"/>
                    <a:pt x="72564" y="5840"/>
                  </a:cubicBezTo>
                  <a:cubicBezTo>
                    <a:pt x="80697" y="5840"/>
                    <a:pt x="89554" y="4827"/>
                    <a:pt x="94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0" y="-336050"/>
              <a:ext cx="9141996" cy="2495587"/>
            </a:xfrm>
            <a:custGeom>
              <a:avLst/>
              <a:gdLst/>
              <a:ahLst/>
              <a:cxnLst/>
              <a:rect l="l" t="t" r="r" b="b"/>
              <a:pathLst>
                <a:path w="94530" h="30514" extrusionOk="0">
                  <a:moveTo>
                    <a:pt x="82266" y="478"/>
                  </a:moveTo>
                  <a:cubicBezTo>
                    <a:pt x="82805" y="478"/>
                    <a:pt x="83171" y="756"/>
                    <a:pt x="83377" y="1237"/>
                  </a:cubicBezTo>
                  <a:cubicBezTo>
                    <a:pt x="83763" y="2137"/>
                    <a:pt x="82386" y="3260"/>
                    <a:pt x="80606" y="3260"/>
                  </a:cubicBezTo>
                  <a:cubicBezTo>
                    <a:pt x="80007" y="3260"/>
                    <a:pt x="79363" y="3133"/>
                    <a:pt x="78725" y="2828"/>
                  </a:cubicBezTo>
                  <a:cubicBezTo>
                    <a:pt x="77852" y="2409"/>
                    <a:pt x="77794" y="1265"/>
                    <a:pt x="78869" y="1104"/>
                  </a:cubicBezTo>
                  <a:cubicBezTo>
                    <a:pt x="79171" y="1058"/>
                    <a:pt x="79410" y="1050"/>
                    <a:pt x="79619" y="1050"/>
                  </a:cubicBezTo>
                  <a:cubicBezTo>
                    <a:pt x="79740" y="1050"/>
                    <a:pt x="79851" y="1053"/>
                    <a:pt x="79960" y="1053"/>
                  </a:cubicBezTo>
                  <a:cubicBezTo>
                    <a:pt x="80317" y="1053"/>
                    <a:pt x="80641" y="1022"/>
                    <a:pt x="81171" y="763"/>
                  </a:cubicBezTo>
                  <a:cubicBezTo>
                    <a:pt x="81594" y="568"/>
                    <a:pt x="81958" y="478"/>
                    <a:pt x="82266" y="478"/>
                  </a:cubicBezTo>
                  <a:close/>
                  <a:moveTo>
                    <a:pt x="28271" y="7419"/>
                  </a:moveTo>
                  <a:cubicBezTo>
                    <a:pt x="29152" y="7419"/>
                    <a:pt x="30200" y="7776"/>
                    <a:pt x="30871" y="8198"/>
                  </a:cubicBezTo>
                  <a:cubicBezTo>
                    <a:pt x="31582" y="8649"/>
                    <a:pt x="32197" y="9061"/>
                    <a:pt x="32997" y="9383"/>
                  </a:cubicBezTo>
                  <a:cubicBezTo>
                    <a:pt x="33640" y="9645"/>
                    <a:pt x="34358" y="9806"/>
                    <a:pt x="34970" y="10140"/>
                  </a:cubicBezTo>
                  <a:cubicBezTo>
                    <a:pt x="36361" y="10902"/>
                    <a:pt x="35794" y="12517"/>
                    <a:pt x="34444" y="12933"/>
                  </a:cubicBezTo>
                  <a:cubicBezTo>
                    <a:pt x="34108" y="13037"/>
                    <a:pt x="33748" y="13084"/>
                    <a:pt x="33373" y="13084"/>
                  </a:cubicBezTo>
                  <a:cubicBezTo>
                    <a:pt x="30684" y="13084"/>
                    <a:pt x="27262" y="10647"/>
                    <a:pt x="26710" y="9209"/>
                  </a:cubicBezTo>
                  <a:cubicBezTo>
                    <a:pt x="26491" y="7876"/>
                    <a:pt x="27274" y="7419"/>
                    <a:pt x="28271" y="7419"/>
                  </a:cubicBezTo>
                  <a:close/>
                  <a:moveTo>
                    <a:pt x="38767" y="11448"/>
                  </a:moveTo>
                  <a:cubicBezTo>
                    <a:pt x="39217" y="11448"/>
                    <a:pt x="39833" y="11640"/>
                    <a:pt x="40639" y="12184"/>
                  </a:cubicBezTo>
                  <a:cubicBezTo>
                    <a:pt x="41140" y="12524"/>
                    <a:pt x="41989" y="13276"/>
                    <a:pt x="41460" y="13874"/>
                  </a:cubicBezTo>
                  <a:cubicBezTo>
                    <a:pt x="41136" y="14242"/>
                    <a:pt x="40630" y="14376"/>
                    <a:pt x="40104" y="14376"/>
                  </a:cubicBezTo>
                  <a:cubicBezTo>
                    <a:pt x="39574" y="14376"/>
                    <a:pt x="39025" y="14241"/>
                    <a:pt x="38622" y="14074"/>
                  </a:cubicBezTo>
                  <a:cubicBezTo>
                    <a:pt x="37756" y="13713"/>
                    <a:pt x="38024" y="13088"/>
                    <a:pt x="37794" y="12363"/>
                  </a:cubicBezTo>
                  <a:cubicBezTo>
                    <a:pt x="37693" y="12045"/>
                    <a:pt x="37973" y="11448"/>
                    <a:pt x="38767" y="11448"/>
                  </a:cubicBezTo>
                  <a:close/>
                  <a:moveTo>
                    <a:pt x="55358" y="0"/>
                  </a:moveTo>
                  <a:cubicBezTo>
                    <a:pt x="52702" y="860"/>
                    <a:pt x="50311" y="2127"/>
                    <a:pt x="48923" y="4447"/>
                  </a:cubicBezTo>
                  <a:cubicBezTo>
                    <a:pt x="47961" y="6058"/>
                    <a:pt x="47964" y="7690"/>
                    <a:pt x="46236" y="8772"/>
                  </a:cubicBezTo>
                  <a:cubicBezTo>
                    <a:pt x="45027" y="9528"/>
                    <a:pt x="43540" y="9809"/>
                    <a:pt x="42006" y="9809"/>
                  </a:cubicBezTo>
                  <a:cubicBezTo>
                    <a:pt x="40075" y="9809"/>
                    <a:pt x="38070" y="9363"/>
                    <a:pt x="36457" y="8861"/>
                  </a:cubicBezTo>
                  <a:cubicBezTo>
                    <a:pt x="32479" y="7628"/>
                    <a:pt x="28988" y="4550"/>
                    <a:pt x="24854" y="3879"/>
                  </a:cubicBezTo>
                  <a:cubicBezTo>
                    <a:pt x="24391" y="3804"/>
                    <a:pt x="23933" y="3768"/>
                    <a:pt x="23479" y="3768"/>
                  </a:cubicBezTo>
                  <a:cubicBezTo>
                    <a:pt x="21754" y="3768"/>
                    <a:pt x="20103" y="4287"/>
                    <a:pt x="18578" y="5144"/>
                  </a:cubicBezTo>
                  <a:cubicBezTo>
                    <a:pt x="16492" y="6319"/>
                    <a:pt x="15812" y="7563"/>
                    <a:pt x="14520" y="9439"/>
                  </a:cubicBezTo>
                  <a:cubicBezTo>
                    <a:pt x="13190" y="11359"/>
                    <a:pt x="10991" y="12026"/>
                    <a:pt x="8751" y="12112"/>
                  </a:cubicBezTo>
                  <a:cubicBezTo>
                    <a:pt x="8652" y="12116"/>
                    <a:pt x="8554" y="12118"/>
                    <a:pt x="8457" y="12118"/>
                  </a:cubicBezTo>
                  <a:cubicBezTo>
                    <a:pt x="6622" y="12118"/>
                    <a:pt x="5067" y="11476"/>
                    <a:pt x="3299" y="11342"/>
                  </a:cubicBezTo>
                  <a:cubicBezTo>
                    <a:pt x="3155" y="11331"/>
                    <a:pt x="3013" y="11325"/>
                    <a:pt x="2872" y="11325"/>
                  </a:cubicBezTo>
                  <a:cubicBezTo>
                    <a:pt x="1797" y="11325"/>
                    <a:pt x="821" y="11643"/>
                    <a:pt x="0" y="12180"/>
                  </a:cubicBezTo>
                  <a:lnTo>
                    <a:pt x="0" y="30514"/>
                  </a:lnTo>
                  <a:cubicBezTo>
                    <a:pt x="0" y="30514"/>
                    <a:pt x="6604" y="17784"/>
                    <a:pt x="18705" y="17152"/>
                  </a:cubicBezTo>
                  <a:cubicBezTo>
                    <a:pt x="19306" y="17121"/>
                    <a:pt x="19890" y="17106"/>
                    <a:pt x="20459" y="17106"/>
                  </a:cubicBezTo>
                  <a:cubicBezTo>
                    <a:pt x="29960" y="17106"/>
                    <a:pt x="35106" y="21218"/>
                    <a:pt x="42966" y="21218"/>
                  </a:cubicBezTo>
                  <a:cubicBezTo>
                    <a:pt x="44102" y="21218"/>
                    <a:pt x="45295" y="21132"/>
                    <a:pt x="46565" y="20935"/>
                  </a:cubicBezTo>
                  <a:cubicBezTo>
                    <a:pt x="56962" y="19326"/>
                    <a:pt x="54234" y="5566"/>
                    <a:pt x="63797" y="5566"/>
                  </a:cubicBezTo>
                  <a:cubicBezTo>
                    <a:pt x="63975" y="5566"/>
                    <a:pt x="64157" y="5571"/>
                    <a:pt x="64343" y="5580"/>
                  </a:cubicBezTo>
                  <a:cubicBezTo>
                    <a:pt x="66851" y="5711"/>
                    <a:pt x="69662" y="5840"/>
                    <a:pt x="72564" y="5840"/>
                  </a:cubicBezTo>
                  <a:cubicBezTo>
                    <a:pt x="80697" y="5840"/>
                    <a:pt x="89554" y="4827"/>
                    <a:pt x="945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9"/>
            <p:cNvSpPr/>
            <p:nvPr/>
          </p:nvSpPr>
          <p:spPr>
            <a:xfrm>
              <a:off x="0" y="-336050"/>
              <a:ext cx="9144027" cy="2712318"/>
            </a:xfrm>
            <a:custGeom>
              <a:avLst/>
              <a:gdLst/>
              <a:ahLst/>
              <a:cxnLst/>
              <a:rect l="l" t="t" r="r" b="b"/>
              <a:pathLst>
                <a:path w="94551" h="33164" extrusionOk="0">
                  <a:moveTo>
                    <a:pt x="91444" y="0"/>
                  </a:moveTo>
                  <a:cubicBezTo>
                    <a:pt x="91444" y="0"/>
                    <a:pt x="86459" y="4064"/>
                    <a:pt x="80493" y="4064"/>
                  </a:cubicBezTo>
                  <a:cubicBezTo>
                    <a:pt x="80238" y="4064"/>
                    <a:pt x="79980" y="4056"/>
                    <a:pt x="79722" y="4041"/>
                  </a:cubicBezTo>
                  <a:cubicBezTo>
                    <a:pt x="74914" y="3753"/>
                    <a:pt x="71867" y="2658"/>
                    <a:pt x="67952" y="2658"/>
                  </a:cubicBezTo>
                  <a:cubicBezTo>
                    <a:pt x="66732" y="2658"/>
                    <a:pt x="65429" y="2764"/>
                    <a:pt x="63961" y="3034"/>
                  </a:cubicBezTo>
                  <a:cubicBezTo>
                    <a:pt x="57784" y="4168"/>
                    <a:pt x="57155" y="9841"/>
                    <a:pt x="54383" y="10847"/>
                  </a:cubicBezTo>
                  <a:cubicBezTo>
                    <a:pt x="51609" y="11857"/>
                    <a:pt x="54760" y="15506"/>
                    <a:pt x="48332" y="16582"/>
                  </a:cubicBezTo>
                  <a:cubicBezTo>
                    <a:pt x="44291" y="17258"/>
                    <a:pt x="42763" y="19013"/>
                    <a:pt x="39201" y="19013"/>
                  </a:cubicBezTo>
                  <a:cubicBezTo>
                    <a:pt x="37093" y="19013"/>
                    <a:pt x="34273" y="18398"/>
                    <a:pt x="29799" y="16582"/>
                  </a:cubicBezTo>
                  <a:cubicBezTo>
                    <a:pt x="25948" y="15019"/>
                    <a:pt x="23494" y="14530"/>
                    <a:pt x="21546" y="14530"/>
                  </a:cubicBezTo>
                  <a:cubicBezTo>
                    <a:pt x="18391" y="14530"/>
                    <a:pt x="16564" y="15813"/>
                    <a:pt x="12279" y="15891"/>
                  </a:cubicBezTo>
                  <a:cubicBezTo>
                    <a:pt x="7108" y="15988"/>
                    <a:pt x="9926" y="20303"/>
                    <a:pt x="4964" y="20808"/>
                  </a:cubicBezTo>
                  <a:cubicBezTo>
                    <a:pt x="0" y="21313"/>
                    <a:pt x="0" y="24113"/>
                    <a:pt x="0" y="24113"/>
                  </a:cubicBezTo>
                  <a:lnTo>
                    <a:pt x="0" y="33163"/>
                  </a:lnTo>
                  <a:cubicBezTo>
                    <a:pt x="0" y="33163"/>
                    <a:pt x="3450" y="24646"/>
                    <a:pt x="8366" y="24113"/>
                  </a:cubicBezTo>
                  <a:cubicBezTo>
                    <a:pt x="13031" y="23608"/>
                    <a:pt x="13724" y="18365"/>
                    <a:pt x="18518" y="18365"/>
                  </a:cubicBezTo>
                  <a:cubicBezTo>
                    <a:pt x="18777" y="18365"/>
                    <a:pt x="19049" y="18381"/>
                    <a:pt x="19333" y="18413"/>
                  </a:cubicBezTo>
                  <a:cubicBezTo>
                    <a:pt x="24883" y="19042"/>
                    <a:pt x="28160" y="21818"/>
                    <a:pt x="32066" y="22069"/>
                  </a:cubicBezTo>
                  <a:cubicBezTo>
                    <a:pt x="32745" y="22113"/>
                    <a:pt x="33450" y="22126"/>
                    <a:pt x="34171" y="22126"/>
                  </a:cubicBezTo>
                  <a:cubicBezTo>
                    <a:pt x="35281" y="22126"/>
                    <a:pt x="36429" y="22094"/>
                    <a:pt x="37576" y="22094"/>
                  </a:cubicBezTo>
                  <a:cubicBezTo>
                    <a:pt x="39978" y="22094"/>
                    <a:pt x="42377" y="22232"/>
                    <a:pt x="44421" y="23079"/>
                  </a:cubicBezTo>
                  <a:cubicBezTo>
                    <a:pt x="45569" y="23553"/>
                    <a:pt x="46852" y="23767"/>
                    <a:pt x="48117" y="23767"/>
                  </a:cubicBezTo>
                  <a:cubicBezTo>
                    <a:pt x="50882" y="23767"/>
                    <a:pt x="53556" y="22744"/>
                    <a:pt x="54506" y="21186"/>
                  </a:cubicBezTo>
                  <a:cubicBezTo>
                    <a:pt x="55894" y="18918"/>
                    <a:pt x="54760" y="14884"/>
                    <a:pt x="56777" y="12867"/>
                  </a:cubicBezTo>
                  <a:cubicBezTo>
                    <a:pt x="58559" y="11083"/>
                    <a:pt x="61324" y="7632"/>
                    <a:pt x="65593" y="7632"/>
                  </a:cubicBezTo>
                  <a:cubicBezTo>
                    <a:pt x="66158" y="7632"/>
                    <a:pt x="66748" y="7692"/>
                    <a:pt x="67366" y="7824"/>
                  </a:cubicBezTo>
                  <a:cubicBezTo>
                    <a:pt x="71935" y="8803"/>
                    <a:pt x="73644" y="10344"/>
                    <a:pt x="76314" y="10344"/>
                  </a:cubicBezTo>
                  <a:cubicBezTo>
                    <a:pt x="76738" y="10344"/>
                    <a:pt x="77186" y="10305"/>
                    <a:pt x="77673" y="10219"/>
                  </a:cubicBezTo>
                  <a:cubicBezTo>
                    <a:pt x="81233" y="9590"/>
                    <a:pt x="82494" y="7068"/>
                    <a:pt x="85772" y="6814"/>
                  </a:cubicBezTo>
                  <a:cubicBezTo>
                    <a:pt x="89050" y="6563"/>
                    <a:pt x="91861" y="5165"/>
                    <a:pt x="94550" y="2017"/>
                  </a:cubicBezTo>
                  <a:lnTo>
                    <a:pt x="945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9"/>
            <p:cNvSpPr/>
            <p:nvPr/>
          </p:nvSpPr>
          <p:spPr>
            <a:xfrm>
              <a:off x="3259601" y="867698"/>
              <a:ext cx="146612" cy="94707"/>
            </a:xfrm>
            <a:custGeom>
              <a:avLst/>
              <a:gdLst/>
              <a:ahLst/>
              <a:cxnLst/>
              <a:rect l="l" t="t" r="r" b="b"/>
              <a:pathLst>
                <a:path w="1516" h="1158" extrusionOk="0">
                  <a:moveTo>
                    <a:pt x="756" y="0"/>
                  </a:moveTo>
                  <a:cubicBezTo>
                    <a:pt x="340" y="0"/>
                    <a:pt x="1" y="257"/>
                    <a:pt x="1" y="581"/>
                  </a:cubicBezTo>
                  <a:cubicBezTo>
                    <a:pt x="1" y="900"/>
                    <a:pt x="340" y="1158"/>
                    <a:pt x="756" y="1158"/>
                  </a:cubicBezTo>
                  <a:cubicBezTo>
                    <a:pt x="1176" y="1158"/>
                    <a:pt x="1516" y="900"/>
                    <a:pt x="1516" y="581"/>
                  </a:cubicBezTo>
                  <a:cubicBezTo>
                    <a:pt x="1516" y="257"/>
                    <a:pt x="1176" y="0"/>
                    <a:pt x="7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3519750" y="962323"/>
              <a:ext cx="109766" cy="55123"/>
            </a:xfrm>
            <a:custGeom>
              <a:avLst/>
              <a:gdLst/>
              <a:ahLst/>
              <a:cxnLst/>
              <a:rect l="l" t="t" r="r" b="b"/>
              <a:pathLst>
                <a:path w="1135" h="674" extrusionOk="0">
                  <a:moveTo>
                    <a:pt x="568" y="1"/>
                  </a:moveTo>
                  <a:cubicBezTo>
                    <a:pt x="255" y="1"/>
                    <a:pt x="1" y="152"/>
                    <a:pt x="1" y="337"/>
                  </a:cubicBezTo>
                  <a:cubicBezTo>
                    <a:pt x="1" y="523"/>
                    <a:pt x="255" y="674"/>
                    <a:pt x="568" y="674"/>
                  </a:cubicBezTo>
                  <a:cubicBezTo>
                    <a:pt x="880" y="674"/>
                    <a:pt x="1134" y="523"/>
                    <a:pt x="1134" y="337"/>
                  </a:cubicBezTo>
                  <a:cubicBezTo>
                    <a:pt x="1134" y="152"/>
                    <a:pt x="880" y="1"/>
                    <a:pt x="5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3519750" y="867698"/>
              <a:ext cx="109766" cy="47517"/>
            </a:xfrm>
            <a:custGeom>
              <a:avLst/>
              <a:gdLst/>
              <a:ahLst/>
              <a:cxnLst/>
              <a:rect l="l" t="t" r="r" b="b"/>
              <a:pathLst>
                <a:path w="1135" h="581" extrusionOk="0">
                  <a:moveTo>
                    <a:pt x="568" y="0"/>
                  </a:moveTo>
                  <a:cubicBezTo>
                    <a:pt x="255" y="0"/>
                    <a:pt x="1" y="130"/>
                    <a:pt x="1" y="289"/>
                  </a:cubicBezTo>
                  <a:cubicBezTo>
                    <a:pt x="1" y="450"/>
                    <a:pt x="255" y="581"/>
                    <a:pt x="568" y="581"/>
                  </a:cubicBezTo>
                  <a:cubicBezTo>
                    <a:pt x="880" y="581"/>
                    <a:pt x="1134" y="450"/>
                    <a:pt x="1134" y="289"/>
                  </a:cubicBezTo>
                  <a:cubicBezTo>
                    <a:pt x="1134" y="130"/>
                    <a:pt x="880" y="0"/>
                    <a:pt x="5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9"/>
            <p:cNvSpPr/>
            <p:nvPr/>
          </p:nvSpPr>
          <p:spPr>
            <a:xfrm>
              <a:off x="1422697" y="642464"/>
              <a:ext cx="158701" cy="100514"/>
            </a:xfrm>
            <a:custGeom>
              <a:avLst/>
              <a:gdLst/>
              <a:ahLst/>
              <a:cxnLst/>
              <a:rect l="l" t="t" r="r" b="b"/>
              <a:pathLst>
                <a:path w="1641" h="1229" extrusionOk="0">
                  <a:moveTo>
                    <a:pt x="880" y="1"/>
                  </a:moveTo>
                  <a:cubicBezTo>
                    <a:pt x="831" y="1"/>
                    <a:pt x="781" y="5"/>
                    <a:pt x="730" y="12"/>
                  </a:cubicBezTo>
                  <a:cubicBezTo>
                    <a:pt x="307" y="74"/>
                    <a:pt x="1" y="397"/>
                    <a:pt x="53" y="730"/>
                  </a:cubicBezTo>
                  <a:cubicBezTo>
                    <a:pt x="95" y="1025"/>
                    <a:pt x="402" y="1229"/>
                    <a:pt x="766" y="1229"/>
                  </a:cubicBezTo>
                  <a:cubicBezTo>
                    <a:pt x="814" y="1229"/>
                    <a:pt x="862" y="1225"/>
                    <a:pt x="911" y="1218"/>
                  </a:cubicBezTo>
                  <a:cubicBezTo>
                    <a:pt x="1334" y="1153"/>
                    <a:pt x="1640" y="830"/>
                    <a:pt x="1588" y="500"/>
                  </a:cubicBezTo>
                  <a:cubicBezTo>
                    <a:pt x="1546" y="206"/>
                    <a:pt x="1243" y="1"/>
                    <a:pt x="8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1666695" y="625698"/>
              <a:ext cx="71179" cy="60276"/>
            </a:xfrm>
            <a:custGeom>
              <a:avLst/>
              <a:gdLst/>
              <a:ahLst/>
              <a:cxnLst/>
              <a:rect l="l" t="t" r="r" b="b"/>
              <a:pathLst>
                <a:path w="736" h="737" extrusionOk="0">
                  <a:moveTo>
                    <a:pt x="367" y="1"/>
                  </a:moveTo>
                  <a:cubicBezTo>
                    <a:pt x="165" y="1"/>
                    <a:pt x="0" y="165"/>
                    <a:pt x="0" y="368"/>
                  </a:cubicBezTo>
                  <a:cubicBezTo>
                    <a:pt x="0" y="571"/>
                    <a:pt x="165" y="736"/>
                    <a:pt x="367" y="736"/>
                  </a:cubicBezTo>
                  <a:cubicBezTo>
                    <a:pt x="570" y="736"/>
                    <a:pt x="735" y="571"/>
                    <a:pt x="735" y="368"/>
                  </a:cubicBezTo>
                  <a:cubicBezTo>
                    <a:pt x="735" y="165"/>
                    <a:pt x="570" y="1"/>
                    <a:pt x="3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1564957" y="563869"/>
              <a:ext cx="63248" cy="53242"/>
            </a:xfrm>
            <a:custGeom>
              <a:avLst/>
              <a:gdLst/>
              <a:ahLst/>
              <a:cxnLst/>
              <a:rect l="l" t="t" r="r" b="b"/>
              <a:pathLst>
                <a:path w="654" h="651" extrusionOk="0">
                  <a:moveTo>
                    <a:pt x="327" y="0"/>
                  </a:moveTo>
                  <a:cubicBezTo>
                    <a:pt x="149" y="0"/>
                    <a:pt x="1" y="145"/>
                    <a:pt x="1" y="324"/>
                  </a:cubicBezTo>
                  <a:cubicBezTo>
                    <a:pt x="1" y="506"/>
                    <a:pt x="149" y="650"/>
                    <a:pt x="327" y="650"/>
                  </a:cubicBezTo>
                  <a:cubicBezTo>
                    <a:pt x="506" y="650"/>
                    <a:pt x="653" y="506"/>
                    <a:pt x="653" y="324"/>
                  </a:cubicBezTo>
                  <a:cubicBezTo>
                    <a:pt x="653" y="145"/>
                    <a:pt x="506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617975" y="1156024"/>
              <a:ext cx="79496" cy="67227"/>
            </a:xfrm>
            <a:custGeom>
              <a:avLst/>
              <a:gdLst/>
              <a:ahLst/>
              <a:cxnLst/>
              <a:rect l="l" t="t" r="r" b="b"/>
              <a:pathLst>
                <a:path w="822" h="822" extrusionOk="0">
                  <a:moveTo>
                    <a:pt x="413" y="1"/>
                  </a:moveTo>
                  <a:cubicBezTo>
                    <a:pt x="186" y="1"/>
                    <a:pt x="1" y="183"/>
                    <a:pt x="1" y="410"/>
                  </a:cubicBezTo>
                  <a:cubicBezTo>
                    <a:pt x="1" y="636"/>
                    <a:pt x="186" y="822"/>
                    <a:pt x="413" y="822"/>
                  </a:cubicBezTo>
                  <a:cubicBezTo>
                    <a:pt x="636" y="822"/>
                    <a:pt x="821" y="636"/>
                    <a:pt x="821" y="410"/>
                  </a:cubicBezTo>
                  <a:cubicBezTo>
                    <a:pt x="821" y="183"/>
                    <a:pt x="636" y="1"/>
                    <a:pt x="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9"/>
            <p:cNvSpPr/>
            <p:nvPr/>
          </p:nvSpPr>
          <p:spPr>
            <a:xfrm>
              <a:off x="697374" y="1056329"/>
              <a:ext cx="45647" cy="38848"/>
            </a:xfrm>
            <a:custGeom>
              <a:avLst/>
              <a:gdLst/>
              <a:ahLst/>
              <a:cxnLst/>
              <a:rect l="l" t="t" r="r" b="b"/>
              <a:pathLst>
                <a:path w="472" h="475" extrusionOk="0">
                  <a:moveTo>
                    <a:pt x="238" y="0"/>
                  </a:moveTo>
                  <a:cubicBezTo>
                    <a:pt x="108" y="0"/>
                    <a:pt x="0" y="106"/>
                    <a:pt x="0" y="237"/>
                  </a:cubicBezTo>
                  <a:cubicBezTo>
                    <a:pt x="0" y="368"/>
                    <a:pt x="108" y="474"/>
                    <a:pt x="238" y="474"/>
                  </a:cubicBezTo>
                  <a:cubicBezTo>
                    <a:pt x="368" y="474"/>
                    <a:pt x="471" y="368"/>
                    <a:pt x="471" y="237"/>
                  </a:cubicBezTo>
                  <a:cubicBezTo>
                    <a:pt x="471" y="106"/>
                    <a:pt x="368" y="0"/>
                    <a:pt x="2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9"/>
            <p:cNvSpPr/>
            <p:nvPr/>
          </p:nvSpPr>
          <p:spPr>
            <a:xfrm>
              <a:off x="260439" y="1189474"/>
              <a:ext cx="252026" cy="131592"/>
            </a:xfrm>
            <a:custGeom>
              <a:avLst/>
              <a:gdLst/>
              <a:ahLst/>
              <a:cxnLst/>
              <a:rect l="l" t="t" r="r" b="b"/>
              <a:pathLst>
                <a:path w="2606" h="1609" extrusionOk="0">
                  <a:moveTo>
                    <a:pt x="1302" y="1"/>
                  </a:moveTo>
                  <a:cubicBezTo>
                    <a:pt x="585" y="1"/>
                    <a:pt x="0" y="362"/>
                    <a:pt x="0" y="805"/>
                  </a:cubicBezTo>
                  <a:cubicBezTo>
                    <a:pt x="0" y="1248"/>
                    <a:pt x="585" y="1609"/>
                    <a:pt x="1302" y="1609"/>
                  </a:cubicBezTo>
                  <a:cubicBezTo>
                    <a:pt x="2024" y="1609"/>
                    <a:pt x="2605" y="1248"/>
                    <a:pt x="2605" y="805"/>
                  </a:cubicBezTo>
                  <a:cubicBezTo>
                    <a:pt x="2605" y="362"/>
                    <a:pt x="2024" y="1"/>
                    <a:pt x="13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463820" y="1125109"/>
              <a:ext cx="60927" cy="51525"/>
            </a:xfrm>
            <a:custGeom>
              <a:avLst/>
              <a:gdLst/>
              <a:ahLst/>
              <a:cxnLst/>
              <a:rect l="l" t="t" r="r" b="b"/>
              <a:pathLst>
                <a:path w="630" h="630" extrusionOk="0">
                  <a:moveTo>
                    <a:pt x="313" y="1"/>
                  </a:moveTo>
                  <a:cubicBezTo>
                    <a:pt x="141" y="1"/>
                    <a:pt x="0" y="142"/>
                    <a:pt x="0" y="317"/>
                  </a:cubicBezTo>
                  <a:cubicBezTo>
                    <a:pt x="0" y="489"/>
                    <a:pt x="141" y="629"/>
                    <a:pt x="313" y="629"/>
                  </a:cubicBezTo>
                  <a:cubicBezTo>
                    <a:pt x="488" y="629"/>
                    <a:pt x="629" y="489"/>
                    <a:pt x="629" y="317"/>
                  </a:cubicBezTo>
                  <a:cubicBezTo>
                    <a:pt x="629" y="142"/>
                    <a:pt x="48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7258547" y="-335595"/>
              <a:ext cx="166921" cy="113845"/>
            </a:xfrm>
            <a:custGeom>
              <a:avLst/>
              <a:gdLst/>
              <a:ahLst/>
              <a:cxnLst/>
              <a:rect l="l" t="t" r="r" b="b"/>
              <a:pathLst>
                <a:path w="1726" h="1392" extrusionOk="0">
                  <a:moveTo>
                    <a:pt x="863" y="1"/>
                  </a:moveTo>
                  <a:cubicBezTo>
                    <a:pt x="389" y="1"/>
                    <a:pt x="0" y="313"/>
                    <a:pt x="0" y="695"/>
                  </a:cubicBezTo>
                  <a:cubicBezTo>
                    <a:pt x="0" y="1079"/>
                    <a:pt x="389" y="1392"/>
                    <a:pt x="863" y="1392"/>
                  </a:cubicBezTo>
                  <a:cubicBezTo>
                    <a:pt x="1337" y="1392"/>
                    <a:pt x="1725" y="1079"/>
                    <a:pt x="1725" y="695"/>
                  </a:cubicBezTo>
                  <a:cubicBezTo>
                    <a:pt x="1725" y="313"/>
                    <a:pt x="1337" y="1"/>
                    <a:pt x="8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7506414" y="-236963"/>
              <a:ext cx="57252" cy="48171"/>
            </a:xfrm>
            <a:custGeom>
              <a:avLst/>
              <a:gdLst/>
              <a:ahLst/>
              <a:cxnLst/>
              <a:rect l="l" t="t" r="r" b="b"/>
              <a:pathLst>
                <a:path w="592" h="589" extrusionOk="0">
                  <a:moveTo>
                    <a:pt x="296" y="0"/>
                  </a:moveTo>
                  <a:cubicBezTo>
                    <a:pt x="135" y="0"/>
                    <a:pt x="1" y="131"/>
                    <a:pt x="1" y="293"/>
                  </a:cubicBezTo>
                  <a:cubicBezTo>
                    <a:pt x="1" y="458"/>
                    <a:pt x="135" y="588"/>
                    <a:pt x="296" y="588"/>
                  </a:cubicBezTo>
                  <a:cubicBezTo>
                    <a:pt x="458" y="588"/>
                    <a:pt x="591" y="458"/>
                    <a:pt x="591" y="293"/>
                  </a:cubicBezTo>
                  <a:cubicBezTo>
                    <a:pt x="591" y="131"/>
                    <a:pt x="458" y="0"/>
                    <a:pt x="2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7457866" y="-335595"/>
              <a:ext cx="48645" cy="41383"/>
            </a:xfrm>
            <a:custGeom>
              <a:avLst/>
              <a:gdLst/>
              <a:ahLst/>
              <a:cxnLst/>
              <a:rect l="l" t="t" r="r" b="b"/>
              <a:pathLst>
                <a:path w="503" h="506" extrusionOk="0">
                  <a:moveTo>
                    <a:pt x="252" y="1"/>
                  </a:moveTo>
                  <a:cubicBezTo>
                    <a:pt x="111" y="1"/>
                    <a:pt x="1" y="114"/>
                    <a:pt x="1" y="251"/>
                  </a:cubicBezTo>
                  <a:cubicBezTo>
                    <a:pt x="1" y="392"/>
                    <a:pt x="111" y="505"/>
                    <a:pt x="252" y="505"/>
                  </a:cubicBezTo>
                  <a:cubicBezTo>
                    <a:pt x="389" y="505"/>
                    <a:pt x="503" y="392"/>
                    <a:pt x="503" y="251"/>
                  </a:cubicBezTo>
                  <a:cubicBezTo>
                    <a:pt x="503" y="114"/>
                    <a:pt x="389" y="1"/>
                    <a:pt x="2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7128666" y="-353833"/>
              <a:ext cx="45937" cy="38848"/>
            </a:xfrm>
            <a:custGeom>
              <a:avLst/>
              <a:gdLst/>
              <a:ahLst/>
              <a:cxnLst/>
              <a:rect l="l" t="t" r="r" b="b"/>
              <a:pathLst>
                <a:path w="475" h="475" extrusionOk="0">
                  <a:moveTo>
                    <a:pt x="237" y="0"/>
                  </a:moveTo>
                  <a:cubicBezTo>
                    <a:pt x="106" y="0"/>
                    <a:pt x="0" y="107"/>
                    <a:pt x="0" y="238"/>
                  </a:cubicBezTo>
                  <a:cubicBezTo>
                    <a:pt x="0" y="368"/>
                    <a:pt x="106" y="474"/>
                    <a:pt x="237" y="474"/>
                  </a:cubicBezTo>
                  <a:cubicBezTo>
                    <a:pt x="368" y="474"/>
                    <a:pt x="474" y="368"/>
                    <a:pt x="474" y="238"/>
                  </a:cubicBezTo>
                  <a:cubicBezTo>
                    <a:pt x="474" y="107"/>
                    <a:pt x="368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9"/>
            <p:cNvSpPr/>
            <p:nvPr/>
          </p:nvSpPr>
          <p:spPr>
            <a:xfrm>
              <a:off x="6998398" y="-335595"/>
              <a:ext cx="67600" cy="56841"/>
            </a:xfrm>
            <a:custGeom>
              <a:avLst/>
              <a:gdLst/>
              <a:ahLst/>
              <a:cxnLst/>
              <a:rect l="l" t="t" r="r" b="b"/>
              <a:pathLst>
                <a:path w="699" h="695" extrusionOk="0">
                  <a:moveTo>
                    <a:pt x="351" y="1"/>
                  </a:moveTo>
                  <a:cubicBezTo>
                    <a:pt x="159" y="1"/>
                    <a:pt x="0" y="155"/>
                    <a:pt x="0" y="348"/>
                  </a:cubicBezTo>
                  <a:cubicBezTo>
                    <a:pt x="0" y="540"/>
                    <a:pt x="159" y="695"/>
                    <a:pt x="351" y="695"/>
                  </a:cubicBezTo>
                  <a:cubicBezTo>
                    <a:pt x="543" y="695"/>
                    <a:pt x="698" y="540"/>
                    <a:pt x="698" y="348"/>
                  </a:cubicBezTo>
                  <a:cubicBezTo>
                    <a:pt x="698" y="155"/>
                    <a:pt x="543" y="1"/>
                    <a:pt x="3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9"/>
            <p:cNvSpPr/>
            <p:nvPr/>
          </p:nvSpPr>
          <p:spPr>
            <a:xfrm>
              <a:off x="5153564" y="271654"/>
              <a:ext cx="138295" cy="78514"/>
            </a:xfrm>
            <a:custGeom>
              <a:avLst/>
              <a:gdLst/>
              <a:ahLst/>
              <a:cxnLst/>
              <a:rect l="l" t="t" r="r" b="b"/>
              <a:pathLst>
                <a:path w="1430" h="960" extrusionOk="0">
                  <a:moveTo>
                    <a:pt x="715" y="0"/>
                  </a:moveTo>
                  <a:cubicBezTo>
                    <a:pt x="320" y="0"/>
                    <a:pt x="1" y="213"/>
                    <a:pt x="1" y="478"/>
                  </a:cubicBezTo>
                  <a:cubicBezTo>
                    <a:pt x="1" y="743"/>
                    <a:pt x="320" y="959"/>
                    <a:pt x="715" y="959"/>
                  </a:cubicBezTo>
                  <a:cubicBezTo>
                    <a:pt x="1110" y="959"/>
                    <a:pt x="1430" y="743"/>
                    <a:pt x="1430" y="478"/>
                  </a:cubicBezTo>
                  <a:cubicBezTo>
                    <a:pt x="1430" y="213"/>
                    <a:pt x="1110" y="0"/>
                    <a:pt x="7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5324063" y="202791"/>
              <a:ext cx="61217" cy="51770"/>
            </a:xfrm>
            <a:custGeom>
              <a:avLst/>
              <a:gdLst/>
              <a:ahLst/>
              <a:cxnLst/>
              <a:rect l="l" t="t" r="r" b="b"/>
              <a:pathLst>
                <a:path w="633" h="633" extrusionOk="0">
                  <a:moveTo>
                    <a:pt x="316" y="0"/>
                  </a:moveTo>
                  <a:cubicBezTo>
                    <a:pt x="144" y="0"/>
                    <a:pt x="0" y="141"/>
                    <a:pt x="0" y="317"/>
                  </a:cubicBezTo>
                  <a:cubicBezTo>
                    <a:pt x="0" y="492"/>
                    <a:pt x="144" y="633"/>
                    <a:pt x="316" y="633"/>
                  </a:cubicBezTo>
                  <a:cubicBezTo>
                    <a:pt x="492" y="633"/>
                    <a:pt x="633" y="492"/>
                    <a:pt x="633" y="317"/>
                  </a:cubicBezTo>
                  <a:cubicBezTo>
                    <a:pt x="633" y="141"/>
                    <a:pt x="492" y="0"/>
                    <a:pt x="3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5153564" y="158137"/>
              <a:ext cx="36653" cy="30997"/>
            </a:xfrm>
            <a:custGeom>
              <a:avLst/>
              <a:gdLst/>
              <a:ahLst/>
              <a:cxnLst/>
              <a:rect l="l" t="t" r="r" b="b"/>
              <a:pathLst>
                <a:path w="379" h="379" extrusionOk="0">
                  <a:moveTo>
                    <a:pt x="190" y="1"/>
                  </a:moveTo>
                  <a:cubicBezTo>
                    <a:pt x="83" y="1"/>
                    <a:pt x="1" y="86"/>
                    <a:pt x="1" y="189"/>
                  </a:cubicBezTo>
                  <a:cubicBezTo>
                    <a:pt x="1" y="296"/>
                    <a:pt x="83" y="378"/>
                    <a:pt x="190" y="378"/>
                  </a:cubicBezTo>
                  <a:cubicBezTo>
                    <a:pt x="293" y="378"/>
                    <a:pt x="379" y="296"/>
                    <a:pt x="379" y="189"/>
                  </a:cubicBezTo>
                  <a:cubicBezTo>
                    <a:pt x="379" y="86"/>
                    <a:pt x="293" y="1"/>
                    <a:pt x="1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4820302" y="519215"/>
              <a:ext cx="136361" cy="114990"/>
            </a:xfrm>
            <a:custGeom>
              <a:avLst/>
              <a:gdLst/>
              <a:ahLst/>
              <a:cxnLst/>
              <a:rect l="l" t="t" r="r" b="b"/>
              <a:pathLst>
                <a:path w="1410" h="1406" extrusionOk="0">
                  <a:moveTo>
                    <a:pt x="705" y="0"/>
                  </a:moveTo>
                  <a:cubicBezTo>
                    <a:pt x="317" y="0"/>
                    <a:pt x="0" y="313"/>
                    <a:pt x="0" y="701"/>
                  </a:cubicBezTo>
                  <a:cubicBezTo>
                    <a:pt x="0" y="1093"/>
                    <a:pt x="317" y="1406"/>
                    <a:pt x="705" y="1406"/>
                  </a:cubicBezTo>
                  <a:cubicBezTo>
                    <a:pt x="1093" y="1406"/>
                    <a:pt x="1409" y="1093"/>
                    <a:pt x="1409" y="701"/>
                  </a:cubicBezTo>
                  <a:cubicBezTo>
                    <a:pt x="1409" y="313"/>
                    <a:pt x="1093" y="0"/>
                    <a:pt x="7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3427392" y="849951"/>
              <a:ext cx="48935" cy="41383"/>
            </a:xfrm>
            <a:custGeom>
              <a:avLst/>
              <a:gdLst/>
              <a:ahLst/>
              <a:cxnLst/>
              <a:rect l="l" t="t" r="r" b="b"/>
              <a:pathLst>
                <a:path w="506" h="506" extrusionOk="0">
                  <a:moveTo>
                    <a:pt x="255" y="0"/>
                  </a:moveTo>
                  <a:cubicBezTo>
                    <a:pt x="114" y="0"/>
                    <a:pt x="1" y="114"/>
                    <a:pt x="1" y="254"/>
                  </a:cubicBezTo>
                  <a:cubicBezTo>
                    <a:pt x="1" y="392"/>
                    <a:pt x="114" y="506"/>
                    <a:pt x="255" y="506"/>
                  </a:cubicBezTo>
                  <a:cubicBezTo>
                    <a:pt x="392" y="506"/>
                    <a:pt x="505" y="392"/>
                    <a:pt x="505" y="254"/>
                  </a:cubicBezTo>
                  <a:cubicBezTo>
                    <a:pt x="505" y="114"/>
                    <a:pt x="392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9"/>
            <p:cNvSpPr/>
            <p:nvPr/>
          </p:nvSpPr>
          <p:spPr>
            <a:xfrm>
              <a:off x="3793245" y="989884"/>
              <a:ext cx="46227" cy="39420"/>
            </a:xfrm>
            <a:custGeom>
              <a:avLst/>
              <a:gdLst/>
              <a:ahLst/>
              <a:cxnLst/>
              <a:rect l="l" t="t" r="r" b="b"/>
              <a:pathLst>
                <a:path w="478" h="482" extrusionOk="0">
                  <a:moveTo>
                    <a:pt x="238" y="0"/>
                  </a:moveTo>
                  <a:cubicBezTo>
                    <a:pt x="107" y="0"/>
                    <a:pt x="0" y="107"/>
                    <a:pt x="0" y="241"/>
                  </a:cubicBezTo>
                  <a:cubicBezTo>
                    <a:pt x="0" y="371"/>
                    <a:pt x="107" y="481"/>
                    <a:pt x="238" y="481"/>
                  </a:cubicBezTo>
                  <a:cubicBezTo>
                    <a:pt x="371" y="481"/>
                    <a:pt x="478" y="371"/>
                    <a:pt x="478" y="241"/>
                  </a:cubicBezTo>
                  <a:cubicBezTo>
                    <a:pt x="478" y="107"/>
                    <a:pt x="371" y="0"/>
                    <a:pt x="2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9"/>
            <p:cNvSpPr/>
            <p:nvPr/>
          </p:nvSpPr>
          <p:spPr>
            <a:xfrm>
              <a:off x="1839419" y="635840"/>
              <a:ext cx="42649" cy="36313"/>
            </a:xfrm>
            <a:custGeom>
              <a:avLst/>
              <a:gdLst/>
              <a:ahLst/>
              <a:cxnLst/>
              <a:rect l="l" t="t" r="r" b="b"/>
              <a:pathLst>
                <a:path w="441" h="444" extrusionOk="0">
                  <a:moveTo>
                    <a:pt x="221" y="0"/>
                  </a:moveTo>
                  <a:cubicBezTo>
                    <a:pt x="97" y="0"/>
                    <a:pt x="0" y="100"/>
                    <a:pt x="0" y="224"/>
                  </a:cubicBezTo>
                  <a:cubicBezTo>
                    <a:pt x="0" y="344"/>
                    <a:pt x="97" y="444"/>
                    <a:pt x="221" y="444"/>
                  </a:cubicBezTo>
                  <a:cubicBezTo>
                    <a:pt x="341" y="444"/>
                    <a:pt x="441" y="344"/>
                    <a:pt x="441" y="224"/>
                  </a:cubicBezTo>
                  <a:cubicBezTo>
                    <a:pt x="441" y="100"/>
                    <a:pt x="341" y="0"/>
                    <a:pt x="2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9"/>
            <p:cNvSpPr/>
            <p:nvPr/>
          </p:nvSpPr>
          <p:spPr>
            <a:xfrm>
              <a:off x="1702188" y="447899"/>
              <a:ext cx="102126" cy="86283"/>
            </a:xfrm>
            <a:custGeom>
              <a:avLst/>
              <a:gdLst/>
              <a:ahLst/>
              <a:cxnLst/>
              <a:rect l="l" t="t" r="r" b="b"/>
              <a:pathLst>
                <a:path w="1056" h="1055" extrusionOk="0">
                  <a:moveTo>
                    <a:pt x="530" y="0"/>
                  </a:moveTo>
                  <a:cubicBezTo>
                    <a:pt x="238" y="0"/>
                    <a:pt x="0" y="237"/>
                    <a:pt x="0" y="525"/>
                  </a:cubicBezTo>
                  <a:cubicBezTo>
                    <a:pt x="0" y="817"/>
                    <a:pt x="238" y="1055"/>
                    <a:pt x="530" y="1055"/>
                  </a:cubicBezTo>
                  <a:cubicBezTo>
                    <a:pt x="818" y="1055"/>
                    <a:pt x="1056" y="817"/>
                    <a:pt x="1056" y="525"/>
                  </a:cubicBezTo>
                  <a:cubicBezTo>
                    <a:pt x="1056" y="237"/>
                    <a:pt x="818" y="0"/>
                    <a:pt x="5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9"/>
            <p:cNvSpPr/>
            <p:nvPr/>
          </p:nvSpPr>
          <p:spPr>
            <a:xfrm>
              <a:off x="1625980" y="-488450"/>
              <a:ext cx="2108278" cy="509521"/>
            </a:xfrm>
            <a:custGeom>
              <a:avLst/>
              <a:gdLst/>
              <a:ahLst/>
              <a:cxnLst/>
              <a:rect l="l" t="t" r="r" b="b"/>
              <a:pathLst>
                <a:path w="21800" h="6230" extrusionOk="0">
                  <a:moveTo>
                    <a:pt x="1026" y="0"/>
                  </a:moveTo>
                  <a:cubicBezTo>
                    <a:pt x="758" y="258"/>
                    <a:pt x="534" y="568"/>
                    <a:pt x="393" y="935"/>
                  </a:cubicBezTo>
                  <a:cubicBezTo>
                    <a:pt x="0" y="1951"/>
                    <a:pt x="405" y="2870"/>
                    <a:pt x="1365" y="2870"/>
                  </a:cubicBezTo>
                  <a:cubicBezTo>
                    <a:pt x="1486" y="2870"/>
                    <a:pt x="1616" y="2855"/>
                    <a:pt x="1754" y="2825"/>
                  </a:cubicBezTo>
                  <a:cubicBezTo>
                    <a:pt x="3094" y="2523"/>
                    <a:pt x="4393" y="2035"/>
                    <a:pt x="5736" y="1729"/>
                  </a:cubicBezTo>
                  <a:cubicBezTo>
                    <a:pt x="6192" y="1626"/>
                    <a:pt x="6641" y="1580"/>
                    <a:pt x="7086" y="1580"/>
                  </a:cubicBezTo>
                  <a:cubicBezTo>
                    <a:pt x="8204" y="1580"/>
                    <a:pt x="9290" y="1874"/>
                    <a:pt x="10368" y="2309"/>
                  </a:cubicBezTo>
                  <a:cubicBezTo>
                    <a:pt x="12037" y="2983"/>
                    <a:pt x="13546" y="3945"/>
                    <a:pt x="15168" y="4715"/>
                  </a:cubicBezTo>
                  <a:cubicBezTo>
                    <a:pt x="16633" y="5408"/>
                    <a:pt x="18405" y="6230"/>
                    <a:pt x="20070" y="6230"/>
                  </a:cubicBezTo>
                  <a:cubicBezTo>
                    <a:pt x="20087" y="6230"/>
                    <a:pt x="20105" y="6230"/>
                    <a:pt x="20122" y="6229"/>
                  </a:cubicBezTo>
                  <a:cubicBezTo>
                    <a:pt x="21208" y="6216"/>
                    <a:pt x="21799" y="5364"/>
                    <a:pt x="21647" y="4337"/>
                  </a:cubicBezTo>
                  <a:cubicBezTo>
                    <a:pt x="21548" y="3657"/>
                    <a:pt x="20960" y="3237"/>
                    <a:pt x="20410" y="2897"/>
                  </a:cubicBezTo>
                  <a:cubicBezTo>
                    <a:pt x="19686" y="2457"/>
                    <a:pt x="17909" y="1158"/>
                    <a:pt x="19597" y="698"/>
                  </a:cubicBezTo>
                  <a:cubicBezTo>
                    <a:pt x="20077" y="568"/>
                    <a:pt x="20851" y="382"/>
                    <a:pt x="21335" y="0"/>
                  </a:cubicBezTo>
                  <a:lnTo>
                    <a:pt x="19435" y="0"/>
                  </a:lnTo>
                  <a:cubicBezTo>
                    <a:pt x="18373" y="344"/>
                    <a:pt x="17037" y="663"/>
                    <a:pt x="17181" y="1681"/>
                  </a:cubicBezTo>
                  <a:cubicBezTo>
                    <a:pt x="17270" y="2296"/>
                    <a:pt x="18030" y="2495"/>
                    <a:pt x="18504" y="2729"/>
                  </a:cubicBezTo>
                  <a:cubicBezTo>
                    <a:pt x="19108" y="3027"/>
                    <a:pt x="19758" y="3389"/>
                    <a:pt x="20198" y="3917"/>
                  </a:cubicBezTo>
                  <a:cubicBezTo>
                    <a:pt x="20466" y="4240"/>
                    <a:pt x="20837" y="4852"/>
                    <a:pt x="20490" y="5237"/>
                  </a:cubicBezTo>
                  <a:cubicBezTo>
                    <a:pt x="20338" y="5406"/>
                    <a:pt x="20082" y="5465"/>
                    <a:pt x="19796" y="5465"/>
                  </a:cubicBezTo>
                  <a:cubicBezTo>
                    <a:pt x="19300" y="5465"/>
                    <a:pt x="18713" y="5287"/>
                    <a:pt x="18422" y="5203"/>
                  </a:cubicBezTo>
                  <a:cubicBezTo>
                    <a:pt x="16679" y="4701"/>
                    <a:pt x="15150" y="3835"/>
                    <a:pt x="13611" y="2918"/>
                  </a:cubicBezTo>
                  <a:cubicBezTo>
                    <a:pt x="11739" y="1797"/>
                    <a:pt x="9437" y="956"/>
                    <a:pt x="7269" y="742"/>
                  </a:cubicBezTo>
                  <a:cubicBezTo>
                    <a:pt x="6873" y="703"/>
                    <a:pt x="6479" y="679"/>
                    <a:pt x="6086" y="679"/>
                  </a:cubicBezTo>
                  <a:cubicBezTo>
                    <a:pt x="5526" y="679"/>
                    <a:pt x="4969" y="728"/>
                    <a:pt x="4413" y="849"/>
                  </a:cubicBezTo>
                  <a:cubicBezTo>
                    <a:pt x="3617" y="1018"/>
                    <a:pt x="2861" y="1523"/>
                    <a:pt x="2043" y="1584"/>
                  </a:cubicBezTo>
                  <a:cubicBezTo>
                    <a:pt x="2001" y="1588"/>
                    <a:pt x="1962" y="1589"/>
                    <a:pt x="1925" y="1589"/>
                  </a:cubicBezTo>
                  <a:cubicBezTo>
                    <a:pt x="1136" y="1589"/>
                    <a:pt x="1362" y="868"/>
                    <a:pt x="1809" y="403"/>
                  </a:cubicBezTo>
                  <a:cubicBezTo>
                    <a:pt x="1960" y="244"/>
                    <a:pt x="2136" y="117"/>
                    <a:pt x="23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3708527" y="-488450"/>
              <a:ext cx="1233826" cy="693782"/>
            </a:xfrm>
            <a:custGeom>
              <a:avLst/>
              <a:gdLst/>
              <a:ahLst/>
              <a:cxnLst/>
              <a:rect l="l" t="t" r="r" b="b"/>
              <a:pathLst>
                <a:path w="12758" h="8483" extrusionOk="0">
                  <a:moveTo>
                    <a:pt x="2278" y="0"/>
                  </a:moveTo>
                  <a:cubicBezTo>
                    <a:pt x="1942" y="365"/>
                    <a:pt x="1282" y="581"/>
                    <a:pt x="979" y="897"/>
                  </a:cubicBezTo>
                  <a:cubicBezTo>
                    <a:pt x="0" y="1911"/>
                    <a:pt x="330" y="2969"/>
                    <a:pt x="1453" y="3570"/>
                  </a:cubicBezTo>
                  <a:cubicBezTo>
                    <a:pt x="2595" y="4182"/>
                    <a:pt x="3202" y="5419"/>
                    <a:pt x="1986" y="6378"/>
                  </a:cubicBezTo>
                  <a:cubicBezTo>
                    <a:pt x="1330" y="6896"/>
                    <a:pt x="1058" y="7394"/>
                    <a:pt x="1821" y="8068"/>
                  </a:cubicBezTo>
                  <a:cubicBezTo>
                    <a:pt x="2194" y="8399"/>
                    <a:pt x="2723" y="8483"/>
                    <a:pt x="3256" y="8483"/>
                  </a:cubicBezTo>
                  <a:cubicBezTo>
                    <a:pt x="3653" y="8483"/>
                    <a:pt x="4052" y="8436"/>
                    <a:pt x="4391" y="8411"/>
                  </a:cubicBezTo>
                  <a:cubicBezTo>
                    <a:pt x="6079" y="8288"/>
                    <a:pt x="8126" y="7367"/>
                    <a:pt x="8727" y="5646"/>
                  </a:cubicBezTo>
                  <a:cubicBezTo>
                    <a:pt x="9187" y="4320"/>
                    <a:pt x="7944" y="2609"/>
                    <a:pt x="9332" y="1608"/>
                  </a:cubicBezTo>
                  <a:cubicBezTo>
                    <a:pt x="9779" y="1282"/>
                    <a:pt x="10263" y="1151"/>
                    <a:pt x="10785" y="1007"/>
                  </a:cubicBezTo>
                  <a:cubicBezTo>
                    <a:pt x="11455" y="818"/>
                    <a:pt x="12098" y="433"/>
                    <a:pt x="12679" y="56"/>
                  </a:cubicBezTo>
                  <a:cubicBezTo>
                    <a:pt x="12699" y="42"/>
                    <a:pt x="12726" y="24"/>
                    <a:pt x="12758" y="0"/>
                  </a:cubicBezTo>
                  <a:lnTo>
                    <a:pt x="10023" y="0"/>
                  </a:lnTo>
                  <a:cubicBezTo>
                    <a:pt x="9985" y="11"/>
                    <a:pt x="9950" y="21"/>
                    <a:pt x="9916" y="32"/>
                  </a:cubicBezTo>
                  <a:cubicBezTo>
                    <a:pt x="8792" y="358"/>
                    <a:pt x="6903" y="268"/>
                    <a:pt x="6745" y="1856"/>
                  </a:cubicBezTo>
                  <a:cubicBezTo>
                    <a:pt x="6666" y="2632"/>
                    <a:pt x="7240" y="3278"/>
                    <a:pt x="6483" y="3876"/>
                  </a:cubicBezTo>
                  <a:cubicBezTo>
                    <a:pt x="6219" y="4085"/>
                    <a:pt x="5995" y="4170"/>
                    <a:pt x="5796" y="4170"/>
                  </a:cubicBezTo>
                  <a:cubicBezTo>
                    <a:pt x="5355" y="4170"/>
                    <a:pt x="5038" y="3750"/>
                    <a:pt x="4673" y="3333"/>
                  </a:cubicBezTo>
                  <a:cubicBezTo>
                    <a:pt x="4130" y="2718"/>
                    <a:pt x="3419" y="2725"/>
                    <a:pt x="2670" y="2615"/>
                  </a:cubicBezTo>
                  <a:cubicBezTo>
                    <a:pt x="2433" y="2577"/>
                    <a:pt x="1965" y="2567"/>
                    <a:pt x="1804" y="2354"/>
                  </a:cubicBezTo>
                  <a:cubicBezTo>
                    <a:pt x="1567" y="2041"/>
                    <a:pt x="1918" y="1516"/>
                    <a:pt x="2089" y="1265"/>
                  </a:cubicBezTo>
                  <a:cubicBezTo>
                    <a:pt x="2240" y="1045"/>
                    <a:pt x="2825" y="523"/>
                    <a:pt x="3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9"/>
            <p:cNvSpPr/>
            <p:nvPr/>
          </p:nvSpPr>
          <p:spPr>
            <a:xfrm>
              <a:off x="0" y="-488450"/>
              <a:ext cx="1555774" cy="798876"/>
            </a:xfrm>
            <a:custGeom>
              <a:avLst/>
              <a:gdLst/>
              <a:ahLst/>
              <a:cxnLst/>
              <a:rect l="l" t="t" r="r" b="b"/>
              <a:pathLst>
                <a:path w="16087" h="9768" extrusionOk="0">
                  <a:moveTo>
                    <a:pt x="14846" y="0"/>
                  </a:moveTo>
                  <a:cubicBezTo>
                    <a:pt x="14818" y="70"/>
                    <a:pt x="14784" y="138"/>
                    <a:pt x="14736" y="197"/>
                  </a:cubicBezTo>
                  <a:cubicBezTo>
                    <a:pt x="14506" y="492"/>
                    <a:pt x="13922" y="677"/>
                    <a:pt x="13592" y="818"/>
                  </a:cubicBezTo>
                  <a:cubicBezTo>
                    <a:pt x="13025" y="1059"/>
                    <a:pt x="12403" y="1296"/>
                    <a:pt x="11813" y="1481"/>
                  </a:cubicBezTo>
                  <a:cubicBezTo>
                    <a:pt x="10823" y="1791"/>
                    <a:pt x="9538" y="1832"/>
                    <a:pt x="8922" y="2828"/>
                  </a:cubicBezTo>
                  <a:cubicBezTo>
                    <a:pt x="8280" y="3866"/>
                    <a:pt x="8954" y="4597"/>
                    <a:pt x="9961" y="4828"/>
                  </a:cubicBezTo>
                  <a:cubicBezTo>
                    <a:pt x="10654" y="4986"/>
                    <a:pt x="11359" y="5233"/>
                    <a:pt x="11775" y="5858"/>
                  </a:cubicBezTo>
                  <a:cubicBezTo>
                    <a:pt x="12344" y="6714"/>
                    <a:pt x="11754" y="7772"/>
                    <a:pt x="10929" y="8250"/>
                  </a:cubicBezTo>
                  <a:cubicBezTo>
                    <a:pt x="10430" y="8540"/>
                    <a:pt x="9885" y="8661"/>
                    <a:pt x="9336" y="8661"/>
                  </a:cubicBezTo>
                  <a:cubicBezTo>
                    <a:pt x="8512" y="8661"/>
                    <a:pt x="7677" y="8387"/>
                    <a:pt x="6968" y="7999"/>
                  </a:cubicBezTo>
                  <a:cubicBezTo>
                    <a:pt x="6236" y="7597"/>
                    <a:pt x="5360" y="7085"/>
                    <a:pt x="5088" y="6233"/>
                  </a:cubicBezTo>
                  <a:cubicBezTo>
                    <a:pt x="4799" y="5322"/>
                    <a:pt x="5638" y="4879"/>
                    <a:pt x="5711" y="4024"/>
                  </a:cubicBezTo>
                  <a:cubicBezTo>
                    <a:pt x="5851" y="2395"/>
                    <a:pt x="3521" y="1859"/>
                    <a:pt x="2346" y="1859"/>
                  </a:cubicBezTo>
                  <a:cubicBezTo>
                    <a:pt x="1776" y="1859"/>
                    <a:pt x="804" y="1966"/>
                    <a:pt x="1223" y="2745"/>
                  </a:cubicBezTo>
                  <a:cubicBezTo>
                    <a:pt x="1464" y="3189"/>
                    <a:pt x="1913" y="3220"/>
                    <a:pt x="2354" y="3337"/>
                  </a:cubicBezTo>
                  <a:cubicBezTo>
                    <a:pt x="2996" y="3508"/>
                    <a:pt x="4408" y="3773"/>
                    <a:pt x="4044" y="4770"/>
                  </a:cubicBezTo>
                  <a:cubicBezTo>
                    <a:pt x="3888" y="5198"/>
                    <a:pt x="3400" y="5286"/>
                    <a:pt x="2870" y="5286"/>
                  </a:cubicBezTo>
                  <a:cubicBezTo>
                    <a:pt x="2498" y="5286"/>
                    <a:pt x="2106" y="5242"/>
                    <a:pt x="1794" y="5242"/>
                  </a:cubicBezTo>
                  <a:cubicBezTo>
                    <a:pt x="1698" y="5242"/>
                    <a:pt x="1610" y="5246"/>
                    <a:pt x="1532" y="5257"/>
                  </a:cubicBezTo>
                  <a:cubicBezTo>
                    <a:pt x="1085" y="5316"/>
                    <a:pt x="446" y="5536"/>
                    <a:pt x="0" y="5886"/>
                  </a:cubicBezTo>
                  <a:lnTo>
                    <a:pt x="0" y="7446"/>
                  </a:lnTo>
                  <a:cubicBezTo>
                    <a:pt x="72" y="7371"/>
                    <a:pt x="148" y="7298"/>
                    <a:pt x="230" y="7236"/>
                  </a:cubicBezTo>
                  <a:cubicBezTo>
                    <a:pt x="821" y="6797"/>
                    <a:pt x="1539" y="6353"/>
                    <a:pt x="2243" y="6130"/>
                  </a:cubicBezTo>
                  <a:cubicBezTo>
                    <a:pt x="2429" y="6071"/>
                    <a:pt x="2605" y="6044"/>
                    <a:pt x="2774" y="6044"/>
                  </a:cubicBezTo>
                  <a:cubicBezTo>
                    <a:pt x="3786" y="6044"/>
                    <a:pt x="4500" y="7020"/>
                    <a:pt x="5092" y="7786"/>
                  </a:cubicBezTo>
                  <a:cubicBezTo>
                    <a:pt x="5793" y="8697"/>
                    <a:pt x="6919" y="9294"/>
                    <a:pt x="8029" y="9580"/>
                  </a:cubicBezTo>
                  <a:cubicBezTo>
                    <a:pt x="8497" y="9699"/>
                    <a:pt x="9057" y="9768"/>
                    <a:pt x="9634" y="9768"/>
                  </a:cubicBezTo>
                  <a:cubicBezTo>
                    <a:pt x="10678" y="9768"/>
                    <a:pt x="11780" y="9543"/>
                    <a:pt x="12500" y="8992"/>
                  </a:cubicBezTo>
                  <a:cubicBezTo>
                    <a:pt x="13403" y="8305"/>
                    <a:pt x="14166" y="6749"/>
                    <a:pt x="13389" y="5725"/>
                  </a:cubicBezTo>
                  <a:cubicBezTo>
                    <a:pt x="12805" y="4948"/>
                    <a:pt x="11888" y="4965"/>
                    <a:pt x="11112" y="4515"/>
                  </a:cubicBezTo>
                  <a:cubicBezTo>
                    <a:pt x="10795" y="4333"/>
                    <a:pt x="10180" y="4034"/>
                    <a:pt x="10139" y="3622"/>
                  </a:cubicBezTo>
                  <a:cubicBezTo>
                    <a:pt x="10091" y="3192"/>
                    <a:pt x="10586" y="2708"/>
                    <a:pt x="10919" y="2515"/>
                  </a:cubicBezTo>
                  <a:cubicBezTo>
                    <a:pt x="11362" y="2261"/>
                    <a:pt x="11891" y="2165"/>
                    <a:pt x="12390" y="2106"/>
                  </a:cubicBezTo>
                  <a:cubicBezTo>
                    <a:pt x="13142" y="2024"/>
                    <a:pt x="13746" y="1763"/>
                    <a:pt x="14410" y="1402"/>
                  </a:cubicBezTo>
                  <a:cubicBezTo>
                    <a:pt x="14674" y="1258"/>
                    <a:pt x="15537" y="636"/>
                    <a:pt x="16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" name="Google Shape;362;p9"/>
          <p:cNvSpPr txBox="1">
            <a:spLocks noGrp="1"/>
          </p:cNvSpPr>
          <p:nvPr>
            <p:ph type="title"/>
          </p:nvPr>
        </p:nvSpPr>
        <p:spPr>
          <a:xfrm>
            <a:off x="6437200" y="1536184"/>
            <a:ext cx="4794800" cy="1122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3" name="Google Shape;363;p9"/>
          <p:cNvSpPr txBox="1">
            <a:spLocks noGrp="1"/>
          </p:cNvSpPr>
          <p:nvPr>
            <p:ph type="subTitle" idx="1"/>
          </p:nvPr>
        </p:nvSpPr>
        <p:spPr>
          <a:xfrm>
            <a:off x="6437200" y="2844636"/>
            <a:ext cx="4794800" cy="28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9"/>
          <p:cNvSpPr/>
          <p:nvPr/>
        </p:nvSpPr>
        <p:spPr>
          <a:xfrm>
            <a:off x="5239574" y="5380357"/>
            <a:ext cx="57292" cy="57487"/>
          </a:xfrm>
          <a:custGeom>
            <a:avLst/>
            <a:gdLst/>
            <a:ahLst/>
            <a:cxnLst/>
            <a:rect l="l" t="t" r="r" b="b"/>
            <a:pathLst>
              <a:path w="884" h="887" extrusionOk="0">
                <a:moveTo>
                  <a:pt x="440" y="0"/>
                </a:moveTo>
                <a:cubicBezTo>
                  <a:pt x="196" y="0"/>
                  <a:pt x="0" y="200"/>
                  <a:pt x="0" y="444"/>
                </a:cubicBezTo>
                <a:cubicBezTo>
                  <a:pt x="0" y="688"/>
                  <a:pt x="196" y="887"/>
                  <a:pt x="440" y="887"/>
                </a:cubicBezTo>
                <a:cubicBezTo>
                  <a:pt x="684" y="887"/>
                  <a:pt x="883" y="688"/>
                  <a:pt x="883" y="444"/>
                </a:cubicBezTo>
                <a:cubicBezTo>
                  <a:pt x="883" y="200"/>
                  <a:pt x="684" y="0"/>
                  <a:pt x="440" y="0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9"/>
          <p:cNvSpPr/>
          <p:nvPr/>
        </p:nvSpPr>
        <p:spPr>
          <a:xfrm>
            <a:off x="4960831" y="5527937"/>
            <a:ext cx="57487" cy="57487"/>
          </a:xfrm>
          <a:custGeom>
            <a:avLst/>
            <a:gdLst/>
            <a:ahLst/>
            <a:cxnLst/>
            <a:rect l="l" t="t" r="r" b="b"/>
            <a:pathLst>
              <a:path w="887" h="887" extrusionOk="0">
                <a:moveTo>
                  <a:pt x="443" y="1"/>
                </a:moveTo>
                <a:cubicBezTo>
                  <a:pt x="199" y="1"/>
                  <a:pt x="1" y="199"/>
                  <a:pt x="1" y="443"/>
                </a:cubicBezTo>
                <a:cubicBezTo>
                  <a:pt x="1" y="687"/>
                  <a:pt x="199" y="887"/>
                  <a:pt x="443" y="887"/>
                </a:cubicBezTo>
                <a:cubicBezTo>
                  <a:pt x="687" y="887"/>
                  <a:pt x="887" y="687"/>
                  <a:pt x="887" y="443"/>
                </a:cubicBezTo>
                <a:cubicBezTo>
                  <a:pt x="887" y="199"/>
                  <a:pt x="687" y="1"/>
                  <a:pt x="443" y="1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9"/>
          <p:cNvSpPr/>
          <p:nvPr/>
        </p:nvSpPr>
        <p:spPr>
          <a:xfrm>
            <a:off x="5127202" y="5696685"/>
            <a:ext cx="57292" cy="57292"/>
          </a:xfrm>
          <a:custGeom>
            <a:avLst/>
            <a:gdLst/>
            <a:ahLst/>
            <a:cxnLst/>
            <a:rect l="l" t="t" r="r" b="b"/>
            <a:pathLst>
              <a:path w="884" h="884" extrusionOk="0">
                <a:moveTo>
                  <a:pt x="443" y="0"/>
                </a:moveTo>
                <a:cubicBezTo>
                  <a:pt x="199" y="0"/>
                  <a:pt x="0" y="200"/>
                  <a:pt x="0" y="444"/>
                </a:cubicBezTo>
                <a:cubicBezTo>
                  <a:pt x="0" y="688"/>
                  <a:pt x="199" y="883"/>
                  <a:pt x="443" y="883"/>
                </a:cubicBezTo>
                <a:cubicBezTo>
                  <a:pt x="687" y="883"/>
                  <a:pt x="883" y="688"/>
                  <a:pt x="883" y="444"/>
                </a:cubicBezTo>
                <a:cubicBezTo>
                  <a:pt x="883" y="200"/>
                  <a:pt x="687" y="0"/>
                  <a:pt x="443" y="0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9"/>
          <p:cNvSpPr/>
          <p:nvPr/>
        </p:nvSpPr>
        <p:spPr>
          <a:xfrm>
            <a:off x="5069650" y="5321833"/>
            <a:ext cx="57551" cy="57487"/>
          </a:xfrm>
          <a:custGeom>
            <a:avLst/>
            <a:gdLst/>
            <a:ahLst/>
            <a:cxnLst/>
            <a:rect l="l" t="t" r="r" b="b"/>
            <a:pathLst>
              <a:path w="888" h="887" extrusionOk="0">
                <a:moveTo>
                  <a:pt x="444" y="1"/>
                </a:moveTo>
                <a:cubicBezTo>
                  <a:pt x="200" y="1"/>
                  <a:pt x="1" y="199"/>
                  <a:pt x="1" y="443"/>
                </a:cubicBezTo>
                <a:cubicBezTo>
                  <a:pt x="1" y="687"/>
                  <a:pt x="200" y="887"/>
                  <a:pt x="444" y="887"/>
                </a:cubicBezTo>
                <a:cubicBezTo>
                  <a:pt x="688" y="887"/>
                  <a:pt x="887" y="687"/>
                  <a:pt x="887" y="443"/>
                </a:cubicBezTo>
                <a:cubicBezTo>
                  <a:pt x="887" y="199"/>
                  <a:pt x="688" y="1"/>
                  <a:pt x="444" y="1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710900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" name="Google Shape;369;p10"/>
          <p:cNvGrpSpPr/>
          <p:nvPr/>
        </p:nvGrpSpPr>
        <p:grpSpPr>
          <a:xfrm>
            <a:off x="6283634" y="3925400"/>
            <a:ext cx="1969532" cy="505301"/>
            <a:chOff x="4865125" y="3248850"/>
            <a:chExt cx="1477149" cy="378976"/>
          </a:xfrm>
        </p:grpSpPr>
        <p:sp>
          <p:nvSpPr>
            <p:cNvPr id="370" name="Google Shape;370;p10"/>
            <p:cNvSpPr/>
            <p:nvPr/>
          </p:nvSpPr>
          <p:spPr>
            <a:xfrm>
              <a:off x="5863097" y="3248850"/>
              <a:ext cx="55038" cy="56828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3" y="0"/>
                  </a:moveTo>
                  <a:cubicBezTo>
                    <a:pt x="199" y="0"/>
                    <a:pt x="0" y="199"/>
                    <a:pt x="0" y="443"/>
                  </a:cubicBezTo>
                  <a:cubicBezTo>
                    <a:pt x="0" y="687"/>
                    <a:pt x="199" y="883"/>
                    <a:pt x="443" y="883"/>
                  </a:cubicBezTo>
                  <a:cubicBezTo>
                    <a:pt x="687" y="883"/>
                    <a:pt x="884" y="687"/>
                    <a:pt x="884" y="443"/>
                  </a:cubicBezTo>
                  <a:cubicBezTo>
                    <a:pt x="884" y="199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0"/>
            <p:cNvSpPr/>
            <p:nvPr/>
          </p:nvSpPr>
          <p:spPr>
            <a:xfrm>
              <a:off x="5128251" y="3553697"/>
              <a:ext cx="55038" cy="56892"/>
            </a:xfrm>
            <a:custGeom>
              <a:avLst/>
              <a:gdLst/>
              <a:ahLst/>
              <a:cxnLst/>
              <a:rect l="l" t="t" r="r" b="b"/>
              <a:pathLst>
                <a:path w="884" h="884" extrusionOk="0">
                  <a:moveTo>
                    <a:pt x="440" y="1"/>
                  </a:moveTo>
                  <a:cubicBezTo>
                    <a:pt x="196" y="1"/>
                    <a:pt x="1" y="200"/>
                    <a:pt x="1" y="444"/>
                  </a:cubicBezTo>
                  <a:cubicBezTo>
                    <a:pt x="1" y="688"/>
                    <a:pt x="196" y="884"/>
                    <a:pt x="440" y="884"/>
                  </a:cubicBezTo>
                  <a:cubicBezTo>
                    <a:pt x="684" y="884"/>
                    <a:pt x="883" y="688"/>
                    <a:pt x="883" y="444"/>
                  </a:cubicBezTo>
                  <a:cubicBezTo>
                    <a:pt x="883" y="200"/>
                    <a:pt x="684" y="1"/>
                    <a:pt x="440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0"/>
            <p:cNvSpPr/>
            <p:nvPr/>
          </p:nvSpPr>
          <p:spPr>
            <a:xfrm>
              <a:off x="6004311" y="3277361"/>
              <a:ext cx="55225" cy="56892"/>
            </a:xfrm>
            <a:custGeom>
              <a:avLst/>
              <a:gdLst/>
              <a:ahLst/>
              <a:cxnLst/>
              <a:rect l="l" t="t" r="r" b="b"/>
              <a:pathLst>
                <a:path w="887" h="884" extrusionOk="0">
                  <a:moveTo>
                    <a:pt x="443" y="0"/>
                  </a:moveTo>
                  <a:cubicBezTo>
                    <a:pt x="199" y="0"/>
                    <a:pt x="0" y="196"/>
                    <a:pt x="0" y="440"/>
                  </a:cubicBezTo>
                  <a:cubicBezTo>
                    <a:pt x="0" y="684"/>
                    <a:pt x="199" y="883"/>
                    <a:pt x="443" y="883"/>
                  </a:cubicBezTo>
                  <a:cubicBezTo>
                    <a:pt x="687" y="883"/>
                    <a:pt x="887" y="684"/>
                    <a:pt x="887" y="440"/>
                  </a:cubicBezTo>
                  <a:cubicBezTo>
                    <a:pt x="887" y="196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0"/>
            <p:cNvSpPr/>
            <p:nvPr/>
          </p:nvSpPr>
          <p:spPr>
            <a:xfrm>
              <a:off x="6287298" y="3570933"/>
              <a:ext cx="54976" cy="56892"/>
            </a:xfrm>
            <a:custGeom>
              <a:avLst/>
              <a:gdLst/>
              <a:ahLst/>
              <a:cxnLst/>
              <a:rect l="l" t="t" r="r" b="b"/>
              <a:pathLst>
                <a:path w="883" h="884" extrusionOk="0">
                  <a:moveTo>
                    <a:pt x="440" y="1"/>
                  </a:moveTo>
                  <a:cubicBezTo>
                    <a:pt x="196" y="1"/>
                    <a:pt x="0" y="200"/>
                    <a:pt x="0" y="444"/>
                  </a:cubicBezTo>
                  <a:cubicBezTo>
                    <a:pt x="0" y="688"/>
                    <a:pt x="196" y="884"/>
                    <a:pt x="440" y="884"/>
                  </a:cubicBezTo>
                  <a:cubicBezTo>
                    <a:pt x="684" y="884"/>
                    <a:pt x="883" y="688"/>
                    <a:pt x="883" y="444"/>
                  </a:cubicBezTo>
                  <a:cubicBezTo>
                    <a:pt x="883" y="200"/>
                    <a:pt x="684" y="1"/>
                    <a:pt x="440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0"/>
            <p:cNvSpPr/>
            <p:nvPr/>
          </p:nvSpPr>
          <p:spPr>
            <a:xfrm>
              <a:off x="5949270" y="3439610"/>
              <a:ext cx="55100" cy="56892"/>
            </a:xfrm>
            <a:custGeom>
              <a:avLst/>
              <a:gdLst/>
              <a:ahLst/>
              <a:cxnLst/>
              <a:rect l="l" t="t" r="r" b="b"/>
              <a:pathLst>
                <a:path w="885" h="884" extrusionOk="0">
                  <a:moveTo>
                    <a:pt x="441" y="1"/>
                  </a:moveTo>
                  <a:cubicBezTo>
                    <a:pt x="196" y="1"/>
                    <a:pt x="1" y="200"/>
                    <a:pt x="1" y="444"/>
                  </a:cubicBezTo>
                  <a:cubicBezTo>
                    <a:pt x="1" y="688"/>
                    <a:pt x="196" y="884"/>
                    <a:pt x="441" y="884"/>
                  </a:cubicBezTo>
                  <a:cubicBezTo>
                    <a:pt x="688" y="884"/>
                    <a:pt x="884" y="688"/>
                    <a:pt x="884" y="444"/>
                  </a:cubicBezTo>
                  <a:cubicBezTo>
                    <a:pt x="884" y="200"/>
                    <a:pt x="688" y="1"/>
                    <a:pt x="441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10"/>
            <p:cNvSpPr/>
            <p:nvPr/>
          </p:nvSpPr>
          <p:spPr>
            <a:xfrm>
              <a:off x="4865125" y="3452202"/>
              <a:ext cx="55287" cy="57149"/>
            </a:xfrm>
            <a:custGeom>
              <a:avLst/>
              <a:gdLst/>
              <a:ahLst/>
              <a:cxnLst/>
              <a:rect l="l" t="t" r="r" b="b"/>
              <a:pathLst>
                <a:path w="888" h="888" extrusionOk="0">
                  <a:moveTo>
                    <a:pt x="444" y="1"/>
                  </a:moveTo>
                  <a:cubicBezTo>
                    <a:pt x="200" y="1"/>
                    <a:pt x="1" y="201"/>
                    <a:pt x="1" y="444"/>
                  </a:cubicBezTo>
                  <a:cubicBezTo>
                    <a:pt x="1" y="688"/>
                    <a:pt x="200" y="887"/>
                    <a:pt x="444" y="887"/>
                  </a:cubicBezTo>
                  <a:cubicBezTo>
                    <a:pt x="688" y="887"/>
                    <a:pt x="887" y="688"/>
                    <a:pt x="887" y="444"/>
                  </a:cubicBezTo>
                  <a:cubicBezTo>
                    <a:pt x="887" y="201"/>
                    <a:pt x="688" y="1"/>
                    <a:pt x="444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6" name="Google Shape;376;p10"/>
          <p:cNvGrpSpPr/>
          <p:nvPr/>
        </p:nvGrpSpPr>
        <p:grpSpPr>
          <a:xfrm>
            <a:off x="1535237" y="5202283"/>
            <a:ext cx="593760" cy="763599"/>
            <a:chOff x="1303828" y="3901712"/>
            <a:chExt cx="445320" cy="572699"/>
          </a:xfrm>
        </p:grpSpPr>
        <p:sp>
          <p:nvSpPr>
            <p:cNvPr id="377" name="Google Shape;377;p10"/>
            <p:cNvSpPr/>
            <p:nvPr/>
          </p:nvSpPr>
          <p:spPr>
            <a:xfrm>
              <a:off x="1673223" y="3979271"/>
              <a:ext cx="75925" cy="76184"/>
            </a:xfrm>
            <a:custGeom>
              <a:avLst/>
              <a:gdLst/>
              <a:ahLst/>
              <a:cxnLst/>
              <a:rect l="l" t="t" r="r" b="b"/>
              <a:pathLst>
                <a:path w="884" h="887" extrusionOk="0">
                  <a:moveTo>
                    <a:pt x="440" y="0"/>
                  </a:moveTo>
                  <a:cubicBezTo>
                    <a:pt x="196" y="0"/>
                    <a:pt x="0" y="200"/>
                    <a:pt x="0" y="444"/>
                  </a:cubicBezTo>
                  <a:cubicBezTo>
                    <a:pt x="0" y="688"/>
                    <a:pt x="196" y="887"/>
                    <a:pt x="440" y="887"/>
                  </a:cubicBezTo>
                  <a:cubicBezTo>
                    <a:pt x="684" y="887"/>
                    <a:pt x="883" y="688"/>
                    <a:pt x="883" y="444"/>
                  </a:cubicBezTo>
                  <a:cubicBezTo>
                    <a:pt x="883" y="200"/>
                    <a:pt x="684" y="0"/>
                    <a:pt x="440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10"/>
            <p:cNvSpPr/>
            <p:nvPr/>
          </p:nvSpPr>
          <p:spPr>
            <a:xfrm>
              <a:off x="1303828" y="4174850"/>
              <a:ext cx="76182" cy="76184"/>
            </a:xfrm>
            <a:custGeom>
              <a:avLst/>
              <a:gdLst/>
              <a:ahLst/>
              <a:cxnLst/>
              <a:rect l="l" t="t" r="r" b="b"/>
              <a:pathLst>
                <a:path w="887" h="887" extrusionOk="0">
                  <a:moveTo>
                    <a:pt x="443" y="1"/>
                  </a:moveTo>
                  <a:cubicBezTo>
                    <a:pt x="199" y="1"/>
                    <a:pt x="1" y="199"/>
                    <a:pt x="1" y="443"/>
                  </a:cubicBezTo>
                  <a:cubicBezTo>
                    <a:pt x="1" y="687"/>
                    <a:pt x="199" y="887"/>
                    <a:pt x="443" y="887"/>
                  </a:cubicBezTo>
                  <a:cubicBezTo>
                    <a:pt x="687" y="887"/>
                    <a:pt x="887" y="687"/>
                    <a:pt x="887" y="443"/>
                  </a:cubicBezTo>
                  <a:cubicBezTo>
                    <a:pt x="887" y="199"/>
                    <a:pt x="687" y="1"/>
                    <a:pt x="443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10"/>
            <p:cNvSpPr/>
            <p:nvPr/>
          </p:nvSpPr>
          <p:spPr>
            <a:xfrm>
              <a:off x="1524306" y="4398485"/>
              <a:ext cx="75925" cy="75927"/>
            </a:xfrm>
            <a:custGeom>
              <a:avLst/>
              <a:gdLst/>
              <a:ahLst/>
              <a:cxnLst/>
              <a:rect l="l" t="t" r="r" b="b"/>
              <a:pathLst>
                <a:path w="884" h="884" extrusionOk="0">
                  <a:moveTo>
                    <a:pt x="443" y="0"/>
                  </a:moveTo>
                  <a:cubicBezTo>
                    <a:pt x="199" y="0"/>
                    <a:pt x="0" y="200"/>
                    <a:pt x="0" y="444"/>
                  </a:cubicBezTo>
                  <a:cubicBezTo>
                    <a:pt x="0" y="688"/>
                    <a:pt x="199" y="883"/>
                    <a:pt x="443" y="883"/>
                  </a:cubicBezTo>
                  <a:cubicBezTo>
                    <a:pt x="687" y="883"/>
                    <a:pt x="883" y="688"/>
                    <a:pt x="883" y="444"/>
                  </a:cubicBezTo>
                  <a:cubicBezTo>
                    <a:pt x="883" y="200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10"/>
            <p:cNvSpPr/>
            <p:nvPr/>
          </p:nvSpPr>
          <p:spPr>
            <a:xfrm>
              <a:off x="1448036" y="3901712"/>
              <a:ext cx="76268" cy="76184"/>
            </a:xfrm>
            <a:custGeom>
              <a:avLst/>
              <a:gdLst/>
              <a:ahLst/>
              <a:cxnLst/>
              <a:rect l="l" t="t" r="r" b="b"/>
              <a:pathLst>
                <a:path w="888" h="887" extrusionOk="0">
                  <a:moveTo>
                    <a:pt x="444" y="1"/>
                  </a:moveTo>
                  <a:cubicBezTo>
                    <a:pt x="200" y="1"/>
                    <a:pt x="1" y="199"/>
                    <a:pt x="1" y="443"/>
                  </a:cubicBezTo>
                  <a:cubicBezTo>
                    <a:pt x="1" y="687"/>
                    <a:pt x="200" y="887"/>
                    <a:pt x="444" y="887"/>
                  </a:cubicBezTo>
                  <a:cubicBezTo>
                    <a:pt x="688" y="887"/>
                    <a:pt x="887" y="687"/>
                    <a:pt x="887" y="443"/>
                  </a:cubicBezTo>
                  <a:cubicBezTo>
                    <a:pt x="887" y="199"/>
                    <a:pt x="688" y="1"/>
                    <a:pt x="444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1" name="Google Shape;381;p10"/>
          <p:cNvGrpSpPr/>
          <p:nvPr/>
        </p:nvGrpSpPr>
        <p:grpSpPr>
          <a:xfrm>
            <a:off x="6707882" y="4592833"/>
            <a:ext cx="5405732" cy="1422849"/>
            <a:chOff x="736842" y="1480444"/>
            <a:chExt cx="3345959" cy="880694"/>
          </a:xfrm>
        </p:grpSpPr>
        <p:sp>
          <p:nvSpPr>
            <p:cNvPr id="382" name="Google Shape;382;p10"/>
            <p:cNvSpPr/>
            <p:nvPr/>
          </p:nvSpPr>
          <p:spPr>
            <a:xfrm rot="1610678">
              <a:off x="3451097" y="1946259"/>
              <a:ext cx="49476" cy="49641"/>
            </a:xfrm>
            <a:custGeom>
              <a:avLst/>
              <a:gdLst/>
              <a:ahLst/>
              <a:cxnLst/>
              <a:rect l="l" t="t" r="r" b="b"/>
              <a:pathLst>
                <a:path w="885" h="888" extrusionOk="0">
                  <a:moveTo>
                    <a:pt x="440" y="1"/>
                  </a:moveTo>
                  <a:cubicBezTo>
                    <a:pt x="196" y="1"/>
                    <a:pt x="1" y="200"/>
                    <a:pt x="1" y="444"/>
                  </a:cubicBezTo>
                  <a:cubicBezTo>
                    <a:pt x="1" y="688"/>
                    <a:pt x="196" y="887"/>
                    <a:pt x="440" y="887"/>
                  </a:cubicBezTo>
                  <a:cubicBezTo>
                    <a:pt x="684" y="887"/>
                    <a:pt x="884" y="688"/>
                    <a:pt x="884" y="444"/>
                  </a:cubicBezTo>
                  <a:cubicBezTo>
                    <a:pt x="884" y="200"/>
                    <a:pt x="684" y="1"/>
                    <a:pt x="440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0"/>
            <p:cNvSpPr/>
            <p:nvPr/>
          </p:nvSpPr>
          <p:spPr>
            <a:xfrm rot="1610678">
              <a:off x="2546053" y="1674224"/>
              <a:ext cx="49587" cy="49418"/>
            </a:xfrm>
            <a:custGeom>
              <a:avLst/>
              <a:gdLst/>
              <a:ahLst/>
              <a:cxnLst/>
              <a:rect l="l" t="t" r="r" b="b"/>
              <a:pathLst>
                <a:path w="887" h="884" extrusionOk="0">
                  <a:moveTo>
                    <a:pt x="444" y="0"/>
                  </a:moveTo>
                  <a:cubicBezTo>
                    <a:pt x="200" y="0"/>
                    <a:pt x="0" y="196"/>
                    <a:pt x="0" y="440"/>
                  </a:cubicBezTo>
                  <a:cubicBezTo>
                    <a:pt x="0" y="685"/>
                    <a:pt x="200" y="883"/>
                    <a:pt x="444" y="883"/>
                  </a:cubicBezTo>
                  <a:cubicBezTo>
                    <a:pt x="688" y="883"/>
                    <a:pt x="887" y="685"/>
                    <a:pt x="887" y="440"/>
                  </a:cubicBezTo>
                  <a:cubicBezTo>
                    <a:pt x="887" y="196"/>
                    <a:pt x="688" y="0"/>
                    <a:pt x="444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0"/>
            <p:cNvSpPr/>
            <p:nvPr/>
          </p:nvSpPr>
          <p:spPr>
            <a:xfrm rot="1610678">
              <a:off x="745375" y="2302963"/>
              <a:ext cx="49643" cy="49641"/>
            </a:xfrm>
            <a:custGeom>
              <a:avLst/>
              <a:gdLst/>
              <a:ahLst/>
              <a:cxnLst/>
              <a:rect l="l" t="t" r="r" b="b"/>
              <a:pathLst>
                <a:path w="888" h="888" extrusionOk="0">
                  <a:moveTo>
                    <a:pt x="443" y="1"/>
                  </a:moveTo>
                  <a:cubicBezTo>
                    <a:pt x="199" y="1"/>
                    <a:pt x="1" y="199"/>
                    <a:pt x="1" y="443"/>
                  </a:cubicBezTo>
                  <a:cubicBezTo>
                    <a:pt x="1" y="688"/>
                    <a:pt x="199" y="887"/>
                    <a:pt x="443" y="887"/>
                  </a:cubicBezTo>
                  <a:cubicBezTo>
                    <a:pt x="687" y="887"/>
                    <a:pt x="887" y="688"/>
                    <a:pt x="887" y="443"/>
                  </a:cubicBezTo>
                  <a:cubicBezTo>
                    <a:pt x="887" y="199"/>
                    <a:pt x="687" y="1"/>
                    <a:pt x="443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0"/>
            <p:cNvSpPr/>
            <p:nvPr/>
          </p:nvSpPr>
          <p:spPr>
            <a:xfrm rot="1610678">
              <a:off x="4024727" y="1812549"/>
              <a:ext cx="49587" cy="49418"/>
            </a:xfrm>
            <a:custGeom>
              <a:avLst/>
              <a:gdLst/>
              <a:ahLst/>
              <a:cxnLst/>
              <a:rect l="l" t="t" r="r" b="b"/>
              <a:pathLst>
                <a:path w="887" h="884" extrusionOk="0">
                  <a:moveTo>
                    <a:pt x="444" y="0"/>
                  </a:moveTo>
                  <a:cubicBezTo>
                    <a:pt x="200" y="0"/>
                    <a:pt x="1" y="197"/>
                    <a:pt x="1" y="440"/>
                  </a:cubicBezTo>
                  <a:cubicBezTo>
                    <a:pt x="1" y="684"/>
                    <a:pt x="200" y="883"/>
                    <a:pt x="444" y="883"/>
                  </a:cubicBezTo>
                  <a:cubicBezTo>
                    <a:pt x="688" y="883"/>
                    <a:pt x="887" y="684"/>
                    <a:pt x="887" y="440"/>
                  </a:cubicBezTo>
                  <a:cubicBezTo>
                    <a:pt x="887" y="197"/>
                    <a:pt x="688" y="0"/>
                    <a:pt x="444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0"/>
            <p:cNvSpPr/>
            <p:nvPr/>
          </p:nvSpPr>
          <p:spPr>
            <a:xfrm rot="1610678">
              <a:off x="3445120" y="2129277"/>
              <a:ext cx="49587" cy="49418"/>
            </a:xfrm>
            <a:custGeom>
              <a:avLst/>
              <a:gdLst/>
              <a:ahLst/>
              <a:cxnLst/>
              <a:rect l="l" t="t" r="r" b="b"/>
              <a:pathLst>
                <a:path w="887" h="884" extrusionOk="0">
                  <a:moveTo>
                    <a:pt x="443" y="0"/>
                  </a:moveTo>
                  <a:cubicBezTo>
                    <a:pt x="199" y="0"/>
                    <a:pt x="0" y="196"/>
                    <a:pt x="0" y="440"/>
                  </a:cubicBezTo>
                  <a:cubicBezTo>
                    <a:pt x="0" y="685"/>
                    <a:pt x="199" y="883"/>
                    <a:pt x="443" y="883"/>
                  </a:cubicBezTo>
                  <a:cubicBezTo>
                    <a:pt x="687" y="883"/>
                    <a:pt x="887" y="685"/>
                    <a:pt x="887" y="440"/>
                  </a:cubicBezTo>
                  <a:cubicBezTo>
                    <a:pt x="887" y="196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0"/>
            <p:cNvSpPr/>
            <p:nvPr/>
          </p:nvSpPr>
          <p:spPr>
            <a:xfrm rot="1610678">
              <a:off x="2375289" y="1488927"/>
              <a:ext cx="49364" cy="49418"/>
            </a:xfrm>
            <a:custGeom>
              <a:avLst/>
              <a:gdLst/>
              <a:ahLst/>
              <a:cxnLst/>
              <a:rect l="l" t="t" r="r" b="b"/>
              <a:pathLst>
                <a:path w="883" h="884" extrusionOk="0">
                  <a:moveTo>
                    <a:pt x="443" y="1"/>
                  </a:moveTo>
                  <a:cubicBezTo>
                    <a:pt x="199" y="1"/>
                    <a:pt x="0" y="196"/>
                    <a:pt x="0" y="443"/>
                  </a:cubicBezTo>
                  <a:cubicBezTo>
                    <a:pt x="0" y="687"/>
                    <a:pt x="199" y="884"/>
                    <a:pt x="443" y="884"/>
                  </a:cubicBezTo>
                  <a:cubicBezTo>
                    <a:pt x="687" y="884"/>
                    <a:pt x="883" y="687"/>
                    <a:pt x="883" y="443"/>
                  </a:cubicBezTo>
                  <a:cubicBezTo>
                    <a:pt x="883" y="196"/>
                    <a:pt x="687" y="1"/>
                    <a:pt x="443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8" name="Google Shape;388;p10"/>
          <p:cNvSpPr txBox="1">
            <a:spLocks noGrp="1"/>
          </p:cNvSpPr>
          <p:nvPr>
            <p:ph type="title"/>
          </p:nvPr>
        </p:nvSpPr>
        <p:spPr>
          <a:xfrm>
            <a:off x="2486800" y="5052133"/>
            <a:ext cx="7218400" cy="10860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1515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519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59036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7" name="Google Shape;517;p15"/>
          <p:cNvGrpSpPr/>
          <p:nvPr/>
        </p:nvGrpSpPr>
        <p:grpSpPr>
          <a:xfrm>
            <a:off x="253397" y="483467"/>
            <a:ext cx="11837299" cy="3220309"/>
            <a:chOff x="190048" y="362600"/>
            <a:chExt cx="8877974" cy="2415232"/>
          </a:xfrm>
        </p:grpSpPr>
        <p:sp>
          <p:nvSpPr>
            <p:cNvPr id="518" name="Google Shape;518;p15"/>
            <p:cNvSpPr/>
            <p:nvPr/>
          </p:nvSpPr>
          <p:spPr>
            <a:xfrm>
              <a:off x="8743223" y="362600"/>
              <a:ext cx="37307" cy="38519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3" y="0"/>
                  </a:moveTo>
                  <a:cubicBezTo>
                    <a:pt x="199" y="0"/>
                    <a:pt x="0" y="199"/>
                    <a:pt x="0" y="443"/>
                  </a:cubicBezTo>
                  <a:cubicBezTo>
                    <a:pt x="0" y="687"/>
                    <a:pt x="199" y="883"/>
                    <a:pt x="443" y="883"/>
                  </a:cubicBezTo>
                  <a:cubicBezTo>
                    <a:pt x="687" y="883"/>
                    <a:pt x="884" y="687"/>
                    <a:pt x="884" y="443"/>
                  </a:cubicBezTo>
                  <a:cubicBezTo>
                    <a:pt x="884" y="199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15"/>
            <p:cNvSpPr/>
            <p:nvPr/>
          </p:nvSpPr>
          <p:spPr>
            <a:xfrm>
              <a:off x="8245126" y="569229"/>
              <a:ext cx="37307" cy="38562"/>
            </a:xfrm>
            <a:custGeom>
              <a:avLst/>
              <a:gdLst/>
              <a:ahLst/>
              <a:cxnLst/>
              <a:rect l="l" t="t" r="r" b="b"/>
              <a:pathLst>
                <a:path w="884" h="884" extrusionOk="0">
                  <a:moveTo>
                    <a:pt x="440" y="1"/>
                  </a:moveTo>
                  <a:cubicBezTo>
                    <a:pt x="196" y="1"/>
                    <a:pt x="1" y="200"/>
                    <a:pt x="1" y="444"/>
                  </a:cubicBezTo>
                  <a:cubicBezTo>
                    <a:pt x="1" y="688"/>
                    <a:pt x="196" y="884"/>
                    <a:pt x="440" y="884"/>
                  </a:cubicBezTo>
                  <a:cubicBezTo>
                    <a:pt x="684" y="884"/>
                    <a:pt x="883" y="688"/>
                    <a:pt x="883" y="444"/>
                  </a:cubicBezTo>
                  <a:cubicBezTo>
                    <a:pt x="883" y="200"/>
                    <a:pt x="684" y="1"/>
                    <a:pt x="440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15"/>
            <p:cNvSpPr/>
            <p:nvPr/>
          </p:nvSpPr>
          <p:spPr>
            <a:xfrm>
              <a:off x="8838941" y="381925"/>
              <a:ext cx="37434" cy="38562"/>
            </a:xfrm>
            <a:custGeom>
              <a:avLst/>
              <a:gdLst/>
              <a:ahLst/>
              <a:cxnLst/>
              <a:rect l="l" t="t" r="r" b="b"/>
              <a:pathLst>
                <a:path w="887" h="884" extrusionOk="0">
                  <a:moveTo>
                    <a:pt x="443" y="0"/>
                  </a:moveTo>
                  <a:cubicBezTo>
                    <a:pt x="199" y="0"/>
                    <a:pt x="0" y="196"/>
                    <a:pt x="0" y="440"/>
                  </a:cubicBezTo>
                  <a:cubicBezTo>
                    <a:pt x="0" y="684"/>
                    <a:pt x="199" y="883"/>
                    <a:pt x="443" y="883"/>
                  </a:cubicBezTo>
                  <a:cubicBezTo>
                    <a:pt x="687" y="883"/>
                    <a:pt x="887" y="684"/>
                    <a:pt x="887" y="440"/>
                  </a:cubicBezTo>
                  <a:cubicBezTo>
                    <a:pt x="887" y="196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15"/>
            <p:cNvSpPr/>
            <p:nvPr/>
          </p:nvSpPr>
          <p:spPr>
            <a:xfrm>
              <a:off x="9030757" y="580913"/>
              <a:ext cx="37265" cy="38562"/>
            </a:xfrm>
            <a:custGeom>
              <a:avLst/>
              <a:gdLst/>
              <a:ahLst/>
              <a:cxnLst/>
              <a:rect l="l" t="t" r="r" b="b"/>
              <a:pathLst>
                <a:path w="883" h="884" extrusionOk="0">
                  <a:moveTo>
                    <a:pt x="440" y="1"/>
                  </a:moveTo>
                  <a:cubicBezTo>
                    <a:pt x="196" y="1"/>
                    <a:pt x="0" y="200"/>
                    <a:pt x="0" y="444"/>
                  </a:cubicBezTo>
                  <a:cubicBezTo>
                    <a:pt x="0" y="688"/>
                    <a:pt x="196" y="884"/>
                    <a:pt x="440" y="884"/>
                  </a:cubicBezTo>
                  <a:cubicBezTo>
                    <a:pt x="684" y="884"/>
                    <a:pt x="883" y="688"/>
                    <a:pt x="883" y="444"/>
                  </a:cubicBezTo>
                  <a:cubicBezTo>
                    <a:pt x="883" y="200"/>
                    <a:pt x="684" y="1"/>
                    <a:pt x="440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15"/>
            <p:cNvSpPr/>
            <p:nvPr/>
          </p:nvSpPr>
          <p:spPr>
            <a:xfrm>
              <a:off x="8801633" y="491900"/>
              <a:ext cx="37349" cy="38562"/>
            </a:xfrm>
            <a:custGeom>
              <a:avLst/>
              <a:gdLst/>
              <a:ahLst/>
              <a:cxnLst/>
              <a:rect l="l" t="t" r="r" b="b"/>
              <a:pathLst>
                <a:path w="885" h="884" extrusionOk="0">
                  <a:moveTo>
                    <a:pt x="441" y="1"/>
                  </a:moveTo>
                  <a:cubicBezTo>
                    <a:pt x="196" y="1"/>
                    <a:pt x="1" y="200"/>
                    <a:pt x="1" y="444"/>
                  </a:cubicBezTo>
                  <a:cubicBezTo>
                    <a:pt x="1" y="688"/>
                    <a:pt x="196" y="884"/>
                    <a:pt x="441" y="884"/>
                  </a:cubicBezTo>
                  <a:cubicBezTo>
                    <a:pt x="688" y="884"/>
                    <a:pt x="884" y="688"/>
                    <a:pt x="884" y="444"/>
                  </a:cubicBezTo>
                  <a:cubicBezTo>
                    <a:pt x="884" y="200"/>
                    <a:pt x="688" y="1"/>
                    <a:pt x="441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15"/>
            <p:cNvSpPr/>
            <p:nvPr/>
          </p:nvSpPr>
          <p:spPr>
            <a:xfrm>
              <a:off x="8066773" y="500435"/>
              <a:ext cx="37476" cy="38737"/>
            </a:xfrm>
            <a:custGeom>
              <a:avLst/>
              <a:gdLst/>
              <a:ahLst/>
              <a:cxnLst/>
              <a:rect l="l" t="t" r="r" b="b"/>
              <a:pathLst>
                <a:path w="888" h="888" extrusionOk="0">
                  <a:moveTo>
                    <a:pt x="444" y="1"/>
                  </a:moveTo>
                  <a:cubicBezTo>
                    <a:pt x="200" y="1"/>
                    <a:pt x="1" y="201"/>
                    <a:pt x="1" y="444"/>
                  </a:cubicBezTo>
                  <a:cubicBezTo>
                    <a:pt x="1" y="688"/>
                    <a:pt x="200" y="887"/>
                    <a:pt x="444" y="887"/>
                  </a:cubicBezTo>
                  <a:cubicBezTo>
                    <a:pt x="688" y="887"/>
                    <a:pt x="887" y="688"/>
                    <a:pt x="887" y="444"/>
                  </a:cubicBezTo>
                  <a:cubicBezTo>
                    <a:pt x="887" y="201"/>
                    <a:pt x="688" y="1"/>
                    <a:pt x="444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15"/>
            <p:cNvSpPr/>
            <p:nvPr/>
          </p:nvSpPr>
          <p:spPr>
            <a:xfrm>
              <a:off x="399105" y="2497617"/>
              <a:ext cx="42969" cy="43115"/>
            </a:xfrm>
            <a:custGeom>
              <a:avLst/>
              <a:gdLst/>
              <a:ahLst/>
              <a:cxnLst/>
              <a:rect l="l" t="t" r="r" b="b"/>
              <a:pathLst>
                <a:path w="884" h="887" extrusionOk="0">
                  <a:moveTo>
                    <a:pt x="440" y="0"/>
                  </a:moveTo>
                  <a:cubicBezTo>
                    <a:pt x="196" y="0"/>
                    <a:pt x="0" y="200"/>
                    <a:pt x="0" y="444"/>
                  </a:cubicBezTo>
                  <a:cubicBezTo>
                    <a:pt x="0" y="688"/>
                    <a:pt x="196" y="887"/>
                    <a:pt x="440" y="887"/>
                  </a:cubicBezTo>
                  <a:cubicBezTo>
                    <a:pt x="684" y="887"/>
                    <a:pt x="883" y="688"/>
                    <a:pt x="883" y="444"/>
                  </a:cubicBezTo>
                  <a:cubicBezTo>
                    <a:pt x="883" y="200"/>
                    <a:pt x="684" y="0"/>
                    <a:pt x="440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15"/>
            <p:cNvSpPr/>
            <p:nvPr/>
          </p:nvSpPr>
          <p:spPr>
            <a:xfrm>
              <a:off x="190048" y="2608302"/>
              <a:ext cx="43115" cy="43115"/>
            </a:xfrm>
            <a:custGeom>
              <a:avLst/>
              <a:gdLst/>
              <a:ahLst/>
              <a:cxnLst/>
              <a:rect l="l" t="t" r="r" b="b"/>
              <a:pathLst>
                <a:path w="887" h="887" extrusionOk="0">
                  <a:moveTo>
                    <a:pt x="443" y="1"/>
                  </a:moveTo>
                  <a:cubicBezTo>
                    <a:pt x="199" y="1"/>
                    <a:pt x="1" y="199"/>
                    <a:pt x="1" y="443"/>
                  </a:cubicBezTo>
                  <a:cubicBezTo>
                    <a:pt x="1" y="687"/>
                    <a:pt x="199" y="887"/>
                    <a:pt x="443" y="887"/>
                  </a:cubicBezTo>
                  <a:cubicBezTo>
                    <a:pt x="687" y="887"/>
                    <a:pt x="887" y="687"/>
                    <a:pt x="887" y="443"/>
                  </a:cubicBezTo>
                  <a:cubicBezTo>
                    <a:pt x="887" y="199"/>
                    <a:pt x="687" y="1"/>
                    <a:pt x="443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15"/>
            <p:cNvSpPr/>
            <p:nvPr/>
          </p:nvSpPr>
          <p:spPr>
            <a:xfrm>
              <a:off x="314826" y="2734863"/>
              <a:ext cx="42969" cy="42969"/>
            </a:xfrm>
            <a:custGeom>
              <a:avLst/>
              <a:gdLst/>
              <a:ahLst/>
              <a:cxnLst/>
              <a:rect l="l" t="t" r="r" b="b"/>
              <a:pathLst>
                <a:path w="884" h="884" extrusionOk="0">
                  <a:moveTo>
                    <a:pt x="443" y="0"/>
                  </a:moveTo>
                  <a:cubicBezTo>
                    <a:pt x="199" y="0"/>
                    <a:pt x="0" y="200"/>
                    <a:pt x="0" y="444"/>
                  </a:cubicBezTo>
                  <a:cubicBezTo>
                    <a:pt x="0" y="688"/>
                    <a:pt x="199" y="883"/>
                    <a:pt x="443" y="883"/>
                  </a:cubicBezTo>
                  <a:cubicBezTo>
                    <a:pt x="687" y="883"/>
                    <a:pt x="883" y="688"/>
                    <a:pt x="883" y="444"/>
                  </a:cubicBezTo>
                  <a:cubicBezTo>
                    <a:pt x="883" y="200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5"/>
            <p:cNvSpPr/>
            <p:nvPr/>
          </p:nvSpPr>
          <p:spPr>
            <a:xfrm>
              <a:off x="271662" y="2453724"/>
              <a:ext cx="43163" cy="43115"/>
            </a:xfrm>
            <a:custGeom>
              <a:avLst/>
              <a:gdLst/>
              <a:ahLst/>
              <a:cxnLst/>
              <a:rect l="l" t="t" r="r" b="b"/>
              <a:pathLst>
                <a:path w="888" h="887" extrusionOk="0">
                  <a:moveTo>
                    <a:pt x="444" y="1"/>
                  </a:moveTo>
                  <a:cubicBezTo>
                    <a:pt x="200" y="1"/>
                    <a:pt x="1" y="199"/>
                    <a:pt x="1" y="443"/>
                  </a:cubicBezTo>
                  <a:cubicBezTo>
                    <a:pt x="1" y="687"/>
                    <a:pt x="200" y="887"/>
                    <a:pt x="444" y="887"/>
                  </a:cubicBezTo>
                  <a:cubicBezTo>
                    <a:pt x="688" y="887"/>
                    <a:pt x="887" y="687"/>
                    <a:pt x="887" y="443"/>
                  </a:cubicBezTo>
                  <a:cubicBezTo>
                    <a:pt x="887" y="199"/>
                    <a:pt x="688" y="1"/>
                    <a:pt x="444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8" name="Google Shape;528;p15"/>
          <p:cNvGrpSpPr/>
          <p:nvPr/>
        </p:nvGrpSpPr>
        <p:grpSpPr>
          <a:xfrm>
            <a:off x="1" y="-170673"/>
            <a:ext cx="4430660" cy="1723319"/>
            <a:chOff x="0" y="-42425"/>
            <a:chExt cx="3322995" cy="1292489"/>
          </a:xfrm>
        </p:grpSpPr>
        <p:sp>
          <p:nvSpPr>
            <p:cNvPr id="529" name="Google Shape;529;p15"/>
            <p:cNvSpPr/>
            <p:nvPr/>
          </p:nvSpPr>
          <p:spPr>
            <a:xfrm>
              <a:off x="0" y="-42425"/>
              <a:ext cx="3322257" cy="1292489"/>
            </a:xfrm>
            <a:custGeom>
              <a:avLst/>
              <a:gdLst/>
              <a:ahLst/>
              <a:cxnLst/>
              <a:rect l="l" t="t" r="r" b="b"/>
              <a:pathLst>
                <a:path w="94530" h="34377" extrusionOk="0">
                  <a:moveTo>
                    <a:pt x="0" y="0"/>
                  </a:moveTo>
                  <a:lnTo>
                    <a:pt x="0" y="34376"/>
                  </a:lnTo>
                  <a:cubicBezTo>
                    <a:pt x="433" y="33623"/>
                    <a:pt x="773" y="32768"/>
                    <a:pt x="1185" y="32091"/>
                  </a:cubicBezTo>
                  <a:cubicBezTo>
                    <a:pt x="2271" y="30308"/>
                    <a:pt x="3353" y="28322"/>
                    <a:pt x="5212" y="27236"/>
                  </a:cubicBezTo>
                  <a:cubicBezTo>
                    <a:pt x="7143" y="26110"/>
                    <a:pt x="9809" y="26116"/>
                    <a:pt x="11524" y="24721"/>
                  </a:cubicBezTo>
                  <a:cubicBezTo>
                    <a:pt x="13132" y="23416"/>
                    <a:pt x="13808" y="21103"/>
                    <a:pt x="15424" y="19798"/>
                  </a:cubicBezTo>
                  <a:cubicBezTo>
                    <a:pt x="16189" y="19181"/>
                    <a:pt x="17080" y="18935"/>
                    <a:pt x="18050" y="18935"/>
                  </a:cubicBezTo>
                  <a:cubicBezTo>
                    <a:pt x="21237" y="18935"/>
                    <a:pt x="25278" y="21588"/>
                    <a:pt x="28531" y="22423"/>
                  </a:cubicBezTo>
                  <a:cubicBezTo>
                    <a:pt x="32139" y="23347"/>
                    <a:pt x="35667" y="22612"/>
                    <a:pt x="39258" y="23323"/>
                  </a:cubicBezTo>
                  <a:cubicBezTo>
                    <a:pt x="41466" y="23761"/>
                    <a:pt x="44634" y="25194"/>
                    <a:pt x="47336" y="25194"/>
                  </a:cubicBezTo>
                  <a:cubicBezTo>
                    <a:pt x="48682" y="25194"/>
                    <a:pt x="49913" y="24839"/>
                    <a:pt x="50853" y="23828"/>
                  </a:cubicBezTo>
                  <a:cubicBezTo>
                    <a:pt x="51750" y="22866"/>
                    <a:pt x="51736" y="21419"/>
                    <a:pt x="52234" y="20276"/>
                  </a:cubicBezTo>
                  <a:cubicBezTo>
                    <a:pt x="53513" y="17341"/>
                    <a:pt x="56248" y="15039"/>
                    <a:pt x="58749" y="13177"/>
                  </a:cubicBezTo>
                  <a:cubicBezTo>
                    <a:pt x="61470" y="11149"/>
                    <a:pt x="63838" y="9633"/>
                    <a:pt x="66727" y="9633"/>
                  </a:cubicBezTo>
                  <a:cubicBezTo>
                    <a:pt x="67748" y="9633"/>
                    <a:pt x="68835" y="9822"/>
                    <a:pt x="70025" y="10246"/>
                  </a:cubicBezTo>
                  <a:cubicBezTo>
                    <a:pt x="71133" y="10639"/>
                    <a:pt x="73675" y="11507"/>
                    <a:pt x="76327" y="11507"/>
                  </a:cubicBezTo>
                  <a:cubicBezTo>
                    <a:pt x="78084" y="11507"/>
                    <a:pt x="79891" y="11126"/>
                    <a:pt x="81360" y="9971"/>
                  </a:cubicBezTo>
                  <a:cubicBezTo>
                    <a:pt x="82979" y="8697"/>
                    <a:pt x="83583" y="6477"/>
                    <a:pt x="85535" y="5615"/>
                  </a:cubicBezTo>
                  <a:cubicBezTo>
                    <a:pt x="87071" y="4938"/>
                    <a:pt x="88864" y="5227"/>
                    <a:pt x="90493" y="5051"/>
                  </a:cubicBezTo>
                  <a:cubicBezTo>
                    <a:pt x="91988" y="4893"/>
                    <a:pt x="93389" y="4323"/>
                    <a:pt x="94530" y="3412"/>
                  </a:cubicBezTo>
                  <a:lnTo>
                    <a:pt x="94530" y="0"/>
                  </a:ln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15"/>
            <p:cNvSpPr/>
            <p:nvPr/>
          </p:nvSpPr>
          <p:spPr>
            <a:xfrm>
              <a:off x="0" y="-42425"/>
              <a:ext cx="3322257" cy="1147250"/>
            </a:xfrm>
            <a:custGeom>
              <a:avLst/>
              <a:gdLst/>
              <a:ahLst/>
              <a:cxnLst/>
              <a:rect l="l" t="t" r="r" b="b"/>
              <a:pathLst>
                <a:path w="94530" h="30514" extrusionOk="0">
                  <a:moveTo>
                    <a:pt x="0" y="0"/>
                  </a:moveTo>
                  <a:lnTo>
                    <a:pt x="0" y="30514"/>
                  </a:lnTo>
                  <a:cubicBezTo>
                    <a:pt x="0" y="30514"/>
                    <a:pt x="6604" y="17784"/>
                    <a:pt x="18705" y="17152"/>
                  </a:cubicBezTo>
                  <a:cubicBezTo>
                    <a:pt x="19306" y="17121"/>
                    <a:pt x="19890" y="17106"/>
                    <a:pt x="20459" y="17106"/>
                  </a:cubicBezTo>
                  <a:cubicBezTo>
                    <a:pt x="29960" y="17106"/>
                    <a:pt x="35106" y="21218"/>
                    <a:pt x="42966" y="21218"/>
                  </a:cubicBezTo>
                  <a:cubicBezTo>
                    <a:pt x="44102" y="21218"/>
                    <a:pt x="45295" y="21132"/>
                    <a:pt x="46565" y="20935"/>
                  </a:cubicBezTo>
                  <a:cubicBezTo>
                    <a:pt x="56962" y="19326"/>
                    <a:pt x="54234" y="5566"/>
                    <a:pt x="63797" y="5566"/>
                  </a:cubicBezTo>
                  <a:cubicBezTo>
                    <a:pt x="63975" y="5566"/>
                    <a:pt x="64157" y="5571"/>
                    <a:pt x="64343" y="5580"/>
                  </a:cubicBezTo>
                  <a:cubicBezTo>
                    <a:pt x="66851" y="5711"/>
                    <a:pt x="69662" y="5840"/>
                    <a:pt x="72564" y="5840"/>
                  </a:cubicBezTo>
                  <a:cubicBezTo>
                    <a:pt x="80697" y="5840"/>
                    <a:pt x="89554" y="4827"/>
                    <a:pt x="94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15"/>
            <p:cNvSpPr/>
            <p:nvPr/>
          </p:nvSpPr>
          <p:spPr>
            <a:xfrm>
              <a:off x="0" y="-42425"/>
              <a:ext cx="3322257" cy="1147250"/>
            </a:xfrm>
            <a:custGeom>
              <a:avLst/>
              <a:gdLst/>
              <a:ahLst/>
              <a:cxnLst/>
              <a:rect l="l" t="t" r="r" b="b"/>
              <a:pathLst>
                <a:path w="94530" h="30514" extrusionOk="0">
                  <a:moveTo>
                    <a:pt x="82266" y="478"/>
                  </a:moveTo>
                  <a:cubicBezTo>
                    <a:pt x="82805" y="478"/>
                    <a:pt x="83171" y="756"/>
                    <a:pt x="83377" y="1237"/>
                  </a:cubicBezTo>
                  <a:cubicBezTo>
                    <a:pt x="83763" y="2137"/>
                    <a:pt x="82386" y="3260"/>
                    <a:pt x="80606" y="3260"/>
                  </a:cubicBezTo>
                  <a:cubicBezTo>
                    <a:pt x="80007" y="3260"/>
                    <a:pt x="79363" y="3133"/>
                    <a:pt x="78725" y="2828"/>
                  </a:cubicBezTo>
                  <a:cubicBezTo>
                    <a:pt x="77852" y="2409"/>
                    <a:pt x="77794" y="1265"/>
                    <a:pt x="78869" y="1104"/>
                  </a:cubicBezTo>
                  <a:cubicBezTo>
                    <a:pt x="79171" y="1058"/>
                    <a:pt x="79410" y="1050"/>
                    <a:pt x="79619" y="1050"/>
                  </a:cubicBezTo>
                  <a:cubicBezTo>
                    <a:pt x="79740" y="1050"/>
                    <a:pt x="79851" y="1053"/>
                    <a:pt x="79960" y="1053"/>
                  </a:cubicBezTo>
                  <a:cubicBezTo>
                    <a:pt x="80317" y="1053"/>
                    <a:pt x="80641" y="1022"/>
                    <a:pt x="81171" y="763"/>
                  </a:cubicBezTo>
                  <a:cubicBezTo>
                    <a:pt x="81594" y="568"/>
                    <a:pt x="81958" y="478"/>
                    <a:pt x="82266" y="478"/>
                  </a:cubicBezTo>
                  <a:close/>
                  <a:moveTo>
                    <a:pt x="28271" y="7419"/>
                  </a:moveTo>
                  <a:cubicBezTo>
                    <a:pt x="29152" y="7419"/>
                    <a:pt x="30200" y="7776"/>
                    <a:pt x="30871" y="8198"/>
                  </a:cubicBezTo>
                  <a:cubicBezTo>
                    <a:pt x="31582" y="8649"/>
                    <a:pt x="32197" y="9061"/>
                    <a:pt x="32997" y="9383"/>
                  </a:cubicBezTo>
                  <a:cubicBezTo>
                    <a:pt x="33640" y="9645"/>
                    <a:pt x="34358" y="9806"/>
                    <a:pt x="34970" y="10140"/>
                  </a:cubicBezTo>
                  <a:cubicBezTo>
                    <a:pt x="36361" y="10902"/>
                    <a:pt x="35794" y="12517"/>
                    <a:pt x="34444" y="12933"/>
                  </a:cubicBezTo>
                  <a:cubicBezTo>
                    <a:pt x="34108" y="13037"/>
                    <a:pt x="33748" y="13084"/>
                    <a:pt x="33373" y="13084"/>
                  </a:cubicBezTo>
                  <a:cubicBezTo>
                    <a:pt x="30684" y="13084"/>
                    <a:pt x="27262" y="10647"/>
                    <a:pt x="26710" y="9209"/>
                  </a:cubicBezTo>
                  <a:cubicBezTo>
                    <a:pt x="26491" y="7876"/>
                    <a:pt x="27274" y="7419"/>
                    <a:pt x="28271" y="7419"/>
                  </a:cubicBezTo>
                  <a:close/>
                  <a:moveTo>
                    <a:pt x="38767" y="11448"/>
                  </a:moveTo>
                  <a:cubicBezTo>
                    <a:pt x="39217" y="11448"/>
                    <a:pt x="39833" y="11640"/>
                    <a:pt x="40639" y="12184"/>
                  </a:cubicBezTo>
                  <a:cubicBezTo>
                    <a:pt x="41140" y="12524"/>
                    <a:pt x="41989" y="13276"/>
                    <a:pt x="41460" y="13874"/>
                  </a:cubicBezTo>
                  <a:cubicBezTo>
                    <a:pt x="41136" y="14242"/>
                    <a:pt x="40630" y="14376"/>
                    <a:pt x="40104" y="14376"/>
                  </a:cubicBezTo>
                  <a:cubicBezTo>
                    <a:pt x="39574" y="14376"/>
                    <a:pt x="39025" y="14241"/>
                    <a:pt x="38622" y="14074"/>
                  </a:cubicBezTo>
                  <a:cubicBezTo>
                    <a:pt x="37756" y="13713"/>
                    <a:pt x="38024" y="13088"/>
                    <a:pt x="37794" y="12363"/>
                  </a:cubicBezTo>
                  <a:cubicBezTo>
                    <a:pt x="37693" y="12045"/>
                    <a:pt x="37973" y="11448"/>
                    <a:pt x="38767" y="11448"/>
                  </a:cubicBezTo>
                  <a:close/>
                  <a:moveTo>
                    <a:pt x="55358" y="0"/>
                  </a:moveTo>
                  <a:cubicBezTo>
                    <a:pt x="52702" y="860"/>
                    <a:pt x="50311" y="2127"/>
                    <a:pt x="48923" y="4447"/>
                  </a:cubicBezTo>
                  <a:cubicBezTo>
                    <a:pt x="47961" y="6058"/>
                    <a:pt x="47964" y="7690"/>
                    <a:pt x="46236" y="8772"/>
                  </a:cubicBezTo>
                  <a:cubicBezTo>
                    <a:pt x="45027" y="9528"/>
                    <a:pt x="43540" y="9809"/>
                    <a:pt x="42006" y="9809"/>
                  </a:cubicBezTo>
                  <a:cubicBezTo>
                    <a:pt x="40075" y="9809"/>
                    <a:pt x="38070" y="9363"/>
                    <a:pt x="36457" y="8861"/>
                  </a:cubicBezTo>
                  <a:cubicBezTo>
                    <a:pt x="32479" y="7628"/>
                    <a:pt x="28988" y="4550"/>
                    <a:pt x="24854" y="3879"/>
                  </a:cubicBezTo>
                  <a:cubicBezTo>
                    <a:pt x="24391" y="3804"/>
                    <a:pt x="23933" y="3768"/>
                    <a:pt x="23479" y="3768"/>
                  </a:cubicBezTo>
                  <a:cubicBezTo>
                    <a:pt x="21754" y="3768"/>
                    <a:pt x="20103" y="4287"/>
                    <a:pt x="18578" y="5144"/>
                  </a:cubicBezTo>
                  <a:cubicBezTo>
                    <a:pt x="16492" y="6319"/>
                    <a:pt x="15812" y="7563"/>
                    <a:pt x="14520" y="9439"/>
                  </a:cubicBezTo>
                  <a:cubicBezTo>
                    <a:pt x="13190" y="11359"/>
                    <a:pt x="10991" y="12026"/>
                    <a:pt x="8751" y="12112"/>
                  </a:cubicBezTo>
                  <a:cubicBezTo>
                    <a:pt x="8652" y="12116"/>
                    <a:pt x="8554" y="12118"/>
                    <a:pt x="8457" y="12118"/>
                  </a:cubicBezTo>
                  <a:cubicBezTo>
                    <a:pt x="6622" y="12118"/>
                    <a:pt x="5067" y="11476"/>
                    <a:pt x="3299" y="11342"/>
                  </a:cubicBezTo>
                  <a:cubicBezTo>
                    <a:pt x="3155" y="11331"/>
                    <a:pt x="3013" y="11325"/>
                    <a:pt x="2872" y="11325"/>
                  </a:cubicBezTo>
                  <a:cubicBezTo>
                    <a:pt x="1797" y="11325"/>
                    <a:pt x="821" y="11643"/>
                    <a:pt x="0" y="12180"/>
                  </a:cubicBezTo>
                  <a:lnTo>
                    <a:pt x="0" y="30514"/>
                  </a:lnTo>
                  <a:cubicBezTo>
                    <a:pt x="0" y="30514"/>
                    <a:pt x="6604" y="17784"/>
                    <a:pt x="18705" y="17152"/>
                  </a:cubicBezTo>
                  <a:cubicBezTo>
                    <a:pt x="19306" y="17121"/>
                    <a:pt x="19890" y="17106"/>
                    <a:pt x="20459" y="17106"/>
                  </a:cubicBezTo>
                  <a:cubicBezTo>
                    <a:pt x="29960" y="17106"/>
                    <a:pt x="35106" y="21218"/>
                    <a:pt x="42966" y="21218"/>
                  </a:cubicBezTo>
                  <a:cubicBezTo>
                    <a:pt x="44102" y="21218"/>
                    <a:pt x="45295" y="21132"/>
                    <a:pt x="46565" y="20935"/>
                  </a:cubicBezTo>
                  <a:cubicBezTo>
                    <a:pt x="56962" y="19326"/>
                    <a:pt x="54234" y="5566"/>
                    <a:pt x="63797" y="5566"/>
                  </a:cubicBezTo>
                  <a:cubicBezTo>
                    <a:pt x="63975" y="5566"/>
                    <a:pt x="64157" y="5571"/>
                    <a:pt x="64343" y="5580"/>
                  </a:cubicBezTo>
                  <a:cubicBezTo>
                    <a:pt x="66851" y="5711"/>
                    <a:pt x="69662" y="5840"/>
                    <a:pt x="72564" y="5840"/>
                  </a:cubicBezTo>
                  <a:cubicBezTo>
                    <a:pt x="80697" y="5840"/>
                    <a:pt x="89554" y="4827"/>
                    <a:pt x="945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15"/>
            <p:cNvSpPr/>
            <p:nvPr/>
          </p:nvSpPr>
          <p:spPr>
            <a:xfrm>
              <a:off x="0" y="-42425"/>
              <a:ext cx="3322995" cy="1246883"/>
            </a:xfrm>
            <a:custGeom>
              <a:avLst/>
              <a:gdLst/>
              <a:ahLst/>
              <a:cxnLst/>
              <a:rect l="l" t="t" r="r" b="b"/>
              <a:pathLst>
                <a:path w="94551" h="33164" extrusionOk="0">
                  <a:moveTo>
                    <a:pt x="91444" y="0"/>
                  </a:moveTo>
                  <a:cubicBezTo>
                    <a:pt x="91444" y="0"/>
                    <a:pt x="86459" y="4064"/>
                    <a:pt x="80493" y="4064"/>
                  </a:cubicBezTo>
                  <a:cubicBezTo>
                    <a:pt x="80238" y="4064"/>
                    <a:pt x="79980" y="4056"/>
                    <a:pt x="79722" y="4041"/>
                  </a:cubicBezTo>
                  <a:cubicBezTo>
                    <a:pt x="74914" y="3753"/>
                    <a:pt x="71867" y="2658"/>
                    <a:pt x="67952" y="2658"/>
                  </a:cubicBezTo>
                  <a:cubicBezTo>
                    <a:pt x="66732" y="2658"/>
                    <a:pt x="65429" y="2764"/>
                    <a:pt x="63961" y="3034"/>
                  </a:cubicBezTo>
                  <a:cubicBezTo>
                    <a:pt x="57784" y="4168"/>
                    <a:pt x="57155" y="9841"/>
                    <a:pt x="54383" y="10847"/>
                  </a:cubicBezTo>
                  <a:cubicBezTo>
                    <a:pt x="51609" y="11857"/>
                    <a:pt x="54760" y="15506"/>
                    <a:pt x="48332" y="16582"/>
                  </a:cubicBezTo>
                  <a:cubicBezTo>
                    <a:pt x="44291" y="17258"/>
                    <a:pt x="42763" y="19013"/>
                    <a:pt x="39201" y="19013"/>
                  </a:cubicBezTo>
                  <a:cubicBezTo>
                    <a:pt x="37093" y="19013"/>
                    <a:pt x="34273" y="18398"/>
                    <a:pt x="29799" y="16582"/>
                  </a:cubicBezTo>
                  <a:cubicBezTo>
                    <a:pt x="25948" y="15019"/>
                    <a:pt x="23494" y="14530"/>
                    <a:pt x="21546" y="14530"/>
                  </a:cubicBezTo>
                  <a:cubicBezTo>
                    <a:pt x="18391" y="14530"/>
                    <a:pt x="16564" y="15813"/>
                    <a:pt x="12279" y="15891"/>
                  </a:cubicBezTo>
                  <a:cubicBezTo>
                    <a:pt x="7108" y="15988"/>
                    <a:pt x="9926" y="20303"/>
                    <a:pt x="4964" y="20808"/>
                  </a:cubicBezTo>
                  <a:cubicBezTo>
                    <a:pt x="0" y="21313"/>
                    <a:pt x="0" y="24113"/>
                    <a:pt x="0" y="24113"/>
                  </a:cubicBezTo>
                  <a:lnTo>
                    <a:pt x="0" y="33163"/>
                  </a:lnTo>
                  <a:cubicBezTo>
                    <a:pt x="0" y="33163"/>
                    <a:pt x="3450" y="24646"/>
                    <a:pt x="8366" y="24113"/>
                  </a:cubicBezTo>
                  <a:cubicBezTo>
                    <a:pt x="13031" y="23608"/>
                    <a:pt x="13724" y="18365"/>
                    <a:pt x="18518" y="18365"/>
                  </a:cubicBezTo>
                  <a:cubicBezTo>
                    <a:pt x="18777" y="18365"/>
                    <a:pt x="19049" y="18381"/>
                    <a:pt x="19333" y="18413"/>
                  </a:cubicBezTo>
                  <a:cubicBezTo>
                    <a:pt x="24883" y="19042"/>
                    <a:pt x="28160" y="21818"/>
                    <a:pt x="32066" y="22069"/>
                  </a:cubicBezTo>
                  <a:cubicBezTo>
                    <a:pt x="32745" y="22113"/>
                    <a:pt x="33450" y="22126"/>
                    <a:pt x="34171" y="22126"/>
                  </a:cubicBezTo>
                  <a:cubicBezTo>
                    <a:pt x="35281" y="22126"/>
                    <a:pt x="36429" y="22094"/>
                    <a:pt x="37576" y="22094"/>
                  </a:cubicBezTo>
                  <a:cubicBezTo>
                    <a:pt x="39978" y="22094"/>
                    <a:pt x="42377" y="22232"/>
                    <a:pt x="44421" y="23079"/>
                  </a:cubicBezTo>
                  <a:cubicBezTo>
                    <a:pt x="45569" y="23553"/>
                    <a:pt x="46852" y="23767"/>
                    <a:pt x="48117" y="23767"/>
                  </a:cubicBezTo>
                  <a:cubicBezTo>
                    <a:pt x="50882" y="23767"/>
                    <a:pt x="53556" y="22744"/>
                    <a:pt x="54506" y="21186"/>
                  </a:cubicBezTo>
                  <a:cubicBezTo>
                    <a:pt x="55894" y="18918"/>
                    <a:pt x="54760" y="14884"/>
                    <a:pt x="56777" y="12867"/>
                  </a:cubicBezTo>
                  <a:cubicBezTo>
                    <a:pt x="58559" y="11083"/>
                    <a:pt x="61324" y="7632"/>
                    <a:pt x="65593" y="7632"/>
                  </a:cubicBezTo>
                  <a:cubicBezTo>
                    <a:pt x="66158" y="7632"/>
                    <a:pt x="66748" y="7692"/>
                    <a:pt x="67366" y="7824"/>
                  </a:cubicBezTo>
                  <a:cubicBezTo>
                    <a:pt x="71935" y="8803"/>
                    <a:pt x="73644" y="10344"/>
                    <a:pt x="76314" y="10344"/>
                  </a:cubicBezTo>
                  <a:cubicBezTo>
                    <a:pt x="76738" y="10344"/>
                    <a:pt x="77186" y="10305"/>
                    <a:pt x="77673" y="10219"/>
                  </a:cubicBezTo>
                  <a:cubicBezTo>
                    <a:pt x="81233" y="9590"/>
                    <a:pt x="82494" y="7068"/>
                    <a:pt x="85772" y="6814"/>
                  </a:cubicBezTo>
                  <a:cubicBezTo>
                    <a:pt x="89050" y="6563"/>
                    <a:pt x="91861" y="5165"/>
                    <a:pt x="94550" y="2017"/>
                  </a:cubicBezTo>
                  <a:lnTo>
                    <a:pt x="945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15"/>
            <p:cNvSpPr/>
            <p:nvPr/>
          </p:nvSpPr>
          <p:spPr>
            <a:xfrm>
              <a:off x="1184582" y="581013"/>
              <a:ext cx="53280" cy="43538"/>
            </a:xfrm>
            <a:custGeom>
              <a:avLst/>
              <a:gdLst/>
              <a:ahLst/>
              <a:cxnLst/>
              <a:rect l="l" t="t" r="r" b="b"/>
              <a:pathLst>
                <a:path w="1516" h="1158" extrusionOk="0">
                  <a:moveTo>
                    <a:pt x="756" y="0"/>
                  </a:moveTo>
                  <a:cubicBezTo>
                    <a:pt x="340" y="0"/>
                    <a:pt x="1" y="257"/>
                    <a:pt x="1" y="581"/>
                  </a:cubicBezTo>
                  <a:cubicBezTo>
                    <a:pt x="1" y="900"/>
                    <a:pt x="340" y="1158"/>
                    <a:pt x="756" y="1158"/>
                  </a:cubicBezTo>
                  <a:cubicBezTo>
                    <a:pt x="1176" y="1158"/>
                    <a:pt x="1516" y="900"/>
                    <a:pt x="1516" y="581"/>
                  </a:cubicBezTo>
                  <a:cubicBezTo>
                    <a:pt x="1516" y="257"/>
                    <a:pt x="1176" y="0"/>
                    <a:pt x="7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15"/>
            <p:cNvSpPr/>
            <p:nvPr/>
          </p:nvSpPr>
          <p:spPr>
            <a:xfrm>
              <a:off x="1279123" y="624513"/>
              <a:ext cx="39890" cy="25341"/>
            </a:xfrm>
            <a:custGeom>
              <a:avLst/>
              <a:gdLst/>
              <a:ahLst/>
              <a:cxnLst/>
              <a:rect l="l" t="t" r="r" b="b"/>
              <a:pathLst>
                <a:path w="1135" h="674" extrusionOk="0">
                  <a:moveTo>
                    <a:pt x="568" y="1"/>
                  </a:moveTo>
                  <a:cubicBezTo>
                    <a:pt x="255" y="1"/>
                    <a:pt x="1" y="152"/>
                    <a:pt x="1" y="337"/>
                  </a:cubicBezTo>
                  <a:cubicBezTo>
                    <a:pt x="1" y="523"/>
                    <a:pt x="255" y="674"/>
                    <a:pt x="568" y="674"/>
                  </a:cubicBezTo>
                  <a:cubicBezTo>
                    <a:pt x="880" y="674"/>
                    <a:pt x="1134" y="523"/>
                    <a:pt x="1134" y="337"/>
                  </a:cubicBezTo>
                  <a:cubicBezTo>
                    <a:pt x="1134" y="152"/>
                    <a:pt x="880" y="1"/>
                    <a:pt x="5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15"/>
            <p:cNvSpPr/>
            <p:nvPr/>
          </p:nvSpPr>
          <p:spPr>
            <a:xfrm>
              <a:off x="1279123" y="581013"/>
              <a:ext cx="39890" cy="21844"/>
            </a:xfrm>
            <a:custGeom>
              <a:avLst/>
              <a:gdLst/>
              <a:ahLst/>
              <a:cxnLst/>
              <a:rect l="l" t="t" r="r" b="b"/>
              <a:pathLst>
                <a:path w="1135" h="581" extrusionOk="0">
                  <a:moveTo>
                    <a:pt x="568" y="0"/>
                  </a:moveTo>
                  <a:cubicBezTo>
                    <a:pt x="255" y="0"/>
                    <a:pt x="1" y="130"/>
                    <a:pt x="1" y="289"/>
                  </a:cubicBezTo>
                  <a:cubicBezTo>
                    <a:pt x="1" y="450"/>
                    <a:pt x="255" y="581"/>
                    <a:pt x="568" y="581"/>
                  </a:cubicBezTo>
                  <a:cubicBezTo>
                    <a:pt x="880" y="581"/>
                    <a:pt x="1134" y="450"/>
                    <a:pt x="1134" y="289"/>
                  </a:cubicBezTo>
                  <a:cubicBezTo>
                    <a:pt x="1134" y="130"/>
                    <a:pt x="880" y="0"/>
                    <a:pt x="5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15"/>
            <p:cNvSpPr/>
            <p:nvPr/>
          </p:nvSpPr>
          <p:spPr>
            <a:xfrm>
              <a:off x="517027" y="477470"/>
              <a:ext cx="57673" cy="46207"/>
            </a:xfrm>
            <a:custGeom>
              <a:avLst/>
              <a:gdLst/>
              <a:ahLst/>
              <a:cxnLst/>
              <a:rect l="l" t="t" r="r" b="b"/>
              <a:pathLst>
                <a:path w="1641" h="1229" extrusionOk="0">
                  <a:moveTo>
                    <a:pt x="880" y="1"/>
                  </a:moveTo>
                  <a:cubicBezTo>
                    <a:pt x="831" y="1"/>
                    <a:pt x="781" y="5"/>
                    <a:pt x="730" y="12"/>
                  </a:cubicBezTo>
                  <a:cubicBezTo>
                    <a:pt x="307" y="74"/>
                    <a:pt x="1" y="397"/>
                    <a:pt x="53" y="730"/>
                  </a:cubicBezTo>
                  <a:cubicBezTo>
                    <a:pt x="95" y="1025"/>
                    <a:pt x="402" y="1229"/>
                    <a:pt x="766" y="1229"/>
                  </a:cubicBezTo>
                  <a:cubicBezTo>
                    <a:pt x="814" y="1229"/>
                    <a:pt x="862" y="1225"/>
                    <a:pt x="911" y="1218"/>
                  </a:cubicBezTo>
                  <a:cubicBezTo>
                    <a:pt x="1334" y="1153"/>
                    <a:pt x="1640" y="830"/>
                    <a:pt x="1588" y="500"/>
                  </a:cubicBezTo>
                  <a:cubicBezTo>
                    <a:pt x="1546" y="206"/>
                    <a:pt x="1243" y="1"/>
                    <a:pt x="8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15"/>
            <p:cNvSpPr/>
            <p:nvPr/>
          </p:nvSpPr>
          <p:spPr>
            <a:xfrm>
              <a:off x="605699" y="469763"/>
              <a:ext cx="25867" cy="27709"/>
            </a:xfrm>
            <a:custGeom>
              <a:avLst/>
              <a:gdLst/>
              <a:ahLst/>
              <a:cxnLst/>
              <a:rect l="l" t="t" r="r" b="b"/>
              <a:pathLst>
                <a:path w="736" h="737" extrusionOk="0">
                  <a:moveTo>
                    <a:pt x="367" y="1"/>
                  </a:moveTo>
                  <a:cubicBezTo>
                    <a:pt x="165" y="1"/>
                    <a:pt x="0" y="165"/>
                    <a:pt x="0" y="368"/>
                  </a:cubicBezTo>
                  <a:cubicBezTo>
                    <a:pt x="0" y="571"/>
                    <a:pt x="165" y="736"/>
                    <a:pt x="367" y="736"/>
                  </a:cubicBezTo>
                  <a:cubicBezTo>
                    <a:pt x="570" y="736"/>
                    <a:pt x="735" y="571"/>
                    <a:pt x="735" y="368"/>
                  </a:cubicBezTo>
                  <a:cubicBezTo>
                    <a:pt x="735" y="165"/>
                    <a:pt x="570" y="1"/>
                    <a:pt x="3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15"/>
            <p:cNvSpPr/>
            <p:nvPr/>
          </p:nvSpPr>
          <p:spPr>
            <a:xfrm>
              <a:off x="568726" y="441339"/>
              <a:ext cx="22985" cy="24476"/>
            </a:xfrm>
            <a:custGeom>
              <a:avLst/>
              <a:gdLst/>
              <a:ahLst/>
              <a:cxnLst/>
              <a:rect l="l" t="t" r="r" b="b"/>
              <a:pathLst>
                <a:path w="654" h="651" extrusionOk="0">
                  <a:moveTo>
                    <a:pt x="327" y="0"/>
                  </a:moveTo>
                  <a:cubicBezTo>
                    <a:pt x="149" y="0"/>
                    <a:pt x="1" y="145"/>
                    <a:pt x="1" y="324"/>
                  </a:cubicBezTo>
                  <a:cubicBezTo>
                    <a:pt x="1" y="506"/>
                    <a:pt x="149" y="650"/>
                    <a:pt x="327" y="650"/>
                  </a:cubicBezTo>
                  <a:cubicBezTo>
                    <a:pt x="506" y="650"/>
                    <a:pt x="653" y="506"/>
                    <a:pt x="653" y="324"/>
                  </a:cubicBezTo>
                  <a:cubicBezTo>
                    <a:pt x="653" y="145"/>
                    <a:pt x="506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5"/>
            <p:cNvSpPr/>
            <p:nvPr/>
          </p:nvSpPr>
          <p:spPr>
            <a:xfrm>
              <a:off x="224580" y="643500"/>
              <a:ext cx="28889" cy="30905"/>
            </a:xfrm>
            <a:custGeom>
              <a:avLst/>
              <a:gdLst/>
              <a:ahLst/>
              <a:cxnLst/>
              <a:rect l="l" t="t" r="r" b="b"/>
              <a:pathLst>
                <a:path w="822" h="822" extrusionOk="0">
                  <a:moveTo>
                    <a:pt x="413" y="1"/>
                  </a:moveTo>
                  <a:cubicBezTo>
                    <a:pt x="186" y="1"/>
                    <a:pt x="1" y="183"/>
                    <a:pt x="1" y="410"/>
                  </a:cubicBezTo>
                  <a:cubicBezTo>
                    <a:pt x="1" y="636"/>
                    <a:pt x="186" y="822"/>
                    <a:pt x="413" y="822"/>
                  </a:cubicBezTo>
                  <a:cubicBezTo>
                    <a:pt x="636" y="822"/>
                    <a:pt x="821" y="636"/>
                    <a:pt x="821" y="410"/>
                  </a:cubicBezTo>
                  <a:cubicBezTo>
                    <a:pt x="821" y="183"/>
                    <a:pt x="636" y="1"/>
                    <a:pt x="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5"/>
            <p:cNvSpPr/>
            <p:nvPr/>
          </p:nvSpPr>
          <p:spPr>
            <a:xfrm>
              <a:off x="253435" y="597669"/>
              <a:ext cx="16588" cy="17859"/>
            </a:xfrm>
            <a:custGeom>
              <a:avLst/>
              <a:gdLst/>
              <a:ahLst/>
              <a:cxnLst/>
              <a:rect l="l" t="t" r="r" b="b"/>
              <a:pathLst>
                <a:path w="472" h="475" extrusionOk="0">
                  <a:moveTo>
                    <a:pt x="238" y="0"/>
                  </a:moveTo>
                  <a:cubicBezTo>
                    <a:pt x="108" y="0"/>
                    <a:pt x="0" y="106"/>
                    <a:pt x="0" y="237"/>
                  </a:cubicBezTo>
                  <a:cubicBezTo>
                    <a:pt x="0" y="368"/>
                    <a:pt x="108" y="474"/>
                    <a:pt x="238" y="474"/>
                  </a:cubicBezTo>
                  <a:cubicBezTo>
                    <a:pt x="368" y="474"/>
                    <a:pt x="471" y="368"/>
                    <a:pt x="471" y="237"/>
                  </a:cubicBezTo>
                  <a:cubicBezTo>
                    <a:pt x="471" y="106"/>
                    <a:pt x="368" y="0"/>
                    <a:pt x="2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15"/>
            <p:cNvSpPr/>
            <p:nvPr/>
          </p:nvSpPr>
          <p:spPr>
            <a:xfrm>
              <a:off x="94647" y="658877"/>
              <a:ext cx="91588" cy="60494"/>
            </a:xfrm>
            <a:custGeom>
              <a:avLst/>
              <a:gdLst/>
              <a:ahLst/>
              <a:cxnLst/>
              <a:rect l="l" t="t" r="r" b="b"/>
              <a:pathLst>
                <a:path w="2606" h="1609" extrusionOk="0">
                  <a:moveTo>
                    <a:pt x="1302" y="1"/>
                  </a:moveTo>
                  <a:cubicBezTo>
                    <a:pt x="585" y="1"/>
                    <a:pt x="0" y="362"/>
                    <a:pt x="0" y="805"/>
                  </a:cubicBezTo>
                  <a:cubicBezTo>
                    <a:pt x="0" y="1248"/>
                    <a:pt x="585" y="1609"/>
                    <a:pt x="1302" y="1609"/>
                  </a:cubicBezTo>
                  <a:cubicBezTo>
                    <a:pt x="2024" y="1609"/>
                    <a:pt x="2605" y="1248"/>
                    <a:pt x="2605" y="805"/>
                  </a:cubicBezTo>
                  <a:cubicBezTo>
                    <a:pt x="2605" y="362"/>
                    <a:pt x="2024" y="1"/>
                    <a:pt x="13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5"/>
            <p:cNvSpPr/>
            <p:nvPr/>
          </p:nvSpPr>
          <p:spPr>
            <a:xfrm>
              <a:off x="168558" y="629288"/>
              <a:ext cx="22141" cy="23686"/>
            </a:xfrm>
            <a:custGeom>
              <a:avLst/>
              <a:gdLst/>
              <a:ahLst/>
              <a:cxnLst/>
              <a:rect l="l" t="t" r="r" b="b"/>
              <a:pathLst>
                <a:path w="630" h="630" extrusionOk="0">
                  <a:moveTo>
                    <a:pt x="313" y="1"/>
                  </a:moveTo>
                  <a:cubicBezTo>
                    <a:pt x="141" y="1"/>
                    <a:pt x="0" y="142"/>
                    <a:pt x="0" y="317"/>
                  </a:cubicBezTo>
                  <a:cubicBezTo>
                    <a:pt x="0" y="489"/>
                    <a:pt x="141" y="629"/>
                    <a:pt x="313" y="629"/>
                  </a:cubicBezTo>
                  <a:cubicBezTo>
                    <a:pt x="488" y="629"/>
                    <a:pt x="629" y="489"/>
                    <a:pt x="629" y="317"/>
                  </a:cubicBezTo>
                  <a:cubicBezTo>
                    <a:pt x="629" y="142"/>
                    <a:pt x="48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5"/>
            <p:cNvSpPr/>
            <p:nvPr/>
          </p:nvSpPr>
          <p:spPr>
            <a:xfrm>
              <a:off x="2637851" y="27844"/>
              <a:ext cx="60660" cy="52336"/>
            </a:xfrm>
            <a:custGeom>
              <a:avLst/>
              <a:gdLst/>
              <a:ahLst/>
              <a:cxnLst/>
              <a:rect l="l" t="t" r="r" b="b"/>
              <a:pathLst>
                <a:path w="1726" h="1392" extrusionOk="0">
                  <a:moveTo>
                    <a:pt x="863" y="1"/>
                  </a:moveTo>
                  <a:cubicBezTo>
                    <a:pt x="389" y="1"/>
                    <a:pt x="0" y="313"/>
                    <a:pt x="0" y="695"/>
                  </a:cubicBezTo>
                  <a:cubicBezTo>
                    <a:pt x="0" y="1079"/>
                    <a:pt x="389" y="1392"/>
                    <a:pt x="863" y="1392"/>
                  </a:cubicBezTo>
                  <a:cubicBezTo>
                    <a:pt x="1337" y="1392"/>
                    <a:pt x="1725" y="1079"/>
                    <a:pt x="1725" y="695"/>
                  </a:cubicBezTo>
                  <a:cubicBezTo>
                    <a:pt x="1725" y="313"/>
                    <a:pt x="1337" y="1"/>
                    <a:pt x="8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5"/>
            <p:cNvSpPr/>
            <p:nvPr/>
          </p:nvSpPr>
          <p:spPr>
            <a:xfrm>
              <a:off x="2727929" y="73187"/>
              <a:ext cx="20806" cy="22145"/>
            </a:xfrm>
            <a:custGeom>
              <a:avLst/>
              <a:gdLst/>
              <a:ahLst/>
              <a:cxnLst/>
              <a:rect l="l" t="t" r="r" b="b"/>
              <a:pathLst>
                <a:path w="592" h="589" extrusionOk="0">
                  <a:moveTo>
                    <a:pt x="296" y="0"/>
                  </a:moveTo>
                  <a:cubicBezTo>
                    <a:pt x="135" y="0"/>
                    <a:pt x="1" y="131"/>
                    <a:pt x="1" y="293"/>
                  </a:cubicBezTo>
                  <a:cubicBezTo>
                    <a:pt x="1" y="458"/>
                    <a:pt x="135" y="588"/>
                    <a:pt x="296" y="588"/>
                  </a:cubicBezTo>
                  <a:cubicBezTo>
                    <a:pt x="458" y="588"/>
                    <a:pt x="591" y="458"/>
                    <a:pt x="591" y="293"/>
                  </a:cubicBezTo>
                  <a:cubicBezTo>
                    <a:pt x="591" y="131"/>
                    <a:pt x="458" y="0"/>
                    <a:pt x="2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5"/>
            <p:cNvSpPr/>
            <p:nvPr/>
          </p:nvSpPr>
          <p:spPr>
            <a:xfrm>
              <a:off x="2710286" y="27844"/>
              <a:ext cx="17678" cy="19024"/>
            </a:xfrm>
            <a:custGeom>
              <a:avLst/>
              <a:gdLst/>
              <a:ahLst/>
              <a:cxnLst/>
              <a:rect l="l" t="t" r="r" b="b"/>
              <a:pathLst>
                <a:path w="503" h="506" extrusionOk="0">
                  <a:moveTo>
                    <a:pt x="252" y="1"/>
                  </a:moveTo>
                  <a:cubicBezTo>
                    <a:pt x="111" y="1"/>
                    <a:pt x="1" y="114"/>
                    <a:pt x="1" y="251"/>
                  </a:cubicBezTo>
                  <a:cubicBezTo>
                    <a:pt x="1" y="392"/>
                    <a:pt x="111" y="505"/>
                    <a:pt x="252" y="505"/>
                  </a:cubicBezTo>
                  <a:cubicBezTo>
                    <a:pt x="389" y="505"/>
                    <a:pt x="503" y="392"/>
                    <a:pt x="503" y="251"/>
                  </a:cubicBezTo>
                  <a:cubicBezTo>
                    <a:pt x="503" y="114"/>
                    <a:pt x="389" y="1"/>
                    <a:pt x="2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5"/>
            <p:cNvSpPr/>
            <p:nvPr/>
          </p:nvSpPr>
          <p:spPr>
            <a:xfrm>
              <a:off x="2590651" y="19460"/>
              <a:ext cx="16694" cy="17859"/>
            </a:xfrm>
            <a:custGeom>
              <a:avLst/>
              <a:gdLst/>
              <a:ahLst/>
              <a:cxnLst/>
              <a:rect l="l" t="t" r="r" b="b"/>
              <a:pathLst>
                <a:path w="475" h="475" extrusionOk="0">
                  <a:moveTo>
                    <a:pt x="237" y="0"/>
                  </a:moveTo>
                  <a:cubicBezTo>
                    <a:pt x="106" y="0"/>
                    <a:pt x="0" y="107"/>
                    <a:pt x="0" y="238"/>
                  </a:cubicBezTo>
                  <a:cubicBezTo>
                    <a:pt x="0" y="368"/>
                    <a:pt x="106" y="474"/>
                    <a:pt x="237" y="474"/>
                  </a:cubicBezTo>
                  <a:cubicBezTo>
                    <a:pt x="368" y="474"/>
                    <a:pt x="474" y="368"/>
                    <a:pt x="474" y="238"/>
                  </a:cubicBezTo>
                  <a:cubicBezTo>
                    <a:pt x="474" y="107"/>
                    <a:pt x="368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5"/>
            <p:cNvSpPr/>
            <p:nvPr/>
          </p:nvSpPr>
          <p:spPr>
            <a:xfrm>
              <a:off x="2543310" y="27844"/>
              <a:ext cx="24566" cy="26130"/>
            </a:xfrm>
            <a:custGeom>
              <a:avLst/>
              <a:gdLst/>
              <a:ahLst/>
              <a:cxnLst/>
              <a:rect l="l" t="t" r="r" b="b"/>
              <a:pathLst>
                <a:path w="699" h="695" extrusionOk="0">
                  <a:moveTo>
                    <a:pt x="351" y="1"/>
                  </a:moveTo>
                  <a:cubicBezTo>
                    <a:pt x="159" y="1"/>
                    <a:pt x="0" y="155"/>
                    <a:pt x="0" y="348"/>
                  </a:cubicBezTo>
                  <a:cubicBezTo>
                    <a:pt x="0" y="540"/>
                    <a:pt x="159" y="695"/>
                    <a:pt x="351" y="695"/>
                  </a:cubicBezTo>
                  <a:cubicBezTo>
                    <a:pt x="543" y="695"/>
                    <a:pt x="698" y="540"/>
                    <a:pt x="698" y="348"/>
                  </a:cubicBezTo>
                  <a:cubicBezTo>
                    <a:pt x="698" y="155"/>
                    <a:pt x="543" y="1"/>
                    <a:pt x="3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5"/>
            <p:cNvSpPr/>
            <p:nvPr/>
          </p:nvSpPr>
          <p:spPr>
            <a:xfrm>
              <a:off x="3033696" y="10023"/>
              <a:ext cx="25621" cy="27296"/>
            </a:xfrm>
            <a:custGeom>
              <a:avLst/>
              <a:gdLst/>
              <a:ahLst/>
              <a:cxnLst/>
              <a:rect l="l" t="t" r="r" b="b"/>
              <a:pathLst>
                <a:path w="729" h="726" extrusionOk="0">
                  <a:moveTo>
                    <a:pt x="364" y="1"/>
                  </a:moveTo>
                  <a:cubicBezTo>
                    <a:pt x="162" y="1"/>
                    <a:pt x="0" y="162"/>
                    <a:pt x="0" y="361"/>
                  </a:cubicBezTo>
                  <a:cubicBezTo>
                    <a:pt x="0" y="564"/>
                    <a:pt x="162" y="725"/>
                    <a:pt x="364" y="725"/>
                  </a:cubicBezTo>
                  <a:cubicBezTo>
                    <a:pt x="564" y="725"/>
                    <a:pt x="729" y="564"/>
                    <a:pt x="729" y="361"/>
                  </a:cubicBezTo>
                  <a:cubicBezTo>
                    <a:pt x="729" y="162"/>
                    <a:pt x="564" y="1"/>
                    <a:pt x="3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5"/>
            <p:cNvSpPr/>
            <p:nvPr/>
          </p:nvSpPr>
          <p:spPr>
            <a:xfrm>
              <a:off x="3088382" y="3707"/>
              <a:ext cx="14796" cy="15791"/>
            </a:xfrm>
            <a:custGeom>
              <a:avLst/>
              <a:gdLst/>
              <a:ahLst/>
              <a:cxnLst/>
              <a:rect l="l" t="t" r="r" b="b"/>
              <a:pathLst>
                <a:path w="421" h="420" extrusionOk="0">
                  <a:moveTo>
                    <a:pt x="210" y="0"/>
                  </a:moveTo>
                  <a:cubicBezTo>
                    <a:pt x="94" y="0"/>
                    <a:pt x="1" y="93"/>
                    <a:pt x="1" y="210"/>
                  </a:cubicBezTo>
                  <a:cubicBezTo>
                    <a:pt x="1" y="327"/>
                    <a:pt x="94" y="419"/>
                    <a:pt x="210" y="419"/>
                  </a:cubicBezTo>
                  <a:cubicBezTo>
                    <a:pt x="327" y="419"/>
                    <a:pt x="420" y="327"/>
                    <a:pt x="420" y="210"/>
                  </a:cubicBezTo>
                  <a:cubicBezTo>
                    <a:pt x="420" y="93"/>
                    <a:pt x="327" y="0"/>
                    <a:pt x="2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5"/>
            <p:cNvSpPr/>
            <p:nvPr/>
          </p:nvSpPr>
          <p:spPr>
            <a:xfrm>
              <a:off x="1872873" y="307004"/>
              <a:ext cx="50257" cy="36094"/>
            </a:xfrm>
            <a:custGeom>
              <a:avLst/>
              <a:gdLst/>
              <a:ahLst/>
              <a:cxnLst/>
              <a:rect l="l" t="t" r="r" b="b"/>
              <a:pathLst>
                <a:path w="1430" h="960" extrusionOk="0">
                  <a:moveTo>
                    <a:pt x="715" y="0"/>
                  </a:moveTo>
                  <a:cubicBezTo>
                    <a:pt x="320" y="0"/>
                    <a:pt x="1" y="213"/>
                    <a:pt x="1" y="478"/>
                  </a:cubicBezTo>
                  <a:cubicBezTo>
                    <a:pt x="1" y="743"/>
                    <a:pt x="320" y="959"/>
                    <a:pt x="715" y="959"/>
                  </a:cubicBezTo>
                  <a:cubicBezTo>
                    <a:pt x="1110" y="959"/>
                    <a:pt x="1430" y="743"/>
                    <a:pt x="1430" y="478"/>
                  </a:cubicBezTo>
                  <a:cubicBezTo>
                    <a:pt x="1430" y="213"/>
                    <a:pt x="1110" y="0"/>
                    <a:pt x="7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5"/>
            <p:cNvSpPr/>
            <p:nvPr/>
          </p:nvSpPr>
          <p:spPr>
            <a:xfrm>
              <a:off x="1934834" y="275347"/>
              <a:ext cx="22247" cy="23799"/>
            </a:xfrm>
            <a:custGeom>
              <a:avLst/>
              <a:gdLst/>
              <a:ahLst/>
              <a:cxnLst/>
              <a:rect l="l" t="t" r="r" b="b"/>
              <a:pathLst>
                <a:path w="633" h="633" extrusionOk="0">
                  <a:moveTo>
                    <a:pt x="316" y="0"/>
                  </a:moveTo>
                  <a:cubicBezTo>
                    <a:pt x="144" y="0"/>
                    <a:pt x="0" y="141"/>
                    <a:pt x="0" y="317"/>
                  </a:cubicBezTo>
                  <a:cubicBezTo>
                    <a:pt x="0" y="492"/>
                    <a:pt x="144" y="633"/>
                    <a:pt x="316" y="633"/>
                  </a:cubicBezTo>
                  <a:cubicBezTo>
                    <a:pt x="492" y="633"/>
                    <a:pt x="633" y="492"/>
                    <a:pt x="633" y="317"/>
                  </a:cubicBezTo>
                  <a:cubicBezTo>
                    <a:pt x="633" y="141"/>
                    <a:pt x="492" y="0"/>
                    <a:pt x="3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5"/>
            <p:cNvSpPr/>
            <p:nvPr/>
          </p:nvSpPr>
          <p:spPr>
            <a:xfrm>
              <a:off x="1872873" y="254819"/>
              <a:ext cx="13320" cy="14249"/>
            </a:xfrm>
            <a:custGeom>
              <a:avLst/>
              <a:gdLst/>
              <a:ahLst/>
              <a:cxnLst/>
              <a:rect l="l" t="t" r="r" b="b"/>
              <a:pathLst>
                <a:path w="379" h="379" extrusionOk="0">
                  <a:moveTo>
                    <a:pt x="190" y="1"/>
                  </a:moveTo>
                  <a:cubicBezTo>
                    <a:pt x="83" y="1"/>
                    <a:pt x="1" y="86"/>
                    <a:pt x="1" y="189"/>
                  </a:cubicBezTo>
                  <a:cubicBezTo>
                    <a:pt x="1" y="296"/>
                    <a:pt x="83" y="378"/>
                    <a:pt x="190" y="378"/>
                  </a:cubicBezTo>
                  <a:cubicBezTo>
                    <a:pt x="293" y="378"/>
                    <a:pt x="379" y="296"/>
                    <a:pt x="379" y="189"/>
                  </a:cubicBezTo>
                  <a:cubicBezTo>
                    <a:pt x="379" y="86"/>
                    <a:pt x="293" y="1"/>
                    <a:pt x="1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5"/>
            <p:cNvSpPr/>
            <p:nvPr/>
          </p:nvSpPr>
          <p:spPr>
            <a:xfrm>
              <a:off x="1751761" y="420811"/>
              <a:ext cx="49554" cy="52862"/>
            </a:xfrm>
            <a:custGeom>
              <a:avLst/>
              <a:gdLst/>
              <a:ahLst/>
              <a:cxnLst/>
              <a:rect l="l" t="t" r="r" b="b"/>
              <a:pathLst>
                <a:path w="1410" h="1406" extrusionOk="0">
                  <a:moveTo>
                    <a:pt x="705" y="0"/>
                  </a:moveTo>
                  <a:cubicBezTo>
                    <a:pt x="317" y="0"/>
                    <a:pt x="0" y="313"/>
                    <a:pt x="0" y="701"/>
                  </a:cubicBezTo>
                  <a:cubicBezTo>
                    <a:pt x="0" y="1093"/>
                    <a:pt x="317" y="1406"/>
                    <a:pt x="705" y="1406"/>
                  </a:cubicBezTo>
                  <a:cubicBezTo>
                    <a:pt x="1093" y="1406"/>
                    <a:pt x="1409" y="1093"/>
                    <a:pt x="1409" y="701"/>
                  </a:cubicBezTo>
                  <a:cubicBezTo>
                    <a:pt x="1409" y="313"/>
                    <a:pt x="1093" y="0"/>
                    <a:pt x="7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5"/>
            <p:cNvSpPr/>
            <p:nvPr/>
          </p:nvSpPr>
          <p:spPr>
            <a:xfrm>
              <a:off x="1245559" y="572855"/>
              <a:ext cx="17783" cy="19024"/>
            </a:xfrm>
            <a:custGeom>
              <a:avLst/>
              <a:gdLst/>
              <a:ahLst/>
              <a:cxnLst/>
              <a:rect l="l" t="t" r="r" b="b"/>
              <a:pathLst>
                <a:path w="506" h="506" extrusionOk="0">
                  <a:moveTo>
                    <a:pt x="255" y="0"/>
                  </a:moveTo>
                  <a:cubicBezTo>
                    <a:pt x="114" y="0"/>
                    <a:pt x="1" y="114"/>
                    <a:pt x="1" y="254"/>
                  </a:cubicBezTo>
                  <a:cubicBezTo>
                    <a:pt x="1" y="392"/>
                    <a:pt x="114" y="506"/>
                    <a:pt x="255" y="506"/>
                  </a:cubicBezTo>
                  <a:cubicBezTo>
                    <a:pt x="392" y="506"/>
                    <a:pt x="505" y="392"/>
                    <a:pt x="505" y="254"/>
                  </a:cubicBezTo>
                  <a:cubicBezTo>
                    <a:pt x="505" y="114"/>
                    <a:pt x="392" y="0"/>
                    <a:pt x="2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15"/>
            <p:cNvSpPr/>
            <p:nvPr/>
          </p:nvSpPr>
          <p:spPr>
            <a:xfrm>
              <a:off x="1378515" y="637184"/>
              <a:ext cx="16799" cy="18122"/>
            </a:xfrm>
            <a:custGeom>
              <a:avLst/>
              <a:gdLst/>
              <a:ahLst/>
              <a:cxnLst/>
              <a:rect l="l" t="t" r="r" b="b"/>
              <a:pathLst>
                <a:path w="478" h="482" extrusionOk="0">
                  <a:moveTo>
                    <a:pt x="238" y="0"/>
                  </a:moveTo>
                  <a:cubicBezTo>
                    <a:pt x="107" y="0"/>
                    <a:pt x="0" y="107"/>
                    <a:pt x="0" y="241"/>
                  </a:cubicBezTo>
                  <a:cubicBezTo>
                    <a:pt x="0" y="371"/>
                    <a:pt x="107" y="481"/>
                    <a:pt x="238" y="481"/>
                  </a:cubicBezTo>
                  <a:cubicBezTo>
                    <a:pt x="371" y="481"/>
                    <a:pt x="478" y="371"/>
                    <a:pt x="478" y="241"/>
                  </a:cubicBezTo>
                  <a:cubicBezTo>
                    <a:pt x="478" y="107"/>
                    <a:pt x="371" y="0"/>
                    <a:pt x="2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15"/>
            <p:cNvSpPr/>
            <p:nvPr/>
          </p:nvSpPr>
          <p:spPr>
            <a:xfrm>
              <a:off x="668469" y="474425"/>
              <a:ext cx="15499" cy="16693"/>
            </a:xfrm>
            <a:custGeom>
              <a:avLst/>
              <a:gdLst/>
              <a:ahLst/>
              <a:cxnLst/>
              <a:rect l="l" t="t" r="r" b="b"/>
              <a:pathLst>
                <a:path w="441" h="444" extrusionOk="0">
                  <a:moveTo>
                    <a:pt x="221" y="0"/>
                  </a:moveTo>
                  <a:cubicBezTo>
                    <a:pt x="97" y="0"/>
                    <a:pt x="0" y="100"/>
                    <a:pt x="0" y="224"/>
                  </a:cubicBezTo>
                  <a:cubicBezTo>
                    <a:pt x="0" y="344"/>
                    <a:pt x="97" y="444"/>
                    <a:pt x="221" y="444"/>
                  </a:cubicBezTo>
                  <a:cubicBezTo>
                    <a:pt x="341" y="444"/>
                    <a:pt x="441" y="344"/>
                    <a:pt x="441" y="224"/>
                  </a:cubicBezTo>
                  <a:cubicBezTo>
                    <a:pt x="441" y="100"/>
                    <a:pt x="341" y="0"/>
                    <a:pt x="2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5"/>
            <p:cNvSpPr/>
            <p:nvPr/>
          </p:nvSpPr>
          <p:spPr>
            <a:xfrm>
              <a:off x="618597" y="388026"/>
              <a:ext cx="37113" cy="39665"/>
            </a:xfrm>
            <a:custGeom>
              <a:avLst/>
              <a:gdLst/>
              <a:ahLst/>
              <a:cxnLst/>
              <a:rect l="l" t="t" r="r" b="b"/>
              <a:pathLst>
                <a:path w="1056" h="1055" extrusionOk="0">
                  <a:moveTo>
                    <a:pt x="530" y="0"/>
                  </a:moveTo>
                  <a:cubicBezTo>
                    <a:pt x="238" y="0"/>
                    <a:pt x="0" y="237"/>
                    <a:pt x="0" y="525"/>
                  </a:cubicBezTo>
                  <a:cubicBezTo>
                    <a:pt x="0" y="817"/>
                    <a:pt x="238" y="1055"/>
                    <a:pt x="530" y="1055"/>
                  </a:cubicBezTo>
                  <a:cubicBezTo>
                    <a:pt x="818" y="1055"/>
                    <a:pt x="1056" y="817"/>
                    <a:pt x="1056" y="525"/>
                  </a:cubicBezTo>
                  <a:cubicBezTo>
                    <a:pt x="1056" y="237"/>
                    <a:pt x="818" y="0"/>
                    <a:pt x="5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15"/>
            <p:cNvSpPr/>
            <p:nvPr/>
          </p:nvSpPr>
          <p:spPr>
            <a:xfrm>
              <a:off x="590903" y="-42425"/>
              <a:ext cx="766161" cy="234232"/>
            </a:xfrm>
            <a:custGeom>
              <a:avLst/>
              <a:gdLst/>
              <a:ahLst/>
              <a:cxnLst/>
              <a:rect l="l" t="t" r="r" b="b"/>
              <a:pathLst>
                <a:path w="21800" h="6230" extrusionOk="0">
                  <a:moveTo>
                    <a:pt x="1026" y="0"/>
                  </a:moveTo>
                  <a:cubicBezTo>
                    <a:pt x="758" y="258"/>
                    <a:pt x="534" y="568"/>
                    <a:pt x="393" y="935"/>
                  </a:cubicBezTo>
                  <a:cubicBezTo>
                    <a:pt x="0" y="1951"/>
                    <a:pt x="405" y="2870"/>
                    <a:pt x="1365" y="2870"/>
                  </a:cubicBezTo>
                  <a:cubicBezTo>
                    <a:pt x="1486" y="2870"/>
                    <a:pt x="1616" y="2855"/>
                    <a:pt x="1754" y="2825"/>
                  </a:cubicBezTo>
                  <a:cubicBezTo>
                    <a:pt x="3094" y="2523"/>
                    <a:pt x="4393" y="2035"/>
                    <a:pt x="5736" y="1729"/>
                  </a:cubicBezTo>
                  <a:cubicBezTo>
                    <a:pt x="6192" y="1626"/>
                    <a:pt x="6641" y="1580"/>
                    <a:pt x="7086" y="1580"/>
                  </a:cubicBezTo>
                  <a:cubicBezTo>
                    <a:pt x="8204" y="1580"/>
                    <a:pt x="9290" y="1874"/>
                    <a:pt x="10368" y="2309"/>
                  </a:cubicBezTo>
                  <a:cubicBezTo>
                    <a:pt x="12037" y="2983"/>
                    <a:pt x="13546" y="3945"/>
                    <a:pt x="15168" y="4715"/>
                  </a:cubicBezTo>
                  <a:cubicBezTo>
                    <a:pt x="16633" y="5408"/>
                    <a:pt x="18405" y="6230"/>
                    <a:pt x="20070" y="6230"/>
                  </a:cubicBezTo>
                  <a:cubicBezTo>
                    <a:pt x="20087" y="6230"/>
                    <a:pt x="20105" y="6230"/>
                    <a:pt x="20122" y="6229"/>
                  </a:cubicBezTo>
                  <a:cubicBezTo>
                    <a:pt x="21208" y="6216"/>
                    <a:pt x="21799" y="5364"/>
                    <a:pt x="21647" y="4337"/>
                  </a:cubicBezTo>
                  <a:cubicBezTo>
                    <a:pt x="21548" y="3657"/>
                    <a:pt x="20960" y="3237"/>
                    <a:pt x="20410" y="2897"/>
                  </a:cubicBezTo>
                  <a:cubicBezTo>
                    <a:pt x="19686" y="2457"/>
                    <a:pt x="17909" y="1158"/>
                    <a:pt x="19597" y="698"/>
                  </a:cubicBezTo>
                  <a:cubicBezTo>
                    <a:pt x="20077" y="568"/>
                    <a:pt x="20851" y="382"/>
                    <a:pt x="21335" y="0"/>
                  </a:cubicBezTo>
                  <a:lnTo>
                    <a:pt x="19435" y="0"/>
                  </a:lnTo>
                  <a:cubicBezTo>
                    <a:pt x="18373" y="344"/>
                    <a:pt x="17037" y="663"/>
                    <a:pt x="17181" y="1681"/>
                  </a:cubicBezTo>
                  <a:cubicBezTo>
                    <a:pt x="17270" y="2296"/>
                    <a:pt x="18030" y="2495"/>
                    <a:pt x="18504" y="2729"/>
                  </a:cubicBezTo>
                  <a:cubicBezTo>
                    <a:pt x="19108" y="3027"/>
                    <a:pt x="19758" y="3389"/>
                    <a:pt x="20198" y="3917"/>
                  </a:cubicBezTo>
                  <a:cubicBezTo>
                    <a:pt x="20466" y="4240"/>
                    <a:pt x="20837" y="4852"/>
                    <a:pt x="20490" y="5237"/>
                  </a:cubicBezTo>
                  <a:cubicBezTo>
                    <a:pt x="20338" y="5406"/>
                    <a:pt x="20082" y="5465"/>
                    <a:pt x="19796" y="5465"/>
                  </a:cubicBezTo>
                  <a:cubicBezTo>
                    <a:pt x="19300" y="5465"/>
                    <a:pt x="18713" y="5287"/>
                    <a:pt x="18422" y="5203"/>
                  </a:cubicBezTo>
                  <a:cubicBezTo>
                    <a:pt x="16679" y="4701"/>
                    <a:pt x="15150" y="3835"/>
                    <a:pt x="13611" y="2918"/>
                  </a:cubicBezTo>
                  <a:cubicBezTo>
                    <a:pt x="11739" y="1797"/>
                    <a:pt x="9437" y="956"/>
                    <a:pt x="7269" y="742"/>
                  </a:cubicBezTo>
                  <a:cubicBezTo>
                    <a:pt x="6873" y="703"/>
                    <a:pt x="6479" y="679"/>
                    <a:pt x="6086" y="679"/>
                  </a:cubicBezTo>
                  <a:cubicBezTo>
                    <a:pt x="5526" y="679"/>
                    <a:pt x="4969" y="728"/>
                    <a:pt x="4413" y="849"/>
                  </a:cubicBezTo>
                  <a:cubicBezTo>
                    <a:pt x="3617" y="1018"/>
                    <a:pt x="2861" y="1523"/>
                    <a:pt x="2043" y="1584"/>
                  </a:cubicBezTo>
                  <a:cubicBezTo>
                    <a:pt x="2001" y="1588"/>
                    <a:pt x="1962" y="1589"/>
                    <a:pt x="1925" y="1589"/>
                  </a:cubicBezTo>
                  <a:cubicBezTo>
                    <a:pt x="1136" y="1589"/>
                    <a:pt x="1362" y="868"/>
                    <a:pt x="1809" y="403"/>
                  </a:cubicBezTo>
                  <a:cubicBezTo>
                    <a:pt x="1960" y="244"/>
                    <a:pt x="2136" y="117"/>
                    <a:pt x="23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15"/>
            <p:cNvSpPr/>
            <p:nvPr/>
          </p:nvSpPr>
          <p:spPr>
            <a:xfrm>
              <a:off x="1347727" y="-42425"/>
              <a:ext cx="448380" cy="318940"/>
            </a:xfrm>
            <a:custGeom>
              <a:avLst/>
              <a:gdLst/>
              <a:ahLst/>
              <a:cxnLst/>
              <a:rect l="l" t="t" r="r" b="b"/>
              <a:pathLst>
                <a:path w="12758" h="8483" extrusionOk="0">
                  <a:moveTo>
                    <a:pt x="2278" y="0"/>
                  </a:moveTo>
                  <a:cubicBezTo>
                    <a:pt x="1942" y="365"/>
                    <a:pt x="1282" y="581"/>
                    <a:pt x="979" y="897"/>
                  </a:cubicBezTo>
                  <a:cubicBezTo>
                    <a:pt x="0" y="1911"/>
                    <a:pt x="330" y="2969"/>
                    <a:pt x="1453" y="3570"/>
                  </a:cubicBezTo>
                  <a:cubicBezTo>
                    <a:pt x="2595" y="4182"/>
                    <a:pt x="3202" y="5419"/>
                    <a:pt x="1986" y="6378"/>
                  </a:cubicBezTo>
                  <a:cubicBezTo>
                    <a:pt x="1330" y="6896"/>
                    <a:pt x="1058" y="7394"/>
                    <a:pt x="1821" y="8068"/>
                  </a:cubicBezTo>
                  <a:cubicBezTo>
                    <a:pt x="2194" y="8399"/>
                    <a:pt x="2723" y="8483"/>
                    <a:pt x="3256" y="8483"/>
                  </a:cubicBezTo>
                  <a:cubicBezTo>
                    <a:pt x="3653" y="8483"/>
                    <a:pt x="4052" y="8436"/>
                    <a:pt x="4391" y="8411"/>
                  </a:cubicBezTo>
                  <a:cubicBezTo>
                    <a:pt x="6079" y="8288"/>
                    <a:pt x="8126" y="7367"/>
                    <a:pt x="8727" y="5646"/>
                  </a:cubicBezTo>
                  <a:cubicBezTo>
                    <a:pt x="9187" y="4320"/>
                    <a:pt x="7944" y="2609"/>
                    <a:pt x="9332" y="1608"/>
                  </a:cubicBezTo>
                  <a:cubicBezTo>
                    <a:pt x="9779" y="1282"/>
                    <a:pt x="10263" y="1151"/>
                    <a:pt x="10785" y="1007"/>
                  </a:cubicBezTo>
                  <a:cubicBezTo>
                    <a:pt x="11455" y="818"/>
                    <a:pt x="12098" y="433"/>
                    <a:pt x="12679" y="56"/>
                  </a:cubicBezTo>
                  <a:cubicBezTo>
                    <a:pt x="12699" y="42"/>
                    <a:pt x="12726" y="24"/>
                    <a:pt x="12758" y="0"/>
                  </a:cubicBezTo>
                  <a:lnTo>
                    <a:pt x="10023" y="0"/>
                  </a:lnTo>
                  <a:cubicBezTo>
                    <a:pt x="9985" y="11"/>
                    <a:pt x="9950" y="21"/>
                    <a:pt x="9916" y="32"/>
                  </a:cubicBezTo>
                  <a:cubicBezTo>
                    <a:pt x="8792" y="358"/>
                    <a:pt x="6903" y="268"/>
                    <a:pt x="6745" y="1856"/>
                  </a:cubicBezTo>
                  <a:cubicBezTo>
                    <a:pt x="6666" y="2632"/>
                    <a:pt x="7240" y="3278"/>
                    <a:pt x="6483" y="3876"/>
                  </a:cubicBezTo>
                  <a:cubicBezTo>
                    <a:pt x="6219" y="4085"/>
                    <a:pt x="5995" y="4170"/>
                    <a:pt x="5796" y="4170"/>
                  </a:cubicBezTo>
                  <a:cubicBezTo>
                    <a:pt x="5355" y="4170"/>
                    <a:pt x="5038" y="3750"/>
                    <a:pt x="4673" y="3333"/>
                  </a:cubicBezTo>
                  <a:cubicBezTo>
                    <a:pt x="4130" y="2718"/>
                    <a:pt x="3419" y="2725"/>
                    <a:pt x="2670" y="2615"/>
                  </a:cubicBezTo>
                  <a:cubicBezTo>
                    <a:pt x="2433" y="2577"/>
                    <a:pt x="1965" y="2567"/>
                    <a:pt x="1804" y="2354"/>
                  </a:cubicBezTo>
                  <a:cubicBezTo>
                    <a:pt x="1567" y="2041"/>
                    <a:pt x="1918" y="1516"/>
                    <a:pt x="2089" y="1265"/>
                  </a:cubicBezTo>
                  <a:cubicBezTo>
                    <a:pt x="2240" y="1045"/>
                    <a:pt x="2825" y="523"/>
                    <a:pt x="3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5"/>
            <p:cNvSpPr/>
            <p:nvPr/>
          </p:nvSpPr>
          <p:spPr>
            <a:xfrm>
              <a:off x="0" y="-42425"/>
              <a:ext cx="565378" cy="367252"/>
            </a:xfrm>
            <a:custGeom>
              <a:avLst/>
              <a:gdLst/>
              <a:ahLst/>
              <a:cxnLst/>
              <a:rect l="l" t="t" r="r" b="b"/>
              <a:pathLst>
                <a:path w="16087" h="9768" extrusionOk="0">
                  <a:moveTo>
                    <a:pt x="14846" y="0"/>
                  </a:moveTo>
                  <a:cubicBezTo>
                    <a:pt x="14818" y="70"/>
                    <a:pt x="14784" y="138"/>
                    <a:pt x="14736" y="197"/>
                  </a:cubicBezTo>
                  <a:cubicBezTo>
                    <a:pt x="14506" y="492"/>
                    <a:pt x="13922" y="677"/>
                    <a:pt x="13592" y="818"/>
                  </a:cubicBezTo>
                  <a:cubicBezTo>
                    <a:pt x="13025" y="1059"/>
                    <a:pt x="12403" y="1296"/>
                    <a:pt x="11813" y="1481"/>
                  </a:cubicBezTo>
                  <a:cubicBezTo>
                    <a:pt x="10823" y="1791"/>
                    <a:pt x="9538" y="1832"/>
                    <a:pt x="8922" y="2828"/>
                  </a:cubicBezTo>
                  <a:cubicBezTo>
                    <a:pt x="8280" y="3866"/>
                    <a:pt x="8954" y="4597"/>
                    <a:pt x="9961" y="4828"/>
                  </a:cubicBezTo>
                  <a:cubicBezTo>
                    <a:pt x="10654" y="4986"/>
                    <a:pt x="11359" y="5233"/>
                    <a:pt x="11775" y="5858"/>
                  </a:cubicBezTo>
                  <a:cubicBezTo>
                    <a:pt x="12344" y="6714"/>
                    <a:pt x="11754" y="7772"/>
                    <a:pt x="10929" y="8250"/>
                  </a:cubicBezTo>
                  <a:cubicBezTo>
                    <a:pt x="10430" y="8540"/>
                    <a:pt x="9885" y="8661"/>
                    <a:pt x="9336" y="8661"/>
                  </a:cubicBezTo>
                  <a:cubicBezTo>
                    <a:pt x="8512" y="8661"/>
                    <a:pt x="7677" y="8387"/>
                    <a:pt x="6968" y="7999"/>
                  </a:cubicBezTo>
                  <a:cubicBezTo>
                    <a:pt x="6236" y="7597"/>
                    <a:pt x="5360" y="7085"/>
                    <a:pt x="5088" y="6233"/>
                  </a:cubicBezTo>
                  <a:cubicBezTo>
                    <a:pt x="4799" y="5322"/>
                    <a:pt x="5638" y="4879"/>
                    <a:pt x="5711" y="4024"/>
                  </a:cubicBezTo>
                  <a:cubicBezTo>
                    <a:pt x="5851" y="2395"/>
                    <a:pt x="3521" y="1859"/>
                    <a:pt x="2346" y="1859"/>
                  </a:cubicBezTo>
                  <a:cubicBezTo>
                    <a:pt x="1776" y="1859"/>
                    <a:pt x="804" y="1966"/>
                    <a:pt x="1223" y="2745"/>
                  </a:cubicBezTo>
                  <a:cubicBezTo>
                    <a:pt x="1464" y="3189"/>
                    <a:pt x="1913" y="3220"/>
                    <a:pt x="2354" y="3337"/>
                  </a:cubicBezTo>
                  <a:cubicBezTo>
                    <a:pt x="2996" y="3508"/>
                    <a:pt x="4408" y="3773"/>
                    <a:pt x="4044" y="4770"/>
                  </a:cubicBezTo>
                  <a:cubicBezTo>
                    <a:pt x="3888" y="5198"/>
                    <a:pt x="3400" y="5286"/>
                    <a:pt x="2870" y="5286"/>
                  </a:cubicBezTo>
                  <a:cubicBezTo>
                    <a:pt x="2498" y="5286"/>
                    <a:pt x="2106" y="5242"/>
                    <a:pt x="1794" y="5242"/>
                  </a:cubicBezTo>
                  <a:cubicBezTo>
                    <a:pt x="1698" y="5242"/>
                    <a:pt x="1610" y="5246"/>
                    <a:pt x="1532" y="5257"/>
                  </a:cubicBezTo>
                  <a:cubicBezTo>
                    <a:pt x="1085" y="5316"/>
                    <a:pt x="446" y="5536"/>
                    <a:pt x="0" y="5886"/>
                  </a:cubicBezTo>
                  <a:lnTo>
                    <a:pt x="0" y="7446"/>
                  </a:lnTo>
                  <a:cubicBezTo>
                    <a:pt x="72" y="7371"/>
                    <a:pt x="148" y="7298"/>
                    <a:pt x="230" y="7236"/>
                  </a:cubicBezTo>
                  <a:cubicBezTo>
                    <a:pt x="821" y="6797"/>
                    <a:pt x="1539" y="6353"/>
                    <a:pt x="2243" y="6130"/>
                  </a:cubicBezTo>
                  <a:cubicBezTo>
                    <a:pt x="2429" y="6071"/>
                    <a:pt x="2605" y="6044"/>
                    <a:pt x="2774" y="6044"/>
                  </a:cubicBezTo>
                  <a:cubicBezTo>
                    <a:pt x="3786" y="6044"/>
                    <a:pt x="4500" y="7020"/>
                    <a:pt x="5092" y="7786"/>
                  </a:cubicBezTo>
                  <a:cubicBezTo>
                    <a:pt x="5793" y="8697"/>
                    <a:pt x="6919" y="9294"/>
                    <a:pt x="8029" y="9580"/>
                  </a:cubicBezTo>
                  <a:cubicBezTo>
                    <a:pt x="8497" y="9699"/>
                    <a:pt x="9057" y="9768"/>
                    <a:pt x="9634" y="9768"/>
                  </a:cubicBezTo>
                  <a:cubicBezTo>
                    <a:pt x="10678" y="9768"/>
                    <a:pt x="11780" y="9543"/>
                    <a:pt x="12500" y="8992"/>
                  </a:cubicBezTo>
                  <a:cubicBezTo>
                    <a:pt x="13403" y="8305"/>
                    <a:pt x="14166" y="6749"/>
                    <a:pt x="13389" y="5725"/>
                  </a:cubicBezTo>
                  <a:cubicBezTo>
                    <a:pt x="12805" y="4948"/>
                    <a:pt x="11888" y="4965"/>
                    <a:pt x="11112" y="4515"/>
                  </a:cubicBezTo>
                  <a:cubicBezTo>
                    <a:pt x="10795" y="4333"/>
                    <a:pt x="10180" y="4034"/>
                    <a:pt x="10139" y="3622"/>
                  </a:cubicBezTo>
                  <a:cubicBezTo>
                    <a:pt x="10091" y="3192"/>
                    <a:pt x="10586" y="2708"/>
                    <a:pt x="10919" y="2515"/>
                  </a:cubicBezTo>
                  <a:cubicBezTo>
                    <a:pt x="11362" y="2261"/>
                    <a:pt x="11891" y="2165"/>
                    <a:pt x="12390" y="2106"/>
                  </a:cubicBezTo>
                  <a:cubicBezTo>
                    <a:pt x="13142" y="2024"/>
                    <a:pt x="13746" y="1763"/>
                    <a:pt x="14410" y="1402"/>
                  </a:cubicBezTo>
                  <a:cubicBezTo>
                    <a:pt x="14674" y="1258"/>
                    <a:pt x="15537" y="636"/>
                    <a:pt x="16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1" name="Google Shape;561;p15"/>
          <p:cNvSpPr txBox="1">
            <a:spLocks noGrp="1"/>
          </p:cNvSpPr>
          <p:nvPr>
            <p:ph type="title"/>
          </p:nvPr>
        </p:nvSpPr>
        <p:spPr>
          <a:xfrm>
            <a:off x="7752533" y="1863617"/>
            <a:ext cx="3470800" cy="703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562" name="Google Shape;562;p15"/>
          <p:cNvSpPr txBox="1">
            <a:spLocks noGrp="1"/>
          </p:cNvSpPr>
          <p:nvPr>
            <p:ph type="title" idx="2" hasCustomPrompt="1"/>
          </p:nvPr>
        </p:nvSpPr>
        <p:spPr>
          <a:xfrm>
            <a:off x="6879633" y="1879151"/>
            <a:ext cx="7172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63" name="Google Shape;563;p15"/>
          <p:cNvSpPr txBox="1">
            <a:spLocks noGrp="1"/>
          </p:cNvSpPr>
          <p:nvPr>
            <p:ph type="subTitle" idx="1"/>
          </p:nvPr>
        </p:nvSpPr>
        <p:spPr>
          <a:xfrm>
            <a:off x="7752535" y="2519697"/>
            <a:ext cx="3470800" cy="7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4" name="Google Shape;564;p15"/>
          <p:cNvSpPr txBox="1">
            <a:spLocks noGrp="1"/>
          </p:cNvSpPr>
          <p:nvPr>
            <p:ph type="title" idx="3"/>
          </p:nvPr>
        </p:nvSpPr>
        <p:spPr>
          <a:xfrm>
            <a:off x="7752543" y="4423217"/>
            <a:ext cx="3470800" cy="703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565" name="Google Shape;565;p15"/>
          <p:cNvSpPr txBox="1">
            <a:spLocks noGrp="1"/>
          </p:cNvSpPr>
          <p:nvPr>
            <p:ph type="title" idx="4" hasCustomPrompt="1"/>
          </p:nvPr>
        </p:nvSpPr>
        <p:spPr>
          <a:xfrm>
            <a:off x="6879633" y="4423517"/>
            <a:ext cx="7172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66" name="Google Shape;566;p15"/>
          <p:cNvSpPr txBox="1">
            <a:spLocks noGrp="1"/>
          </p:cNvSpPr>
          <p:nvPr>
            <p:ph type="subTitle" idx="5"/>
          </p:nvPr>
        </p:nvSpPr>
        <p:spPr>
          <a:xfrm>
            <a:off x="7752535" y="5064064"/>
            <a:ext cx="3470800" cy="7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7" name="Google Shape;567;p15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6500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68" name="Google Shape;568;p15"/>
          <p:cNvSpPr txBox="1">
            <a:spLocks noGrp="1"/>
          </p:cNvSpPr>
          <p:nvPr>
            <p:ph type="title" idx="7"/>
          </p:nvPr>
        </p:nvSpPr>
        <p:spPr>
          <a:xfrm>
            <a:off x="1832900" y="1863617"/>
            <a:ext cx="3470800" cy="703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569" name="Google Shape;569;p15"/>
          <p:cNvSpPr txBox="1">
            <a:spLocks noGrp="1"/>
          </p:cNvSpPr>
          <p:nvPr>
            <p:ph type="title" idx="8" hasCustomPrompt="1"/>
          </p:nvPr>
        </p:nvSpPr>
        <p:spPr>
          <a:xfrm>
            <a:off x="960000" y="1879151"/>
            <a:ext cx="7172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70" name="Google Shape;570;p15"/>
          <p:cNvSpPr txBox="1">
            <a:spLocks noGrp="1"/>
          </p:cNvSpPr>
          <p:nvPr>
            <p:ph type="subTitle" idx="9"/>
          </p:nvPr>
        </p:nvSpPr>
        <p:spPr>
          <a:xfrm>
            <a:off x="1832901" y="2519697"/>
            <a:ext cx="3470800" cy="7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1" name="Google Shape;571;p15"/>
          <p:cNvSpPr txBox="1">
            <a:spLocks noGrp="1"/>
          </p:cNvSpPr>
          <p:nvPr>
            <p:ph type="title" idx="13"/>
          </p:nvPr>
        </p:nvSpPr>
        <p:spPr>
          <a:xfrm>
            <a:off x="1832909" y="4423217"/>
            <a:ext cx="3470800" cy="703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572" name="Google Shape;572;p15"/>
          <p:cNvSpPr txBox="1">
            <a:spLocks noGrp="1"/>
          </p:cNvSpPr>
          <p:nvPr>
            <p:ph type="title" idx="14" hasCustomPrompt="1"/>
          </p:nvPr>
        </p:nvSpPr>
        <p:spPr>
          <a:xfrm>
            <a:off x="960000" y="4423517"/>
            <a:ext cx="7172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73" name="Google Shape;573;p15"/>
          <p:cNvSpPr txBox="1">
            <a:spLocks noGrp="1"/>
          </p:cNvSpPr>
          <p:nvPr>
            <p:ph type="subTitle" idx="15"/>
          </p:nvPr>
        </p:nvSpPr>
        <p:spPr>
          <a:xfrm>
            <a:off x="1832901" y="5064064"/>
            <a:ext cx="3470800" cy="7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23584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2" name="Google Shape;792;p22"/>
          <p:cNvGrpSpPr/>
          <p:nvPr/>
        </p:nvGrpSpPr>
        <p:grpSpPr>
          <a:xfrm>
            <a:off x="1" y="-651266"/>
            <a:ext cx="12192036" cy="3951897"/>
            <a:chOff x="0" y="-488450"/>
            <a:chExt cx="9144027" cy="2963923"/>
          </a:xfrm>
        </p:grpSpPr>
        <p:sp>
          <p:nvSpPr>
            <p:cNvPr id="793" name="Google Shape;793;p22"/>
            <p:cNvSpPr/>
            <p:nvPr/>
          </p:nvSpPr>
          <p:spPr>
            <a:xfrm>
              <a:off x="0" y="-336050"/>
              <a:ext cx="9141996" cy="2811523"/>
            </a:xfrm>
            <a:custGeom>
              <a:avLst/>
              <a:gdLst/>
              <a:ahLst/>
              <a:cxnLst/>
              <a:rect l="l" t="t" r="r" b="b"/>
              <a:pathLst>
                <a:path w="94530" h="34377" extrusionOk="0">
                  <a:moveTo>
                    <a:pt x="0" y="0"/>
                  </a:moveTo>
                  <a:lnTo>
                    <a:pt x="0" y="34376"/>
                  </a:lnTo>
                  <a:cubicBezTo>
                    <a:pt x="433" y="33623"/>
                    <a:pt x="773" y="32768"/>
                    <a:pt x="1185" y="32091"/>
                  </a:cubicBezTo>
                  <a:cubicBezTo>
                    <a:pt x="2271" y="30308"/>
                    <a:pt x="3353" y="28322"/>
                    <a:pt x="5212" y="27236"/>
                  </a:cubicBezTo>
                  <a:cubicBezTo>
                    <a:pt x="7143" y="26110"/>
                    <a:pt x="9809" y="26116"/>
                    <a:pt x="11524" y="24721"/>
                  </a:cubicBezTo>
                  <a:cubicBezTo>
                    <a:pt x="13132" y="23416"/>
                    <a:pt x="13808" y="21103"/>
                    <a:pt x="15424" y="19798"/>
                  </a:cubicBezTo>
                  <a:cubicBezTo>
                    <a:pt x="16189" y="19181"/>
                    <a:pt x="17080" y="18935"/>
                    <a:pt x="18050" y="18935"/>
                  </a:cubicBezTo>
                  <a:cubicBezTo>
                    <a:pt x="21237" y="18935"/>
                    <a:pt x="25278" y="21588"/>
                    <a:pt x="28531" y="22423"/>
                  </a:cubicBezTo>
                  <a:cubicBezTo>
                    <a:pt x="32139" y="23347"/>
                    <a:pt x="35667" y="22612"/>
                    <a:pt x="39258" y="23323"/>
                  </a:cubicBezTo>
                  <a:cubicBezTo>
                    <a:pt x="41466" y="23761"/>
                    <a:pt x="44634" y="25194"/>
                    <a:pt x="47336" y="25194"/>
                  </a:cubicBezTo>
                  <a:cubicBezTo>
                    <a:pt x="48682" y="25194"/>
                    <a:pt x="49913" y="24839"/>
                    <a:pt x="50853" y="23828"/>
                  </a:cubicBezTo>
                  <a:cubicBezTo>
                    <a:pt x="51750" y="22866"/>
                    <a:pt x="51736" y="21419"/>
                    <a:pt x="52234" y="20276"/>
                  </a:cubicBezTo>
                  <a:cubicBezTo>
                    <a:pt x="53513" y="17341"/>
                    <a:pt x="56248" y="15039"/>
                    <a:pt x="58749" y="13177"/>
                  </a:cubicBezTo>
                  <a:cubicBezTo>
                    <a:pt x="61470" y="11149"/>
                    <a:pt x="63838" y="9633"/>
                    <a:pt x="66727" y="9633"/>
                  </a:cubicBezTo>
                  <a:cubicBezTo>
                    <a:pt x="67748" y="9633"/>
                    <a:pt x="68835" y="9822"/>
                    <a:pt x="70025" y="10246"/>
                  </a:cubicBezTo>
                  <a:cubicBezTo>
                    <a:pt x="71133" y="10639"/>
                    <a:pt x="73675" y="11507"/>
                    <a:pt x="76327" y="11507"/>
                  </a:cubicBezTo>
                  <a:cubicBezTo>
                    <a:pt x="78084" y="11507"/>
                    <a:pt x="79891" y="11126"/>
                    <a:pt x="81360" y="9971"/>
                  </a:cubicBezTo>
                  <a:cubicBezTo>
                    <a:pt x="82979" y="8697"/>
                    <a:pt x="83583" y="6477"/>
                    <a:pt x="85535" y="5615"/>
                  </a:cubicBezTo>
                  <a:cubicBezTo>
                    <a:pt x="87071" y="4938"/>
                    <a:pt x="88864" y="5227"/>
                    <a:pt x="90493" y="5051"/>
                  </a:cubicBezTo>
                  <a:cubicBezTo>
                    <a:pt x="91988" y="4893"/>
                    <a:pt x="93389" y="4323"/>
                    <a:pt x="94530" y="3412"/>
                  </a:cubicBezTo>
                  <a:lnTo>
                    <a:pt x="94530" y="0"/>
                  </a:ln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2"/>
            <p:cNvSpPr/>
            <p:nvPr/>
          </p:nvSpPr>
          <p:spPr>
            <a:xfrm>
              <a:off x="0" y="-336050"/>
              <a:ext cx="9141996" cy="2495587"/>
            </a:xfrm>
            <a:custGeom>
              <a:avLst/>
              <a:gdLst/>
              <a:ahLst/>
              <a:cxnLst/>
              <a:rect l="l" t="t" r="r" b="b"/>
              <a:pathLst>
                <a:path w="94530" h="30514" extrusionOk="0">
                  <a:moveTo>
                    <a:pt x="0" y="0"/>
                  </a:moveTo>
                  <a:lnTo>
                    <a:pt x="0" y="30514"/>
                  </a:lnTo>
                  <a:cubicBezTo>
                    <a:pt x="0" y="30514"/>
                    <a:pt x="6604" y="17784"/>
                    <a:pt x="18705" y="17152"/>
                  </a:cubicBezTo>
                  <a:cubicBezTo>
                    <a:pt x="19306" y="17121"/>
                    <a:pt x="19890" y="17106"/>
                    <a:pt x="20459" y="17106"/>
                  </a:cubicBezTo>
                  <a:cubicBezTo>
                    <a:pt x="29960" y="17106"/>
                    <a:pt x="35106" y="21218"/>
                    <a:pt x="42966" y="21218"/>
                  </a:cubicBezTo>
                  <a:cubicBezTo>
                    <a:pt x="44102" y="21218"/>
                    <a:pt x="45295" y="21132"/>
                    <a:pt x="46565" y="20935"/>
                  </a:cubicBezTo>
                  <a:cubicBezTo>
                    <a:pt x="56962" y="19326"/>
                    <a:pt x="54234" y="5566"/>
                    <a:pt x="63797" y="5566"/>
                  </a:cubicBezTo>
                  <a:cubicBezTo>
                    <a:pt x="63975" y="5566"/>
                    <a:pt x="64157" y="5571"/>
                    <a:pt x="64343" y="5580"/>
                  </a:cubicBezTo>
                  <a:cubicBezTo>
                    <a:pt x="66851" y="5711"/>
                    <a:pt x="69662" y="5840"/>
                    <a:pt x="72564" y="5840"/>
                  </a:cubicBezTo>
                  <a:cubicBezTo>
                    <a:pt x="80697" y="5840"/>
                    <a:pt x="89554" y="4827"/>
                    <a:pt x="94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2"/>
            <p:cNvSpPr/>
            <p:nvPr/>
          </p:nvSpPr>
          <p:spPr>
            <a:xfrm>
              <a:off x="0" y="-336050"/>
              <a:ext cx="9141996" cy="2495587"/>
            </a:xfrm>
            <a:custGeom>
              <a:avLst/>
              <a:gdLst/>
              <a:ahLst/>
              <a:cxnLst/>
              <a:rect l="l" t="t" r="r" b="b"/>
              <a:pathLst>
                <a:path w="94530" h="30514" extrusionOk="0">
                  <a:moveTo>
                    <a:pt x="82266" y="478"/>
                  </a:moveTo>
                  <a:cubicBezTo>
                    <a:pt x="82805" y="478"/>
                    <a:pt x="83171" y="756"/>
                    <a:pt x="83377" y="1237"/>
                  </a:cubicBezTo>
                  <a:cubicBezTo>
                    <a:pt x="83763" y="2137"/>
                    <a:pt x="82386" y="3260"/>
                    <a:pt x="80606" y="3260"/>
                  </a:cubicBezTo>
                  <a:cubicBezTo>
                    <a:pt x="80007" y="3260"/>
                    <a:pt x="79363" y="3133"/>
                    <a:pt x="78725" y="2828"/>
                  </a:cubicBezTo>
                  <a:cubicBezTo>
                    <a:pt x="77852" y="2409"/>
                    <a:pt x="77794" y="1265"/>
                    <a:pt x="78869" y="1104"/>
                  </a:cubicBezTo>
                  <a:cubicBezTo>
                    <a:pt x="79171" y="1058"/>
                    <a:pt x="79410" y="1050"/>
                    <a:pt x="79619" y="1050"/>
                  </a:cubicBezTo>
                  <a:cubicBezTo>
                    <a:pt x="79740" y="1050"/>
                    <a:pt x="79851" y="1053"/>
                    <a:pt x="79960" y="1053"/>
                  </a:cubicBezTo>
                  <a:cubicBezTo>
                    <a:pt x="80317" y="1053"/>
                    <a:pt x="80641" y="1022"/>
                    <a:pt x="81171" y="763"/>
                  </a:cubicBezTo>
                  <a:cubicBezTo>
                    <a:pt x="81594" y="568"/>
                    <a:pt x="81958" y="478"/>
                    <a:pt x="82266" y="478"/>
                  </a:cubicBezTo>
                  <a:close/>
                  <a:moveTo>
                    <a:pt x="28271" y="7419"/>
                  </a:moveTo>
                  <a:cubicBezTo>
                    <a:pt x="29152" y="7419"/>
                    <a:pt x="30200" y="7776"/>
                    <a:pt x="30871" y="8198"/>
                  </a:cubicBezTo>
                  <a:cubicBezTo>
                    <a:pt x="31582" y="8649"/>
                    <a:pt x="32197" y="9061"/>
                    <a:pt x="32997" y="9383"/>
                  </a:cubicBezTo>
                  <a:cubicBezTo>
                    <a:pt x="33640" y="9645"/>
                    <a:pt x="34358" y="9806"/>
                    <a:pt x="34970" y="10140"/>
                  </a:cubicBezTo>
                  <a:cubicBezTo>
                    <a:pt x="36361" y="10902"/>
                    <a:pt x="35794" y="12517"/>
                    <a:pt x="34444" y="12933"/>
                  </a:cubicBezTo>
                  <a:cubicBezTo>
                    <a:pt x="34108" y="13037"/>
                    <a:pt x="33748" y="13084"/>
                    <a:pt x="33373" y="13084"/>
                  </a:cubicBezTo>
                  <a:cubicBezTo>
                    <a:pt x="30684" y="13084"/>
                    <a:pt x="27262" y="10647"/>
                    <a:pt x="26710" y="9209"/>
                  </a:cubicBezTo>
                  <a:cubicBezTo>
                    <a:pt x="26491" y="7876"/>
                    <a:pt x="27274" y="7419"/>
                    <a:pt x="28271" y="7419"/>
                  </a:cubicBezTo>
                  <a:close/>
                  <a:moveTo>
                    <a:pt x="38767" y="11448"/>
                  </a:moveTo>
                  <a:cubicBezTo>
                    <a:pt x="39217" y="11448"/>
                    <a:pt x="39833" y="11640"/>
                    <a:pt x="40639" y="12184"/>
                  </a:cubicBezTo>
                  <a:cubicBezTo>
                    <a:pt x="41140" y="12524"/>
                    <a:pt x="41989" y="13276"/>
                    <a:pt x="41460" y="13874"/>
                  </a:cubicBezTo>
                  <a:cubicBezTo>
                    <a:pt x="41136" y="14242"/>
                    <a:pt x="40630" y="14376"/>
                    <a:pt x="40104" y="14376"/>
                  </a:cubicBezTo>
                  <a:cubicBezTo>
                    <a:pt x="39574" y="14376"/>
                    <a:pt x="39025" y="14241"/>
                    <a:pt x="38622" y="14074"/>
                  </a:cubicBezTo>
                  <a:cubicBezTo>
                    <a:pt x="37756" y="13713"/>
                    <a:pt x="38024" y="13088"/>
                    <a:pt x="37794" y="12363"/>
                  </a:cubicBezTo>
                  <a:cubicBezTo>
                    <a:pt x="37693" y="12045"/>
                    <a:pt x="37973" y="11448"/>
                    <a:pt x="38767" y="11448"/>
                  </a:cubicBezTo>
                  <a:close/>
                  <a:moveTo>
                    <a:pt x="55358" y="0"/>
                  </a:moveTo>
                  <a:cubicBezTo>
                    <a:pt x="52702" y="860"/>
                    <a:pt x="50311" y="2127"/>
                    <a:pt x="48923" y="4447"/>
                  </a:cubicBezTo>
                  <a:cubicBezTo>
                    <a:pt x="47961" y="6058"/>
                    <a:pt x="47964" y="7690"/>
                    <a:pt x="46236" y="8772"/>
                  </a:cubicBezTo>
                  <a:cubicBezTo>
                    <a:pt x="45027" y="9528"/>
                    <a:pt x="43540" y="9809"/>
                    <a:pt x="42006" y="9809"/>
                  </a:cubicBezTo>
                  <a:cubicBezTo>
                    <a:pt x="40075" y="9809"/>
                    <a:pt x="38070" y="9363"/>
                    <a:pt x="36457" y="8861"/>
                  </a:cubicBezTo>
                  <a:cubicBezTo>
                    <a:pt x="32479" y="7628"/>
                    <a:pt x="28988" y="4550"/>
                    <a:pt x="24854" y="3879"/>
                  </a:cubicBezTo>
                  <a:cubicBezTo>
                    <a:pt x="24391" y="3804"/>
                    <a:pt x="23933" y="3768"/>
                    <a:pt x="23479" y="3768"/>
                  </a:cubicBezTo>
                  <a:cubicBezTo>
                    <a:pt x="21754" y="3768"/>
                    <a:pt x="20103" y="4287"/>
                    <a:pt x="18578" y="5144"/>
                  </a:cubicBezTo>
                  <a:cubicBezTo>
                    <a:pt x="16492" y="6319"/>
                    <a:pt x="15812" y="7563"/>
                    <a:pt x="14520" y="9439"/>
                  </a:cubicBezTo>
                  <a:cubicBezTo>
                    <a:pt x="13190" y="11359"/>
                    <a:pt x="10991" y="12026"/>
                    <a:pt x="8751" y="12112"/>
                  </a:cubicBezTo>
                  <a:cubicBezTo>
                    <a:pt x="8652" y="12116"/>
                    <a:pt x="8554" y="12118"/>
                    <a:pt x="8457" y="12118"/>
                  </a:cubicBezTo>
                  <a:cubicBezTo>
                    <a:pt x="6622" y="12118"/>
                    <a:pt x="5067" y="11476"/>
                    <a:pt x="3299" y="11342"/>
                  </a:cubicBezTo>
                  <a:cubicBezTo>
                    <a:pt x="3155" y="11331"/>
                    <a:pt x="3013" y="11325"/>
                    <a:pt x="2872" y="11325"/>
                  </a:cubicBezTo>
                  <a:cubicBezTo>
                    <a:pt x="1797" y="11325"/>
                    <a:pt x="821" y="11643"/>
                    <a:pt x="0" y="12180"/>
                  </a:cubicBezTo>
                  <a:lnTo>
                    <a:pt x="0" y="30514"/>
                  </a:lnTo>
                  <a:cubicBezTo>
                    <a:pt x="0" y="30514"/>
                    <a:pt x="6604" y="17784"/>
                    <a:pt x="18705" y="17152"/>
                  </a:cubicBezTo>
                  <a:cubicBezTo>
                    <a:pt x="19306" y="17121"/>
                    <a:pt x="19890" y="17106"/>
                    <a:pt x="20459" y="17106"/>
                  </a:cubicBezTo>
                  <a:cubicBezTo>
                    <a:pt x="29960" y="17106"/>
                    <a:pt x="35106" y="21218"/>
                    <a:pt x="42966" y="21218"/>
                  </a:cubicBezTo>
                  <a:cubicBezTo>
                    <a:pt x="44102" y="21218"/>
                    <a:pt x="45295" y="21132"/>
                    <a:pt x="46565" y="20935"/>
                  </a:cubicBezTo>
                  <a:cubicBezTo>
                    <a:pt x="56962" y="19326"/>
                    <a:pt x="54234" y="5566"/>
                    <a:pt x="63797" y="5566"/>
                  </a:cubicBezTo>
                  <a:cubicBezTo>
                    <a:pt x="63975" y="5566"/>
                    <a:pt x="64157" y="5571"/>
                    <a:pt x="64343" y="5580"/>
                  </a:cubicBezTo>
                  <a:cubicBezTo>
                    <a:pt x="66851" y="5711"/>
                    <a:pt x="69662" y="5840"/>
                    <a:pt x="72564" y="5840"/>
                  </a:cubicBezTo>
                  <a:cubicBezTo>
                    <a:pt x="80697" y="5840"/>
                    <a:pt x="89554" y="4827"/>
                    <a:pt x="945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2"/>
            <p:cNvSpPr/>
            <p:nvPr/>
          </p:nvSpPr>
          <p:spPr>
            <a:xfrm>
              <a:off x="0" y="-336050"/>
              <a:ext cx="9144027" cy="2712318"/>
            </a:xfrm>
            <a:custGeom>
              <a:avLst/>
              <a:gdLst/>
              <a:ahLst/>
              <a:cxnLst/>
              <a:rect l="l" t="t" r="r" b="b"/>
              <a:pathLst>
                <a:path w="94551" h="33164" extrusionOk="0">
                  <a:moveTo>
                    <a:pt x="91444" y="0"/>
                  </a:moveTo>
                  <a:cubicBezTo>
                    <a:pt x="91444" y="0"/>
                    <a:pt x="86459" y="4064"/>
                    <a:pt x="80493" y="4064"/>
                  </a:cubicBezTo>
                  <a:cubicBezTo>
                    <a:pt x="80238" y="4064"/>
                    <a:pt x="79980" y="4056"/>
                    <a:pt x="79722" y="4041"/>
                  </a:cubicBezTo>
                  <a:cubicBezTo>
                    <a:pt x="74914" y="3753"/>
                    <a:pt x="71867" y="2658"/>
                    <a:pt x="67952" y="2658"/>
                  </a:cubicBezTo>
                  <a:cubicBezTo>
                    <a:pt x="66732" y="2658"/>
                    <a:pt x="65429" y="2764"/>
                    <a:pt x="63961" y="3034"/>
                  </a:cubicBezTo>
                  <a:cubicBezTo>
                    <a:pt x="57784" y="4168"/>
                    <a:pt x="57155" y="9841"/>
                    <a:pt x="54383" y="10847"/>
                  </a:cubicBezTo>
                  <a:cubicBezTo>
                    <a:pt x="51609" y="11857"/>
                    <a:pt x="54760" y="15506"/>
                    <a:pt x="48332" y="16582"/>
                  </a:cubicBezTo>
                  <a:cubicBezTo>
                    <a:pt x="44291" y="17258"/>
                    <a:pt x="42763" y="19013"/>
                    <a:pt x="39201" y="19013"/>
                  </a:cubicBezTo>
                  <a:cubicBezTo>
                    <a:pt x="37093" y="19013"/>
                    <a:pt x="34273" y="18398"/>
                    <a:pt x="29799" y="16582"/>
                  </a:cubicBezTo>
                  <a:cubicBezTo>
                    <a:pt x="25948" y="15019"/>
                    <a:pt x="23494" y="14530"/>
                    <a:pt x="21546" y="14530"/>
                  </a:cubicBezTo>
                  <a:cubicBezTo>
                    <a:pt x="18391" y="14530"/>
                    <a:pt x="16564" y="15813"/>
                    <a:pt x="12279" y="15891"/>
                  </a:cubicBezTo>
                  <a:cubicBezTo>
                    <a:pt x="7108" y="15988"/>
                    <a:pt x="9926" y="20303"/>
                    <a:pt x="4964" y="20808"/>
                  </a:cubicBezTo>
                  <a:cubicBezTo>
                    <a:pt x="0" y="21313"/>
                    <a:pt x="0" y="24113"/>
                    <a:pt x="0" y="24113"/>
                  </a:cubicBezTo>
                  <a:lnTo>
                    <a:pt x="0" y="33163"/>
                  </a:lnTo>
                  <a:cubicBezTo>
                    <a:pt x="0" y="33163"/>
                    <a:pt x="3450" y="24646"/>
                    <a:pt x="8366" y="24113"/>
                  </a:cubicBezTo>
                  <a:cubicBezTo>
                    <a:pt x="13031" y="23608"/>
                    <a:pt x="13724" y="18365"/>
                    <a:pt x="18518" y="18365"/>
                  </a:cubicBezTo>
                  <a:cubicBezTo>
                    <a:pt x="18777" y="18365"/>
                    <a:pt x="19049" y="18381"/>
                    <a:pt x="19333" y="18413"/>
                  </a:cubicBezTo>
                  <a:cubicBezTo>
                    <a:pt x="24883" y="19042"/>
                    <a:pt x="28160" y="21818"/>
                    <a:pt x="32066" y="22069"/>
                  </a:cubicBezTo>
                  <a:cubicBezTo>
                    <a:pt x="32745" y="22113"/>
                    <a:pt x="33450" y="22126"/>
                    <a:pt x="34171" y="22126"/>
                  </a:cubicBezTo>
                  <a:cubicBezTo>
                    <a:pt x="35281" y="22126"/>
                    <a:pt x="36429" y="22094"/>
                    <a:pt x="37576" y="22094"/>
                  </a:cubicBezTo>
                  <a:cubicBezTo>
                    <a:pt x="39978" y="22094"/>
                    <a:pt x="42377" y="22232"/>
                    <a:pt x="44421" y="23079"/>
                  </a:cubicBezTo>
                  <a:cubicBezTo>
                    <a:pt x="45569" y="23553"/>
                    <a:pt x="46852" y="23767"/>
                    <a:pt x="48117" y="23767"/>
                  </a:cubicBezTo>
                  <a:cubicBezTo>
                    <a:pt x="50882" y="23767"/>
                    <a:pt x="53556" y="22744"/>
                    <a:pt x="54506" y="21186"/>
                  </a:cubicBezTo>
                  <a:cubicBezTo>
                    <a:pt x="55894" y="18918"/>
                    <a:pt x="54760" y="14884"/>
                    <a:pt x="56777" y="12867"/>
                  </a:cubicBezTo>
                  <a:cubicBezTo>
                    <a:pt x="58559" y="11083"/>
                    <a:pt x="61324" y="7632"/>
                    <a:pt x="65593" y="7632"/>
                  </a:cubicBezTo>
                  <a:cubicBezTo>
                    <a:pt x="66158" y="7632"/>
                    <a:pt x="66748" y="7692"/>
                    <a:pt x="67366" y="7824"/>
                  </a:cubicBezTo>
                  <a:cubicBezTo>
                    <a:pt x="71935" y="8803"/>
                    <a:pt x="73644" y="10344"/>
                    <a:pt x="76314" y="10344"/>
                  </a:cubicBezTo>
                  <a:cubicBezTo>
                    <a:pt x="76738" y="10344"/>
                    <a:pt x="77186" y="10305"/>
                    <a:pt x="77673" y="10219"/>
                  </a:cubicBezTo>
                  <a:cubicBezTo>
                    <a:pt x="81233" y="9590"/>
                    <a:pt x="82494" y="7068"/>
                    <a:pt x="85772" y="6814"/>
                  </a:cubicBezTo>
                  <a:cubicBezTo>
                    <a:pt x="89050" y="6563"/>
                    <a:pt x="91861" y="5165"/>
                    <a:pt x="94550" y="2017"/>
                  </a:cubicBezTo>
                  <a:lnTo>
                    <a:pt x="945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2"/>
            <p:cNvSpPr/>
            <p:nvPr/>
          </p:nvSpPr>
          <p:spPr>
            <a:xfrm>
              <a:off x="3259601" y="867698"/>
              <a:ext cx="146612" cy="94707"/>
            </a:xfrm>
            <a:custGeom>
              <a:avLst/>
              <a:gdLst/>
              <a:ahLst/>
              <a:cxnLst/>
              <a:rect l="l" t="t" r="r" b="b"/>
              <a:pathLst>
                <a:path w="1516" h="1158" extrusionOk="0">
                  <a:moveTo>
                    <a:pt x="756" y="0"/>
                  </a:moveTo>
                  <a:cubicBezTo>
                    <a:pt x="340" y="0"/>
                    <a:pt x="1" y="257"/>
                    <a:pt x="1" y="581"/>
                  </a:cubicBezTo>
                  <a:cubicBezTo>
                    <a:pt x="1" y="900"/>
                    <a:pt x="340" y="1158"/>
                    <a:pt x="756" y="1158"/>
                  </a:cubicBezTo>
                  <a:cubicBezTo>
                    <a:pt x="1176" y="1158"/>
                    <a:pt x="1516" y="900"/>
                    <a:pt x="1516" y="581"/>
                  </a:cubicBezTo>
                  <a:cubicBezTo>
                    <a:pt x="1516" y="257"/>
                    <a:pt x="1176" y="0"/>
                    <a:pt x="7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2"/>
            <p:cNvSpPr/>
            <p:nvPr/>
          </p:nvSpPr>
          <p:spPr>
            <a:xfrm>
              <a:off x="3519750" y="962323"/>
              <a:ext cx="109766" cy="55123"/>
            </a:xfrm>
            <a:custGeom>
              <a:avLst/>
              <a:gdLst/>
              <a:ahLst/>
              <a:cxnLst/>
              <a:rect l="l" t="t" r="r" b="b"/>
              <a:pathLst>
                <a:path w="1135" h="674" extrusionOk="0">
                  <a:moveTo>
                    <a:pt x="568" y="1"/>
                  </a:moveTo>
                  <a:cubicBezTo>
                    <a:pt x="255" y="1"/>
                    <a:pt x="1" y="152"/>
                    <a:pt x="1" y="337"/>
                  </a:cubicBezTo>
                  <a:cubicBezTo>
                    <a:pt x="1" y="523"/>
                    <a:pt x="255" y="674"/>
                    <a:pt x="568" y="674"/>
                  </a:cubicBezTo>
                  <a:cubicBezTo>
                    <a:pt x="880" y="674"/>
                    <a:pt x="1134" y="523"/>
                    <a:pt x="1134" y="337"/>
                  </a:cubicBezTo>
                  <a:cubicBezTo>
                    <a:pt x="1134" y="152"/>
                    <a:pt x="880" y="1"/>
                    <a:pt x="5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2"/>
            <p:cNvSpPr/>
            <p:nvPr/>
          </p:nvSpPr>
          <p:spPr>
            <a:xfrm>
              <a:off x="3519750" y="867698"/>
              <a:ext cx="109766" cy="47517"/>
            </a:xfrm>
            <a:custGeom>
              <a:avLst/>
              <a:gdLst/>
              <a:ahLst/>
              <a:cxnLst/>
              <a:rect l="l" t="t" r="r" b="b"/>
              <a:pathLst>
                <a:path w="1135" h="581" extrusionOk="0">
                  <a:moveTo>
                    <a:pt x="568" y="0"/>
                  </a:moveTo>
                  <a:cubicBezTo>
                    <a:pt x="255" y="0"/>
                    <a:pt x="1" y="130"/>
                    <a:pt x="1" y="289"/>
                  </a:cubicBezTo>
                  <a:cubicBezTo>
                    <a:pt x="1" y="450"/>
                    <a:pt x="255" y="581"/>
                    <a:pt x="568" y="581"/>
                  </a:cubicBezTo>
                  <a:cubicBezTo>
                    <a:pt x="880" y="581"/>
                    <a:pt x="1134" y="450"/>
                    <a:pt x="1134" y="289"/>
                  </a:cubicBezTo>
                  <a:cubicBezTo>
                    <a:pt x="1134" y="130"/>
                    <a:pt x="880" y="0"/>
                    <a:pt x="5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2"/>
            <p:cNvSpPr/>
            <p:nvPr/>
          </p:nvSpPr>
          <p:spPr>
            <a:xfrm>
              <a:off x="1422697" y="642464"/>
              <a:ext cx="158701" cy="100514"/>
            </a:xfrm>
            <a:custGeom>
              <a:avLst/>
              <a:gdLst/>
              <a:ahLst/>
              <a:cxnLst/>
              <a:rect l="l" t="t" r="r" b="b"/>
              <a:pathLst>
                <a:path w="1641" h="1229" extrusionOk="0">
                  <a:moveTo>
                    <a:pt x="880" y="1"/>
                  </a:moveTo>
                  <a:cubicBezTo>
                    <a:pt x="831" y="1"/>
                    <a:pt x="781" y="5"/>
                    <a:pt x="730" y="12"/>
                  </a:cubicBezTo>
                  <a:cubicBezTo>
                    <a:pt x="307" y="74"/>
                    <a:pt x="1" y="397"/>
                    <a:pt x="53" y="730"/>
                  </a:cubicBezTo>
                  <a:cubicBezTo>
                    <a:pt x="95" y="1025"/>
                    <a:pt x="402" y="1229"/>
                    <a:pt x="766" y="1229"/>
                  </a:cubicBezTo>
                  <a:cubicBezTo>
                    <a:pt x="814" y="1229"/>
                    <a:pt x="862" y="1225"/>
                    <a:pt x="911" y="1218"/>
                  </a:cubicBezTo>
                  <a:cubicBezTo>
                    <a:pt x="1334" y="1153"/>
                    <a:pt x="1640" y="830"/>
                    <a:pt x="1588" y="500"/>
                  </a:cubicBezTo>
                  <a:cubicBezTo>
                    <a:pt x="1546" y="206"/>
                    <a:pt x="1243" y="1"/>
                    <a:pt x="8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2"/>
            <p:cNvSpPr/>
            <p:nvPr/>
          </p:nvSpPr>
          <p:spPr>
            <a:xfrm>
              <a:off x="1666695" y="625698"/>
              <a:ext cx="71179" cy="60276"/>
            </a:xfrm>
            <a:custGeom>
              <a:avLst/>
              <a:gdLst/>
              <a:ahLst/>
              <a:cxnLst/>
              <a:rect l="l" t="t" r="r" b="b"/>
              <a:pathLst>
                <a:path w="736" h="737" extrusionOk="0">
                  <a:moveTo>
                    <a:pt x="367" y="1"/>
                  </a:moveTo>
                  <a:cubicBezTo>
                    <a:pt x="165" y="1"/>
                    <a:pt x="0" y="165"/>
                    <a:pt x="0" y="368"/>
                  </a:cubicBezTo>
                  <a:cubicBezTo>
                    <a:pt x="0" y="571"/>
                    <a:pt x="165" y="736"/>
                    <a:pt x="367" y="736"/>
                  </a:cubicBezTo>
                  <a:cubicBezTo>
                    <a:pt x="570" y="736"/>
                    <a:pt x="735" y="571"/>
                    <a:pt x="735" y="368"/>
                  </a:cubicBezTo>
                  <a:cubicBezTo>
                    <a:pt x="735" y="165"/>
                    <a:pt x="570" y="1"/>
                    <a:pt x="3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2"/>
            <p:cNvSpPr/>
            <p:nvPr/>
          </p:nvSpPr>
          <p:spPr>
            <a:xfrm>
              <a:off x="1564957" y="563869"/>
              <a:ext cx="63248" cy="53242"/>
            </a:xfrm>
            <a:custGeom>
              <a:avLst/>
              <a:gdLst/>
              <a:ahLst/>
              <a:cxnLst/>
              <a:rect l="l" t="t" r="r" b="b"/>
              <a:pathLst>
                <a:path w="654" h="651" extrusionOk="0">
                  <a:moveTo>
                    <a:pt x="327" y="0"/>
                  </a:moveTo>
                  <a:cubicBezTo>
                    <a:pt x="149" y="0"/>
                    <a:pt x="1" y="145"/>
                    <a:pt x="1" y="324"/>
                  </a:cubicBezTo>
                  <a:cubicBezTo>
                    <a:pt x="1" y="506"/>
                    <a:pt x="149" y="650"/>
                    <a:pt x="327" y="650"/>
                  </a:cubicBezTo>
                  <a:cubicBezTo>
                    <a:pt x="506" y="650"/>
                    <a:pt x="653" y="506"/>
                    <a:pt x="653" y="324"/>
                  </a:cubicBezTo>
                  <a:cubicBezTo>
                    <a:pt x="653" y="145"/>
                    <a:pt x="506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2"/>
            <p:cNvSpPr/>
            <p:nvPr/>
          </p:nvSpPr>
          <p:spPr>
            <a:xfrm>
              <a:off x="617975" y="1156024"/>
              <a:ext cx="79496" cy="67227"/>
            </a:xfrm>
            <a:custGeom>
              <a:avLst/>
              <a:gdLst/>
              <a:ahLst/>
              <a:cxnLst/>
              <a:rect l="l" t="t" r="r" b="b"/>
              <a:pathLst>
                <a:path w="822" h="822" extrusionOk="0">
                  <a:moveTo>
                    <a:pt x="413" y="1"/>
                  </a:moveTo>
                  <a:cubicBezTo>
                    <a:pt x="186" y="1"/>
                    <a:pt x="1" y="183"/>
                    <a:pt x="1" y="410"/>
                  </a:cubicBezTo>
                  <a:cubicBezTo>
                    <a:pt x="1" y="636"/>
                    <a:pt x="186" y="822"/>
                    <a:pt x="413" y="822"/>
                  </a:cubicBezTo>
                  <a:cubicBezTo>
                    <a:pt x="636" y="822"/>
                    <a:pt x="821" y="636"/>
                    <a:pt x="821" y="410"/>
                  </a:cubicBezTo>
                  <a:cubicBezTo>
                    <a:pt x="821" y="183"/>
                    <a:pt x="636" y="1"/>
                    <a:pt x="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2"/>
            <p:cNvSpPr/>
            <p:nvPr/>
          </p:nvSpPr>
          <p:spPr>
            <a:xfrm>
              <a:off x="697374" y="1056329"/>
              <a:ext cx="45647" cy="38848"/>
            </a:xfrm>
            <a:custGeom>
              <a:avLst/>
              <a:gdLst/>
              <a:ahLst/>
              <a:cxnLst/>
              <a:rect l="l" t="t" r="r" b="b"/>
              <a:pathLst>
                <a:path w="472" h="475" extrusionOk="0">
                  <a:moveTo>
                    <a:pt x="238" y="0"/>
                  </a:moveTo>
                  <a:cubicBezTo>
                    <a:pt x="108" y="0"/>
                    <a:pt x="0" y="106"/>
                    <a:pt x="0" y="237"/>
                  </a:cubicBezTo>
                  <a:cubicBezTo>
                    <a:pt x="0" y="368"/>
                    <a:pt x="108" y="474"/>
                    <a:pt x="238" y="474"/>
                  </a:cubicBezTo>
                  <a:cubicBezTo>
                    <a:pt x="368" y="474"/>
                    <a:pt x="471" y="368"/>
                    <a:pt x="471" y="237"/>
                  </a:cubicBezTo>
                  <a:cubicBezTo>
                    <a:pt x="471" y="106"/>
                    <a:pt x="368" y="0"/>
                    <a:pt x="2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2"/>
            <p:cNvSpPr/>
            <p:nvPr/>
          </p:nvSpPr>
          <p:spPr>
            <a:xfrm>
              <a:off x="260439" y="1189474"/>
              <a:ext cx="252026" cy="131592"/>
            </a:xfrm>
            <a:custGeom>
              <a:avLst/>
              <a:gdLst/>
              <a:ahLst/>
              <a:cxnLst/>
              <a:rect l="l" t="t" r="r" b="b"/>
              <a:pathLst>
                <a:path w="2606" h="1609" extrusionOk="0">
                  <a:moveTo>
                    <a:pt x="1302" y="1"/>
                  </a:moveTo>
                  <a:cubicBezTo>
                    <a:pt x="585" y="1"/>
                    <a:pt x="0" y="362"/>
                    <a:pt x="0" y="805"/>
                  </a:cubicBezTo>
                  <a:cubicBezTo>
                    <a:pt x="0" y="1248"/>
                    <a:pt x="585" y="1609"/>
                    <a:pt x="1302" y="1609"/>
                  </a:cubicBezTo>
                  <a:cubicBezTo>
                    <a:pt x="2024" y="1609"/>
                    <a:pt x="2605" y="1248"/>
                    <a:pt x="2605" y="805"/>
                  </a:cubicBezTo>
                  <a:cubicBezTo>
                    <a:pt x="2605" y="362"/>
                    <a:pt x="2024" y="1"/>
                    <a:pt x="13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2"/>
            <p:cNvSpPr/>
            <p:nvPr/>
          </p:nvSpPr>
          <p:spPr>
            <a:xfrm>
              <a:off x="463820" y="1125109"/>
              <a:ext cx="60927" cy="51525"/>
            </a:xfrm>
            <a:custGeom>
              <a:avLst/>
              <a:gdLst/>
              <a:ahLst/>
              <a:cxnLst/>
              <a:rect l="l" t="t" r="r" b="b"/>
              <a:pathLst>
                <a:path w="630" h="630" extrusionOk="0">
                  <a:moveTo>
                    <a:pt x="313" y="1"/>
                  </a:moveTo>
                  <a:cubicBezTo>
                    <a:pt x="141" y="1"/>
                    <a:pt x="0" y="142"/>
                    <a:pt x="0" y="317"/>
                  </a:cubicBezTo>
                  <a:cubicBezTo>
                    <a:pt x="0" y="489"/>
                    <a:pt x="141" y="629"/>
                    <a:pt x="313" y="629"/>
                  </a:cubicBezTo>
                  <a:cubicBezTo>
                    <a:pt x="488" y="629"/>
                    <a:pt x="629" y="489"/>
                    <a:pt x="629" y="317"/>
                  </a:cubicBezTo>
                  <a:cubicBezTo>
                    <a:pt x="629" y="142"/>
                    <a:pt x="48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2"/>
            <p:cNvSpPr/>
            <p:nvPr/>
          </p:nvSpPr>
          <p:spPr>
            <a:xfrm>
              <a:off x="7258547" y="-335595"/>
              <a:ext cx="166921" cy="113845"/>
            </a:xfrm>
            <a:custGeom>
              <a:avLst/>
              <a:gdLst/>
              <a:ahLst/>
              <a:cxnLst/>
              <a:rect l="l" t="t" r="r" b="b"/>
              <a:pathLst>
                <a:path w="1726" h="1392" extrusionOk="0">
                  <a:moveTo>
                    <a:pt x="863" y="1"/>
                  </a:moveTo>
                  <a:cubicBezTo>
                    <a:pt x="389" y="1"/>
                    <a:pt x="0" y="313"/>
                    <a:pt x="0" y="695"/>
                  </a:cubicBezTo>
                  <a:cubicBezTo>
                    <a:pt x="0" y="1079"/>
                    <a:pt x="389" y="1392"/>
                    <a:pt x="863" y="1392"/>
                  </a:cubicBezTo>
                  <a:cubicBezTo>
                    <a:pt x="1337" y="1392"/>
                    <a:pt x="1725" y="1079"/>
                    <a:pt x="1725" y="695"/>
                  </a:cubicBezTo>
                  <a:cubicBezTo>
                    <a:pt x="1725" y="313"/>
                    <a:pt x="1337" y="1"/>
                    <a:pt x="8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2"/>
            <p:cNvSpPr/>
            <p:nvPr/>
          </p:nvSpPr>
          <p:spPr>
            <a:xfrm>
              <a:off x="7506414" y="-236963"/>
              <a:ext cx="57252" cy="48171"/>
            </a:xfrm>
            <a:custGeom>
              <a:avLst/>
              <a:gdLst/>
              <a:ahLst/>
              <a:cxnLst/>
              <a:rect l="l" t="t" r="r" b="b"/>
              <a:pathLst>
                <a:path w="592" h="589" extrusionOk="0">
                  <a:moveTo>
                    <a:pt x="296" y="0"/>
                  </a:moveTo>
                  <a:cubicBezTo>
                    <a:pt x="135" y="0"/>
                    <a:pt x="1" y="131"/>
                    <a:pt x="1" y="293"/>
                  </a:cubicBezTo>
                  <a:cubicBezTo>
                    <a:pt x="1" y="458"/>
                    <a:pt x="135" y="588"/>
                    <a:pt x="296" y="588"/>
                  </a:cubicBezTo>
                  <a:cubicBezTo>
                    <a:pt x="458" y="588"/>
                    <a:pt x="591" y="458"/>
                    <a:pt x="591" y="293"/>
                  </a:cubicBezTo>
                  <a:cubicBezTo>
                    <a:pt x="591" y="131"/>
                    <a:pt x="458" y="0"/>
                    <a:pt x="2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2"/>
            <p:cNvSpPr/>
            <p:nvPr/>
          </p:nvSpPr>
          <p:spPr>
            <a:xfrm>
              <a:off x="7457866" y="-335595"/>
              <a:ext cx="48645" cy="41383"/>
            </a:xfrm>
            <a:custGeom>
              <a:avLst/>
              <a:gdLst/>
              <a:ahLst/>
              <a:cxnLst/>
              <a:rect l="l" t="t" r="r" b="b"/>
              <a:pathLst>
                <a:path w="503" h="506" extrusionOk="0">
                  <a:moveTo>
                    <a:pt x="252" y="1"/>
                  </a:moveTo>
                  <a:cubicBezTo>
                    <a:pt x="111" y="1"/>
                    <a:pt x="1" y="114"/>
                    <a:pt x="1" y="251"/>
                  </a:cubicBezTo>
                  <a:cubicBezTo>
                    <a:pt x="1" y="392"/>
                    <a:pt x="111" y="505"/>
                    <a:pt x="252" y="505"/>
                  </a:cubicBezTo>
                  <a:cubicBezTo>
                    <a:pt x="389" y="505"/>
                    <a:pt x="503" y="392"/>
                    <a:pt x="503" y="251"/>
                  </a:cubicBezTo>
                  <a:cubicBezTo>
                    <a:pt x="503" y="114"/>
                    <a:pt x="389" y="1"/>
                    <a:pt x="2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2"/>
            <p:cNvSpPr/>
            <p:nvPr/>
          </p:nvSpPr>
          <p:spPr>
            <a:xfrm>
              <a:off x="7128666" y="-353833"/>
              <a:ext cx="45937" cy="38848"/>
            </a:xfrm>
            <a:custGeom>
              <a:avLst/>
              <a:gdLst/>
              <a:ahLst/>
              <a:cxnLst/>
              <a:rect l="l" t="t" r="r" b="b"/>
              <a:pathLst>
                <a:path w="475" h="475" extrusionOk="0">
                  <a:moveTo>
                    <a:pt x="237" y="0"/>
                  </a:moveTo>
                  <a:cubicBezTo>
                    <a:pt x="106" y="0"/>
                    <a:pt x="0" y="107"/>
                    <a:pt x="0" y="238"/>
                  </a:cubicBezTo>
                  <a:cubicBezTo>
                    <a:pt x="0" y="368"/>
                    <a:pt x="106" y="474"/>
                    <a:pt x="237" y="474"/>
                  </a:cubicBezTo>
                  <a:cubicBezTo>
                    <a:pt x="368" y="474"/>
                    <a:pt x="474" y="368"/>
                    <a:pt x="474" y="238"/>
                  </a:cubicBezTo>
                  <a:cubicBezTo>
                    <a:pt x="474" y="107"/>
                    <a:pt x="368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2"/>
            <p:cNvSpPr/>
            <p:nvPr/>
          </p:nvSpPr>
          <p:spPr>
            <a:xfrm>
              <a:off x="6998398" y="-335595"/>
              <a:ext cx="67600" cy="56841"/>
            </a:xfrm>
            <a:custGeom>
              <a:avLst/>
              <a:gdLst/>
              <a:ahLst/>
              <a:cxnLst/>
              <a:rect l="l" t="t" r="r" b="b"/>
              <a:pathLst>
                <a:path w="699" h="695" extrusionOk="0">
                  <a:moveTo>
                    <a:pt x="351" y="1"/>
                  </a:moveTo>
                  <a:cubicBezTo>
                    <a:pt x="159" y="1"/>
                    <a:pt x="0" y="155"/>
                    <a:pt x="0" y="348"/>
                  </a:cubicBezTo>
                  <a:cubicBezTo>
                    <a:pt x="0" y="540"/>
                    <a:pt x="159" y="695"/>
                    <a:pt x="351" y="695"/>
                  </a:cubicBezTo>
                  <a:cubicBezTo>
                    <a:pt x="543" y="695"/>
                    <a:pt x="698" y="540"/>
                    <a:pt x="698" y="348"/>
                  </a:cubicBezTo>
                  <a:cubicBezTo>
                    <a:pt x="698" y="155"/>
                    <a:pt x="543" y="1"/>
                    <a:pt x="3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2"/>
            <p:cNvSpPr/>
            <p:nvPr/>
          </p:nvSpPr>
          <p:spPr>
            <a:xfrm>
              <a:off x="5153564" y="271654"/>
              <a:ext cx="138295" cy="78514"/>
            </a:xfrm>
            <a:custGeom>
              <a:avLst/>
              <a:gdLst/>
              <a:ahLst/>
              <a:cxnLst/>
              <a:rect l="l" t="t" r="r" b="b"/>
              <a:pathLst>
                <a:path w="1430" h="960" extrusionOk="0">
                  <a:moveTo>
                    <a:pt x="715" y="0"/>
                  </a:moveTo>
                  <a:cubicBezTo>
                    <a:pt x="320" y="0"/>
                    <a:pt x="1" y="213"/>
                    <a:pt x="1" y="478"/>
                  </a:cubicBezTo>
                  <a:cubicBezTo>
                    <a:pt x="1" y="743"/>
                    <a:pt x="320" y="959"/>
                    <a:pt x="715" y="959"/>
                  </a:cubicBezTo>
                  <a:cubicBezTo>
                    <a:pt x="1110" y="959"/>
                    <a:pt x="1430" y="743"/>
                    <a:pt x="1430" y="478"/>
                  </a:cubicBezTo>
                  <a:cubicBezTo>
                    <a:pt x="1430" y="213"/>
                    <a:pt x="1110" y="0"/>
                    <a:pt x="7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2"/>
            <p:cNvSpPr/>
            <p:nvPr/>
          </p:nvSpPr>
          <p:spPr>
            <a:xfrm>
              <a:off x="5324063" y="202791"/>
              <a:ext cx="61217" cy="51770"/>
            </a:xfrm>
            <a:custGeom>
              <a:avLst/>
              <a:gdLst/>
              <a:ahLst/>
              <a:cxnLst/>
              <a:rect l="l" t="t" r="r" b="b"/>
              <a:pathLst>
                <a:path w="633" h="633" extrusionOk="0">
                  <a:moveTo>
                    <a:pt x="316" y="0"/>
                  </a:moveTo>
                  <a:cubicBezTo>
                    <a:pt x="144" y="0"/>
                    <a:pt x="0" y="141"/>
                    <a:pt x="0" y="317"/>
                  </a:cubicBezTo>
                  <a:cubicBezTo>
                    <a:pt x="0" y="492"/>
                    <a:pt x="144" y="633"/>
                    <a:pt x="316" y="633"/>
                  </a:cubicBezTo>
                  <a:cubicBezTo>
                    <a:pt x="492" y="633"/>
                    <a:pt x="633" y="492"/>
                    <a:pt x="633" y="317"/>
                  </a:cubicBezTo>
                  <a:cubicBezTo>
                    <a:pt x="633" y="141"/>
                    <a:pt x="492" y="0"/>
                    <a:pt x="3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2"/>
            <p:cNvSpPr/>
            <p:nvPr/>
          </p:nvSpPr>
          <p:spPr>
            <a:xfrm>
              <a:off x="5153564" y="158137"/>
              <a:ext cx="36653" cy="30997"/>
            </a:xfrm>
            <a:custGeom>
              <a:avLst/>
              <a:gdLst/>
              <a:ahLst/>
              <a:cxnLst/>
              <a:rect l="l" t="t" r="r" b="b"/>
              <a:pathLst>
                <a:path w="379" h="379" extrusionOk="0">
                  <a:moveTo>
                    <a:pt x="190" y="1"/>
                  </a:moveTo>
                  <a:cubicBezTo>
                    <a:pt x="83" y="1"/>
                    <a:pt x="1" y="86"/>
                    <a:pt x="1" y="189"/>
                  </a:cubicBezTo>
                  <a:cubicBezTo>
                    <a:pt x="1" y="296"/>
                    <a:pt x="83" y="378"/>
                    <a:pt x="190" y="378"/>
                  </a:cubicBezTo>
                  <a:cubicBezTo>
                    <a:pt x="293" y="378"/>
                    <a:pt x="379" y="296"/>
                    <a:pt x="379" y="189"/>
                  </a:cubicBezTo>
                  <a:cubicBezTo>
                    <a:pt x="379" y="86"/>
                    <a:pt x="293" y="1"/>
                    <a:pt x="1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2"/>
            <p:cNvSpPr/>
            <p:nvPr/>
          </p:nvSpPr>
          <p:spPr>
            <a:xfrm>
              <a:off x="4820302" y="519215"/>
              <a:ext cx="136361" cy="114990"/>
            </a:xfrm>
            <a:custGeom>
              <a:avLst/>
              <a:gdLst/>
              <a:ahLst/>
              <a:cxnLst/>
              <a:rect l="l" t="t" r="r" b="b"/>
              <a:pathLst>
                <a:path w="1410" h="1406" extrusionOk="0">
                  <a:moveTo>
                    <a:pt x="705" y="0"/>
                  </a:moveTo>
                  <a:cubicBezTo>
                    <a:pt x="317" y="0"/>
                    <a:pt x="0" y="313"/>
                    <a:pt x="0" y="701"/>
                  </a:cubicBezTo>
                  <a:cubicBezTo>
                    <a:pt x="0" y="1093"/>
                    <a:pt x="317" y="1406"/>
                    <a:pt x="705" y="1406"/>
                  </a:cubicBezTo>
                  <a:cubicBezTo>
                    <a:pt x="1093" y="1406"/>
                    <a:pt x="1409" y="1093"/>
                    <a:pt x="1409" y="701"/>
                  </a:cubicBezTo>
                  <a:cubicBezTo>
                    <a:pt x="1409" y="313"/>
                    <a:pt x="1093" y="0"/>
                    <a:pt x="7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2"/>
            <p:cNvSpPr/>
            <p:nvPr/>
          </p:nvSpPr>
          <p:spPr>
            <a:xfrm>
              <a:off x="3427392" y="849951"/>
              <a:ext cx="48935" cy="41383"/>
            </a:xfrm>
            <a:custGeom>
              <a:avLst/>
              <a:gdLst/>
              <a:ahLst/>
              <a:cxnLst/>
              <a:rect l="l" t="t" r="r" b="b"/>
              <a:pathLst>
                <a:path w="506" h="506" extrusionOk="0">
                  <a:moveTo>
                    <a:pt x="255" y="0"/>
                  </a:moveTo>
                  <a:cubicBezTo>
                    <a:pt x="114" y="0"/>
                    <a:pt x="1" y="114"/>
                    <a:pt x="1" y="254"/>
                  </a:cubicBezTo>
                  <a:cubicBezTo>
                    <a:pt x="1" y="392"/>
                    <a:pt x="114" y="506"/>
                    <a:pt x="255" y="506"/>
                  </a:cubicBezTo>
                  <a:cubicBezTo>
                    <a:pt x="392" y="506"/>
                    <a:pt x="505" y="392"/>
                    <a:pt x="505" y="254"/>
                  </a:cubicBezTo>
                  <a:cubicBezTo>
                    <a:pt x="505" y="114"/>
                    <a:pt x="392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2"/>
            <p:cNvSpPr/>
            <p:nvPr/>
          </p:nvSpPr>
          <p:spPr>
            <a:xfrm>
              <a:off x="3793245" y="989884"/>
              <a:ext cx="46227" cy="39420"/>
            </a:xfrm>
            <a:custGeom>
              <a:avLst/>
              <a:gdLst/>
              <a:ahLst/>
              <a:cxnLst/>
              <a:rect l="l" t="t" r="r" b="b"/>
              <a:pathLst>
                <a:path w="478" h="482" extrusionOk="0">
                  <a:moveTo>
                    <a:pt x="238" y="0"/>
                  </a:moveTo>
                  <a:cubicBezTo>
                    <a:pt x="107" y="0"/>
                    <a:pt x="0" y="107"/>
                    <a:pt x="0" y="241"/>
                  </a:cubicBezTo>
                  <a:cubicBezTo>
                    <a:pt x="0" y="371"/>
                    <a:pt x="107" y="481"/>
                    <a:pt x="238" y="481"/>
                  </a:cubicBezTo>
                  <a:cubicBezTo>
                    <a:pt x="371" y="481"/>
                    <a:pt x="478" y="371"/>
                    <a:pt x="478" y="241"/>
                  </a:cubicBezTo>
                  <a:cubicBezTo>
                    <a:pt x="478" y="107"/>
                    <a:pt x="371" y="0"/>
                    <a:pt x="2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2"/>
            <p:cNvSpPr/>
            <p:nvPr/>
          </p:nvSpPr>
          <p:spPr>
            <a:xfrm>
              <a:off x="1839419" y="635840"/>
              <a:ext cx="42649" cy="36313"/>
            </a:xfrm>
            <a:custGeom>
              <a:avLst/>
              <a:gdLst/>
              <a:ahLst/>
              <a:cxnLst/>
              <a:rect l="l" t="t" r="r" b="b"/>
              <a:pathLst>
                <a:path w="441" h="444" extrusionOk="0">
                  <a:moveTo>
                    <a:pt x="221" y="0"/>
                  </a:moveTo>
                  <a:cubicBezTo>
                    <a:pt x="97" y="0"/>
                    <a:pt x="0" y="100"/>
                    <a:pt x="0" y="224"/>
                  </a:cubicBezTo>
                  <a:cubicBezTo>
                    <a:pt x="0" y="344"/>
                    <a:pt x="97" y="444"/>
                    <a:pt x="221" y="444"/>
                  </a:cubicBezTo>
                  <a:cubicBezTo>
                    <a:pt x="341" y="444"/>
                    <a:pt x="441" y="344"/>
                    <a:pt x="441" y="224"/>
                  </a:cubicBezTo>
                  <a:cubicBezTo>
                    <a:pt x="441" y="100"/>
                    <a:pt x="341" y="0"/>
                    <a:pt x="2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2"/>
            <p:cNvSpPr/>
            <p:nvPr/>
          </p:nvSpPr>
          <p:spPr>
            <a:xfrm>
              <a:off x="1702188" y="447899"/>
              <a:ext cx="102126" cy="86283"/>
            </a:xfrm>
            <a:custGeom>
              <a:avLst/>
              <a:gdLst/>
              <a:ahLst/>
              <a:cxnLst/>
              <a:rect l="l" t="t" r="r" b="b"/>
              <a:pathLst>
                <a:path w="1056" h="1055" extrusionOk="0">
                  <a:moveTo>
                    <a:pt x="530" y="0"/>
                  </a:moveTo>
                  <a:cubicBezTo>
                    <a:pt x="238" y="0"/>
                    <a:pt x="0" y="237"/>
                    <a:pt x="0" y="525"/>
                  </a:cubicBezTo>
                  <a:cubicBezTo>
                    <a:pt x="0" y="817"/>
                    <a:pt x="238" y="1055"/>
                    <a:pt x="530" y="1055"/>
                  </a:cubicBezTo>
                  <a:cubicBezTo>
                    <a:pt x="818" y="1055"/>
                    <a:pt x="1056" y="817"/>
                    <a:pt x="1056" y="525"/>
                  </a:cubicBezTo>
                  <a:cubicBezTo>
                    <a:pt x="1056" y="237"/>
                    <a:pt x="818" y="0"/>
                    <a:pt x="5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2"/>
            <p:cNvSpPr/>
            <p:nvPr/>
          </p:nvSpPr>
          <p:spPr>
            <a:xfrm>
              <a:off x="1625980" y="-488450"/>
              <a:ext cx="2108278" cy="509521"/>
            </a:xfrm>
            <a:custGeom>
              <a:avLst/>
              <a:gdLst/>
              <a:ahLst/>
              <a:cxnLst/>
              <a:rect l="l" t="t" r="r" b="b"/>
              <a:pathLst>
                <a:path w="21800" h="6230" extrusionOk="0">
                  <a:moveTo>
                    <a:pt x="1026" y="0"/>
                  </a:moveTo>
                  <a:cubicBezTo>
                    <a:pt x="758" y="258"/>
                    <a:pt x="534" y="568"/>
                    <a:pt x="393" y="935"/>
                  </a:cubicBezTo>
                  <a:cubicBezTo>
                    <a:pt x="0" y="1951"/>
                    <a:pt x="405" y="2870"/>
                    <a:pt x="1365" y="2870"/>
                  </a:cubicBezTo>
                  <a:cubicBezTo>
                    <a:pt x="1486" y="2870"/>
                    <a:pt x="1616" y="2855"/>
                    <a:pt x="1754" y="2825"/>
                  </a:cubicBezTo>
                  <a:cubicBezTo>
                    <a:pt x="3094" y="2523"/>
                    <a:pt x="4393" y="2035"/>
                    <a:pt x="5736" y="1729"/>
                  </a:cubicBezTo>
                  <a:cubicBezTo>
                    <a:pt x="6192" y="1626"/>
                    <a:pt x="6641" y="1580"/>
                    <a:pt x="7086" y="1580"/>
                  </a:cubicBezTo>
                  <a:cubicBezTo>
                    <a:pt x="8204" y="1580"/>
                    <a:pt x="9290" y="1874"/>
                    <a:pt x="10368" y="2309"/>
                  </a:cubicBezTo>
                  <a:cubicBezTo>
                    <a:pt x="12037" y="2983"/>
                    <a:pt x="13546" y="3945"/>
                    <a:pt x="15168" y="4715"/>
                  </a:cubicBezTo>
                  <a:cubicBezTo>
                    <a:pt x="16633" y="5408"/>
                    <a:pt x="18405" y="6230"/>
                    <a:pt x="20070" y="6230"/>
                  </a:cubicBezTo>
                  <a:cubicBezTo>
                    <a:pt x="20087" y="6230"/>
                    <a:pt x="20105" y="6230"/>
                    <a:pt x="20122" y="6229"/>
                  </a:cubicBezTo>
                  <a:cubicBezTo>
                    <a:pt x="21208" y="6216"/>
                    <a:pt x="21799" y="5364"/>
                    <a:pt x="21647" y="4337"/>
                  </a:cubicBezTo>
                  <a:cubicBezTo>
                    <a:pt x="21548" y="3657"/>
                    <a:pt x="20960" y="3237"/>
                    <a:pt x="20410" y="2897"/>
                  </a:cubicBezTo>
                  <a:cubicBezTo>
                    <a:pt x="19686" y="2457"/>
                    <a:pt x="17909" y="1158"/>
                    <a:pt x="19597" y="698"/>
                  </a:cubicBezTo>
                  <a:cubicBezTo>
                    <a:pt x="20077" y="568"/>
                    <a:pt x="20851" y="382"/>
                    <a:pt x="21335" y="0"/>
                  </a:cubicBezTo>
                  <a:lnTo>
                    <a:pt x="19435" y="0"/>
                  </a:lnTo>
                  <a:cubicBezTo>
                    <a:pt x="18373" y="344"/>
                    <a:pt x="17037" y="663"/>
                    <a:pt x="17181" y="1681"/>
                  </a:cubicBezTo>
                  <a:cubicBezTo>
                    <a:pt x="17270" y="2296"/>
                    <a:pt x="18030" y="2495"/>
                    <a:pt x="18504" y="2729"/>
                  </a:cubicBezTo>
                  <a:cubicBezTo>
                    <a:pt x="19108" y="3027"/>
                    <a:pt x="19758" y="3389"/>
                    <a:pt x="20198" y="3917"/>
                  </a:cubicBezTo>
                  <a:cubicBezTo>
                    <a:pt x="20466" y="4240"/>
                    <a:pt x="20837" y="4852"/>
                    <a:pt x="20490" y="5237"/>
                  </a:cubicBezTo>
                  <a:cubicBezTo>
                    <a:pt x="20338" y="5406"/>
                    <a:pt x="20082" y="5465"/>
                    <a:pt x="19796" y="5465"/>
                  </a:cubicBezTo>
                  <a:cubicBezTo>
                    <a:pt x="19300" y="5465"/>
                    <a:pt x="18713" y="5287"/>
                    <a:pt x="18422" y="5203"/>
                  </a:cubicBezTo>
                  <a:cubicBezTo>
                    <a:pt x="16679" y="4701"/>
                    <a:pt x="15150" y="3835"/>
                    <a:pt x="13611" y="2918"/>
                  </a:cubicBezTo>
                  <a:cubicBezTo>
                    <a:pt x="11739" y="1797"/>
                    <a:pt x="9437" y="956"/>
                    <a:pt x="7269" y="742"/>
                  </a:cubicBezTo>
                  <a:cubicBezTo>
                    <a:pt x="6873" y="703"/>
                    <a:pt x="6479" y="679"/>
                    <a:pt x="6086" y="679"/>
                  </a:cubicBezTo>
                  <a:cubicBezTo>
                    <a:pt x="5526" y="679"/>
                    <a:pt x="4969" y="728"/>
                    <a:pt x="4413" y="849"/>
                  </a:cubicBezTo>
                  <a:cubicBezTo>
                    <a:pt x="3617" y="1018"/>
                    <a:pt x="2861" y="1523"/>
                    <a:pt x="2043" y="1584"/>
                  </a:cubicBezTo>
                  <a:cubicBezTo>
                    <a:pt x="2001" y="1588"/>
                    <a:pt x="1962" y="1589"/>
                    <a:pt x="1925" y="1589"/>
                  </a:cubicBezTo>
                  <a:cubicBezTo>
                    <a:pt x="1136" y="1589"/>
                    <a:pt x="1362" y="868"/>
                    <a:pt x="1809" y="403"/>
                  </a:cubicBezTo>
                  <a:cubicBezTo>
                    <a:pt x="1960" y="244"/>
                    <a:pt x="2136" y="117"/>
                    <a:pt x="23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2"/>
            <p:cNvSpPr/>
            <p:nvPr/>
          </p:nvSpPr>
          <p:spPr>
            <a:xfrm>
              <a:off x="3708527" y="-488450"/>
              <a:ext cx="1233826" cy="693782"/>
            </a:xfrm>
            <a:custGeom>
              <a:avLst/>
              <a:gdLst/>
              <a:ahLst/>
              <a:cxnLst/>
              <a:rect l="l" t="t" r="r" b="b"/>
              <a:pathLst>
                <a:path w="12758" h="8483" extrusionOk="0">
                  <a:moveTo>
                    <a:pt x="2278" y="0"/>
                  </a:moveTo>
                  <a:cubicBezTo>
                    <a:pt x="1942" y="365"/>
                    <a:pt x="1282" y="581"/>
                    <a:pt x="979" y="897"/>
                  </a:cubicBezTo>
                  <a:cubicBezTo>
                    <a:pt x="0" y="1911"/>
                    <a:pt x="330" y="2969"/>
                    <a:pt x="1453" y="3570"/>
                  </a:cubicBezTo>
                  <a:cubicBezTo>
                    <a:pt x="2595" y="4182"/>
                    <a:pt x="3202" y="5419"/>
                    <a:pt x="1986" y="6378"/>
                  </a:cubicBezTo>
                  <a:cubicBezTo>
                    <a:pt x="1330" y="6896"/>
                    <a:pt x="1058" y="7394"/>
                    <a:pt x="1821" y="8068"/>
                  </a:cubicBezTo>
                  <a:cubicBezTo>
                    <a:pt x="2194" y="8399"/>
                    <a:pt x="2723" y="8483"/>
                    <a:pt x="3256" y="8483"/>
                  </a:cubicBezTo>
                  <a:cubicBezTo>
                    <a:pt x="3653" y="8483"/>
                    <a:pt x="4052" y="8436"/>
                    <a:pt x="4391" y="8411"/>
                  </a:cubicBezTo>
                  <a:cubicBezTo>
                    <a:pt x="6079" y="8288"/>
                    <a:pt x="8126" y="7367"/>
                    <a:pt x="8727" y="5646"/>
                  </a:cubicBezTo>
                  <a:cubicBezTo>
                    <a:pt x="9187" y="4320"/>
                    <a:pt x="7944" y="2609"/>
                    <a:pt x="9332" y="1608"/>
                  </a:cubicBezTo>
                  <a:cubicBezTo>
                    <a:pt x="9779" y="1282"/>
                    <a:pt x="10263" y="1151"/>
                    <a:pt x="10785" y="1007"/>
                  </a:cubicBezTo>
                  <a:cubicBezTo>
                    <a:pt x="11455" y="818"/>
                    <a:pt x="12098" y="433"/>
                    <a:pt x="12679" y="56"/>
                  </a:cubicBezTo>
                  <a:cubicBezTo>
                    <a:pt x="12699" y="42"/>
                    <a:pt x="12726" y="24"/>
                    <a:pt x="12758" y="0"/>
                  </a:cubicBezTo>
                  <a:lnTo>
                    <a:pt x="10023" y="0"/>
                  </a:lnTo>
                  <a:cubicBezTo>
                    <a:pt x="9985" y="11"/>
                    <a:pt x="9950" y="21"/>
                    <a:pt x="9916" y="32"/>
                  </a:cubicBezTo>
                  <a:cubicBezTo>
                    <a:pt x="8792" y="358"/>
                    <a:pt x="6903" y="268"/>
                    <a:pt x="6745" y="1856"/>
                  </a:cubicBezTo>
                  <a:cubicBezTo>
                    <a:pt x="6666" y="2632"/>
                    <a:pt x="7240" y="3278"/>
                    <a:pt x="6483" y="3876"/>
                  </a:cubicBezTo>
                  <a:cubicBezTo>
                    <a:pt x="6219" y="4085"/>
                    <a:pt x="5995" y="4170"/>
                    <a:pt x="5796" y="4170"/>
                  </a:cubicBezTo>
                  <a:cubicBezTo>
                    <a:pt x="5355" y="4170"/>
                    <a:pt x="5038" y="3750"/>
                    <a:pt x="4673" y="3333"/>
                  </a:cubicBezTo>
                  <a:cubicBezTo>
                    <a:pt x="4130" y="2718"/>
                    <a:pt x="3419" y="2725"/>
                    <a:pt x="2670" y="2615"/>
                  </a:cubicBezTo>
                  <a:cubicBezTo>
                    <a:pt x="2433" y="2577"/>
                    <a:pt x="1965" y="2567"/>
                    <a:pt x="1804" y="2354"/>
                  </a:cubicBezTo>
                  <a:cubicBezTo>
                    <a:pt x="1567" y="2041"/>
                    <a:pt x="1918" y="1516"/>
                    <a:pt x="2089" y="1265"/>
                  </a:cubicBezTo>
                  <a:cubicBezTo>
                    <a:pt x="2240" y="1045"/>
                    <a:pt x="2825" y="523"/>
                    <a:pt x="3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2"/>
            <p:cNvSpPr/>
            <p:nvPr/>
          </p:nvSpPr>
          <p:spPr>
            <a:xfrm>
              <a:off x="0" y="-488450"/>
              <a:ext cx="1555774" cy="798876"/>
            </a:xfrm>
            <a:custGeom>
              <a:avLst/>
              <a:gdLst/>
              <a:ahLst/>
              <a:cxnLst/>
              <a:rect l="l" t="t" r="r" b="b"/>
              <a:pathLst>
                <a:path w="16087" h="9768" extrusionOk="0">
                  <a:moveTo>
                    <a:pt x="14846" y="0"/>
                  </a:moveTo>
                  <a:cubicBezTo>
                    <a:pt x="14818" y="70"/>
                    <a:pt x="14784" y="138"/>
                    <a:pt x="14736" y="197"/>
                  </a:cubicBezTo>
                  <a:cubicBezTo>
                    <a:pt x="14506" y="492"/>
                    <a:pt x="13922" y="677"/>
                    <a:pt x="13592" y="818"/>
                  </a:cubicBezTo>
                  <a:cubicBezTo>
                    <a:pt x="13025" y="1059"/>
                    <a:pt x="12403" y="1296"/>
                    <a:pt x="11813" y="1481"/>
                  </a:cubicBezTo>
                  <a:cubicBezTo>
                    <a:pt x="10823" y="1791"/>
                    <a:pt x="9538" y="1832"/>
                    <a:pt x="8922" y="2828"/>
                  </a:cubicBezTo>
                  <a:cubicBezTo>
                    <a:pt x="8280" y="3866"/>
                    <a:pt x="8954" y="4597"/>
                    <a:pt x="9961" y="4828"/>
                  </a:cubicBezTo>
                  <a:cubicBezTo>
                    <a:pt x="10654" y="4986"/>
                    <a:pt x="11359" y="5233"/>
                    <a:pt x="11775" y="5858"/>
                  </a:cubicBezTo>
                  <a:cubicBezTo>
                    <a:pt x="12344" y="6714"/>
                    <a:pt x="11754" y="7772"/>
                    <a:pt x="10929" y="8250"/>
                  </a:cubicBezTo>
                  <a:cubicBezTo>
                    <a:pt x="10430" y="8540"/>
                    <a:pt x="9885" y="8661"/>
                    <a:pt x="9336" y="8661"/>
                  </a:cubicBezTo>
                  <a:cubicBezTo>
                    <a:pt x="8512" y="8661"/>
                    <a:pt x="7677" y="8387"/>
                    <a:pt x="6968" y="7999"/>
                  </a:cubicBezTo>
                  <a:cubicBezTo>
                    <a:pt x="6236" y="7597"/>
                    <a:pt x="5360" y="7085"/>
                    <a:pt x="5088" y="6233"/>
                  </a:cubicBezTo>
                  <a:cubicBezTo>
                    <a:pt x="4799" y="5322"/>
                    <a:pt x="5638" y="4879"/>
                    <a:pt x="5711" y="4024"/>
                  </a:cubicBezTo>
                  <a:cubicBezTo>
                    <a:pt x="5851" y="2395"/>
                    <a:pt x="3521" y="1859"/>
                    <a:pt x="2346" y="1859"/>
                  </a:cubicBezTo>
                  <a:cubicBezTo>
                    <a:pt x="1776" y="1859"/>
                    <a:pt x="804" y="1966"/>
                    <a:pt x="1223" y="2745"/>
                  </a:cubicBezTo>
                  <a:cubicBezTo>
                    <a:pt x="1464" y="3189"/>
                    <a:pt x="1913" y="3220"/>
                    <a:pt x="2354" y="3337"/>
                  </a:cubicBezTo>
                  <a:cubicBezTo>
                    <a:pt x="2996" y="3508"/>
                    <a:pt x="4408" y="3773"/>
                    <a:pt x="4044" y="4770"/>
                  </a:cubicBezTo>
                  <a:cubicBezTo>
                    <a:pt x="3888" y="5198"/>
                    <a:pt x="3400" y="5286"/>
                    <a:pt x="2870" y="5286"/>
                  </a:cubicBezTo>
                  <a:cubicBezTo>
                    <a:pt x="2498" y="5286"/>
                    <a:pt x="2106" y="5242"/>
                    <a:pt x="1794" y="5242"/>
                  </a:cubicBezTo>
                  <a:cubicBezTo>
                    <a:pt x="1698" y="5242"/>
                    <a:pt x="1610" y="5246"/>
                    <a:pt x="1532" y="5257"/>
                  </a:cubicBezTo>
                  <a:cubicBezTo>
                    <a:pt x="1085" y="5316"/>
                    <a:pt x="446" y="5536"/>
                    <a:pt x="0" y="5886"/>
                  </a:cubicBezTo>
                  <a:lnTo>
                    <a:pt x="0" y="7446"/>
                  </a:lnTo>
                  <a:cubicBezTo>
                    <a:pt x="72" y="7371"/>
                    <a:pt x="148" y="7298"/>
                    <a:pt x="230" y="7236"/>
                  </a:cubicBezTo>
                  <a:cubicBezTo>
                    <a:pt x="821" y="6797"/>
                    <a:pt x="1539" y="6353"/>
                    <a:pt x="2243" y="6130"/>
                  </a:cubicBezTo>
                  <a:cubicBezTo>
                    <a:pt x="2429" y="6071"/>
                    <a:pt x="2605" y="6044"/>
                    <a:pt x="2774" y="6044"/>
                  </a:cubicBezTo>
                  <a:cubicBezTo>
                    <a:pt x="3786" y="6044"/>
                    <a:pt x="4500" y="7020"/>
                    <a:pt x="5092" y="7786"/>
                  </a:cubicBezTo>
                  <a:cubicBezTo>
                    <a:pt x="5793" y="8697"/>
                    <a:pt x="6919" y="9294"/>
                    <a:pt x="8029" y="9580"/>
                  </a:cubicBezTo>
                  <a:cubicBezTo>
                    <a:pt x="8497" y="9699"/>
                    <a:pt x="9057" y="9768"/>
                    <a:pt x="9634" y="9768"/>
                  </a:cubicBezTo>
                  <a:cubicBezTo>
                    <a:pt x="10678" y="9768"/>
                    <a:pt x="11780" y="9543"/>
                    <a:pt x="12500" y="8992"/>
                  </a:cubicBezTo>
                  <a:cubicBezTo>
                    <a:pt x="13403" y="8305"/>
                    <a:pt x="14166" y="6749"/>
                    <a:pt x="13389" y="5725"/>
                  </a:cubicBezTo>
                  <a:cubicBezTo>
                    <a:pt x="12805" y="4948"/>
                    <a:pt x="11888" y="4965"/>
                    <a:pt x="11112" y="4515"/>
                  </a:cubicBezTo>
                  <a:cubicBezTo>
                    <a:pt x="10795" y="4333"/>
                    <a:pt x="10180" y="4034"/>
                    <a:pt x="10139" y="3622"/>
                  </a:cubicBezTo>
                  <a:cubicBezTo>
                    <a:pt x="10091" y="3192"/>
                    <a:pt x="10586" y="2708"/>
                    <a:pt x="10919" y="2515"/>
                  </a:cubicBezTo>
                  <a:cubicBezTo>
                    <a:pt x="11362" y="2261"/>
                    <a:pt x="11891" y="2165"/>
                    <a:pt x="12390" y="2106"/>
                  </a:cubicBezTo>
                  <a:cubicBezTo>
                    <a:pt x="13142" y="2024"/>
                    <a:pt x="13746" y="1763"/>
                    <a:pt x="14410" y="1402"/>
                  </a:cubicBezTo>
                  <a:cubicBezTo>
                    <a:pt x="14674" y="1258"/>
                    <a:pt x="15537" y="636"/>
                    <a:pt x="16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3" name="Google Shape;823;p22"/>
          <p:cNvSpPr/>
          <p:nvPr/>
        </p:nvSpPr>
        <p:spPr>
          <a:xfrm>
            <a:off x="532141" y="3330157"/>
            <a:ext cx="57292" cy="57487"/>
          </a:xfrm>
          <a:custGeom>
            <a:avLst/>
            <a:gdLst/>
            <a:ahLst/>
            <a:cxnLst/>
            <a:rect l="l" t="t" r="r" b="b"/>
            <a:pathLst>
              <a:path w="884" h="887" extrusionOk="0">
                <a:moveTo>
                  <a:pt x="440" y="0"/>
                </a:moveTo>
                <a:cubicBezTo>
                  <a:pt x="196" y="0"/>
                  <a:pt x="0" y="200"/>
                  <a:pt x="0" y="444"/>
                </a:cubicBezTo>
                <a:cubicBezTo>
                  <a:pt x="0" y="688"/>
                  <a:pt x="196" y="887"/>
                  <a:pt x="440" y="887"/>
                </a:cubicBezTo>
                <a:cubicBezTo>
                  <a:pt x="684" y="887"/>
                  <a:pt x="883" y="688"/>
                  <a:pt x="883" y="444"/>
                </a:cubicBezTo>
                <a:cubicBezTo>
                  <a:pt x="883" y="200"/>
                  <a:pt x="684" y="0"/>
                  <a:pt x="440" y="0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4" name="Google Shape;824;p22"/>
          <p:cNvSpPr/>
          <p:nvPr/>
        </p:nvSpPr>
        <p:spPr>
          <a:xfrm>
            <a:off x="253398" y="3477736"/>
            <a:ext cx="57487" cy="57487"/>
          </a:xfrm>
          <a:custGeom>
            <a:avLst/>
            <a:gdLst/>
            <a:ahLst/>
            <a:cxnLst/>
            <a:rect l="l" t="t" r="r" b="b"/>
            <a:pathLst>
              <a:path w="887" h="887" extrusionOk="0">
                <a:moveTo>
                  <a:pt x="443" y="1"/>
                </a:moveTo>
                <a:cubicBezTo>
                  <a:pt x="199" y="1"/>
                  <a:pt x="1" y="199"/>
                  <a:pt x="1" y="443"/>
                </a:cubicBezTo>
                <a:cubicBezTo>
                  <a:pt x="1" y="687"/>
                  <a:pt x="199" y="887"/>
                  <a:pt x="443" y="887"/>
                </a:cubicBezTo>
                <a:cubicBezTo>
                  <a:pt x="687" y="887"/>
                  <a:pt x="887" y="687"/>
                  <a:pt x="887" y="443"/>
                </a:cubicBezTo>
                <a:cubicBezTo>
                  <a:pt x="887" y="199"/>
                  <a:pt x="687" y="1"/>
                  <a:pt x="443" y="1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5" name="Google Shape;825;p22"/>
          <p:cNvSpPr/>
          <p:nvPr/>
        </p:nvSpPr>
        <p:spPr>
          <a:xfrm>
            <a:off x="419769" y="3646485"/>
            <a:ext cx="57292" cy="57292"/>
          </a:xfrm>
          <a:custGeom>
            <a:avLst/>
            <a:gdLst/>
            <a:ahLst/>
            <a:cxnLst/>
            <a:rect l="l" t="t" r="r" b="b"/>
            <a:pathLst>
              <a:path w="884" h="884" extrusionOk="0">
                <a:moveTo>
                  <a:pt x="443" y="0"/>
                </a:moveTo>
                <a:cubicBezTo>
                  <a:pt x="199" y="0"/>
                  <a:pt x="0" y="200"/>
                  <a:pt x="0" y="444"/>
                </a:cubicBezTo>
                <a:cubicBezTo>
                  <a:pt x="0" y="688"/>
                  <a:pt x="199" y="883"/>
                  <a:pt x="443" y="883"/>
                </a:cubicBezTo>
                <a:cubicBezTo>
                  <a:pt x="687" y="883"/>
                  <a:pt x="883" y="688"/>
                  <a:pt x="883" y="444"/>
                </a:cubicBezTo>
                <a:cubicBezTo>
                  <a:pt x="883" y="200"/>
                  <a:pt x="687" y="0"/>
                  <a:pt x="443" y="0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6" name="Google Shape;826;p22"/>
          <p:cNvSpPr/>
          <p:nvPr/>
        </p:nvSpPr>
        <p:spPr>
          <a:xfrm>
            <a:off x="362217" y="3271633"/>
            <a:ext cx="57551" cy="57487"/>
          </a:xfrm>
          <a:custGeom>
            <a:avLst/>
            <a:gdLst/>
            <a:ahLst/>
            <a:cxnLst/>
            <a:rect l="l" t="t" r="r" b="b"/>
            <a:pathLst>
              <a:path w="888" h="887" extrusionOk="0">
                <a:moveTo>
                  <a:pt x="444" y="1"/>
                </a:moveTo>
                <a:cubicBezTo>
                  <a:pt x="200" y="1"/>
                  <a:pt x="1" y="199"/>
                  <a:pt x="1" y="443"/>
                </a:cubicBezTo>
                <a:cubicBezTo>
                  <a:pt x="1" y="687"/>
                  <a:pt x="200" y="887"/>
                  <a:pt x="444" y="887"/>
                </a:cubicBezTo>
                <a:cubicBezTo>
                  <a:pt x="688" y="887"/>
                  <a:pt x="887" y="687"/>
                  <a:pt x="887" y="443"/>
                </a:cubicBezTo>
                <a:cubicBezTo>
                  <a:pt x="887" y="199"/>
                  <a:pt x="688" y="1"/>
                  <a:pt x="444" y="1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943909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8" name="Google Shape;828;p23"/>
          <p:cNvGrpSpPr/>
          <p:nvPr/>
        </p:nvGrpSpPr>
        <p:grpSpPr>
          <a:xfrm>
            <a:off x="253397" y="483467"/>
            <a:ext cx="11837299" cy="3220309"/>
            <a:chOff x="190048" y="362600"/>
            <a:chExt cx="8877974" cy="2415232"/>
          </a:xfrm>
        </p:grpSpPr>
        <p:sp>
          <p:nvSpPr>
            <p:cNvPr id="829" name="Google Shape;829;p23"/>
            <p:cNvSpPr/>
            <p:nvPr/>
          </p:nvSpPr>
          <p:spPr>
            <a:xfrm>
              <a:off x="8743223" y="362600"/>
              <a:ext cx="37307" cy="38519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3" y="0"/>
                  </a:moveTo>
                  <a:cubicBezTo>
                    <a:pt x="199" y="0"/>
                    <a:pt x="0" y="199"/>
                    <a:pt x="0" y="443"/>
                  </a:cubicBezTo>
                  <a:cubicBezTo>
                    <a:pt x="0" y="687"/>
                    <a:pt x="199" y="883"/>
                    <a:pt x="443" y="883"/>
                  </a:cubicBezTo>
                  <a:cubicBezTo>
                    <a:pt x="687" y="883"/>
                    <a:pt x="884" y="687"/>
                    <a:pt x="884" y="443"/>
                  </a:cubicBezTo>
                  <a:cubicBezTo>
                    <a:pt x="884" y="199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3"/>
            <p:cNvSpPr/>
            <p:nvPr/>
          </p:nvSpPr>
          <p:spPr>
            <a:xfrm>
              <a:off x="8245126" y="569229"/>
              <a:ext cx="37307" cy="38562"/>
            </a:xfrm>
            <a:custGeom>
              <a:avLst/>
              <a:gdLst/>
              <a:ahLst/>
              <a:cxnLst/>
              <a:rect l="l" t="t" r="r" b="b"/>
              <a:pathLst>
                <a:path w="884" h="884" extrusionOk="0">
                  <a:moveTo>
                    <a:pt x="440" y="1"/>
                  </a:moveTo>
                  <a:cubicBezTo>
                    <a:pt x="196" y="1"/>
                    <a:pt x="1" y="200"/>
                    <a:pt x="1" y="444"/>
                  </a:cubicBezTo>
                  <a:cubicBezTo>
                    <a:pt x="1" y="688"/>
                    <a:pt x="196" y="884"/>
                    <a:pt x="440" y="884"/>
                  </a:cubicBezTo>
                  <a:cubicBezTo>
                    <a:pt x="684" y="884"/>
                    <a:pt x="883" y="688"/>
                    <a:pt x="883" y="444"/>
                  </a:cubicBezTo>
                  <a:cubicBezTo>
                    <a:pt x="883" y="200"/>
                    <a:pt x="684" y="1"/>
                    <a:pt x="440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3"/>
            <p:cNvSpPr/>
            <p:nvPr/>
          </p:nvSpPr>
          <p:spPr>
            <a:xfrm>
              <a:off x="8838941" y="381925"/>
              <a:ext cx="37434" cy="38562"/>
            </a:xfrm>
            <a:custGeom>
              <a:avLst/>
              <a:gdLst/>
              <a:ahLst/>
              <a:cxnLst/>
              <a:rect l="l" t="t" r="r" b="b"/>
              <a:pathLst>
                <a:path w="887" h="884" extrusionOk="0">
                  <a:moveTo>
                    <a:pt x="443" y="0"/>
                  </a:moveTo>
                  <a:cubicBezTo>
                    <a:pt x="199" y="0"/>
                    <a:pt x="0" y="196"/>
                    <a:pt x="0" y="440"/>
                  </a:cubicBezTo>
                  <a:cubicBezTo>
                    <a:pt x="0" y="684"/>
                    <a:pt x="199" y="883"/>
                    <a:pt x="443" y="883"/>
                  </a:cubicBezTo>
                  <a:cubicBezTo>
                    <a:pt x="687" y="883"/>
                    <a:pt x="887" y="684"/>
                    <a:pt x="887" y="440"/>
                  </a:cubicBezTo>
                  <a:cubicBezTo>
                    <a:pt x="887" y="196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3"/>
            <p:cNvSpPr/>
            <p:nvPr/>
          </p:nvSpPr>
          <p:spPr>
            <a:xfrm>
              <a:off x="9030757" y="580913"/>
              <a:ext cx="37265" cy="38562"/>
            </a:xfrm>
            <a:custGeom>
              <a:avLst/>
              <a:gdLst/>
              <a:ahLst/>
              <a:cxnLst/>
              <a:rect l="l" t="t" r="r" b="b"/>
              <a:pathLst>
                <a:path w="883" h="884" extrusionOk="0">
                  <a:moveTo>
                    <a:pt x="440" y="1"/>
                  </a:moveTo>
                  <a:cubicBezTo>
                    <a:pt x="196" y="1"/>
                    <a:pt x="0" y="200"/>
                    <a:pt x="0" y="444"/>
                  </a:cubicBezTo>
                  <a:cubicBezTo>
                    <a:pt x="0" y="688"/>
                    <a:pt x="196" y="884"/>
                    <a:pt x="440" y="884"/>
                  </a:cubicBezTo>
                  <a:cubicBezTo>
                    <a:pt x="684" y="884"/>
                    <a:pt x="883" y="688"/>
                    <a:pt x="883" y="444"/>
                  </a:cubicBezTo>
                  <a:cubicBezTo>
                    <a:pt x="883" y="200"/>
                    <a:pt x="684" y="1"/>
                    <a:pt x="440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3"/>
            <p:cNvSpPr/>
            <p:nvPr/>
          </p:nvSpPr>
          <p:spPr>
            <a:xfrm>
              <a:off x="8801633" y="491900"/>
              <a:ext cx="37349" cy="38562"/>
            </a:xfrm>
            <a:custGeom>
              <a:avLst/>
              <a:gdLst/>
              <a:ahLst/>
              <a:cxnLst/>
              <a:rect l="l" t="t" r="r" b="b"/>
              <a:pathLst>
                <a:path w="885" h="884" extrusionOk="0">
                  <a:moveTo>
                    <a:pt x="441" y="1"/>
                  </a:moveTo>
                  <a:cubicBezTo>
                    <a:pt x="196" y="1"/>
                    <a:pt x="1" y="200"/>
                    <a:pt x="1" y="444"/>
                  </a:cubicBezTo>
                  <a:cubicBezTo>
                    <a:pt x="1" y="688"/>
                    <a:pt x="196" y="884"/>
                    <a:pt x="441" y="884"/>
                  </a:cubicBezTo>
                  <a:cubicBezTo>
                    <a:pt x="688" y="884"/>
                    <a:pt x="884" y="688"/>
                    <a:pt x="884" y="444"/>
                  </a:cubicBezTo>
                  <a:cubicBezTo>
                    <a:pt x="884" y="200"/>
                    <a:pt x="688" y="1"/>
                    <a:pt x="441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3"/>
            <p:cNvSpPr/>
            <p:nvPr/>
          </p:nvSpPr>
          <p:spPr>
            <a:xfrm>
              <a:off x="8066773" y="500435"/>
              <a:ext cx="37476" cy="38737"/>
            </a:xfrm>
            <a:custGeom>
              <a:avLst/>
              <a:gdLst/>
              <a:ahLst/>
              <a:cxnLst/>
              <a:rect l="l" t="t" r="r" b="b"/>
              <a:pathLst>
                <a:path w="888" h="888" extrusionOk="0">
                  <a:moveTo>
                    <a:pt x="444" y="1"/>
                  </a:moveTo>
                  <a:cubicBezTo>
                    <a:pt x="200" y="1"/>
                    <a:pt x="1" y="201"/>
                    <a:pt x="1" y="444"/>
                  </a:cubicBezTo>
                  <a:cubicBezTo>
                    <a:pt x="1" y="688"/>
                    <a:pt x="200" y="887"/>
                    <a:pt x="444" y="887"/>
                  </a:cubicBezTo>
                  <a:cubicBezTo>
                    <a:pt x="688" y="887"/>
                    <a:pt x="887" y="688"/>
                    <a:pt x="887" y="444"/>
                  </a:cubicBezTo>
                  <a:cubicBezTo>
                    <a:pt x="887" y="201"/>
                    <a:pt x="688" y="1"/>
                    <a:pt x="444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3"/>
            <p:cNvSpPr/>
            <p:nvPr/>
          </p:nvSpPr>
          <p:spPr>
            <a:xfrm>
              <a:off x="399105" y="2497617"/>
              <a:ext cx="42969" cy="43115"/>
            </a:xfrm>
            <a:custGeom>
              <a:avLst/>
              <a:gdLst/>
              <a:ahLst/>
              <a:cxnLst/>
              <a:rect l="l" t="t" r="r" b="b"/>
              <a:pathLst>
                <a:path w="884" h="887" extrusionOk="0">
                  <a:moveTo>
                    <a:pt x="440" y="0"/>
                  </a:moveTo>
                  <a:cubicBezTo>
                    <a:pt x="196" y="0"/>
                    <a:pt x="0" y="200"/>
                    <a:pt x="0" y="444"/>
                  </a:cubicBezTo>
                  <a:cubicBezTo>
                    <a:pt x="0" y="688"/>
                    <a:pt x="196" y="887"/>
                    <a:pt x="440" y="887"/>
                  </a:cubicBezTo>
                  <a:cubicBezTo>
                    <a:pt x="684" y="887"/>
                    <a:pt x="883" y="688"/>
                    <a:pt x="883" y="444"/>
                  </a:cubicBezTo>
                  <a:cubicBezTo>
                    <a:pt x="883" y="200"/>
                    <a:pt x="684" y="0"/>
                    <a:pt x="440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3"/>
            <p:cNvSpPr/>
            <p:nvPr/>
          </p:nvSpPr>
          <p:spPr>
            <a:xfrm>
              <a:off x="190048" y="2608302"/>
              <a:ext cx="43115" cy="43115"/>
            </a:xfrm>
            <a:custGeom>
              <a:avLst/>
              <a:gdLst/>
              <a:ahLst/>
              <a:cxnLst/>
              <a:rect l="l" t="t" r="r" b="b"/>
              <a:pathLst>
                <a:path w="887" h="887" extrusionOk="0">
                  <a:moveTo>
                    <a:pt x="443" y="1"/>
                  </a:moveTo>
                  <a:cubicBezTo>
                    <a:pt x="199" y="1"/>
                    <a:pt x="1" y="199"/>
                    <a:pt x="1" y="443"/>
                  </a:cubicBezTo>
                  <a:cubicBezTo>
                    <a:pt x="1" y="687"/>
                    <a:pt x="199" y="887"/>
                    <a:pt x="443" y="887"/>
                  </a:cubicBezTo>
                  <a:cubicBezTo>
                    <a:pt x="687" y="887"/>
                    <a:pt x="887" y="687"/>
                    <a:pt x="887" y="443"/>
                  </a:cubicBezTo>
                  <a:cubicBezTo>
                    <a:pt x="887" y="199"/>
                    <a:pt x="687" y="1"/>
                    <a:pt x="443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3"/>
            <p:cNvSpPr/>
            <p:nvPr/>
          </p:nvSpPr>
          <p:spPr>
            <a:xfrm>
              <a:off x="314826" y="2734863"/>
              <a:ext cx="42969" cy="42969"/>
            </a:xfrm>
            <a:custGeom>
              <a:avLst/>
              <a:gdLst/>
              <a:ahLst/>
              <a:cxnLst/>
              <a:rect l="l" t="t" r="r" b="b"/>
              <a:pathLst>
                <a:path w="884" h="884" extrusionOk="0">
                  <a:moveTo>
                    <a:pt x="443" y="0"/>
                  </a:moveTo>
                  <a:cubicBezTo>
                    <a:pt x="199" y="0"/>
                    <a:pt x="0" y="200"/>
                    <a:pt x="0" y="444"/>
                  </a:cubicBezTo>
                  <a:cubicBezTo>
                    <a:pt x="0" y="688"/>
                    <a:pt x="199" y="883"/>
                    <a:pt x="443" y="883"/>
                  </a:cubicBezTo>
                  <a:cubicBezTo>
                    <a:pt x="687" y="883"/>
                    <a:pt x="883" y="688"/>
                    <a:pt x="883" y="444"/>
                  </a:cubicBezTo>
                  <a:cubicBezTo>
                    <a:pt x="883" y="200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3"/>
            <p:cNvSpPr/>
            <p:nvPr/>
          </p:nvSpPr>
          <p:spPr>
            <a:xfrm>
              <a:off x="271662" y="2453724"/>
              <a:ext cx="43163" cy="43115"/>
            </a:xfrm>
            <a:custGeom>
              <a:avLst/>
              <a:gdLst/>
              <a:ahLst/>
              <a:cxnLst/>
              <a:rect l="l" t="t" r="r" b="b"/>
              <a:pathLst>
                <a:path w="888" h="887" extrusionOk="0">
                  <a:moveTo>
                    <a:pt x="444" y="1"/>
                  </a:moveTo>
                  <a:cubicBezTo>
                    <a:pt x="200" y="1"/>
                    <a:pt x="1" y="199"/>
                    <a:pt x="1" y="443"/>
                  </a:cubicBezTo>
                  <a:cubicBezTo>
                    <a:pt x="1" y="687"/>
                    <a:pt x="200" y="887"/>
                    <a:pt x="444" y="887"/>
                  </a:cubicBezTo>
                  <a:cubicBezTo>
                    <a:pt x="688" y="887"/>
                    <a:pt x="887" y="687"/>
                    <a:pt x="887" y="443"/>
                  </a:cubicBezTo>
                  <a:cubicBezTo>
                    <a:pt x="887" y="199"/>
                    <a:pt x="688" y="1"/>
                    <a:pt x="444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9" name="Google Shape;839;p23"/>
          <p:cNvGrpSpPr/>
          <p:nvPr/>
        </p:nvGrpSpPr>
        <p:grpSpPr>
          <a:xfrm>
            <a:off x="1" y="-170673"/>
            <a:ext cx="4430660" cy="1723319"/>
            <a:chOff x="0" y="-42425"/>
            <a:chExt cx="3322995" cy="1292489"/>
          </a:xfrm>
        </p:grpSpPr>
        <p:sp>
          <p:nvSpPr>
            <p:cNvPr id="840" name="Google Shape;840;p23"/>
            <p:cNvSpPr/>
            <p:nvPr/>
          </p:nvSpPr>
          <p:spPr>
            <a:xfrm>
              <a:off x="0" y="-42425"/>
              <a:ext cx="3322257" cy="1292489"/>
            </a:xfrm>
            <a:custGeom>
              <a:avLst/>
              <a:gdLst/>
              <a:ahLst/>
              <a:cxnLst/>
              <a:rect l="l" t="t" r="r" b="b"/>
              <a:pathLst>
                <a:path w="94530" h="34377" extrusionOk="0">
                  <a:moveTo>
                    <a:pt x="0" y="0"/>
                  </a:moveTo>
                  <a:lnTo>
                    <a:pt x="0" y="34376"/>
                  </a:lnTo>
                  <a:cubicBezTo>
                    <a:pt x="433" y="33623"/>
                    <a:pt x="773" y="32768"/>
                    <a:pt x="1185" y="32091"/>
                  </a:cubicBezTo>
                  <a:cubicBezTo>
                    <a:pt x="2271" y="30308"/>
                    <a:pt x="3353" y="28322"/>
                    <a:pt x="5212" y="27236"/>
                  </a:cubicBezTo>
                  <a:cubicBezTo>
                    <a:pt x="7143" y="26110"/>
                    <a:pt x="9809" y="26116"/>
                    <a:pt x="11524" y="24721"/>
                  </a:cubicBezTo>
                  <a:cubicBezTo>
                    <a:pt x="13132" y="23416"/>
                    <a:pt x="13808" y="21103"/>
                    <a:pt x="15424" y="19798"/>
                  </a:cubicBezTo>
                  <a:cubicBezTo>
                    <a:pt x="16189" y="19181"/>
                    <a:pt x="17080" y="18935"/>
                    <a:pt x="18050" y="18935"/>
                  </a:cubicBezTo>
                  <a:cubicBezTo>
                    <a:pt x="21237" y="18935"/>
                    <a:pt x="25278" y="21588"/>
                    <a:pt x="28531" y="22423"/>
                  </a:cubicBezTo>
                  <a:cubicBezTo>
                    <a:pt x="32139" y="23347"/>
                    <a:pt x="35667" y="22612"/>
                    <a:pt x="39258" y="23323"/>
                  </a:cubicBezTo>
                  <a:cubicBezTo>
                    <a:pt x="41466" y="23761"/>
                    <a:pt x="44634" y="25194"/>
                    <a:pt x="47336" y="25194"/>
                  </a:cubicBezTo>
                  <a:cubicBezTo>
                    <a:pt x="48682" y="25194"/>
                    <a:pt x="49913" y="24839"/>
                    <a:pt x="50853" y="23828"/>
                  </a:cubicBezTo>
                  <a:cubicBezTo>
                    <a:pt x="51750" y="22866"/>
                    <a:pt x="51736" y="21419"/>
                    <a:pt x="52234" y="20276"/>
                  </a:cubicBezTo>
                  <a:cubicBezTo>
                    <a:pt x="53513" y="17341"/>
                    <a:pt x="56248" y="15039"/>
                    <a:pt x="58749" y="13177"/>
                  </a:cubicBezTo>
                  <a:cubicBezTo>
                    <a:pt x="61470" y="11149"/>
                    <a:pt x="63838" y="9633"/>
                    <a:pt x="66727" y="9633"/>
                  </a:cubicBezTo>
                  <a:cubicBezTo>
                    <a:pt x="67748" y="9633"/>
                    <a:pt x="68835" y="9822"/>
                    <a:pt x="70025" y="10246"/>
                  </a:cubicBezTo>
                  <a:cubicBezTo>
                    <a:pt x="71133" y="10639"/>
                    <a:pt x="73675" y="11507"/>
                    <a:pt x="76327" y="11507"/>
                  </a:cubicBezTo>
                  <a:cubicBezTo>
                    <a:pt x="78084" y="11507"/>
                    <a:pt x="79891" y="11126"/>
                    <a:pt x="81360" y="9971"/>
                  </a:cubicBezTo>
                  <a:cubicBezTo>
                    <a:pt x="82979" y="8697"/>
                    <a:pt x="83583" y="6477"/>
                    <a:pt x="85535" y="5615"/>
                  </a:cubicBezTo>
                  <a:cubicBezTo>
                    <a:pt x="87071" y="4938"/>
                    <a:pt x="88864" y="5227"/>
                    <a:pt x="90493" y="5051"/>
                  </a:cubicBezTo>
                  <a:cubicBezTo>
                    <a:pt x="91988" y="4893"/>
                    <a:pt x="93389" y="4323"/>
                    <a:pt x="94530" y="3412"/>
                  </a:cubicBezTo>
                  <a:lnTo>
                    <a:pt x="94530" y="0"/>
                  </a:ln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3"/>
            <p:cNvSpPr/>
            <p:nvPr/>
          </p:nvSpPr>
          <p:spPr>
            <a:xfrm>
              <a:off x="0" y="-42425"/>
              <a:ext cx="3322257" cy="1147250"/>
            </a:xfrm>
            <a:custGeom>
              <a:avLst/>
              <a:gdLst/>
              <a:ahLst/>
              <a:cxnLst/>
              <a:rect l="l" t="t" r="r" b="b"/>
              <a:pathLst>
                <a:path w="94530" h="30514" extrusionOk="0">
                  <a:moveTo>
                    <a:pt x="0" y="0"/>
                  </a:moveTo>
                  <a:lnTo>
                    <a:pt x="0" y="30514"/>
                  </a:lnTo>
                  <a:cubicBezTo>
                    <a:pt x="0" y="30514"/>
                    <a:pt x="6604" y="17784"/>
                    <a:pt x="18705" y="17152"/>
                  </a:cubicBezTo>
                  <a:cubicBezTo>
                    <a:pt x="19306" y="17121"/>
                    <a:pt x="19890" y="17106"/>
                    <a:pt x="20459" y="17106"/>
                  </a:cubicBezTo>
                  <a:cubicBezTo>
                    <a:pt x="29960" y="17106"/>
                    <a:pt x="35106" y="21218"/>
                    <a:pt x="42966" y="21218"/>
                  </a:cubicBezTo>
                  <a:cubicBezTo>
                    <a:pt x="44102" y="21218"/>
                    <a:pt x="45295" y="21132"/>
                    <a:pt x="46565" y="20935"/>
                  </a:cubicBezTo>
                  <a:cubicBezTo>
                    <a:pt x="56962" y="19326"/>
                    <a:pt x="54234" y="5566"/>
                    <a:pt x="63797" y="5566"/>
                  </a:cubicBezTo>
                  <a:cubicBezTo>
                    <a:pt x="63975" y="5566"/>
                    <a:pt x="64157" y="5571"/>
                    <a:pt x="64343" y="5580"/>
                  </a:cubicBezTo>
                  <a:cubicBezTo>
                    <a:pt x="66851" y="5711"/>
                    <a:pt x="69662" y="5840"/>
                    <a:pt x="72564" y="5840"/>
                  </a:cubicBezTo>
                  <a:cubicBezTo>
                    <a:pt x="80697" y="5840"/>
                    <a:pt x="89554" y="4827"/>
                    <a:pt x="94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3"/>
            <p:cNvSpPr/>
            <p:nvPr/>
          </p:nvSpPr>
          <p:spPr>
            <a:xfrm>
              <a:off x="0" y="-42425"/>
              <a:ext cx="3322257" cy="1147250"/>
            </a:xfrm>
            <a:custGeom>
              <a:avLst/>
              <a:gdLst/>
              <a:ahLst/>
              <a:cxnLst/>
              <a:rect l="l" t="t" r="r" b="b"/>
              <a:pathLst>
                <a:path w="94530" h="30514" extrusionOk="0">
                  <a:moveTo>
                    <a:pt x="82266" y="478"/>
                  </a:moveTo>
                  <a:cubicBezTo>
                    <a:pt x="82805" y="478"/>
                    <a:pt x="83171" y="756"/>
                    <a:pt x="83377" y="1237"/>
                  </a:cubicBezTo>
                  <a:cubicBezTo>
                    <a:pt x="83763" y="2137"/>
                    <a:pt x="82386" y="3260"/>
                    <a:pt x="80606" y="3260"/>
                  </a:cubicBezTo>
                  <a:cubicBezTo>
                    <a:pt x="80007" y="3260"/>
                    <a:pt x="79363" y="3133"/>
                    <a:pt x="78725" y="2828"/>
                  </a:cubicBezTo>
                  <a:cubicBezTo>
                    <a:pt x="77852" y="2409"/>
                    <a:pt x="77794" y="1265"/>
                    <a:pt x="78869" y="1104"/>
                  </a:cubicBezTo>
                  <a:cubicBezTo>
                    <a:pt x="79171" y="1058"/>
                    <a:pt x="79410" y="1050"/>
                    <a:pt x="79619" y="1050"/>
                  </a:cubicBezTo>
                  <a:cubicBezTo>
                    <a:pt x="79740" y="1050"/>
                    <a:pt x="79851" y="1053"/>
                    <a:pt x="79960" y="1053"/>
                  </a:cubicBezTo>
                  <a:cubicBezTo>
                    <a:pt x="80317" y="1053"/>
                    <a:pt x="80641" y="1022"/>
                    <a:pt x="81171" y="763"/>
                  </a:cubicBezTo>
                  <a:cubicBezTo>
                    <a:pt x="81594" y="568"/>
                    <a:pt x="81958" y="478"/>
                    <a:pt x="82266" y="478"/>
                  </a:cubicBezTo>
                  <a:close/>
                  <a:moveTo>
                    <a:pt x="28271" y="7419"/>
                  </a:moveTo>
                  <a:cubicBezTo>
                    <a:pt x="29152" y="7419"/>
                    <a:pt x="30200" y="7776"/>
                    <a:pt x="30871" y="8198"/>
                  </a:cubicBezTo>
                  <a:cubicBezTo>
                    <a:pt x="31582" y="8649"/>
                    <a:pt x="32197" y="9061"/>
                    <a:pt x="32997" y="9383"/>
                  </a:cubicBezTo>
                  <a:cubicBezTo>
                    <a:pt x="33640" y="9645"/>
                    <a:pt x="34358" y="9806"/>
                    <a:pt x="34970" y="10140"/>
                  </a:cubicBezTo>
                  <a:cubicBezTo>
                    <a:pt x="36361" y="10902"/>
                    <a:pt x="35794" y="12517"/>
                    <a:pt x="34444" y="12933"/>
                  </a:cubicBezTo>
                  <a:cubicBezTo>
                    <a:pt x="34108" y="13037"/>
                    <a:pt x="33748" y="13084"/>
                    <a:pt x="33373" y="13084"/>
                  </a:cubicBezTo>
                  <a:cubicBezTo>
                    <a:pt x="30684" y="13084"/>
                    <a:pt x="27262" y="10647"/>
                    <a:pt x="26710" y="9209"/>
                  </a:cubicBezTo>
                  <a:cubicBezTo>
                    <a:pt x="26491" y="7876"/>
                    <a:pt x="27274" y="7419"/>
                    <a:pt x="28271" y="7419"/>
                  </a:cubicBezTo>
                  <a:close/>
                  <a:moveTo>
                    <a:pt x="38767" y="11448"/>
                  </a:moveTo>
                  <a:cubicBezTo>
                    <a:pt x="39217" y="11448"/>
                    <a:pt x="39833" y="11640"/>
                    <a:pt x="40639" y="12184"/>
                  </a:cubicBezTo>
                  <a:cubicBezTo>
                    <a:pt x="41140" y="12524"/>
                    <a:pt x="41989" y="13276"/>
                    <a:pt x="41460" y="13874"/>
                  </a:cubicBezTo>
                  <a:cubicBezTo>
                    <a:pt x="41136" y="14242"/>
                    <a:pt x="40630" y="14376"/>
                    <a:pt x="40104" y="14376"/>
                  </a:cubicBezTo>
                  <a:cubicBezTo>
                    <a:pt x="39574" y="14376"/>
                    <a:pt x="39025" y="14241"/>
                    <a:pt x="38622" y="14074"/>
                  </a:cubicBezTo>
                  <a:cubicBezTo>
                    <a:pt x="37756" y="13713"/>
                    <a:pt x="38024" y="13088"/>
                    <a:pt x="37794" y="12363"/>
                  </a:cubicBezTo>
                  <a:cubicBezTo>
                    <a:pt x="37693" y="12045"/>
                    <a:pt x="37973" y="11448"/>
                    <a:pt x="38767" y="11448"/>
                  </a:cubicBezTo>
                  <a:close/>
                  <a:moveTo>
                    <a:pt x="55358" y="0"/>
                  </a:moveTo>
                  <a:cubicBezTo>
                    <a:pt x="52702" y="860"/>
                    <a:pt x="50311" y="2127"/>
                    <a:pt x="48923" y="4447"/>
                  </a:cubicBezTo>
                  <a:cubicBezTo>
                    <a:pt x="47961" y="6058"/>
                    <a:pt x="47964" y="7690"/>
                    <a:pt x="46236" y="8772"/>
                  </a:cubicBezTo>
                  <a:cubicBezTo>
                    <a:pt x="45027" y="9528"/>
                    <a:pt x="43540" y="9809"/>
                    <a:pt x="42006" y="9809"/>
                  </a:cubicBezTo>
                  <a:cubicBezTo>
                    <a:pt x="40075" y="9809"/>
                    <a:pt x="38070" y="9363"/>
                    <a:pt x="36457" y="8861"/>
                  </a:cubicBezTo>
                  <a:cubicBezTo>
                    <a:pt x="32479" y="7628"/>
                    <a:pt x="28988" y="4550"/>
                    <a:pt x="24854" y="3879"/>
                  </a:cubicBezTo>
                  <a:cubicBezTo>
                    <a:pt x="24391" y="3804"/>
                    <a:pt x="23933" y="3768"/>
                    <a:pt x="23479" y="3768"/>
                  </a:cubicBezTo>
                  <a:cubicBezTo>
                    <a:pt x="21754" y="3768"/>
                    <a:pt x="20103" y="4287"/>
                    <a:pt x="18578" y="5144"/>
                  </a:cubicBezTo>
                  <a:cubicBezTo>
                    <a:pt x="16492" y="6319"/>
                    <a:pt x="15812" y="7563"/>
                    <a:pt x="14520" y="9439"/>
                  </a:cubicBezTo>
                  <a:cubicBezTo>
                    <a:pt x="13190" y="11359"/>
                    <a:pt x="10991" y="12026"/>
                    <a:pt x="8751" y="12112"/>
                  </a:cubicBezTo>
                  <a:cubicBezTo>
                    <a:pt x="8652" y="12116"/>
                    <a:pt x="8554" y="12118"/>
                    <a:pt x="8457" y="12118"/>
                  </a:cubicBezTo>
                  <a:cubicBezTo>
                    <a:pt x="6622" y="12118"/>
                    <a:pt x="5067" y="11476"/>
                    <a:pt x="3299" y="11342"/>
                  </a:cubicBezTo>
                  <a:cubicBezTo>
                    <a:pt x="3155" y="11331"/>
                    <a:pt x="3013" y="11325"/>
                    <a:pt x="2872" y="11325"/>
                  </a:cubicBezTo>
                  <a:cubicBezTo>
                    <a:pt x="1797" y="11325"/>
                    <a:pt x="821" y="11643"/>
                    <a:pt x="0" y="12180"/>
                  </a:cubicBezTo>
                  <a:lnTo>
                    <a:pt x="0" y="30514"/>
                  </a:lnTo>
                  <a:cubicBezTo>
                    <a:pt x="0" y="30514"/>
                    <a:pt x="6604" y="17784"/>
                    <a:pt x="18705" y="17152"/>
                  </a:cubicBezTo>
                  <a:cubicBezTo>
                    <a:pt x="19306" y="17121"/>
                    <a:pt x="19890" y="17106"/>
                    <a:pt x="20459" y="17106"/>
                  </a:cubicBezTo>
                  <a:cubicBezTo>
                    <a:pt x="29960" y="17106"/>
                    <a:pt x="35106" y="21218"/>
                    <a:pt x="42966" y="21218"/>
                  </a:cubicBezTo>
                  <a:cubicBezTo>
                    <a:pt x="44102" y="21218"/>
                    <a:pt x="45295" y="21132"/>
                    <a:pt x="46565" y="20935"/>
                  </a:cubicBezTo>
                  <a:cubicBezTo>
                    <a:pt x="56962" y="19326"/>
                    <a:pt x="54234" y="5566"/>
                    <a:pt x="63797" y="5566"/>
                  </a:cubicBezTo>
                  <a:cubicBezTo>
                    <a:pt x="63975" y="5566"/>
                    <a:pt x="64157" y="5571"/>
                    <a:pt x="64343" y="5580"/>
                  </a:cubicBezTo>
                  <a:cubicBezTo>
                    <a:pt x="66851" y="5711"/>
                    <a:pt x="69662" y="5840"/>
                    <a:pt x="72564" y="5840"/>
                  </a:cubicBezTo>
                  <a:cubicBezTo>
                    <a:pt x="80697" y="5840"/>
                    <a:pt x="89554" y="4827"/>
                    <a:pt x="945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3"/>
            <p:cNvSpPr/>
            <p:nvPr/>
          </p:nvSpPr>
          <p:spPr>
            <a:xfrm>
              <a:off x="0" y="-42425"/>
              <a:ext cx="3322995" cy="1246883"/>
            </a:xfrm>
            <a:custGeom>
              <a:avLst/>
              <a:gdLst/>
              <a:ahLst/>
              <a:cxnLst/>
              <a:rect l="l" t="t" r="r" b="b"/>
              <a:pathLst>
                <a:path w="94551" h="33164" extrusionOk="0">
                  <a:moveTo>
                    <a:pt x="91444" y="0"/>
                  </a:moveTo>
                  <a:cubicBezTo>
                    <a:pt x="91444" y="0"/>
                    <a:pt x="86459" y="4064"/>
                    <a:pt x="80493" y="4064"/>
                  </a:cubicBezTo>
                  <a:cubicBezTo>
                    <a:pt x="80238" y="4064"/>
                    <a:pt x="79980" y="4056"/>
                    <a:pt x="79722" y="4041"/>
                  </a:cubicBezTo>
                  <a:cubicBezTo>
                    <a:pt x="74914" y="3753"/>
                    <a:pt x="71867" y="2658"/>
                    <a:pt x="67952" y="2658"/>
                  </a:cubicBezTo>
                  <a:cubicBezTo>
                    <a:pt x="66732" y="2658"/>
                    <a:pt x="65429" y="2764"/>
                    <a:pt x="63961" y="3034"/>
                  </a:cubicBezTo>
                  <a:cubicBezTo>
                    <a:pt x="57784" y="4168"/>
                    <a:pt x="57155" y="9841"/>
                    <a:pt x="54383" y="10847"/>
                  </a:cubicBezTo>
                  <a:cubicBezTo>
                    <a:pt x="51609" y="11857"/>
                    <a:pt x="54760" y="15506"/>
                    <a:pt x="48332" y="16582"/>
                  </a:cubicBezTo>
                  <a:cubicBezTo>
                    <a:pt x="44291" y="17258"/>
                    <a:pt x="42763" y="19013"/>
                    <a:pt x="39201" y="19013"/>
                  </a:cubicBezTo>
                  <a:cubicBezTo>
                    <a:pt x="37093" y="19013"/>
                    <a:pt x="34273" y="18398"/>
                    <a:pt x="29799" y="16582"/>
                  </a:cubicBezTo>
                  <a:cubicBezTo>
                    <a:pt x="25948" y="15019"/>
                    <a:pt x="23494" y="14530"/>
                    <a:pt x="21546" y="14530"/>
                  </a:cubicBezTo>
                  <a:cubicBezTo>
                    <a:pt x="18391" y="14530"/>
                    <a:pt x="16564" y="15813"/>
                    <a:pt x="12279" y="15891"/>
                  </a:cubicBezTo>
                  <a:cubicBezTo>
                    <a:pt x="7108" y="15988"/>
                    <a:pt x="9926" y="20303"/>
                    <a:pt x="4964" y="20808"/>
                  </a:cubicBezTo>
                  <a:cubicBezTo>
                    <a:pt x="0" y="21313"/>
                    <a:pt x="0" y="24113"/>
                    <a:pt x="0" y="24113"/>
                  </a:cubicBezTo>
                  <a:lnTo>
                    <a:pt x="0" y="33163"/>
                  </a:lnTo>
                  <a:cubicBezTo>
                    <a:pt x="0" y="33163"/>
                    <a:pt x="3450" y="24646"/>
                    <a:pt x="8366" y="24113"/>
                  </a:cubicBezTo>
                  <a:cubicBezTo>
                    <a:pt x="13031" y="23608"/>
                    <a:pt x="13724" y="18365"/>
                    <a:pt x="18518" y="18365"/>
                  </a:cubicBezTo>
                  <a:cubicBezTo>
                    <a:pt x="18777" y="18365"/>
                    <a:pt x="19049" y="18381"/>
                    <a:pt x="19333" y="18413"/>
                  </a:cubicBezTo>
                  <a:cubicBezTo>
                    <a:pt x="24883" y="19042"/>
                    <a:pt x="28160" y="21818"/>
                    <a:pt x="32066" y="22069"/>
                  </a:cubicBezTo>
                  <a:cubicBezTo>
                    <a:pt x="32745" y="22113"/>
                    <a:pt x="33450" y="22126"/>
                    <a:pt x="34171" y="22126"/>
                  </a:cubicBezTo>
                  <a:cubicBezTo>
                    <a:pt x="35281" y="22126"/>
                    <a:pt x="36429" y="22094"/>
                    <a:pt x="37576" y="22094"/>
                  </a:cubicBezTo>
                  <a:cubicBezTo>
                    <a:pt x="39978" y="22094"/>
                    <a:pt x="42377" y="22232"/>
                    <a:pt x="44421" y="23079"/>
                  </a:cubicBezTo>
                  <a:cubicBezTo>
                    <a:pt x="45569" y="23553"/>
                    <a:pt x="46852" y="23767"/>
                    <a:pt x="48117" y="23767"/>
                  </a:cubicBezTo>
                  <a:cubicBezTo>
                    <a:pt x="50882" y="23767"/>
                    <a:pt x="53556" y="22744"/>
                    <a:pt x="54506" y="21186"/>
                  </a:cubicBezTo>
                  <a:cubicBezTo>
                    <a:pt x="55894" y="18918"/>
                    <a:pt x="54760" y="14884"/>
                    <a:pt x="56777" y="12867"/>
                  </a:cubicBezTo>
                  <a:cubicBezTo>
                    <a:pt x="58559" y="11083"/>
                    <a:pt x="61324" y="7632"/>
                    <a:pt x="65593" y="7632"/>
                  </a:cubicBezTo>
                  <a:cubicBezTo>
                    <a:pt x="66158" y="7632"/>
                    <a:pt x="66748" y="7692"/>
                    <a:pt x="67366" y="7824"/>
                  </a:cubicBezTo>
                  <a:cubicBezTo>
                    <a:pt x="71935" y="8803"/>
                    <a:pt x="73644" y="10344"/>
                    <a:pt x="76314" y="10344"/>
                  </a:cubicBezTo>
                  <a:cubicBezTo>
                    <a:pt x="76738" y="10344"/>
                    <a:pt x="77186" y="10305"/>
                    <a:pt x="77673" y="10219"/>
                  </a:cubicBezTo>
                  <a:cubicBezTo>
                    <a:pt x="81233" y="9590"/>
                    <a:pt x="82494" y="7068"/>
                    <a:pt x="85772" y="6814"/>
                  </a:cubicBezTo>
                  <a:cubicBezTo>
                    <a:pt x="89050" y="6563"/>
                    <a:pt x="91861" y="5165"/>
                    <a:pt x="94550" y="2017"/>
                  </a:cubicBezTo>
                  <a:lnTo>
                    <a:pt x="945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3"/>
            <p:cNvSpPr/>
            <p:nvPr/>
          </p:nvSpPr>
          <p:spPr>
            <a:xfrm>
              <a:off x="1184582" y="581013"/>
              <a:ext cx="53280" cy="43538"/>
            </a:xfrm>
            <a:custGeom>
              <a:avLst/>
              <a:gdLst/>
              <a:ahLst/>
              <a:cxnLst/>
              <a:rect l="l" t="t" r="r" b="b"/>
              <a:pathLst>
                <a:path w="1516" h="1158" extrusionOk="0">
                  <a:moveTo>
                    <a:pt x="756" y="0"/>
                  </a:moveTo>
                  <a:cubicBezTo>
                    <a:pt x="340" y="0"/>
                    <a:pt x="1" y="257"/>
                    <a:pt x="1" y="581"/>
                  </a:cubicBezTo>
                  <a:cubicBezTo>
                    <a:pt x="1" y="900"/>
                    <a:pt x="340" y="1158"/>
                    <a:pt x="756" y="1158"/>
                  </a:cubicBezTo>
                  <a:cubicBezTo>
                    <a:pt x="1176" y="1158"/>
                    <a:pt x="1516" y="900"/>
                    <a:pt x="1516" y="581"/>
                  </a:cubicBezTo>
                  <a:cubicBezTo>
                    <a:pt x="1516" y="257"/>
                    <a:pt x="1176" y="0"/>
                    <a:pt x="7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3"/>
            <p:cNvSpPr/>
            <p:nvPr/>
          </p:nvSpPr>
          <p:spPr>
            <a:xfrm>
              <a:off x="1279123" y="624513"/>
              <a:ext cx="39890" cy="25341"/>
            </a:xfrm>
            <a:custGeom>
              <a:avLst/>
              <a:gdLst/>
              <a:ahLst/>
              <a:cxnLst/>
              <a:rect l="l" t="t" r="r" b="b"/>
              <a:pathLst>
                <a:path w="1135" h="674" extrusionOk="0">
                  <a:moveTo>
                    <a:pt x="568" y="1"/>
                  </a:moveTo>
                  <a:cubicBezTo>
                    <a:pt x="255" y="1"/>
                    <a:pt x="1" y="152"/>
                    <a:pt x="1" y="337"/>
                  </a:cubicBezTo>
                  <a:cubicBezTo>
                    <a:pt x="1" y="523"/>
                    <a:pt x="255" y="674"/>
                    <a:pt x="568" y="674"/>
                  </a:cubicBezTo>
                  <a:cubicBezTo>
                    <a:pt x="880" y="674"/>
                    <a:pt x="1134" y="523"/>
                    <a:pt x="1134" y="337"/>
                  </a:cubicBezTo>
                  <a:cubicBezTo>
                    <a:pt x="1134" y="152"/>
                    <a:pt x="880" y="1"/>
                    <a:pt x="5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3"/>
            <p:cNvSpPr/>
            <p:nvPr/>
          </p:nvSpPr>
          <p:spPr>
            <a:xfrm>
              <a:off x="1279123" y="581013"/>
              <a:ext cx="39890" cy="21844"/>
            </a:xfrm>
            <a:custGeom>
              <a:avLst/>
              <a:gdLst/>
              <a:ahLst/>
              <a:cxnLst/>
              <a:rect l="l" t="t" r="r" b="b"/>
              <a:pathLst>
                <a:path w="1135" h="581" extrusionOk="0">
                  <a:moveTo>
                    <a:pt x="568" y="0"/>
                  </a:moveTo>
                  <a:cubicBezTo>
                    <a:pt x="255" y="0"/>
                    <a:pt x="1" y="130"/>
                    <a:pt x="1" y="289"/>
                  </a:cubicBezTo>
                  <a:cubicBezTo>
                    <a:pt x="1" y="450"/>
                    <a:pt x="255" y="581"/>
                    <a:pt x="568" y="581"/>
                  </a:cubicBezTo>
                  <a:cubicBezTo>
                    <a:pt x="880" y="581"/>
                    <a:pt x="1134" y="450"/>
                    <a:pt x="1134" y="289"/>
                  </a:cubicBezTo>
                  <a:cubicBezTo>
                    <a:pt x="1134" y="130"/>
                    <a:pt x="880" y="0"/>
                    <a:pt x="5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3"/>
            <p:cNvSpPr/>
            <p:nvPr/>
          </p:nvSpPr>
          <p:spPr>
            <a:xfrm>
              <a:off x="517027" y="477470"/>
              <a:ext cx="57673" cy="46207"/>
            </a:xfrm>
            <a:custGeom>
              <a:avLst/>
              <a:gdLst/>
              <a:ahLst/>
              <a:cxnLst/>
              <a:rect l="l" t="t" r="r" b="b"/>
              <a:pathLst>
                <a:path w="1641" h="1229" extrusionOk="0">
                  <a:moveTo>
                    <a:pt x="880" y="1"/>
                  </a:moveTo>
                  <a:cubicBezTo>
                    <a:pt x="831" y="1"/>
                    <a:pt x="781" y="5"/>
                    <a:pt x="730" y="12"/>
                  </a:cubicBezTo>
                  <a:cubicBezTo>
                    <a:pt x="307" y="74"/>
                    <a:pt x="1" y="397"/>
                    <a:pt x="53" y="730"/>
                  </a:cubicBezTo>
                  <a:cubicBezTo>
                    <a:pt x="95" y="1025"/>
                    <a:pt x="402" y="1229"/>
                    <a:pt x="766" y="1229"/>
                  </a:cubicBezTo>
                  <a:cubicBezTo>
                    <a:pt x="814" y="1229"/>
                    <a:pt x="862" y="1225"/>
                    <a:pt x="911" y="1218"/>
                  </a:cubicBezTo>
                  <a:cubicBezTo>
                    <a:pt x="1334" y="1153"/>
                    <a:pt x="1640" y="830"/>
                    <a:pt x="1588" y="500"/>
                  </a:cubicBezTo>
                  <a:cubicBezTo>
                    <a:pt x="1546" y="206"/>
                    <a:pt x="1243" y="1"/>
                    <a:pt x="8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3"/>
            <p:cNvSpPr/>
            <p:nvPr/>
          </p:nvSpPr>
          <p:spPr>
            <a:xfrm>
              <a:off x="605699" y="469763"/>
              <a:ext cx="25867" cy="27709"/>
            </a:xfrm>
            <a:custGeom>
              <a:avLst/>
              <a:gdLst/>
              <a:ahLst/>
              <a:cxnLst/>
              <a:rect l="l" t="t" r="r" b="b"/>
              <a:pathLst>
                <a:path w="736" h="737" extrusionOk="0">
                  <a:moveTo>
                    <a:pt x="367" y="1"/>
                  </a:moveTo>
                  <a:cubicBezTo>
                    <a:pt x="165" y="1"/>
                    <a:pt x="0" y="165"/>
                    <a:pt x="0" y="368"/>
                  </a:cubicBezTo>
                  <a:cubicBezTo>
                    <a:pt x="0" y="571"/>
                    <a:pt x="165" y="736"/>
                    <a:pt x="367" y="736"/>
                  </a:cubicBezTo>
                  <a:cubicBezTo>
                    <a:pt x="570" y="736"/>
                    <a:pt x="735" y="571"/>
                    <a:pt x="735" y="368"/>
                  </a:cubicBezTo>
                  <a:cubicBezTo>
                    <a:pt x="735" y="165"/>
                    <a:pt x="570" y="1"/>
                    <a:pt x="3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3"/>
            <p:cNvSpPr/>
            <p:nvPr/>
          </p:nvSpPr>
          <p:spPr>
            <a:xfrm>
              <a:off x="568726" y="441339"/>
              <a:ext cx="22985" cy="24476"/>
            </a:xfrm>
            <a:custGeom>
              <a:avLst/>
              <a:gdLst/>
              <a:ahLst/>
              <a:cxnLst/>
              <a:rect l="l" t="t" r="r" b="b"/>
              <a:pathLst>
                <a:path w="654" h="651" extrusionOk="0">
                  <a:moveTo>
                    <a:pt x="327" y="0"/>
                  </a:moveTo>
                  <a:cubicBezTo>
                    <a:pt x="149" y="0"/>
                    <a:pt x="1" y="145"/>
                    <a:pt x="1" y="324"/>
                  </a:cubicBezTo>
                  <a:cubicBezTo>
                    <a:pt x="1" y="506"/>
                    <a:pt x="149" y="650"/>
                    <a:pt x="327" y="650"/>
                  </a:cubicBezTo>
                  <a:cubicBezTo>
                    <a:pt x="506" y="650"/>
                    <a:pt x="653" y="506"/>
                    <a:pt x="653" y="324"/>
                  </a:cubicBezTo>
                  <a:cubicBezTo>
                    <a:pt x="653" y="145"/>
                    <a:pt x="506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3"/>
            <p:cNvSpPr/>
            <p:nvPr/>
          </p:nvSpPr>
          <p:spPr>
            <a:xfrm>
              <a:off x="224580" y="643500"/>
              <a:ext cx="28889" cy="30905"/>
            </a:xfrm>
            <a:custGeom>
              <a:avLst/>
              <a:gdLst/>
              <a:ahLst/>
              <a:cxnLst/>
              <a:rect l="l" t="t" r="r" b="b"/>
              <a:pathLst>
                <a:path w="822" h="822" extrusionOk="0">
                  <a:moveTo>
                    <a:pt x="413" y="1"/>
                  </a:moveTo>
                  <a:cubicBezTo>
                    <a:pt x="186" y="1"/>
                    <a:pt x="1" y="183"/>
                    <a:pt x="1" y="410"/>
                  </a:cubicBezTo>
                  <a:cubicBezTo>
                    <a:pt x="1" y="636"/>
                    <a:pt x="186" y="822"/>
                    <a:pt x="413" y="822"/>
                  </a:cubicBezTo>
                  <a:cubicBezTo>
                    <a:pt x="636" y="822"/>
                    <a:pt x="821" y="636"/>
                    <a:pt x="821" y="410"/>
                  </a:cubicBezTo>
                  <a:cubicBezTo>
                    <a:pt x="821" y="183"/>
                    <a:pt x="636" y="1"/>
                    <a:pt x="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3"/>
            <p:cNvSpPr/>
            <p:nvPr/>
          </p:nvSpPr>
          <p:spPr>
            <a:xfrm>
              <a:off x="253435" y="597669"/>
              <a:ext cx="16588" cy="17859"/>
            </a:xfrm>
            <a:custGeom>
              <a:avLst/>
              <a:gdLst/>
              <a:ahLst/>
              <a:cxnLst/>
              <a:rect l="l" t="t" r="r" b="b"/>
              <a:pathLst>
                <a:path w="472" h="475" extrusionOk="0">
                  <a:moveTo>
                    <a:pt x="238" y="0"/>
                  </a:moveTo>
                  <a:cubicBezTo>
                    <a:pt x="108" y="0"/>
                    <a:pt x="0" y="106"/>
                    <a:pt x="0" y="237"/>
                  </a:cubicBezTo>
                  <a:cubicBezTo>
                    <a:pt x="0" y="368"/>
                    <a:pt x="108" y="474"/>
                    <a:pt x="238" y="474"/>
                  </a:cubicBezTo>
                  <a:cubicBezTo>
                    <a:pt x="368" y="474"/>
                    <a:pt x="471" y="368"/>
                    <a:pt x="471" y="237"/>
                  </a:cubicBezTo>
                  <a:cubicBezTo>
                    <a:pt x="471" y="106"/>
                    <a:pt x="368" y="0"/>
                    <a:pt x="2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3"/>
            <p:cNvSpPr/>
            <p:nvPr/>
          </p:nvSpPr>
          <p:spPr>
            <a:xfrm>
              <a:off x="94647" y="658877"/>
              <a:ext cx="91588" cy="60494"/>
            </a:xfrm>
            <a:custGeom>
              <a:avLst/>
              <a:gdLst/>
              <a:ahLst/>
              <a:cxnLst/>
              <a:rect l="l" t="t" r="r" b="b"/>
              <a:pathLst>
                <a:path w="2606" h="1609" extrusionOk="0">
                  <a:moveTo>
                    <a:pt x="1302" y="1"/>
                  </a:moveTo>
                  <a:cubicBezTo>
                    <a:pt x="585" y="1"/>
                    <a:pt x="0" y="362"/>
                    <a:pt x="0" y="805"/>
                  </a:cubicBezTo>
                  <a:cubicBezTo>
                    <a:pt x="0" y="1248"/>
                    <a:pt x="585" y="1609"/>
                    <a:pt x="1302" y="1609"/>
                  </a:cubicBezTo>
                  <a:cubicBezTo>
                    <a:pt x="2024" y="1609"/>
                    <a:pt x="2605" y="1248"/>
                    <a:pt x="2605" y="805"/>
                  </a:cubicBezTo>
                  <a:cubicBezTo>
                    <a:pt x="2605" y="362"/>
                    <a:pt x="2024" y="1"/>
                    <a:pt x="13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3"/>
            <p:cNvSpPr/>
            <p:nvPr/>
          </p:nvSpPr>
          <p:spPr>
            <a:xfrm>
              <a:off x="168558" y="629288"/>
              <a:ext cx="22141" cy="23686"/>
            </a:xfrm>
            <a:custGeom>
              <a:avLst/>
              <a:gdLst/>
              <a:ahLst/>
              <a:cxnLst/>
              <a:rect l="l" t="t" r="r" b="b"/>
              <a:pathLst>
                <a:path w="630" h="630" extrusionOk="0">
                  <a:moveTo>
                    <a:pt x="313" y="1"/>
                  </a:moveTo>
                  <a:cubicBezTo>
                    <a:pt x="141" y="1"/>
                    <a:pt x="0" y="142"/>
                    <a:pt x="0" y="317"/>
                  </a:cubicBezTo>
                  <a:cubicBezTo>
                    <a:pt x="0" y="489"/>
                    <a:pt x="141" y="629"/>
                    <a:pt x="313" y="629"/>
                  </a:cubicBezTo>
                  <a:cubicBezTo>
                    <a:pt x="488" y="629"/>
                    <a:pt x="629" y="489"/>
                    <a:pt x="629" y="317"/>
                  </a:cubicBezTo>
                  <a:cubicBezTo>
                    <a:pt x="629" y="142"/>
                    <a:pt x="48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3"/>
            <p:cNvSpPr/>
            <p:nvPr/>
          </p:nvSpPr>
          <p:spPr>
            <a:xfrm>
              <a:off x="2637851" y="27844"/>
              <a:ext cx="60660" cy="52336"/>
            </a:xfrm>
            <a:custGeom>
              <a:avLst/>
              <a:gdLst/>
              <a:ahLst/>
              <a:cxnLst/>
              <a:rect l="l" t="t" r="r" b="b"/>
              <a:pathLst>
                <a:path w="1726" h="1392" extrusionOk="0">
                  <a:moveTo>
                    <a:pt x="863" y="1"/>
                  </a:moveTo>
                  <a:cubicBezTo>
                    <a:pt x="389" y="1"/>
                    <a:pt x="0" y="313"/>
                    <a:pt x="0" y="695"/>
                  </a:cubicBezTo>
                  <a:cubicBezTo>
                    <a:pt x="0" y="1079"/>
                    <a:pt x="389" y="1392"/>
                    <a:pt x="863" y="1392"/>
                  </a:cubicBezTo>
                  <a:cubicBezTo>
                    <a:pt x="1337" y="1392"/>
                    <a:pt x="1725" y="1079"/>
                    <a:pt x="1725" y="695"/>
                  </a:cubicBezTo>
                  <a:cubicBezTo>
                    <a:pt x="1725" y="313"/>
                    <a:pt x="1337" y="1"/>
                    <a:pt x="8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3"/>
            <p:cNvSpPr/>
            <p:nvPr/>
          </p:nvSpPr>
          <p:spPr>
            <a:xfrm>
              <a:off x="2727929" y="73187"/>
              <a:ext cx="20806" cy="22145"/>
            </a:xfrm>
            <a:custGeom>
              <a:avLst/>
              <a:gdLst/>
              <a:ahLst/>
              <a:cxnLst/>
              <a:rect l="l" t="t" r="r" b="b"/>
              <a:pathLst>
                <a:path w="592" h="589" extrusionOk="0">
                  <a:moveTo>
                    <a:pt x="296" y="0"/>
                  </a:moveTo>
                  <a:cubicBezTo>
                    <a:pt x="135" y="0"/>
                    <a:pt x="1" y="131"/>
                    <a:pt x="1" y="293"/>
                  </a:cubicBezTo>
                  <a:cubicBezTo>
                    <a:pt x="1" y="458"/>
                    <a:pt x="135" y="588"/>
                    <a:pt x="296" y="588"/>
                  </a:cubicBezTo>
                  <a:cubicBezTo>
                    <a:pt x="458" y="588"/>
                    <a:pt x="591" y="458"/>
                    <a:pt x="591" y="293"/>
                  </a:cubicBezTo>
                  <a:cubicBezTo>
                    <a:pt x="591" y="131"/>
                    <a:pt x="458" y="0"/>
                    <a:pt x="2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3"/>
            <p:cNvSpPr/>
            <p:nvPr/>
          </p:nvSpPr>
          <p:spPr>
            <a:xfrm>
              <a:off x="2710286" y="27844"/>
              <a:ext cx="17678" cy="19024"/>
            </a:xfrm>
            <a:custGeom>
              <a:avLst/>
              <a:gdLst/>
              <a:ahLst/>
              <a:cxnLst/>
              <a:rect l="l" t="t" r="r" b="b"/>
              <a:pathLst>
                <a:path w="503" h="506" extrusionOk="0">
                  <a:moveTo>
                    <a:pt x="252" y="1"/>
                  </a:moveTo>
                  <a:cubicBezTo>
                    <a:pt x="111" y="1"/>
                    <a:pt x="1" y="114"/>
                    <a:pt x="1" y="251"/>
                  </a:cubicBezTo>
                  <a:cubicBezTo>
                    <a:pt x="1" y="392"/>
                    <a:pt x="111" y="505"/>
                    <a:pt x="252" y="505"/>
                  </a:cubicBezTo>
                  <a:cubicBezTo>
                    <a:pt x="389" y="505"/>
                    <a:pt x="503" y="392"/>
                    <a:pt x="503" y="251"/>
                  </a:cubicBezTo>
                  <a:cubicBezTo>
                    <a:pt x="503" y="114"/>
                    <a:pt x="389" y="1"/>
                    <a:pt x="2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3"/>
            <p:cNvSpPr/>
            <p:nvPr/>
          </p:nvSpPr>
          <p:spPr>
            <a:xfrm>
              <a:off x="2590651" y="19460"/>
              <a:ext cx="16694" cy="17859"/>
            </a:xfrm>
            <a:custGeom>
              <a:avLst/>
              <a:gdLst/>
              <a:ahLst/>
              <a:cxnLst/>
              <a:rect l="l" t="t" r="r" b="b"/>
              <a:pathLst>
                <a:path w="475" h="475" extrusionOk="0">
                  <a:moveTo>
                    <a:pt x="237" y="0"/>
                  </a:moveTo>
                  <a:cubicBezTo>
                    <a:pt x="106" y="0"/>
                    <a:pt x="0" y="107"/>
                    <a:pt x="0" y="238"/>
                  </a:cubicBezTo>
                  <a:cubicBezTo>
                    <a:pt x="0" y="368"/>
                    <a:pt x="106" y="474"/>
                    <a:pt x="237" y="474"/>
                  </a:cubicBezTo>
                  <a:cubicBezTo>
                    <a:pt x="368" y="474"/>
                    <a:pt x="474" y="368"/>
                    <a:pt x="474" y="238"/>
                  </a:cubicBezTo>
                  <a:cubicBezTo>
                    <a:pt x="474" y="107"/>
                    <a:pt x="368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3"/>
            <p:cNvSpPr/>
            <p:nvPr/>
          </p:nvSpPr>
          <p:spPr>
            <a:xfrm>
              <a:off x="2543310" y="27844"/>
              <a:ext cx="24566" cy="26130"/>
            </a:xfrm>
            <a:custGeom>
              <a:avLst/>
              <a:gdLst/>
              <a:ahLst/>
              <a:cxnLst/>
              <a:rect l="l" t="t" r="r" b="b"/>
              <a:pathLst>
                <a:path w="699" h="695" extrusionOk="0">
                  <a:moveTo>
                    <a:pt x="351" y="1"/>
                  </a:moveTo>
                  <a:cubicBezTo>
                    <a:pt x="159" y="1"/>
                    <a:pt x="0" y="155"/>
                    <a:pt x="0" y="348"/>
                  </a:cubicBezTo>
                  <a:cubicBezTo>
                    <a:pt x="0" y="540"/>
                    <a:pt x="159" y="695"/>
                    <a:pt x="351" y="695"/>
                  </a:cubicBezTo>
                  <a:cubicBezTo>
                    <a:pt x="543" y="695"/>
                    <a:pt x="698" y="540"/>
                    <a:pt x="698" y="348"/>
                  </a:cubicBezTo>
                  <a:cubicBezTo>
                    <a:pt x="698" y="155"/>
                    <a:pt x="543" y="1"/>
                    <a:pt x="3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3"/>
            <p:cNvSpPr/>
            <p:nvPr/>
          </p:nvSpPr>
          <p:spPr>
            <a:xfrm>
              <a:off x="3033696" y="10023"/>
              <a:ext cx="25621" cy="27296"/>
            </a:xfrm>
            <a:custGeom>
              <a:avLst/>
              <a:gdLst/>
              <a:ahLst/>
              <a:cxnLst/>
              <a:rect l="l" t="t" r="r" b="b"/>
              <a:pathLst>
                <a:path w="729" h="726" extrusionOk="0">
                  <a:moveTo>
                    <a:pt x="364" y="1"/>
                  </a:moveTo>
                  <a:cubicBezTo>
                    <a:pt x="162" y="1"/>
                    <a:pt x="0" y="162"/>
                    <a:pt x="0" y="361"/>
                  </a:cubicBezTo>
                  <a:cubicBezTo>
                    <a:pt x="0" y="564"/>
                    <a:pt x="162" y="725"/>
                    <a:pt x="364" y="725"/>
                  </a:cubicBezTo>
                  <a:cubicBezTo>
                    <a:pt x="564" y="725"/>
                    <a:pt x="729" y="564"/>
                    <a:pt x="729" y="361"/>
                  </a:cubicBezTo>
                  <a:cubicBezTo>
                    <a:pt x="729" y="162"/>
                    <a:pt x="564" y="1"/>
                    <a:pt x="3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3"/>
            <p:cNvSpPr/>
            <p:nvPr/>
          </p:nvSpPr>
          <p:spPr>
            <a:xfrm>
              <a:off x="3088382" y="3707"/>
              <a:ext cx="14796" cy="15791"/>
            </a:xfrm>
            <a:custGeom>
              <a:avLst/>
              <a:gdLst/>
              <a:ahLst/>
              <a:cxnLst/>
              <a:rect l="l" t="t" r="r" b="b"/>
              <a:pathLst>
                <a:path w="421" h="420" extrusionOk="0">
                  <a:moveTo>
                    <a:pt x="210" y="0"/>
                  </a:moveTo>
                  <a:cubicBezTo>
                    <a:pt x="94" y="0"/>
                    <a:pt x="1" y="93"/>
                    <a:pt x="1" y="210"/>
                  </a:cubicBezTo>
                  <a:cubicBezTo>
                    <a:pt x="1" y="327"/>
                    <a:pt x="94" y="419"/>
                    <a:pt x="210" y="419"/>
                  </a:cubicBezTo>
                  <a:cubicBezTo>
                    <a:pt x="327" y="419"/>
                    <a:pt x="420" y="327"/>
                    <a:pt x="420" y="210"/>
                  </a:cubicBezTo>
                  <a:cubicBezTo>
                    <a:pt x="420" y="93"/>
                    <a:pt x="327" y="0"/>
                    <a:pt x="2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3"/>
            <p:cNvSpPr/>
            <p:nvPr/>
          </p:nvSpPr>
          <p:spPr>
            <a:xfrm>
              <a:off x="1872873" y="307004"/>
              <a:ext cx="50257" cy="36094"/>
            </a:xfrm>
            <a:custGeom>
              <a:avLst/>
              <a:gdLst/>
              <a:ahLst/>
              <a:cxnLst/>
              <a:rect l="l" t="t" r="r" b="b"/>
              <a:pathLst>
                <a:path w="1430" h="960" extrusionOk="0">
                  <a:moveTo>
                    <a:pt x="715" y="0"/>
                  </a:moveTo>
                  <a:cubicBezTo>
                    <a:pt x="320" y="0"/>
                    <a:pt x="1" y="213"/>
                    <a:pt x="1" y="478"/>
                  </a:cubicBezTo>
                  <a:cubicBezTo>
                    <a:pt x="1" y="743"/>
                    <a:pt x="320" y="959"/>
                    <a:pt x="715" y="959"/>
                  </a:cubicBezTo>
                  <a:cubicBezTo>
                    <a:pt x="1110" y="959"/>
                    <a:pt x="1430" y="743"/>
                    <a:pt x="1430" y="478"/>
                  </a:cubicBezTo>
                  <a:cubicBezTo>
                    <a:pt x="1430" y="213"/>
                    <a:pt x="1110" y="0"/>
                    <a:pt x="7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3"/>
            <p:cNvSpPr/>
            <p:nvPr/>
          </p:nvSpPr>
          <p:spPr>
            <a:xfrm>
              <a:off x="1934834" y="275347"/>
              <a:ext cx="22247" cy="23799"/>
            </a:xfrm>
            <a:custGeom>
              <a:avLst/>
              <a:gdLst/>
              <a:ahLst/>
              <a:cxnLst/>
              <a:rect l="l" t="t" r="r" b="b"/>
              <a:pathLst>
                <a:path w="633" h="633" extrusionOk="0">
                  <a:moveTo>
                    <a:pt x="316" y="0"/>
                  </a:moveTo>
                  <a:cubicBezTo>
                    <a:pt x="144" y="0"/>
                    <a:pt x="0" y="141"/>
                    <a:pt x="0" y="317"/>
                  </a:cubicBezTo>
                  <a:cubicBezTo>
                    <a:pt x="0" y="492"/>
                    <a:pt x="144" y="633"/>
                    <a:pt x="316" y="633"/>
                  </a:cubicBezTo>
                  <a:cubicBezTo>
                    <a:pt x="492" y="633"/>
                    <a:pt x="633" y="492"/>
                    <a:pt x="633" y="317"/>
                  </a:cubicBezTo>
                  <a:cubicBezTo>
                    <a:pt x="633" y="141"/>
                    <a:pt x="492" y="0"/>
                    <a:pt x="3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3"/>
            <p:cNvSpPr/>
            <p:nvPr/>
          </p:nvSpPr>
          <p:spPr>
            <a:xfrm>
              <a:off x="1872873" y="254819"/>
              <a:ext cx="13320" cy="14249"/>
            </a:xfrm>
            <a:custGeom>
              <a:avLst/>
              <a:gdLst/>
              <a:ahLst/>
              <a:cxnLst/>
              <a:rect l="l" t="t" r="r" b="b"/>
              <a:pathLst>
                <a:path w="379" h="379" extrusionOk="0">
                  <a:moveTo>
                    <a:pt x="190" y="1"/>
                  </a:moveTo>
                  <a:cubicBezTo>
                    <a:pt x="83" y="1"/>
                    <a:pt x="1" y="86"/>
                    <a:pt x="1" y="189"/>
                  </a:cubicBezTo>
                  <a:cubicBezTo>
                    <a:pt x="1" y="296"/>
                    <a:pt x="83" y="378"/>
                    <a:pt x="190" y="378"/>
                  </a:cubicBezTo>
                  <a:cubicBezTo>
                    <a:pt x="293" y="378"/>
                    <a:pt x="379" y="296"/>
                    <a:pt x="379" y="189"/>
                  </a:cubicBezTo>
                  <a:cubicBezTo>
                    <a:pt x="379" y="86"/>
                    <a:pt x="293" y="1"/>
                    <a:pt x="1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3"/>
            <p:cNvSpPr/>
            <p:nvPr/>
          </p:nvSpPr>
          <p:spPr>
            <a:xfrm>
              <a:off x="1751761" y="420811"/>
              <a:ext cx="49554" cy="52862"/>
            </a:xfrm>
            <a:custGeom>
              <a:avLst/>
              <a:gdLst/>
              <a:ahLst/>
              <a:cxnLst/>
              <a:rect l="l" t="t" r="r" b="b"/>
              <a:pathLst>
                <a:path w="1410" h="1406" extrusionOk="0">
                  <a:moveTo>
                    <a:pt x="705" y="0"/>
                  </a:moveTo>
                  <a:cubicBezTo>
                    <a:pt x="317" y="0"/>
                    <a:pt x="0" y="313"/>
                    <a:pt x="0" y="701"/>
                  </a:cubicBezTo>
                  <a:cubicBezTo>
                    <a:pt x="0" y="1093"/>
                    <a:pt x="317" y="1406"/>
                    <a:pt x="705" y="1406"/>
                  </a:cubicBezTo>
                  <a:cubicBezTo>
                    <a:pt x="1093" y="1406"/>
                    <a:pt x="1409" y="1093"/>
                    <a:pt x="1409" y="701"/>
                  </a:cubicBezTo>
                  <a:cubicBezTo>
                    <a:pt x="1409" y="313"/>
                    <a:pt x="1093" y="0"/>
                    <a:pt x="7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3"/>
            <p:cNvSpPr/>
            <p:nvPr/>
          </p:nvSpPr>
          <p:spPr>
            <a:xfrm>
              <a:off x="1245559" y="572855"/>
              <a:ext cx="17783" cy="19024"/>
            </a:xfrm>
            <a:custGeom>
              <a:avLst/>
              <a:gdLst/>
              <a:ahLst/>
              <a:cxnLst/>
              <a:rect l="l" t="t" r="r" b="b"/>
              <a:pathLst>
                <a:path w="506" h="506" extrusionOk="0">
                  <a:moveTo>
                    <a:pt x="255" y="0"/>
                  </a:moveTo>
                  <a:cubicBezTo>
                    <a:pt x="114" y="0"/>
                    <a:pt x="1" y="114"/>
                    <a:pt x="1" y="254"/>
                  </a:cubicBezTo>
                  <a:cubicBezTo>
                    <a:pt x="1" y="392"/>
                    <a:pt x="114" y="506"/>
                    <a:pt x="255" y="506"/>
                  </a:cubicBezTo>
                  <a:cubicBezTo>
                    <a:pt x="392" y="506"/>
                    <a:pt x="505" y="392"/>
                    <a:pt x="505" y="254"/>
                  </a:cubicBezTo>
                  <a:cubicBezTo>
                    <a:pt x="505" y="114"/>
                    <a:pt x="392" y="0"/>
                    <a:pt x="2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3"/>
            <p:cNvSpPr/>
            <p:nvPr/>
          </p:nvSpPr>
          <p:spPr>
            <a:xfrm>
              <a:off x="1378515" y="637184"/>
              <a:ext cx="16799" cy="18122"/>
            </a:xfrm>
            <a:custGeom>
              <a:avLst/>
              <a:gdLst/>
              <a:ahLst/>
              <a:cxnLst/>
              <a:rect l="l" t="t" r="r" b="b"/>
              <a:pathLst>
                <a:path w="478" h="482" extrusionOk="0">
                  <a:moveTo>
                    <a:pt x="238" y="0"/>
                  </a:moveTo>
                  <a:cubicBezTo>
                    <a:pt x="107" y="0"/>
                    <a:pt x="0" y="107"/>
                    <a:pt x="0" y="241"/>
                  </a:cubicBezTo>
                  <a:cubicBezTo>
                    <a:pt x="0" y="371"/>
                    <a:pt x="107" y="481"/>
                    <a:pt x="238" y="481"/>
                  </a:cubicBezTo>
                  <a:cubicBezTo>
                    <a:pt x="371" y="481"/>
                    <a:pt x="478" y="371"/>
                    <a:pt x="478" y="241"/>
                  </a:cubicBezTo>
                  <a:cubicBezTo>
                    <a:pt x="478" y="107"/>
                    <a:pt x="371" y="0"/>
                    <a:pt x="2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3"/>
            <p:cNvSpPr/>
            <p:nvPr/>
          </p:nvSpPr>
          <p:spPr>
            <a:xfrm>
              <a:off x="668469" y="474425"/>
              <a:ext cx="15499" cy="16693"/>
            </a:xfrm>
            <a:custGeom>
              <a:avLst/>
              <a:gdLst/>
              <a:ahLst/>
              <a:cxnLst/>
              <a:rect l="l" t="t" r="r" b="b"/>
              <a:pathLst>
                <a:path w="441" h="444" extrusionOk="0">
                  <a:moveTo>
                    <a:pt x="221" y="0"/>
                  </a:moveTo>
                  <a:cubicBezTo>
                    <a:pt x="97" y="0"/>
                    <a:pt x="0" y="100"/>
                    <a:pt x="0" y="224"/>
                  </a:cubicBezTo>
                  <a:cubicBezTo>
                    <a:pt x="0" y="344"/>
                    <a:pt x="97" y="444"/>
                    <a:pt x="221" y="444"/>
                  </a:cubicBezTo>
                  <a:cubicBezTo>
                    <a:pt x="341" y="444"/>
                    <a:pt x="441" y="344"/>
                    <a:pt x="441" y="224"/>
                  </a:cubicBezTo>
                  <a:cubicBezTo>
                    <a:pt x="441" y="100"/>
                    <a:pt x="341" y="0"/>
                    <a:pt x="2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3"/>
            <p:cNvSpPr/>
            <p:nvPr/>
          </p:nvSpPr>
          <p:spPr>
            <a:xfrm>
              <a:off x="618597" y="388026"/>
              <a:ext cx="37113" cy="39665"/>
            </a:xfrm>
            <a:custGeom>
              <a:avLst/>
              <a:gdLst/>
              <a:ahLst/>
              <a:cxnLst/>
              <a:rect l="l" t="t" r="r" b="b"/>
              <a:pathLst>
                <a:path w="1056" h="1055" extrusionOk="0">
                  <a:moveTo>
                    <a:pt x="530" y="0"/>
                  </a:moveTo>
                  <a:cubicBezTo>
                    <a:pt x="238" y="0"/>
                    <a:pt x="0" y="237"/>
                    <a:pt x="0" y="525"/>
                  </a:cubicBezTo>
                  <a:cubicBezTo>
                    <a:pt x="0" y="817"/>
                    <a:pt x="238" y="1055"/>
                    <a:pt x="530" y="1055"/>
                  </a:cubicBezTo>
                  <a:cubicBezTo>
                    <a:pt x="818" y="1055"/>
                    <a:pt x="1056" y="817"/>
                    <a:pt x="1056" y="525"/>
                  </a:cubicBezTo>
                  <a:cubicBezTo>
                    <a:pt x="1056" y="237"/>
                    <a:pt x="818" y="0"/>
                    <a:pt x="5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3"/>
            <p:cNvSpPr/>
            <p:nvPr/>
          </p:nvSpPr>
          <p:spPr>
            <a:xfrm>
              <a:off x="590903" y="-42425"/>
              <a:ext cx="766161" cy="234232"/>
            </a:xfrm>
            <a:custGeom>
              <a:avLst/>
              <a:gdLst/>
              <a:ahLst/>
              <a:cxnLst/>
              <a:rect l="l" t="t" r="r" b="b"/>
              <a:pathLst>
                <a:path w="21800" h="6230" extrusionOk="0">
                  <a:moveTo>
                    <a:pt x="1026" y="0"/>
                  </a:moveTo>
                  <a:cubicBezTo>
                    <a:pt x="758" y="258"/>
                    <a:pt x="534" y="568"/>
                    <a:pt x="393" y="935"/>
                  </a:cubicBezTo>
                  <a:cubicBezTo>
                    <a:pt x="0" y="1951"/>
                    <a:pt x="405" y="2870"/>
                    <a:pt x="1365" y="2870"/>
                  </a:cubicBezTo>
                  <a:cubicBezTo>
                    <a:pt x="1486" y="2870"/>
                    <a:pt x="1616" y="2855"/>
                    <a:pt x="1754" y="2825"/>
                  </a:cubicBezTo>
                  <a:cubicBezTo>
                    <a:pt x="3094" y="2523"/>
                    <a:pt x="4393" y="2035"/>
                    <a:pt x="5736" y="1729"/>
                  </a:cubicBezTo>
                  <a:cubicBezTo>
                    <a:pt x="6192" y="1626"/>
                    <a:pt x="6641" y="1580"/>
                    <a:pt x="7086" y="1580"/>
                  </a:cubicBezTo>
                  <a:cubicBezTo>
                    <a:pt x="8204" y="1580"/>
                    <a:pt x="9290" y="1874"/>
                    <a:pt x="10368" y="2309"/>
                  </a:cubicBezTo>
                  <a:cubicBezTo>
                    <a:pt x="12037" y="2983"/>
                    <a:pt x="13546" y="3945"/>
                    <a:pt x="15168" y="4715"/>
                  </a:cubicBezTo>
                  <a:cubicBezTo>
                    <a:pt x="16633" y="5408"/>
                    <a:pt x="18405" y="6230"/>
                    <a:pt x="20070" y="6230"/>
                  </a:cubicBezTo>
                  <a:cubicBezTo>
                    <a:pt x="20087" y="6230"/>
                    <a:pt x="20105" y="6230"/>
                    <a:pt x="20122" y="6229"/>
                  </a:cubicBezTo>
                  <a:cubicBezTo>
                    <a:pt x="21208" y="6216"/>
                    <a:pt x="21799" y="5364"/>
                    <a:pt x="21647" y="4337"/>
                  </a:cubicBezTo>
                  <a:cubicBezTo>
                    <a:pt x="21548" y="3657"/>
                    <a:pt x="20960" y="3237"/>
                    <a:pt x="20410" y="2897"/>
                  </a:cubicBezTo>
                  <a:cubicBezTo>
                    <a:pt x="19686" y="2457"/>
                    <a:pt x="17909" y="1158"/>
                    <a:pt x="19597" y="698"/>
                  </a:cubicBezTo>
                  <a:cubicBezTo>
                    <a:pt x="20077" y="568"/>
                    <a:pt x="20851" y="382"/>
                    <a:pt x="21335" y="0"/>
                  </a:cubicBezTo>
                  <a:lnTo>
                    <a:pt x="19435" y="0"/>
                  </a:lnTo>
                  <a:cubicBezTo>
                    <a:pt x="18373" y="344"/>
                    <a:pt x="17037" y="663"/>
                    <a:pt x="17181" y="1681"/>
                  </a:cubicBezTo>
                  <a:cubicBezTo>
                    <a:pt x="17270" y="2296"/>
                    <a:pt x="18030" y="2495"/>
                    <a:pt x="18504" y="2729"/>
                  </a:cubicBezTo>
                  <a:cubicBezTo>
                    <a:pt x="19108" y="3027"/>
                    <a:pt x="19758" y="3389"/>
                    <a:pt x="20198" y="3917"/>
                  </a:cubicBezTo>
                  <a:cubicBezTo>
                    <a:pt x="20466" y="4240"/>
                    <a:pt x="20837" y="4852"/>
                    <a:pt x="20490" y="5237"/>
                  </a:cubicBezTo>
                  <a:cubicBezTo>
                    <a:pt x="20338" y="5406"/>
                    <a:pt x="20082" y="5465"/>
                    <a:pt x="19796" y="5465"/>
                  </a:cubicBezTo>
                  <a:cubicBezTo>
                    <a:pt x="19300" y="5465"/>
                    <a:pt x="18713" y="5287"/>
                    <a:pt x="18422" y="5203"/>
                  </a:cubicBezTo>
                  <a:cubicBezTo>
                    <a:pt x="16679" y="4701"/>
                    <a:pt x="15150" y="3835"/>
                    <a:pt x="13611" y="2918"/>
                  </a:cubicBezTo>
                  <a:cubicBezTo>
                    <a:pt x="11739" y="1797"/>
                    <a:pt x="9437" y="956"/>
                    <a:pt x="7269" y="742"/>
                  </a:cubicBezTo>
                  <a:cubicBezTo>
                    <a:pt x="6873" y="703"/>
                    <a:pt x="6479" y="679"/>
                    <a:pt x="6086" y="679"/>
                  </a:cubicBezTo>
                  <a:cubicBezTo>
                    <a:pt x="5526" y="679"/>
                    <a:pt x="4969" y="728"/>
                    <a:pt x="4413" y="849"/>
                  </a:cubicBezTo>
                  <a:cubicBezTo>
                    <a:pt x="3617" y="1018"/>
                    <a:pt x="2861" y="1523"/>
                    <a:pt x="2043" y="1584"/>
                  </a:cubicBezTo>
                  <a:cubicBezTo>
                    <a:pt x="2001" y="1588"/>
                    <a:pt x="1962" y="1589"/>
                    <a:pt x="1925" y="1589"/>
                  </a:cubicBezTo>
                  <a:cubicBezTo>
                    <a:pt x="1136" y="1589"/>
                    <a:pt x="1362" y="868"/>
                    <a:pt x="1809" y="403"/>
                  </a:cubicBezTo>
                  <a:cubicBezTo>
                    <a:pt x="1960" y="244"/>
                    <a:pt x="2136" y="117"/>
                    <a:pt x="23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3"/>
            <p:cNvSpPr/>
            <p:nvPr/>
          </p:nvSpPr>
          <p:spPr>
            <a:xfrm>
              <a:off x="1347727" y="-42425"/>
              <a:ext cx="448380" cy="318940"/>
            </a:xfrm>
            <a:custGeom>
              <a:avLst/>
              <a:gdLst/>
              <a:ahLst/>
              <a:cxnLst/>
              <a:rect l="l" t="t" r="r" b="b"/>
              <a:pathLst>
                <a:path w="12758" h="8483" extrusionOk="0">
                  <a:moveTo>
                    <a:pt x="2278" y="0"/>
                  </a:moveTo>
                  <a:cubicBezTo>
                    <a:pt x="1942" y="365"/>
                    <a:pt x="1282" y="581"/>
                    <a:pt x="979" y="897"/>
                  </a:cubicBezTo>
                  <a:cubicBezTo>
                    <a:pt x="0" y="1911"/>
                    <a:pt x="330" y="2969"/>
                    <a:pt x="1453" y="3570"/>
                  </a:cubicBezTo>
                  <a:cubicBezTo>
                    <a:pt x="2595" y="4182"/>
                    <a:pt x="3202" y="5419"/>
                    <a:pt x="1986" y="6378"/>
                  </a:cubicBezTo>
                  <a:cubicBezTo>
                    <a:pt x="1330" y="6896"/>
                    <a:pt x="1058" y="7394"/>
                    <a:pt x="1821" y="8068"/>
                  </a:cubicBezTo>
                  <a:cubicBezTo>
                    <a:pt x="2194" y="8399"/>
                    <a:pt x="2723" y="8483"/>
                    <a:pt x="3256" y="8483"/>
                  </a:cubicBezTo>
                  <a:cubicBezTo>
                    <a:pt x="3653" y="8483"/>
                    <a:pt x="4052" y="8436"/>
                    <a:pt x="4391" y="8411"/>
                  </a:cubicBezTo>
                  <a:cubicBezTo>
                    <a:pt x="6079" y="8288"/>
                    <a:pt x="8126" y="7367"/>
                    <a:pt x="8727" y="5646"/>
                  </a:cubicBezTo>
                  <a:cubicBezTo>
                    <a:pt x="9187" y="4320"/>
                    <a:pt x="7944" y="2609"/>
                    <a:pt x="9332" y="1608"/>
                  </a:cubicBezTo>
                  <a:cubicBezTo>
                    <a:pt x="9779" y="1282"/>
                    <a:pt x="10263" y="1151"/>
                    <a:pt x="10785" y="1007"/>
                  </a:cubicBezTo>
                  <a:cubicBezTo>
                    <a:pt x="11455" y="818"/>
                    <a:pt x="12098" y="433"/>
                    <a:pt x="12679" y="56"/>
                  </a:cubicBezTo>
                  <a:cubicBezTo>
                    <a:pt x="12699" y="42"/>
                    <a:pt x="12726" y="24"/>
                    <a:pt x="12758" y="0"/>
                  </a:cubicBezTo>
                  <a:lnTo>
                    <a:pt x="10023" y="0"/>
                  </a:lnTo>
                  <a:cubicBezTo>
                    <a:pt x="9985" y="11"/>
                    <a:pt x="9950" y="21"/>
                    <a:pt x="9916" y="32"/>
                  </a:cubicBezTo>
                  <a:cubicBezTo>
                    <a:pt x="8792" y="358"/>
                    <a:pt x="6903" y="268"/>
                    <a:pt x="6745" y="1856"/>
                  </a:cubicBezTo>
                  <a:cubicBezTo>
                    <a:pt x="6666" y="2632"/>
                    <a:pt x="7240" y="3278"/>
                    <a:pt x="6483" y="3876"/>
                  </a:cubicBezTo>
                  <a:cubicBezTo>
                    <a:pt x="6219" y="4085"/>
                    <a:pt x="5995" y="4170"/>
                    <a:pt x="5796" y="4170"/>
                  </a:cubicBezTo>
                  <a:cubicBezTo>
                    <a:pt x="5355" y="4170"/>
                    <a:pt x="5038" y="3750"/>
                    <a:pt x="4673" y="3333"/>
                  </a:cubicBezTo>
                  <a:cubicBezTo>
                    <a:pt x="4130" y="2718"/>
                    <a:pt x="3419" y="2725"/>
                    <a:pt x="2670" y="2615"/>
                  </a:cubicBezTo>
                  <a:cubicBezTo>
                    <a:pt x="2433" y="2577"/>
                    <a:pt x="1965" y="2567"/>
                    <a:pt x="1804" y="2354"/>
                  </a:cubicBezTo>
                  <a:cubicBezTo>
                    <a:pt x="1567" y="2041"/>
                    <a:pt x="1918" y="1516"/>
                    <a:pt x="2089" y="1265"/>
                  </a:cubicBezTo>
                  <a:cubicBezTo>
                    <a:pt x="2240" y="1045"/>
                    <a:pt x="2825" y="523"/>
                    <a:pt x="3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3"/>
            <p:cNvSpPr/>
            <p:nvPr/>
          </p:nvSpPr>
          <p:spPr>
            <a:xfrm>
              <a:off x="0" y="-42425"/>
              <a:ext cx="565378" cy="367252"/>
            </a:xfrm>
            <a:custGeom>
              <a:avLst/>
              <a:gdLst/>
              <a:ahLst/>
              <a:cxnLst/>
              <a:rect l="l" t="t" r="r" b="b"/>
              <a:pathLst>
                <a:path w="16087" h="9768" extrusionOk="0">
                  <a:moveTo>
                    <a:pt x="14846" y="0"/>
                  </a:moveTo>
                  <a:cubicBezTo>
                    <a:pt x="14818" y="70"/>
                    <a:pt x="14784" y="138"/>
                    <a:pt x="14736" y="197"/>
                  </a:cubicBezTo>
                  <a:cubicBezTo>
                    <a:pt x="14506" y="492"/>
                    <a:pt x="13922" y="677"/>
                    <a:pt x="13592" y="818"/>
                  </a:cubicBezTo>
                  <a:cubicBezTo>
                    <a:pt x="13025" y="1059"/>
                    <a:pt x="12403" y="1296"/>
                    <a:pt x="11813" y="1481"/>
                  </a:cubicBezTo>
                  <a:cubicBezTo>
                    <a:pt x="10823" y="1791"/>
                    <a:pt x="9538" y="1832"/>
                    <a:pt x="8922" y="2828"/>
                  </a:cubicBezTo>
                  <a:cubicBezTo>
                    <a:pt x="8280" y="3866"/>
                    <a:pt x="8954" y="4597"/>
                    <a:pt x="9961" y="4828"/>
                  </a:cubicBezTo>
                  <a:cubicBezTo>
                    <a:pt x="10654" y="4986"/>
                    <a:pt x="11359" y="5233"/>
                    <a:pt x="11775" y="5858"/>
                  </a:cubicBezTo>
                  <a:cubicBezTo>
                    <a:pt x="12344" y="6714"/>
                    <a:pt x="11754" y="7772"/>
                    <a:pt x="10929" y="8250"/>
                  </a:cubicBezTo>
                  <a:cubicBezTo>
                    <a:pt x="10430" y="8540"/>
                    <a:pt x="9885" y="8661"/>
                    <a:pt x="9336" y="8661"/>
                  </a:cubicBezTo>
                  <a:cubicBezTo>
                    <a:pt x="8512" y="8661"/>
                    <a:pt x="7677" y="8387"/>
                    <a:pt x="6968" y="7999"/>
                  </a:cubicBezTo>
                  <a:cubicBezTo>
                    <a:pt x="6236" y="7597"/>
                    <a:pt x="5360" y="7085"/>
                    <a:pt x="5088" y="6233"/>
                  </a:cubicBezTo>
                  <a:cubicBezTo>
                    <a:pt x="4799" y="5322"/>
                    <a:pt x="5638" y="4879"/>
                    <a:pt x="5711" y="4024"/>
                  </a:cubicBezTo>
                  <a:cubicBezTo>
                    <a:pt x="5851" y="2395"/>
                    <a:pt x="3521" y="1859"/>
                    <a:pt x="2346" y="1859"/>
                  </a:cubicBezTo>
                  <a:cubicBezTo>
                    <a:pt x="1776" y="1859"/>
                    <a:pt x="804" y="1966"/>
                    <a:pt x="1223" y="2745"/>
                  </a:cubicBezTo>
                  <a:cubicBezTo>
                    <a:pt x="1464" y="3189"/>
                    <a:pt x="1913" y="3220"/>
                    <a:pt x="2354" y="3337"/>
                  </a:cubicBezTo>
                  <a:cubicBezTo>
                    <a:pt x="2996" y="3508"/>
                    <a:pt x="4408" y="3773"/>
                    <a:pt x="4044" y="4770"/>
                  </a:cubicBezTo>
                  <a:cubicBezTo>
                    <a:pt x="3888" y="5198"/>
                    <a:pt x="3400" y="5286"/>
                    <a:pt x="2870" y="5286"/>
                  </a:cubicBezTo>
                  <a:cubicBezTo>
                    <a:pt x="2498" y="5286"/>
                    <a:pt x="2106" y="5242"/>
                    <a:pt x="1794" y="5242"/>
                  </a:cubicBezTo>
                  <a:cubicBezTo>
                    <a:pt x="1698" y="5242"/>
                    <a:pt x="1610" y="5246"/>
                    <a:pt x="1532" y="5257"/>
                  </a:cubicBezTo>
                  <a:cubicBezTo>
                    <a:pt x="1085" y="5316"/>
                    <a:pt x="446" y="5536"/>
                    <a:pt x="0" y="5886"/>
                  </a:cubicBezTo>
                  <a:lnTo>
                    <a:pt x="0" y="7446"/>
                  </a:lnTo>
                  <a:cubicBezTo>
                    <a:pt x="72" y="7371"/>
                    <a:pt x="148" y="7298"/>
                    <a:pt x="230" y="7236"/>
                  </a:cubicBezTo>
                  <a:cubicBezTo>
                    <a:pt x="821" y="6797"/>
                    <a:pt x="1539" y="6353"/>
                    <a:pt x="2243" y="6130"/>
                  </a:cubicBezTo>
                  <a:cubicBezTo>
                    <a:pt x="2429" y="6071"/>
                    <a:pt x="2605" y="6044"/>
                    <a:pt x="2774" y="6044"/>
                  </a:cubicBezTo>
                  <a:cubicBezTo>
                    <a:pt x="3786" y="6044"/>
                    <a:pt x="4500" y="7020"/>
                    <a:pt x="5092" y="7786"/>
                  </a:cubicBezTo>
                  <a:cubicBezTo>
                    <a:pt x="5793" y="8697"/>
                    <a:pt x="6919" y="9294"/>
                    <a:pt x="8029" y="9580"/>
                  </a:cubicBezTo>
                  <a:cubicBezTo>
                    <a:pt x="8497" y="9699"/>
                    <a:pt x="9057" y="9768"/>
                    <a:pt x="9634" y="9768"/>
                  </a:cubicBezTo>
                  <a:cubicBezTo>
                    <a:pt x="10678" y="9768"/>
                    <a:pt x="11780" y="9543"/>
                    <a:pt x="12500" y="8992"/>
                  </a:cubicBezTo>
                  <a:cubicBezTo>
                    <a:pt x="13403" y="8305"/>
                    <a:pt x="14166" y="6749"/>
                    <a:pt x="13389" y="5725"/>
                  </a:cubicBezTo>
                  <a:cubicBezTo>
                    <a:pt x="12805" y="4948"/>
                    <a:pt x="11888" y="4965"/>
                    <a:pt x="11112" y="4515"/>
                  </a:cubicBezTo>
                  <a:cubicBezTo>
                    <a:pt x="10795" y="4333"/>
                    <a:pt x="10180" y="4034"/>
                    <a:pt x="10139" y="3622"/>
                  </a:cubicBezTo>
                  <a:cubicBezTo>
                    <a:pt x="10091" y="3192"/>
                    <a:pt x="10586" y="2708"/>
                    <a:pt x="10919" y="2515"/>
                  </a:cubicBezTo>
                  <a:cubicBezTo>
                    <a:pt x="11362" y="2261"/>
                    <a:pt x="11891" y="2165"/>
                    <a:pt x="12390" y="2106"/>
                  </a:cubicBezTo>
                  <a:cubicBezTo>
                    <a:pt x="13142" y="2024"/>
                    <a:pt x="13746" y="1763"/>
                    <a:pt x="14410" y="1402"/>
                  </a:cubicBezTo>
                  <a:cubicBezTo>
                    <a:pt x="14674" y="1258"/>
                    <a:pt x="15537" y="636"/>
                    <a:pt x="16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446853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3775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1_Title and four columns"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21"/>
          <p:cNvSpPr txBox="1">
            <a:spLocks noGrp="1"/>
          </p:cNvSpPr>
          <p:nvPr>
            <p:ph type="subTitle" idx="1"/>
          </p:nvPr>
        </p:nvSpPr>
        <p:spPr>
          <a:xfrm>
            <a:off x="1594500" y="2706417"/>
            <a:ext cx="3822800" cy="53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6" name="Google Shape;616;p21"/>
          <p:cNvSpPr txBox="1">
            <a:spLocks noGrp="1"/>
          </p:cNvSpPr>
          <p:nvPr>
            <p:ph type="subTitle" idx="2"/>
          </p:nvPr>
        </p:nvSpPr>
        <p:spPr>
          <a:xfrm>
            <a:off x="1594500" y="3139217"/>
            <a:ext cx="3822800" cy="6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7" name="Google Shape;617;p21"/>
          <p:cNvSpPr txBox="1">
            <a:spLocks noGrp="1"/>
          </p:cNvSpPr>
          <p:nvPr>
            <p:ph type="subTitle" idx="3"/>
          </p:nvPr>
        </p:nvSpPr>
        <p:spPr>
          <a:xfrm>
            <a:off x="6774735" y="3139217"/>
            <a:ext cx="3822800" cy="6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21"/>
          <p:cNvSpPr txBox="1">
            <a:spLocks noGrp="1"/>
          </p:cNvSpPr>
          <p:nvPr>
            <p:ph type="subTitle" idx="4"/>
          </p:nvPr>
        </p:nvSpPr>
        <p:spPr>
          <a:xfrm>
            <a:off x="1594500" y="5469067"/>
            <a:ext cx="3822800" cy="6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9" name="Google Shape;619;p21"/>
          <p:cNvSpPr txBox="1">
            <a:spLocks noGrp="1"/>
          </p:cNvSpPr>
          <p:nvPr>
            <p:ph type="subTitle" idx="5"/>
          </p:nvPr>
        </p:nvSpPr>
        <p:spPr>
          <a:xfrm>
            <a:off x="6774735" y="5469067"/>
            <a:ext cx="3822800" cy="6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0" name="Google Shape;620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21"/>
          <p:cNvSpPr txBox="1">
            <a:spLocks noGrp="1"/>
          </p:cNvSpPr>
          <p:nvPr>
            <p:ph type="subTitle" idx="6"/>
          </p:nvPr>
        </p:nvSpPr>
        <p:spPr>
          <a:xfrm>
            <a:off x="1594484" y="5036267"/>
            <a:ext cx="3822800" cy="53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22" name="Google Shape;622;p21"/>
          <p:cNvSpPr txBox="1">
            <a:spLocks noGrp="1"/>
          </p:cNvSpPr>
          <p:nvPr>
            <p:ph type="subTitle" idx="7"/>
          </p:nvPr>
        </p:nvSpPr>
        <p:spPr>
          <a:xfrm>
            <a:off x="6774733" y="2706417"/>
            <a:ext cx="3822800" cy="53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23" name="Google Shape;623;p21"/>
          <p:cNvSpPr txBox="1">
            <a:spLocks noGrp="1"/>
          </p:cNvSpPr>
          <p:nvPr>
            <p:ph type="subTitle" idx="8"/>
          </p:nvPr>
        </p:nvSpPr>
        <p:spPr>
          <a:xfrm>
            <a:off x="6774717" y="5036267"/>
            <a:ext cx="3822800" cy="53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24" name="Google Shape;624;p21"/>
          <p:cNvSpPr/>
          <p:nvPr/>
        </p:nvSpPr>
        <p:spPr>
          <a:xfrm flipH="1">
            <a:off x="742" y="6432789"/>
            <a:ext cx="12190511" cy="425203"/>
          </a:xfrm>
          <a:custGeom>
            <a:avLst/>
            <a:gdLst/>
            <a:ahLst/>
            <a:cxnLst/>
            <a:rect l="l" t="t" r="r" b="b"/>
            <a:pathLst>
              <a:path w="285047" h="41947" extrusionOk="0">
                <a:moveTo>
                  <a:pt x="201319" y="1"/>
                </a:moveTo>
                <a:cubicBezTo>
                  <a:pt x="135346" y="1"/>
                  <a:pt x="12278" y="31824"/>
                  <a:pt x="0" y="41947"/>
                </a:cubicBezTo>
                <a:lnTo>
                  <a:pt x="285047" y="41947"/>
                </a:lnTo>
                <a:cubicBezTo>
                  <a:pt x="282121" y="20932"/>
                  <a:pt x="243918" y="2393"/>
                  <a:pt x="212087" y="326"/>
                </a:cubicBezTo>
                <a:cubicBezTo>
                  <a:pt x="208707" y="106"/>
                  <a:pt x="205107" y="1"/>
                  <a:pt x="2013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25" name="Google Shape;625;p21"/>
          <p:cNvGrpSpPr/>
          <p:nvPr/>
        </p:nvGrpSpPr>
        <p:grpSpPr>
          <a:xfrm flipH="1">
            <a:off x="597934" y="6522014"/>
            <a:ext cx="10387604" cy="263316"/>
            <a:chOff x="493846" y="3212651"/>
            <a:chExt cx="3404432" cy="86299"/>
          </a:xfrm>
        </p:grpSpPr>
        <p:sp>
          <p:nvSpPr>
            <p:cNvPr id="626" name="Google Shape;626;p21"/>
            <p:cNvSpPr/>
            <p:nvPr/>
          </p:nvSpPr>
          <p:spPr>
            <a:xfrm>
              <a:off x="3858619" y="3273083"/>
              <a:ext cx="39660" cy="18002"/>
            </a:xfrm>
            <a:custGeom>
              <a:avLst/>
              <a:gdLst/>
              <a:ahLst/>
              <a:cxnLst/>
              <a:rect l="l" t="t" r="r" b="b"/>
              <a:pathLst>
                <a:path w="1291" h="586" extrusionOk="0">
                  <a:moveTo>
                    <a:pt x="505" y="1"/>
                  </a:moveTo>
                  <a:cubicBezTo>
                    <a:pt x="367" y="1"/>
                    <a:pt x="236" y="32"/>
                    <a:pt x="111" y="89"/>
                  </a:cubicBezTo>
                  <a:lnTo>
                    <a:pt x="125" y="89"/>
                  </a:lnTo>
                  <a:cubicBezTo>
                    <a:pt x="0" y="159"/>
                    <a:pt x="0" y="325"/>
                    <a:pt x="125" y="395"/>
                  </a:cubicBezTo>
                  <a:cubicBezTo>
                    <a:pt x="278" y="464"/>
                    <a:pt x="444" y="506"/>
                    <a:pt x="611" y="533"/>
                  </a:cubicBezTo>
                  <a:cubicBezTo>
                    <a:pt x="694" y="561"/>
                    <a:pt x="763" y="561"/>
                    <a:pt x="847" y="575"/>
                  </a:cubicBezTo>
                  <a:cubicBezTo>
                    <a:pt x="895" y="582"/>
                    <a:pt x="940" y="585"/>
                    <a:pt x="984" y="585"/>
                  </a:cubicBezTo>
                  <a:cubicBezTo>
                    <a:pt x="1027" y="585"/>
                    <a:pt x="1069" y="582"/>
                    <a:pt x="1110" y="575"/>
                  </a:cubicBezTo>
                  <a:cubicBezTo>
                    <a:pt x="1152" y="575"/>
                    <a:pt x="1193" y="561"/>
                    <a:pt x="1221" y="533"/>
                  </a:cubicBezTo>
                  <a:cubicBezTo>
                    <a:pt x="1291" y="464"/>
                    <a:pt x="1291" y="339"/>
                    <a:pt x="1221" y="270"/>
                  </a:cubicBezTo>
                  <a:cubicBezTo>
                    <a:pt x="1152" y="200"/>
                    <a:pt x="1055" y="145"/>
                    <a:pt x="972" y="103"/>
                  </a:cubicBezTo>
                  <a:cubicBezTo>
                    <a:pt x="874" y="62"/>
                    <a:pt x="777" y="34"/>
                    <a:pt x="694" y="20"/>
                  </a:cubicBezTo>
                  <a:cubicBezTo>
                    <a:pt x="630" y="7"/>
                    <a:pt x="567" y="1"/>
                    <a:pt x="5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21"/>
            <p:cNvSpPr/>
            <p:nvPr/>
          </p:nvSpPr>
          <p:spPr>
            <a:xfrm>
              <a:off x="3606261" y="3279282"/>
              <a:ext cx="40090" cy="16650"/>
            </a:xfrm>
            <a:custGeom>
              <a:avLst/>
              <a:gdLst/>
              <a:ahLst/>
              <a:cxnLst/>
              <a:rect l="l" t="t" r="r" b="b"/>
              <a:pathLst>
                <a:path w="1305" h="542" extrusionOk="0">
                  <a:moveTo>
                    <a:pt x="500" y="0"/>
                  </a:moveTo>
                  <a:cubicBezTo>
                    <a:pt x="380" y="0"/>
                    <a:pt x="260" y="19"/>
                    <a:pt x="140" y="56"/>
                  </a:cubicBezTo>
                  <a:cubicBezTo>
                    <a:pt x="98" y="70"/>
                    <a:pt x="70" y="84"/>
                    <a:pt x="42" y="125"/>
                  </a:cubicBezTo>
                  <a:cubicBezTo>
                    <a:pt x="1" y="208"/>
                    <a:pt x="15" y="306"/>
                    <a:pt x="98" y="347"/>
                  </a:cubicBezTo>
                  <a:cubicBezTo>
                    <a:pt x="251" y="444"/>
                    <a:pt x="431" y="500"/>
                    <a:pt x="611" y="527"/>
                  </a:cubicBezTo>
                  <a:cubicBezTo>
                    <a:pt x="695" y="541"/>
                    <a:pt x="792" y="541"/>
                    <a:pt x="875" y="541"/>
                  </a:cubicBezTo>
                  <a:cubicBezTo>
                    <a:pt x="972" y="541"/>
                    <a:pt x="1069" y="527"/>
                    <a:pt x="1152" y="500"/>
                  </a:cubicBezTo>
                  <a:cubicBezTo>
                    <a:pt x="1194" y="486"/>
                    <a:pt x="1222" y="458"/>
                    <a:pt x="1249" y="430"/>
                  </a:cubicBezTo>
                  <a:cubicBezTo>
                    <a:pt x="1305" y="347"/>
                    <a:pt x="1291" y="236"/>
                    <a:pt x="1194" y="181"/>
                  </a:cubicBezTo>
                  <a:cubicBezTo>
                    <a:pt x="1125" y="125"/>
                    <a:pt x="1027" y="84"/>
                    <a:pt x="944" y="70"/>
                  </a:cubicBezTo>
                  <a:cubicBezTo>
                    <a:pt x="861" y="42"/>
                    <a:pt x="778" y="28"/>
                    <a:pt x="681" y="14"/>
                  </a:cubicBezTo>
                  <a:cubicBezTo>
                    <a:pt x="621" y="5"/>
                    <a:pt x="560" y="0"/>
                    <a:pt x="5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21"/>
            <p:cNvSpPr/>
            <p:nvPr/>
          </p:nvSpPr>
          <p:spPr>
            <a:xfrm>
              <a:off x="3016037" y="3212651"/>
              <a:ext cx="38369" cy="16374"/>
            </a:xfrm>
            <a:custGeom>
              <a:avLst/>
              <a:gdLst/>
              <a:ahLst/>
              <a:cxnLst/>
              <a:rect l="l" t="t" r="r" b="b"/>
              <a:pathLst>
                <a:path w="1249" h="533" extrusionOk="0">
                  <a:moveTo>
                    <a:pt x="519" y="0"/>
                  </a:moveTo>
                  <a:cubicBezTo>
                    <a:pt x="383" y="0"/>
                    <a:pt x="254" y="21"/>
                    <a:pt x="125" y="75"/>
                  </a:cubicBezTo>
                  <a:cubicBezTo>
                    <a:pt x="97" y="88"/>
                    <a:pt x="70" y="102"/>
                    <a:pt x="42" y="144"/>
                  </a:cubicBezTo>
                  <a:cubicBezTo>
                    <a:pt x="0" y="213"/>
                    <a:pt x="28" y="324"/>
                    <a:pt x="97" y="366"/>
                  </a:cubicBezTo>
                  <a:cubicBezTo>
                    <a:pt x="250" y="463"/>
                    <a:pt x="416" y="518"/>
                    <a:pt x="583" y="532"/>
                  </a:cubicBezTo>
                  <a:lnTo>
                    <a:pt x="833" y="532"/>
                  </a:lnTo>
                  <a:cubicBezTo>
                    <a:pt x="916" y="518"/>
                    <a:pt x="1013" y="505"/>
                    <a:pt x="1082" y="477"/>
                  </a:cubicBezTo>
                  <a:cubicBezTo>
                    <a:pt x="1221" y="421"/>
                    <a:pt x="1249" y="227"/>
                    <a:pt x="1124" y="158"/>
                  </a:cubicBezTo>
                  <a:cubicBezTo>
                    <a:pt x="1041" y="102"/>
                    <a:pt x="971" y="75"/>
                    <a:pt x="874" y="47"/>
                  </a:cubicBezTo>
                  <a:cubicBezTo>
                    <a:pt x="805" y="19"/>
                    <a:pt x="722" y="5"/>
                    <a:pt x="638" y="5"/>
                  </a:cubicBezTo>
                  <a:cubicBezTo>
                    <a:pt x="598" y="2"/>
                    <a:pt x="558" y="0"/>
                    <a:pt x="5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21"/>
            <p:cNvSpPr/>
            <p:nvPr/>
          </p:nvSpPr>
          <p:spPr>
            <a:xfrm>
              <a:off x="3091885" y="3269728"/>
              <a:ext cx="46049" cy="17418"/>
            </a:xfrm>
            <a:custGeom>
              <a:avLst/>
              <a:gdLst/>
              <a:ahLst/>
              <a:cxnLst/>
              <a:rect l="l" t="t" r="r" b="b"/>
              <a:pathLst>
                <a:path w="1499" h="567" extrusionOk="0">
                  <a:moveTo>
                    <a:pt x="491" y="1"/>
                  </a:moveTo>
                  <a:cubicBezTo>
                    <a:pt x="373" y="1"/>
                    <a:pt x="254" y="11"/>
                    <a:pt x="139" y="34"/>
                  </a:cubicBezTo>
                  <a:cubicBezTo>
                    <a:pt x="98" y="48"/>
                    <a:pt x="70" y="75"/>
                    <a:pt x="42" y="117"/>
                  </a:cubicBezTo>
                  <a:cubicBezTo>
                    <a:pt x="1" y="186"/>
                    <a:pt x="28" y="284"/>
                    <a:pt x="98" y="339"/>
                  </a:cubicBezTo>
                  <a:cubicBezTo>
                    <a:pt x="292" y="436"/>
                    <a:pt x="486" y="506"/>
                    <a:pt x="708" y="533"/>
                  </a:cubicBezTo>
                  <a:cubicBezTo>
                    <a:pt x="805" y="561"/>
                    <a:pt x="902" y="561"/>
                    <a:pt x="1013" y="561"/>
                  </a:cubicBezTo>
                  <a:cubicBezTo>
                    <a:pt x="1043" y="565"/>
                    <a:pt x="1073" y="566"/>
                    <a:pt x="1102" y="566"/>
                  </a:cubicBezTo>
                  <a:cubicBezTo>
                    <a:pt x="1183" y="566"/>
                    <a:pt x="1261" y="554"/>
                    <a:pt x="1332" y="533"/>
                  </a:cubicBezTo>
                  <a:cubicBezTo>
                    <a:pt x="1374" y="519"/>
                    <a:pt x="1416" y="492"/>
                    <a:pt x="1443" y="450"/>
                  </a:cubicBezTo>
                  <a:cubicBezTo>
                    <a:pt x="1499" y="367"/>
                    <a:pt x="1471" y="270"/>
                    <a:pt x="1388" y="214"/>
                  </a:cubicBezTo>
                  <a:cubicBezTo>
                    <a:pt x="1291" y="159"/>
                    <a:pt x="1194" y="117"/>
                    <a:pt x="1083" y="89"/>
                  </a:cubicBezTo>
                  <a:cubicBezTo>
                    <a:pt x="985" y="62"/>
                    <a:pt x="888" y="34"/>
                    <a:pt x="777" y="20"/>
                  </a:cubicBezTo>
                  <a:cubicBezTo>
                    <a:pt x="684" y="8"/>
                    <a:pt x="588" y="1"/>
                    <a:pt x="4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21"/>
            <p:cNvSpPr/>
            <p:nvPr/>
          </p:nvSpPr>
          <p:spPr>
            <a:xfrm>
              <a:off x="3146444" y="3237411"/>
              <a:ext cx="49029" cy="15913"/>
            </a:xfrm>
            <a:custGeom>
              <a:avLst/>
              <a:gdLst/>
              <a:ahLst/>
              <a:cxnLst/>
              <a:rect l="l" t="t" r="r" b="b"/>
              <a:pathLst>
                <a:path w="1596" h="518" extrusionOk="0">
                  <a:moveTo>
                    <a:pt x="679" y="0"/>
                  </a:moveTo>
                  <a:cubicBezTo>
                    <a:pt x="505" y="0"/>
                    <a:pt x="324" y="25"/>
                    <a:pt x="153" y="59"/>
                  </a:cubicBezTo>
                  <a:lnTo>
                    <a:pt x="139" y="45"/>
                  </a:lnTo>
                  <a:cubicBezTo>
                    <a:pt x="97" y="59"/>
                    <a:pt x="70" y="87"/>
                    <a:pt x="42" y="129"/>
                  </a:cubicBezTo>
                  <a:cubicBezTo>
                    <a:pt x="0" y="212"/>
                    <a:pt x="28" y="309"/>
                    <a:pt x="111" y="351"/>
                  </a:cubicBezTo>
                  <a:cubicBezTo>
                    <a:pt x="319" y="448"/>
                    <a:pt x="541" y="517"/>
                    <a:pt x="777" y="517"/>
                  </a:cubicBezTo>
                  <a:cubicBezTo>
                    <a:pt x="888" y="517"/>
                    <a:pt x="999" y="517"/>
                    <a:pt x="1124" y="503"/>
                  </a:cubicBezTo>
                  <a:cubicBezTo>
                    <a:pt x="1235" y="489"/>
                    <a:pt x="1346" y="448"/>
                    <a:pt x="1457" y="406"/>
                  </a:cubicBezTo>
                  <a:cubicBezTo>
                    <a:pt x="1596" y="337"/>
                    <a:pt x="1582" y="129"/>
                    <a:pt x="1429" y="87"/>
                  </a:cubicBezTo>
                  <a:cubicBezTo>
                    <a:pt x="1318" y="45"/>
                    <a:pt x="1221" y="32"/>
                    <a:pt x="1110" y="18"/>
                  </a:cubicBezTo>
                  <a:cubicBezTo>
                    <a:pt x="999" y="4"/>
                    <a:pt x="902" y="4"/>
                    <a:pt x="791" y="4"/>
                  </a:cubicBezTo>
                  <a:cubicBezTo>
                    <a:pt x="754" y="1"/>
                    <a:pt x="717" y="0"/>
                    <a:pt x="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21"/>
            <p:cNvSpPr/>
            <p:nvPr/>
          </p:nvSpPr>
          <p:spPr>
            <a:xfrm>
              <a:off x="3259801" y="3278637"/>
              <a:ext cx="49029" cy="16865"/>
            </a:xfrm>
            <a:custGeom>
              <a:avLst/>
              <a:gdLst/>
              <a:ahLst/>
              <a:cxnLst/>
              <a:rect l="l" t="t" r="r" b="b"/>
              <a:pathLst>
                <a:path w="1596" h="549" extrusionOk="0">
                  <a:moveTo>
                    <a:pt x="515" y="1"/>
                  </a:moveTo>
                  <a:cubicBezTo>
                    <a:pt x="406" y="1"/>
                    <a:pt x="299" y="7"/>
                    <a:pt x="195" y="21"/>
                  </a:cubicBezTo>
                  <a:lnTo>
                    <a:pt x="181" y="7"/>
                  </a:lnTo>
                  <a:cubicBezTo>
                    <a:pt x="42" y="35"/>
                    <a:pt x="0" y="216"/>
                    <a:pt x="111" y="299"/>
                  </a:cubicBezTo>
                  <a:cubicBezTo>
                    <a:pt x="306" y="424"/>
                    <a:pt x="528" y="507"/>
                    <a:pt x="763" y="535"/>
                  </a:cubicBezTo>
                  <a:cubicBezTo>
                    <a:pt x="874" y="548"/>
                    <a:pt x="999" y="548"/>
                    <a:pt x="1110" y="548"/>
                  </a:cubicBezTo>
                  <a:cubicBezTo>
                    <a:pt x="1235" y="548"/>
                    <a:pt x="1346" y="521"/>
                    <a:pt x="1457" y="479"/>
                  </a:cubicBezTo>
                  <a:cubicBezTo>
                    <a:pt x="1499" y="465"/>
                    <a:pt x="1540" y="424"/>
                    <a:pt x="1554" y="382"/>
                  </a:cubicBezTo>
                  <a:cubicBezTo>
                    <a:pt x="1596" y="299"/>
                    <a:pt x="1554" y="202"/>
                    <a:pt x="1471" y="160"/>
                  </a:cubicBezTo>
                  <a:cubicBezTo>
                    <a:pt x="1360" y="118"/>
                    <a:pt x="1263" y="91"/>
                    <a:pt x="1152" y="63"/>
                  </a:cubicBezTo>
                  <a:cubicBezTo>
                    <a:pt x="1055" y="49"/>
                    <a:pt x="944" y="35"/>
                    <a:pt x="847" y="21"/>
                  </a:cubicBezTo>
                  <a:cubicBezTo>
                    <a:pt x="736" y="7"/>
                    <a:pt x="625" y="1"/>
                    <a:pt x="5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21"/>
            <p:cNvSpPr/>
            <p:nvPr/>
          </p:nvSpPr>
          <p:spPr>
            <a:xfrm>
              <a:off x="1479059" y="3226444"/>
              <a:ext cx="37509" cy="16527"/>
            </a:xfrm>
            <a:custGeom>
              <a:avLst/>
              <a:gdLst/>
              <a:ahLst/>
              <a:cxnLst/>
              <a:rect l="l" t="t" r="r" b="b"/>
              <a:pathLst>
                <a:path w="1221" h="538" extrusionOk="0">
                  <a:moveTo>
                    <a:pt x="819" y="0"/>
                  </a:moveTo>
                  <a:cubicBezTo>
                    <a:pt x="735" y="0"/>
                    <a:pt x="652" y="0"/>
                    <a:pt x="569" y="14"/>
                  </a:cubicBezTo>
                  <a:cubicBezTo>
                    <a:pt x="388" y="42"/>
                    <a:pt x="236" y="97"/>
                    <a:pt x="83" y="194"/>
                  </a:cubicBezTo>
                  <a:cubicBezTo>
                    <a:pt x="56" y="208"/>
                    <a:pt x="42" y="236"/>
                    <a:pt x="28" y="264"/>
                  </a:cubicBezTo>
                  <a:cubicBezTo>
                    <a:pt x="0" y="361"/>
                    <a:pt x="42" y="444"/>
                    <a:pt x="125" y="486"/>
                  </a:cubicBezTo>
                  <a:cubicBezTo>
                    <a:pt x="250" y="520"/>
                    <a:pt x="378" y="538"/>
                    <a:pt x="505" y="538"/>
                  </a:cubicBezTo>
                  <a:cubicBezTo>
                    <a:pt x="631" y="538"/>
                    <a:pt x="756" y="520"/>
                    <a:pt x="874" y="486"/>
                  </a:cubicBezTo>
                  <a:cubicBezTo>
                    <a:pt x="957" y="458"/>
                    <a:pt x="1040" y="416"/>
                    <a:pt x="1110" y="375"/>
                  </a:cubicBezTo>
                  <a:cubicBezTo>
                    <a:pt x="1151" y="347"/>
                    <a:pt x="1165" y="319"/>
                    <a:pt x="1179" y="278"/>
                  </a:cubicBezTo>
                  <a:cubicBezTo>
                    <a:pt x="1221" y="194"/>
                    <a:pt x="1179" y="83"/>
                    <a:pt x="1068" y="42"/>
                  </a:cubicBezTo>
                  <a:cubicBezTo>
                    <a:pt x="985" y="14"/>
                    <a:pt x="902" y="0"/>
                    <a:pt x="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21"/>
            <p:cNvSpPr/>
            <p:nvPr/>
          </p:nvSpPr>
          <p:spPr>
            <a:xfrm>
              <a:off x="1380172" y="3224969"/>
              <a:ext cx="29430" cy="15974"/>
            </a:xfrm>
            <a:custGeom>
              <a:avLst/>
              <a:gdLst/>
              <a:ahLst/>
              <a:cxnLst/>
              <a:rect l="l" t="t" r="r" b="b"/>
              <a:pathLst>
                <a:path w="958" h="520" extrusionOk="0">
                  <a:moveTo>
                    <a:pt x="524" y="1"/>
                  </a:moveTo>
                  <a:cubicBezTo>
                    <a:pt x="506" y="1"/>
                    <a:pt x="488" y="2"/>
                    <a:pt x="472" y="6"/>
                  </a:cubicBezTo>
                  <a:cubicBezTo>
                    <a:pt x="334" y="6"/>
                    <a:pt x="209" y="48"/>
                    <a:pt x="98" y="117"/>
                  </a:cubicBezTo>
                  <a:cubicBezTo>
                    <a:pt x="84" y="131"/>
                    <a:pt x="70" y="145"/>
                    <a:pt x="56" y="173"/>
                  </a:cubicBezTo>
                  <a:cubicBezTo>
                    <a:pt x="1" y="256"/>
                    <a:pt x="14" y="367"/>
                    <a:pt x="98" y="409"/>
                  </a:cubicBezTo>
                  <a:cubicBezTo>
                    <a:pt x="209" y="478"/>
                    <a:pt x="347" y="520"/>
                    <a:pt x="472" y="520"/>
                  </a:cubicBezTo>
                  <a:cubicBezTo>
                    <a:pt x="542" y="520"/>
                    <a:pt x="597" y="506"/>
                    <a:pt x="666" y="492"/>
                  </a:cubicBezTo>
                  <a:cubicBezTo>
                    <a:pt x="736" y="478"/>
                    <a:pt x="791" y="450"/>
                    <a:pt x="847" y="409"/>
                  </a:cubicBezTo>
                  <a:cubicBezTo>
                    <a:pt x="861" y="395"/>
                    <a:pt x="875" y="381"/>
                    <a:pt x="888" y="367"/>
                  </a:cubicBezTo>
                  <a:cubicBezTo>
                    <a:pt x="958" y="270"/>
                    <a:pt x="930" y="145"/>
                    <a:pt x="847" y="90"/>
                  </a:cubicBezTo>
                  <a:cubicBezTo>
                    <a:pt x="777" y="48"/>
                    <a:pt x="722" y="20"/>
                    <a:pt x="653" y="20"/>
                  </a:cubicBezTo>
                  <a:cubicBezTo>
                    <a:pt x="613" y="11"/>
                    <a:pt x="567" y="1"/>
                    <a:pt x="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21"/>
            <p:cNvSpPr/>
            <p:nvPr/>
          </p:nvSpPr>
          <p:spPr>
            <a:xfrm>
              <a:off x="1265955" y="3270312"/>
              <a:ext cx="29860" cy="15821"/>
            </a:xfrm>
            <a:custGeom>
              <a:avLst/>
              <a:gdLst/>
              <a:ahLst/>
              <a:cxnLst/>
              <a:rect l="l" t="t" r="r" b="b"/>
              <a:pathLst>
                <a:path w="972" h="515" extrusionOk="0">
                  <a:moveTo>
                    <a:pt x="472" y="1"/>
                  </a:moveTo>
                  <a:cubicBezTo>
                    <a:pt x="361" y="15"/>
                    <a:pt x="264" y="29"/>
                    <a:pt x="153" y="70"/>
                  </a:cubicBezTo>
                  <a:lnTo>
                    <a:pt x="126" y="56"/>
                  </a:lnTo>
                  <a:cubicBezTo>
                    <a:pt x="112" y="70"/>
                    <a:pt x="84" y="84"/>
                    <a:pt x="70" y="98"/>
                  </a:cubicBezTo>
                  <a:cubicBezTo>
                    <a:pt x="1" y="154"/>
                    <a:pt x="1" y="265"/>
                    <a:pt x="56" y="334"/>
                  </a:cubicBezTo>
                  <a:cubicBezTo>
                    <a:pt x="167" y="445"/>
                    <a:pt x="320" y="514"/>
                    <a:pt x="486" y="514"/>
                  </a:cubicBezTo>
                  <a:cubicBezTo>
                    <a:pt x="639" y="514"/>
                    <a:pt x="791" y="459"/>
                    <a:pt x="902" y="334"/>
                  </a:cubicBezTo>
                  <a:cubicBezTo>
                    <a:pt x="930" y="320"/>
                    <a:pt x="930" y="292"/>
                    <a:pt x="944" y="278"/>
                  </a:cubicBezTo>
                  <a:cubicBezTo>
                    <a:pt x="972" y="181"/>
                    <a:pt x="916" y="70"/>
                    <a:pt x="819" y="43"/>
                  </a:cubicBezTo>
                  <a:lnTo>
                    <a:pt x="791" y="43"/>
                  </a:lnTo>
                  <a:cubicBezTo>
                    <a:pt x="694" y="15"/>
                    <a:pt x="583" y="1"/>
                    <a:pt x="4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21"/>
            <p:cNvSpPr/>
            <p:nvPr/>
          </p:nvSpPr>
          <p:spPr>
            <a:xfrm>
              <a:off x="1181567" y="3247303"/>
              <a:ext cx="43930" cy="16312"/>
            </a:xfrm>
            <a:custGeom>
              <a:avLst/>
              <a:gdLst/>
              <a:ahLst/>
              <a:cxnLst/>
              <a:rect l="l" t="t" r="r" b="b"/>
              <a:pathLst>
                <a:path w="1430" h="531" extrusionOk="0">
                  <a:moveTo>
                    <a:pt x="708" y="1"/>
                  </a:moveTo>
                  <a:cubicBezTo>
                    <a:pt x="514" y="15"/>
                    <a:pt x="320" y="56"/>
                    <a:pt x="140" y="112"/>
                  </a:cubicBezTo>
                  <a:lnTo>
                    <a:pt x="126" y="126"/>
                  </a:lnTo>
                  <a:cubicBezTo>
                    <a:pt x="98" y="140"/>
                    <a:pt x="56" y="167"/>
                    <a:pt x="43" y="209"/>
                  </a:cubicBezTo>
                  <a:cubicBezTo>
                    <a:pt x="1" y="278"/>
                    <a:pt x="43" y="375"/>
                    <a:pt x="126" y="417"/>
                  </a:cubicBezTo>
                  <a:cubicBezTo>
                    <a:pt x="283" y="490"/>
                    <a:pt x="472" y="531"/>
                    <a:pt x="656" y="531"/>
                  </a:cubicBezTo>
                  <a:cubicBezTo>
                    <a:pt x="683" y="531"/>
                    <a:pt x="710" y="530"/>
                    <a:pt x="736" y="528"/>
                  </a:cubicBezTo>
                  <a:cubicBezTo>
                    <a:pt x="833" y="528"/>
                    <a:pt x="930" y="514"/>
                    <a:pt x="1041" y="486"/>
                  </a:cubicBezTo>
                  <a:cubicBezTo>
                    <a:pt x="1138" y="459"/>
                    <a:pt x="1236" y="417"/>
                    <a:pt x="1333" y="362"/>
                  </a:cubicBezTo>
                  <a:cubicBezTo>
                    <a:pt x="1360" y="348"/>
                    <a:pt x="1388" y="306"/>
                    <a:pt x="1402" y="264"/>
                  </a:cubicBezTo>
                  <a:cubicBezTo>
                    <a:pt x="1430" y="167"/>
                    <a:pt x="1374" y="70"/>
                    <a:pt x="1277" y="42"/>
                  </a:cubicBezTo>
                  <a:cubicBezTo>
                    <a:pt x="1194" y="29"/>
                    <a:pt x="1083" y="15"/>
                    <a:pt x="9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21"/>
            <p:cNvSpPr/>
            <p:nvPr/>
          </p:nvSpPr>
          <p:spPr>
            <a:xfrm>
              <a:off x="493846" y="3282207"/>
              <a:ext cx="42240" cy="16742"/>
            </a:xfrm>
            <a:custGeom>
              <a:avLst/>
              <a:gdLst/>
              <a:ahLst/>
              <a:cxnLst/>
              <a:rect l="l" t="t" r="r" b="b"/>
              <a:pathLst>
                <a:path w="1375" h="545" extrusionOk="0">
                  <a:moveTo>
                    <a:pt x="944" y="0"/>
                  </a:moveTo>
                  <a:cubicBezTo>
                    <a:pt x="847" y="0"/>
                    <a:pt x="764" y="0"/>
                    <a:pt x="667" y="14"/>
                  </a:cubicBezTo>
                  <a:cubicBezTo>
                    <a:pt x="486" y="42"/>
                    <a:pt x="306" y="84"/>
                    <a:pt x="139" y="153"/>
                  </a:cubicBezTo>
                  <a:lnTo>
                    <a:pt x="125" y="167"/>
                  </a:lnTo>
                  <a:cubicBezTo>
                    <a:pt x="1" y="222"/>
                    <a:pt x="1" y="403"/>
                    <a:pt x="125" y="458"/>
                  </a:cubicBezTo>
                  <a:cubicBezTo>
                    <a:pt x="287" y="516"/>
                    <a:pt x="459" y="545"/>
                    <a:pt x="624" y="545"/>
                  </a:cubicBezTo>
                  <a:cubicBezTo>
                    <a:pt x="657" y="545"/>
                    <a:pt x="690" y="544"/>
                    <a:pt x="722" y="542"/>
                  </a:cubicBezTo>
                  <a:cubicBezTo>
                    <a:pt x="819" y="528"/>
                    <a:pt x="916" y="500"/>
                    <a:pt x="1013" y="472"/>
                  </a:cubicBezTo>
                  <a:cubicBezTo>
                    <a:pt x="1110" y="444"/>
                    <a:pt x="1208" y="403"/>
                    <a:pt x="1291" y="347"/>
                  </a:cubicBezTo>
                  <a:cubicBezTo>
                    <a:pt x="1319" y="320"/>
                    <a:pt x="1346" y="278"/>
                    <a:pt x="1346" y="236"/>
                  </a:cubicBezTo>
                  <a:cubicBezTo>
                    <a:pt x="1374" y="139"/>
                    <a:pt x="1319" y="42"/>
                    <a:pt x="1221" y="28"/>
                  </a:cubicBezTo>
                  <a:cubicBezTo>
                    <a:pt x="1124" y="0"/>
                    <a:pt x="1027" y="0"/>
                    <a:pt x="9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37" name="Google Shape;637;p21"/>
          <p:cNvSpPr/>
          <p:nvPr/>
        </p:nvSpPr>
        <p:spPr>
          <a:xfrm flipH="1">
            <a:off x="4211056" y="6402770"/>
            <a:ext cx="486361" cy="244409"/>
          </a:xfrm>
          <a:custGeom>
            <a:avLst/>
            <a:gdLst/>
            <a:ahLst/>
            <a:cxnLst/>
            <a:rect l="l" t="t" r="r" b="b"/>
            <a:pathLst>
              <a:path w="11876" h="5968" extrusionOk="0">
                <a:moveTo>
                  <a:pt x="9504" y="1"/>
                </a:moveTo>
                <a:cubicBezTo>
                  <a:pt x="9267" y="1"/>
                  <a:pt x="9005" y="137"/>
                  <a:pt x="8796" y="279"/>
                </a:cubicBezTo>
                <a:cubicBezTo>
                  <a:pt x="7631" y="1084"/>
                  <a:pt x="6674" y="2166"/>
                  <a:pt x="6049" y="3428"/>
                </a:cubicBezTo>
                <a:lnTo>
                  <a:pt x="5481" y="2471"/>
                </a:lnTo>
                <a:cubicBezTo>
                  <a:pt x="5217" y="2041"/>
                  <a:pt x="4870" y="1542"/>
                  <a:pt x="4357" y="1542"/>
                </a:cubicBezTo>
                <a:cubicBezTo>
                  <a:pt x="3913" y="1542"/>
                  <a:pt x="3566" y="1944"/>
                  <a:pt x="3455" y="2374"/>
                </a:cubicBezTo>
                <a:cubicBezTo>
                  <a:pt x="3358" y="2804"/>
                  <a:pt x="3455" y="3248"/>
                  <a:pt x="3539" y="3678"/>
                </a:cubicBezTo>
                <a:lnTo>
                  <a:pt x="2068" y="2555"/>
                </a:lnTo>
                <a:cubicBezTo>
                  <a:pt x="1804" y="2319"/>
                  <a:pt x="1499" y="2152"/>
                  <a:pt x="1166" y="2027"/>
                </a:cubicBezTo>
                <a:cubicBezTo>
                  <a:pt x="1074" y="1997"/>
                  <a:pt x="979" y="1982"/>
                  <a:pt x="884" y="1982"/>
                </a:cubicBezTo>
                <a:cubicBezTo>
                  <a:pt x="635" y="1982"/>
                  <a:pt x="390" y="2083"/>
                  <a:pt x="209" y="2263"/>
                </a:cubicBezTo>
                <a:cubicBezTo>
                  <a:pt x="15" y="2485"/>
                  <a:pt x="1" y="2818"/>
                  <a:pt x="15" y="3123"/>
                </a:cubicBezTo>
                <a:cubicBezTo>
                  <a:pt x="70" y="4150"/>
                  <a:pt x="445" y="5149"/>
                  <a:pt x="1069" y="5967"/>
                </a:cubicBezTo>
                <a:lnTo>
                  <a:pt x="10780" y="5967"/>
                </a:lnTo>
                <a:cubicBezTo>
                  <a:pt x="11224" y="5093"/>
                  <a:pt x="11557" y="4164"/>
                  <a:pt x="11779" y="3207"/>
                </a:cubicBezTo>
                <a:cubicBezTo>
                  <a:pt x="11876" y="2776"/>
                  <a:pt x="11876" y="2222"/>
                  <a:pt x="11488" y="2027"/>
                </a:cubicBezTo>
                <a:cubicBezTo>
                  <a:pt x="11409" y="1990"/>
                  <a:pt x="11325" y="1974"/>
                  <a:pt x="11240" y="1974"/>
                </a:cubicBezTo>
                <a:cubicBezTo>
                  <a:pt x="11041" y="1974"/>
                  <a:pt x="10834" y="2063"/>
                  <a:pt x="10669" y="2180"/>
                </a:cubicBezTo>
                <a:cubicBezTo>
                  <a:pt x="10433" y="2346"/>
                  <a:pt x="10239" y="2568"/>
                  <a:pt x="9975" y="2679"/>
                </a:cubicBezTo>
                <a:cubicBezTo>
                  <a:pt x="10142" y="2041"/>
                  <a:pt x="10184" y="1361"/>
                  <a:pt x="10086" y="696"/>
                </a:cubicBezTo>
                <a:cubicBezTo>
                  <a:pt x="10073" y="474"/>
                  <a:pt x="9975" y="252"/>
                  <a:pt x="9809" y="99"/>
                </a:cubicBezTo>
                <a:cubicBezTo>
                  <a:pt x="9717" y="29"/>
                  <a:pt x="9613" y="1"/>
                  <a:pt x="95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1"/>
          <p:cNvSpPr/>
          <p:nvPr/>
        </p:nvSpPr>
        <p:spPr>
          <a:xfrm flipH="1">
            <a:off x="6096724" y="6561471"/>
            <a:ext cx="518715" cy="184372"/>
          </a:xfrm>
          <a:custGeom>
            <a:avLst/>
            <a:gdLst/>
            <a:ahLst/>
            <a:cxnLst/>
            <a:rect l="l" t="t" r="r" b="b"/>
            <a:pathLst>
              <a:path w="12666" h="4502" extrusionOk="0">
                <a:moveTo>
                  <a:pt x="2545" y="1"/>
                </a:moveTo>
                <a:cubicBezTo>
                  <a:pt x="2425" y="1"/>
                  <a:pt x="2309" y="23"/>
                  <a:pt x="2206" y="76"/>
                </a:cubicBezTo>
                <a:cubicBezTo>
                  <a:pt x="2039" y="174"/>
                  <a:pt x="1942" y="326"/>
                  <a:pt x="1915" y="520"/>
                </a:cubicBezTo>
                <a:cubicBezTo>
                  <a:pt x="1804" y="1020"/>
                  <a:pt x="1859" y="1547"/>
                  <a:pt x="2039" y="2019"/>
                </a:cubicBezTo>
                <a:cubicBezTo>
                  <a:pt x="1776" y="1922"/>
                  <a:pt x="1526" y="1783"/>
                  <a:pt x="1290" y="1644"/>
                </a:cubicBezTo>
                <a:cubicBezTo>
                  <a:pt x="1109" y="1539"/>
                  <a:pt x="908" y="1487"/>
                  <a:pt x="701" y="1487"/>
                </a:cubicBezTo>
                <a:cubicBezTo>
                  <a:pt x="607" y="1487"/>
                  <a:pt x="512" y="1498"/>
                  <a:pt x="416" y="1519"/>
                </a:cubicBezTo>
                <a:cubicBezTo>
                  <a:pt x="0" y="1672"/>
                  <a:pt x="14" y="2088"/>
                  <a:pt x="111" y="2421"/>
                </a:cubicBezTo>
                <a:cubicBezTo>
                  <a:pt x="361" y="3156"/>
                  <a:pt x="722" y="3864"/>
                  <a:pt x="1179" y="4502"/>
                </a:cubicBezTo>
                <a:lnTo>
                  <a:pt x="11501" y="4502"/>
                </a:lnTo>
                <a:cubicBezTo>
                  <a:pt x="12139" y="3961"/>
                  <a:pt x="12541" y="3184"/>
                  <a:pt x="12624" y="2352"/>
                </a:cubicBezTo>
                <a:cubicBezTo>
                  <a:pt x="12666" y="2116"/>
                  <a:pt x="12597" y="1866"/>
                  <a:pt x="12416" y="1713"/>
                </a:cubicBezTo>
                <a:cubicBezTo>
                  <a:pt x="12249" y="1566"/>
                  <a:pt x="11977" y="1502"/>
                  <a:pt x="11710" y="1502"/>
                </a:cubicBezTo>
                <a:cubicBezTo>
                  <a:pt x="11600" y="1502"/>
                  <a:pt x="11491" y="1513"/>
                  <a:pt x="11390" y="1533"/>
                </a:cubicBezTo>
                <a:cubicBezTo>
                  <a:pt x="11057" y="1616"/>
                  <a:pt x="10738" y="1741"/>
                  <a:pt x="10446" y="1922"/>
                </a:cubicBezTo>
                <a:lnTo>
                  <a:pt x="8879" y="2782"/>
                </a:lnTo>
                <a:cubicBezTo>
                  <a:pt x="8976" y="2449"/>
                  <a:pt x="9073" y="2116"/>
                  <a:pt x="8962" y="1797"/>
                </a:cubicBezTo>
                <a:cubicBezTo>
                  <a:pt x="8813" y="1419"/>
                  <a:pt x="8454" y="1172"/>
                  <a:pt x="8039" y="1172"/>
                </a:cubicBezTo>
                <a:cubicBezTo>
                  <a:pt x="8027" y="1172"/>
                  <a:pt x="8016" y="1172"/>
                  <a:pt x="8005" y="1172"/>
                </a:cubicBezTo>
                <a:cubicBezTo>
                  <a:pt x="7464" y="1172"/>
                  <a:pt x="7103" y="1533"/>
                  <a:pt x="6826" y="1866"/>
                </a:cubicBezTo>
                <a:lnTo>
                  <a:pt x="6215" y="2587"/>
                </a:lnTo>
                <a:cubicBezTo>
                  <a:pt x="5452" y="1561"/>
                  <a:pt x="4453" y="742"/>
                  <a:pt x="3288" y="201"/>
                </a:cubicBezTo>
                <a:cubicBezTo>
                  <a:pt x="3072" y="98"/>
                  <a:pt x="2798" y="1"/>
                  <a:pt x="254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39" name="Google Shape;639;p21"/>
          <p:cNvGrpSpPr/>
          <p:nvPr/>
        </p:nvGrpSpPr>
        <p:grpSpPr>
          <a:xfrm>
            <a:off x="11000295" y="4254367"/>
            <a:ext cx="1738349" cy="2603640"/>
            <a:chOff x="63220" y="3190775"/>
            <a:chExt cx="1303762" cy="1952730"/>
          </a:xfrm>
        </p:grpSpPr>
        <p:grpSp>
          <p:nvGrpSpPr>
            <p:cNvPr id="640" name="Google Shape;640;p21"/>
            <p:cNvGrpSpPr/>
            <p:nvPr/>
          </p:nvGrpSpPr>
          <p:grpSpPr>
            <a:xfrm>
              <a:off x="63220" y="3190775"/>
              <a:ext cx="1303762" cy="1952730"/>
              <a:chOff x="3639100" y="1118530"/>
              <a:chExt cx="969124" cy="1451520"/>
            </a:xfrm>
          </p:grpSpPr>
          <p:sp>
            <p:nvSpPr>
              <p:cNvPr id="641" name="Google Shape;641;p21"/>
              <p:cNvSpPr/>
              <p:nvPr/>
            </p:nvSpPr>
            <p:spPr>
              <a:xfrm>
                <a:off x="4034559" y="1118530"/>
                <a:ext cx="175626" cy="152371"/>
              </a:xfrm>
              <a:custGeom>
                <a:avLst/>
                <a:gdLst/>
                <a:ahLst/>
                <a:cxnLst/>
                <a:rect l="l" t="t" r="r" b="b"/>
                <a:pathLst>
                  <a:path w="5717" h="4960" extrusionOk="0">
                    <a:moveTo>
                      <a:pt x="3444" y="0"/>
                    </a:moveTo>
                    <a:cubicBezTo>
                      <a:pt x="2997" y="0"/>
                      <a:pt x="2573" y="274"/>
                      <a:pt x="2415" y="738"/>
                    </a:cubicBezTo>
                    <a:cubicBezTo>
                      <a:pt x="2373" y="863"/>
                      <a:pt x="2332" y="1002"/>
                      <a:pt x="2276" y="1140"/>
                    </a:cubicBezTo>
                    <a:cubicBezTo>
                      <a:pt x="2225" y="1256"/>
                      <a:pt x="2102" y="1336"/>
                      <a:pt x="1962" y="1336"/>
                    </a:cubicBezTo>
                    <a:cubicBezTo>
                      <a:pt x="1951" y="1336"/>
                      <a:pt x="1940" y="1336"/>
                      <a:pt x="1929" y="1335"/>
                    </a:cubicBezTo>
                    <a:cubicBezTo>
                      <a:pt x="1846" y="1293"/>
                      <a:pt x="1763" y="1251"/>
                      <a:pt x="1693" y="1196"/>
                    </a:cubicBezTo>
                    <a:cubicBezTo>
                      <a:pt x="1639" y="1180"/>
                      <a:pt x="1583" y="1172"/>
                      <a:pt x="1529" y="1172"/>
                    </a:cubicBezTo>
                    <a:cubicBezTo>
                      <a:pt x="1348" y="1172"/>
                      <a:pt x="1179" y="1258"/>
                      <a:pt x="1083" y="1418"/>
                    </a:cubicBezTo>
                    <a:cubicBezTo>
                      <a:pt x="958" y="1626"/>
                      <a:pt x="903" y="1862"/>
                      <a:pt x="889" y="2098"/>
                    </a:cubicBezTo>
                    <a:cubicBezTo>
                      <a:pt x="889" y="1913"/>
                      <a:pt x="704" y="1808"/>
                      <a:pt x="515" y="1808"/>
                    </a:cubicBezTo>
                    <a:cubicBezTo>
                      <a:pt x="420" y="1808"/>
                      <a:pt x="325" y="1834"/>
                      <a:pt x="251" y="1890"/>
                    </a:cubicBezTo>
                    <a:cubicBezTo>
                      <a:pt x="43" y="2070"/>
                      <a:pt x="1" y="2389"/>
                      <a:pt x="43" y="2666"/>
                    </a:cubicBezTo>
                    <a:cubicBezTo>
                      <a:pt x="98" y="3166"/>
                      <a:pt x="320" y="3638"/>
                      <a:pt x="667" y="4012"/>
                    </a:cubicBezTo>
                    <a:cubicBezTo>
                      <a:pt x="1236" y="4595"/>
                      <a:pt x="2054" y="4844"/>
                      <a:pt x="2873" y="4942"/>
                    </a:cubicBezTo>
                    <a:cubicBezTo>
                      <a:pt x="2972" y="4954"/>
                      <a:pt x="3069" y="4960"/>
                      <a:pt x="3164" y="4960"/>
                    </a:cubicBezTo>
                    <a:cubicBezTo>
                      <a:pt x="4468" y="4960"/>
                      <a:pt x="5309" y="3839"/>
                      <a:pt x="5619" y="2597"/>
                    </a:cubicBezTo>
                    <a:cubicBezTo>
                      <a:pt x="5675" y="2361"/>
                      <a:pt x="5716" y="2084"/>
                      <a:pt x="5564" y="1862"/>
                    </a:cubicBezTo>
                    <a:cubicBezTo>
                      <a:pt x="5445" y="1684"/>
                      <a:pt x="5248" y="1619"/>
                      <a:pt x="5029" y="1619"/>
                    </a:cubicBezTo>
                    <a:cubicBezTo>
                      <a:pt x="4788" y="1619"/>
                      <a:pt x="4520" y="1698"/>
                      <a:pt x="4301" y="1792"/>
                    </a:cubicBezTo>
                    <a:cubicBezTo>
                      <a:pt x="4718" y="1265"/>
                      <a:pt x="4579" y="475"/>
                      <a:pt x="3982" y="142"/>
                    </a:cubicBezTo>
                    <a:cubicBezTo>
                      <a:pt x="3810" y="45"/>
                      <a:pt x="3625" y="0"/>
                      <a:pt x="344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21"/>
              <p:cNvSpPr/>
              <p:nvPr/>
            </p:nvSpPr>
            <p:spPr>
              <a:xfrm>
                <a:off x="4061838" y="1153274"/>
                <a:ext cx="119378" cy="103342"/>
              </a:xfrm>
              <a:custGeom>
                <a:avLst/>
                <a:gdLst/>
                <a:ahLst/>
                <a:cxnLst/>
                <a:rect l="l" t="t" r="r" b="b"/>
                <a:pathLst>
                  <a:path w="3886" h="3364" extrusionOk="0">
                    <a:moveTo>
                      <a:pt x="2363" y="0"/>
                    </a:moveTo>
                    <a:cubicBezTo>
                      <a:pt x="2056" y="0"/>
                      <a:pt x="1761" y="190"/>
                      <a:pt x="1652" y="509"/>
                    </a:cubicBezTo>
                    <a:cubicBezTo>
                      <a:pt x="1638" y="592"/>
                      <a:pt x="1610" y="689"/>
                      <a:pt x="1568" y="772"/>
                    </a:cubicBezTo>
                    <a:cubicBezTo>
                      <a:pt x="1527" y="870"/>
                      <a:pt x="1430" y="911"/>
                      <a:pt x="1333" y="911"/>
                    </a:cubicBezTo>
                    <a:cubicBezTo>
                      <a:pt x="1277" y="883"/>
                      <a:pt x="1222" y="856"/>
                      <a:pt x="1166" y="828"/>
                    </a:cubicBezTo>
                    <a:cubicBezTo>
                      <a:pt x="1125" y="809"/>
                      <a:pt x="1082" y="801"/>
                      <a:pt x="1040" y="801"/>
                    </a:cubicBezTo>
                    <a:cubicBezTo>
                      <a:pt x="924" y="801"/>
                      <a:pt x="811" y="865"/>
                      <a:pt x="750" y="967"/>
                    </a:cubicBezTo>
                    <a:cubicBezTo>
                      <a:pt x="681" y="1105"/>
                      <a:pt x="625" y="1272"/>
                      <a:pt x="625" y="1424"/>
                    </a:cubicBezTo>
                    <a:cubicBezTo>
                      <a:pt x="625" y="1303"/>
                      <a:pt x="494" y="1232"/>
                      <a:pt x="365" y="1232"/>
                    </a:cubicBezTo>
                    <a:cubicBezTo>
                      <a:pt x="303" y="1232"/>
                      <a:pt x="241" y="1249"/>
                      <a:pt x="195" y="1286"/>
                    </a:cubicBezTo>
                    <a:cubicBezTo>
                      <a:pt x="56" y="1424"/>
                      <a:pt x="1" y="1619"/>
                      <a:pt x="42" y="1813"/>
                    </a:cubicBezTo>
                    <a:cubicBezTo>
                      <a:pt x="84" y="2160"/>
                      <a:pt x="237" y="2479"/>
                      <a:pt x="472" y="2728"/>
                    </a:cubicBezTo>
                    <a:cubicBezTo>
                      <a:pt x="861" y="3131"/>
                      <a:pt x="1416" y="3297"/>
                      <a:pt x="1971" y="3353"/>
                    </a:cubicBezTo>
                    <a:cubicBezTo>
                      <a:pt x="2034" y="3360"/>
                      <a:pt x="2096" y="3363"/>
                      <a:pt x="2156" y="3363"/>
                    </a:cubicBezTo>
                    <a:cubicBezTo>
                      <a:pt x="3049" y="3363"/>
                      <a:pt x="3622" y="2616"/>
                      <a:pt x="3830" y="1771"/>
                    </a:cubicBezTo>
                    <a:cubicBezTo>
                      <a:pt x="3885" y="1605"/>
                      <a:pt x="3885" y="1424"/>
                      <a:pt x="3802" y="1272"/>
                    </a:cubicBezTo>
                    <a:cubicBezTo>
                      <a:pt x="3715" y="1145"/>
                      <a:pt x="3580" y="1098"/>
                      <a:pt x="3428" y="1098"/>
                    </a:cubicBezTo>
                    <a:cubicBezTo>
                      <a:pt x="3266" y="1098"/>
                      <a:pt x="3086" y="1152"/>
                      <a:pt x="2928" y="1216"/>
                    </a:cubicBezTo>
                    <a:cubicBezTo>
                      <a:pt x="3233" y="856"/>
                      <a:pt x="3122" y="328"/>
                      <a:pt x="2720" y="93"/>
                    </a:cubicBezTo>
                    <a:cubicBezTo>
                      <a:pt x="2606" y="30"/>
                      <a:pt x="2484" y="0"/>
                      <a:pt x="23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3" name="Google Shape;643;p21"/>
              <p:cNvSpPr/>
              <p:nvPr/>
            </p:nvSpPr>
            <p:spPr>
              <a:xfrm>
                <a:off x="4227634" y="1617975"/>
                <a:ext cx="380590" cy="448420"/>
              </a:xfrm>
              <a:custGeom>
                <a:avLst/>
                <a:gdLst/>
                <a:ahLst/>
                <a:cxnLst/>
                <a:rect l="l" t="t" r="r" b="b"/>
                <a:pathLst>
                  <a:path w="12389" h="14597" extrusionOk="0">
                    <a:moveTo>
                      <a:pt x="10237" y="1"/>
                    </a:moveTo>
                    <a:cubicBezTo>
                      <a:pt x="9488" y="1"/>
                      <a:pt x="8920" y="708"/>
                      <a:pt x="8546" y="1377"/>
                    </a:cubicBezTo>
                    <a:cubicBezTo>
                      <a:pt x="7811" y="2653"/>
                      <a:pt x="7270" y="4041"/>
                      <a:pt x="6923" y="5469"/>
                    </a:cubicBezTo>
                    <a:cubicBezTo>
                      <a:pt x="6729" y="6288"/>
                      <a:pt x="6562" y="7176"/>
                      <a:pt x="5966" y="7772"/>
                    </a:cubicBezTo>
                    <a:cubicBezTo>
                      <a:pt x="5500" y="8234"/>
                      <a:pt x="4835" y="8344"/>
                      <a:pt x="4116" y="8344"/>
                    </a:cubicBezTo>
                    <a:cubicBezTo>
                      <a:pt x="3457" y="8344"/>
                      <a:pt x="2753" y="8251"/>
                      <a:pt x="2118" y="8251"/>
                    </a:cubicBezTo>
                    <a:cubicBezTo>
                      <a:pt x="966" y="8251"/>
                      <a:pt x="40" y="8556"/>
                      <a:pt x="14" y="10269"/>
                    </a:cubicBezTo>
                    <a:cubicBezTo>
                      <a:pt x="0" y="11823"/>
                      <a:pt x="1152" y="13224"/>
                      <a:pt x="2553" y="13904"/>
                    </a:cubicBezTo>
                    <a:cubicBezTo>
                      <a:pt x="3674" y="14437"/>
                      <a:pt x="4928" y="14597"/>
                      <a:pt x="6187" y="14597"/>
                    </a:cubicBezTo>
                    <a:cubicBezTo>
                      <a:pt x="6502" y="14597"/>
                      <a:pt x="6817" y="14587"/>
                      <a:pt x="7131" y="14570"/>
                    </a:cubicBezTo>
                    <a:cubicBezTo>
                      <a:pt x="8019" y="14528"/>
                      <a:pt x="8948" y="14431"/>
                      <a:pt x="9697" y="13918"/>
                    </a:cubicBezTo>
                    <a:cubicBezTo>
                      <a:pt x="10932" y="13072"/>
                      <a:pt x="11251" y="11407"/>
                      <a:pt x="11459" y="9909"/>
                    </a:cubicBezTo>
                    <a:lnTo>
                      <a:pt x="11931" y="6330"/>
                    </a:lnTo>
                    <a:cubicBezTo>
                      <a:pt x="12167" y="4637"/>
                      <a:pt x="12389" y="2848"/>
                      <a:pt x="11723" y="1280"/>
                    </a:cubicBezTo>
                    <a:cubicBezTo>
                      <a:pt x="11459" y="670"/>
                      <a:pt x="10987" y="59"/>
                      <a:pt x="10322" y="4"/>
                    </a:cubicBezTo>
                    <a:cubicBezTo>
                      <a:pt x="10293" y="2"/>
                      <a:pt x="10265" y="1"/>
                      <a:pt x="102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21"/>
              <p:cNvSpPr/>
              <p:nvPr/>
            </p:nvSpPr>
            <p:spPr>
              <a:xfrm>
                <a:off x="4227204" y="1711395"/>
                <a:ext cx="375921" cy="355000"/>
              </a:xfrm>
              <a:custGeom>
                <a:avLst/>
                <a:gdLst/>
                <a:ahLst/>
                <a:cxnLst/>
                <a:rect l="l" t="t" r="r" b="b"/>
                <a:pathLst>
                  <a:path w="12237" h="11556" extrusionOk="0">
                    <a:moveTo>
                      <a:pt x="12139" y="1"/>
                    </a:moveTo>
                    <a:lnTo>
                      <a:pt x="12139" y="1"/>
                    </a:lnTo>
                    <a:cubicBezTo>
                      <a:pt x="12139" y="2"/>
                      <a:pt x="11377" y="9111"/>
                      <a:pt x="5858" y="9111"/>
                    </a:cubicBezTo>
                    <a:cubicBezTo>
                      <a:pt x="4631" y="9111"/>
                      <a:pt x="3170" y="8661"/>
                      <a:pt x="1429" y="7561"/>
                    </a:cubicBezTo>
                    <a:lnTo>
                      <a:pt x="28" y="7228"/>
                    </a:lnTo>
                    <a:lnTo>
                      <a:pt x="28" y="7228"/>
                    </a:lnTo>
                    <a:cubicBezTo>
                      <a:pt x="0" y="8796"/>
                      <a:pt x="1152" y="10183"/>
                      <a:pt x="2553" y="10863"/>
                    </a:cubicBezTo>
                    <a:cubicBezTo>
                      <a:pt x="3685" y="11396"/>
                      <a:pt x="4941" y="11556"/>
                      <a:pt x="6194" y="11556"/>
                    </a:cubicBezTo>
                    <a:cubicBezTo>
                      <a:pt x="6507" y="11556"/>
                      <a:pt x="6820" y="11546"/>
                      <a:pt x="7131" y="11529"/>
                    </a:cubicBezTo>
                    <a:cubicBezTo>
                      <a:pt x="8033" y="11487"/>
                      <a:pt x="8962" y="11390"/>
                      <a:pt x="9697" y="10891"/>
                    </a:cubicBezTo>
                    <a:cubicBezTo>
                      <a:pt x="10946" y="10045"/>
                      <a:pt x="11265" y="8366"/>
                      <a:pt x="11459" y="6868"/>
                    </a:cubicBezTo>
                    <a:lnTo>
                      <a:pt x="11945" y="3289"/>
                    </a:lnTo>
                    <a:cubicBezTo>
                      <a:pt x="12084" y="2207"/>
                      <a:pt x="12236" y="1069"/>
                      <a:pt x="121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21"/>
              <p:cNvSpPr/>
              <p:nvPr/>
            </p:nvSpPr>
            <p:spPr>
              <a:xfrm>
                <a:off x="3639500" y="1355504"/>
                <a:ext cx="405750" cy="457236"/>
              </a:xfrm>
              <a:custGeom>
                <a:avLst/>
                <a:gdLst/>
                <a:ahLst/>
                <a:cxnLst/>
                <a:rect l="l" t="t" r="r" b="b"/>
                <a:pathLst>
                  <a:path w="13208" h="14884" extrusionOk="0">
                    <a:moveTo>
                      <a:pt x="2695" y="1"/>
                    </a:moveTo>
                    <a:cubicBezTo>
                      <a:pt x="2056" y="1"/>
                      <a:pt x="1422" y="394"/>
                      <a:pt x="1041" y="932"/>
                    </a:cubicBezTo>
                    <a:cubicBezTo>
                      <a:pt x="570" y="1584"/>
                      <a:pt x="403" y="2416"/>
                      <a:pt x="306" y="3221"/>
                    </a:cubicBezTo>
                    <a:cubicBezTo>
                      <a:pt x="1" y="5482"/>
                      <a:pt x="43" y="7771"/>
                      <a:pt x="403" y="10004"/>
                    </a:cubicBezTo>
                    <a:cubicBezTo>
                      <a:pt x="639" y="11405"/>
                      <a:pt x="1069" y="12890"/>
                      <a:pt x="2179" y="13778"/>
                    </a:cubicBezTo>
                    <a:cubicBezTo>
                      <a:pt x="3233" y="14610"/>
                      <a:pt x="4662" y="14735"/>
                      <a:pt x="5994" y="14818"/>
                    </a:cubicBezTo>
                    <a:cubicBezTo>
                      <a:pt x="6520" y="14849"/>
                      <a:pt x="7048" y="14883"/>
                      <a:pt x="7572" y="14883"/>
                    </a:cubicBezTo>
                    <a:cubicBezTo>
                      <a:pt x="8209" y="14883"/>
                      <a:pt x="8839" y="14833"/>
                      <a:pt x="9448" y="14665"/>
                    </a:cubicBezTo>
                    <a:cubicBezTo>
                      <a:pt x="10572" y="14374"/>
                      <a:pt x="11640" y="13625"/>
                      <a:pt x="12015" y="12529"/>
                    </a:cubicBezTo>
                    <a:cubicBezTo>
                      <a:pt x="13208" y="9075"/>
                      <a:pt x="6910" y="9338"/>
                      <a:pt x="5994" y="6370"/>
                    </a:cubicBezTo>
                    <a:cubicBezTo>
                      <a:pt x="5703" y="5440"/>
                      <a:pt x="5730" y="4441"/>
                      <a:pt x="5467" y="3498"/>
                    </a:cubicBezTo>
                    <a:cubicBezTo>
                      <a:pt x="5259" y="2874"/>
                      <a:pt x="4981" y="2263"/>
                      <a:pt x="4648" y="1681"/>
                    </a:cubicBezTo>
                    <a:cubicBezTo>
                      <a:pt x="4301" y="1015"/>
                      <a:pt x="3871" y="293"/>
                      <a:pt x="3150" y="71"/>
                    </a:cubicBezTo>
                    <a:cubicBezTo>
                      <a:pt x="3000" y="23"/>
                      <a:pt x="2848" y="1"/>
                      <a:pt x="26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21"/>
              <p:cNvSpPr/>
              <p:nvPr/>
            </p:nvSpPr>
            <p:spPr>
              <a:xfrm>
                <a:off x="3639100" y="1411813"/>
                <a:ext cx="392079" cy="401142"/>
              </a:xfrm>
              <a:custGeom>
                <a:avLst/>
                <a:gdLst/>
                <a:ahLst/>
                <a:cxnLst/>
                <a:rect l="l" t="t" r="r" b="b"/>
                <a:pathLst>
                  <a:path w="12763" h="13058" extrusionOk="0">
                    <a:moveTo>
                      <a:pt x="597" y="0"/>
                    </a:moveTo>
                    <a:cubicBezTo>
                      <a:pt x="458" y="458"/>
                      <a:pt x="361" y="930"/>
                      <a:pt x="305" y="1388"/>
                    </a:cubicBezTo>
                    <a:cubicBezTo>
                      <a:pt x="0" y="3649"/>
                      <a:pt x="42" y="5938"/>
                      <a:pt x="416" y="8185"/>
                    </a:cubicBezTo>
                    <a:cubicBezTo>
                      <a:pt x="652" y="9586"/>
                      <a:pt x="1082" y="11071"/>
                      <a:pt x="2192" y="11945"/>
                    </a:cubicBezTo>
                    <a:cubicBezTo>
                      <a:pt x="3232" y="12777"/>
                      <a:pt x="4661" y="12902"/>
                      <a:pt x="6007" y="12985"/>
                    </a:cubicBezTo>
                    <a:cubicBezTo>
                      <a:pt x="6527" y="13023"/>
                      <a:pt x="7052" y="13057"/>
                      <a:pt x="7576" y="13057"/>
                    </a:cubicBezTo>
                    <a:cubicBezTo>
                      <a:pt x="8212" y="13057"/>
                      <a:pt x="8845" y="13006"/>
                      <a:pt x="9461" y="12846"/>
                    </a:cubicBezTo>
                    <a:cubicBezTo>
                      <a:pt x="10585" y="12555"/>
                      <a:pt x="11653" y="11806"/>
                      <a:pt x="12028" y="10710"/>
                    </a:cubicBezTo>
                    <a:cubicBezTo>
                      <a:pt x="12763" y="8546"/>
                      <a:pt x="10585" y="7838"/>
                      <a:pt x="8629" y="6881"/>
                    </a:cubicBezTo>
                    <a:cubicBezTo>
                      <a:pt x="8573" y="7866"/>
                      <a:pt x="8088" y="8865"/>
                      <a:pt x="7200" y="9295"/>
                    </a:cubicBezTo>
                    <a:cubicBezTo>
                      <a:pt x="6794" y="9467"/>
                      <a:pt x="6366" y="9563"/>
                      <a:pt x="5935" y="9563"/>
                    </a:cubicBezTo>
                    <a:cubicBezTo>
                      <a:pt x="5880" y="9563"/>
                      <a:pt x="5826" y="9562"/>
                      <a:pt x="5771" y="9559"/>
                    </a:cubicBezTo>
                    <a:cubicBezTo>
                      <a:pt x="3773" y="9475"/>
                      <a:pt x="2095" y="7852"/>
                      <a:pt x="1346" y="6007"/>
                    </a:cubicBezTo>
                    <a:cubicBezTo>
                      <a:pt x="597" y="4162"/>
                      <a:pt x="610" y="1998"/>
                      <a:pt x="5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21"/>
              <p:cNvSpPr/>
              <p:nvPr/>
            </p:nvSpPr>
            <p:spPr>
              <a:xfrm>
                <a:off x="3847904" y="1234160"/>
                <a:ext cx="558305" cy="1164503"/>
              </a:xfrm>
              <a:custGeom>
                <a:avLst/>
                <a:gdLst/>
                <a:ahLst/>
                <a:cxnLst/>
                <a:rect l="l" t="t" r="r" b="b"/>
                <a:pathLst>
                  <a:path w="18174" h="37907" extrusionOk="0">
                    <a:moveTo>
                      <a:pt x="8693" y="1"/>
                    </a:moveTo>
                    <a:cubicBezTo>
                      <a:pt x="7452" y="1"/>
                      <a:pt x="6224" y="354"/>
                      <a:pt x="5245" y="1108"/>
                    </a:cubicBezTo>
                    <a:cubicBezTo>
                      <a:pt x="3566" y="2384"/>
                      <a:pt x="2845" y="4535"/>
                      <a:pt x="2359" y="6588"/>
                    </a:cubicBezTo>
                    <a:cubicBezTo>
                      <a:pt x="431" y="14800"/>
                      <a:pt x="1" y="28812"/>
                      <a:pt x="5716" y="35859"/>
                    </a:cubicBezTo>
                    <a:cubicBezTo>
                      <a:pt x="6883" y="37297"/>
                      <a:pt x="7961" y="37906"/>
                      <a:pt x="8951" y="37906"/>
                    </a:cubicBezTo>
                    <a:cubicBezTo>
                      <a:pt x="13990" y="37906"/>
                      <a:pt x="16739" y="22117"/>
                      <a:pt x="17133" y="19323"/>
                    </a:cubicBezTo>
                    <a:cubicBezTo>
                      <a:pt x="17855" y="14148"/>
                      <a:pt x="18174" y="8502"/>
                      <a:pt x="15358" y="4119"/>
                    </a:cubicBezTo>
                    <a:cubicBezTo>
                      <a:pt x="14290" y="2454"/>
                      <a:pt x="12750" y="1039"/>
                      <a:pt x="10891" y="373"/>
                    </a:cubicBezTo>
                    <a:cubicBezTo>
                      <a:pt x="10188" y="128"/>
                      <a:pt x="9438" y="1"/>
                      <a:pt x="86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21"/>
              <p:cNvSpPr/>
              <p:nvPr/>
            </p:nvSpPr>
            <p:spPr>
              <a:xfrm>
                <a:off x="3847474" y="1436512"/>
                <a:ext cx="504207" cy="962150"/>
              </a:xfrm>
              <a:custGeom>
                <a:avLst/>
                <a:gdLst/>
                <a:ahLst/>
                <a:cxnLst/>
                <a:rect l="l" t="t" r="r" b="b"/>
                <a:pathLst>
                  <a:path w="16413" h="31320" extrusionOk="0">
                    <a:moveTo>
                      <a:pt x="2373" y="1"/>
                    </a:moveTo>
                    <a:cubicBezTo>
                      <a:pt x="445" y="8213"/>
                      <a:pt x="1" y="22225"/>
                      <a:pt x="5730" y="29272"/>
                    </a:cubicBezTo>
                    <a:cubicBezTo>
                      <a:pt x="6897" y="30710"/>
                      <a:pt x="7976" y="31319"/>
                      <a:pt x="8966" y="31319"/>
                    </a:cubicBezTo>
                    <a:cubicBezTo>
                      <a:pt x="12745" y="31319"/>
                      <a:pt x="15236" y="22445"/>
                      <a:pt x="16412" y="16828"/>
                    </a:cubicBezTo>
                    <a:lnTo>
                      <a:pt x="16412" y="16828"/>
                    </a:lnTo>
                    <a:cubicBezTo>
                      <a:pt x="13623" y="18808"/>
                      <a:pt x="11376" y="19629"/>
                      <a:pt x="9567" y="19629"/>
                    </a:cubicBezTo>
                    <a:cubicBezTo>
                      <a:pt x="729" y="19629"/>
                      <a:pt x="2373" y="2"/>
                      <a:pt x="23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21"/>
              <p:cNvSpPr/>
              <p:nvPr/>
            </p:nvSpPr>
            <p:spPr>
              <a:xfrm>
                <a:off x="4150926" y="1345581"/>
                <a:ext cx="144906" cy="971551"/>
              </a:xfrm>
              <a:custGeom>
                <a:avLst/>
                <a:gdLst/>
                <a:ahLst/>
                <a:cxnLst/>
                <a:rect l="l" t="t" r="r" b="b"/>
                <a:pathLst>
                  <a:path w="4717" h="31626" extrusionOk="0">
                    <a:moveTo>
                      <a:pt x="2076" y="1"/>
                    </a:moveTo>
                    <a:cubicBezTo>
                      <a:pt x="2056" y="1"/>
                      <a:pt x="2038" y="7"/>
                      <a:pt x="2026" y="20"/>
                    </a:cubicBezTo>
                    <a:cubicBezTo>
                      <a:pt x="1998" y="61"/>
                      <a:pt x="1998" y="103"/>
                      <a:pt x="2026" y="131"/>
                    </a:cubicBezTo>
                    <a:cubicBezTo>
                      <a:pt x="2913" y="1144"/>
                      <a:pt x="3552" y="2364"/>
                      <a:pt x="3885" y="3682"/>
                    </a:cubicBezTo>
                    <a:cubicBezTo>
                      <a:pt x="4231" y="4986"/>
                      <a:pt x="4412" y="6332"/>
                      <a:pt x="4426" y="7691"/>
                    </a:cubicBezTo>
                    <a:cubicBezTo>
                      <a:pt x="4467" y="10397"/>
                      <a:pt x="4287" y="13116"/>
                      <a:pt x="3885" y="15807"/>
                    </a:cubicBezTo>
                    <a:cubicBezTo>
                      <a:pt x="3510" y="18484"/>
                      <a:pt x="2997" y="21162"/>
                      <a:pt x="2400" y="23812"/>
                    </a:cubicBezTo>
                    <a:cubicBezTo>
                      <a:pt x="2109" y="25143"/>
                      <a:pt x="1804" y="26461"/>
                      <a:pt x="1498" y="27793"/>
                    </a:cubicBezTo>
                    <a:cubicBezTo>
                      <a:pt x="1360" y="28459"/>
                      <a:pt x="1193" y="29111"/>
                      <a:pt x="985" y="29749"/>
                    </a:cubicBezTo>
                    <a:cubicBezTo>
                      <a:pt x="777" y="30387"/>
                      <a:pt x="458" y="30970"/>
                      <a:pt x="28" y="31483"/>
                    </a:cubicBezTo>
                    <a:cubicBezTo>
                      <a:pt x="0" y="31511"/>
                      <a:pt x="0" y="31566"/>
                      <a:pt x="28" y="31594"/>
                    </a:cubicBezTo>
                    <a:cubicBezTo>
                      <a:pt x="49" y="31615"/>
                      <a:pt x="70" y="31625"/>
                      <a:pt x="90" y="31625"/>
                    </a:cubicBezTo>
                    <a:cubicBezTo>
                      <a:pt x="111" y="31625"/>
                      <a:pt x="132" y="31615"/>
                      <a:pt x="153" y="31594"/>
                    </a:cubicBezTo>
                    <a:cubicBezTo>
                      <a:pt x="597" y="31067"/>
                      <a:pt x="944" y="30470"/>
                      <a:pt x="1166" y="29804"/>
                    </a:cubicBezTo>
                    <a:cubicBezTo>
                      <a:pt x="1401" y="29166"/>
                      <a:pt x="1582" y="28500"/>
                      <a:pt x="1734" y="27835"/>
                    </a:cubicBezTo>
                    <a:cubicBezTo>
                      <a:pt x="2039" y="26517"/>
                      <a:pt x="2359" y="25185"/>
                      <a:pt x="2650" y="23853"/>
                    </a:cubicBezTo>
                    <a:cubicBezTo>
                      <a:pt x="3246" y="21203"/>
                      <a:pt x="3787" y="18526"/>
                      <a:pt x="4176" y="15821"/>
                    </a:cubicBezTo>
                    <a:cubicBezTo>
                      <a:pt x="4550" y="13130"/>
                      <a:pt x="4717" y="10397"/>
                      <a:pt x="4675" y="7678"/>
                    </a:cubicBezTo>
                    <a:cubicBezTo>
                      <a:pt x="4648" y="6304"/>
                      <a:pt x="4453" y="4945"/>
                      <a:pt x="4107" y="3627"/>
                    </a:cubicBezTo>
                    <a:cubicBezTo>
                      <a:pt x="3746" y="2281"/>
                      <a:pt x="3080" y="1060"/>
                      <a:pt x="2150" y="34"/>
                    </a:cubicBezTo>
                    <a:cubicBezTo>
                      <a:pt x="2128" y="11"/>
                      <a:pt x="2100" y="1"/>
                      <a:pt x="20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21"/>
              <p:cNvSpPr/>
              <p:nvPr/>
            </p:nvSpPr>
            <p:spPr>
              <a:xfrm>
                <a:off x="3948482" y="1321957"/>
                <a:ext cx="130437" cy="990966"/>
              </a:xfrm>
              <a:custGeom>
                <a:avLst/>
                <a:gdLst/>
                <a:ahLst/>
                <a:cxnLst/>
                <a:rect l="l" t="t" r="r" b="b"/>
                <a:pathLst>
                  <a:path w="4246" h="32258" extrusionOk="0">
                    <a:moveTo>
                      <a:pt x="3845" y="1"/>
                    </a:moveTo>
                    <a:cubicBezTo>
                      <a:pt x="3836" y="1"/>
                      <a:pt x="3825" y="4"/>
                      <a:pt x="3816" y="12"/>
                    </a:cubicBezTo>
                    <a:cubicBezTo>
                      <a:pt x="3178" y="345"/>
                      <a:pt x="2623" y="803"/>
                      <a:pt x="2151" y="1344"/>
                    </a:cubicBezTo>
                    <a:cubicBezTo>
                      <a:pt x="1693" y="1899"/>
                      <a:pt x="1319" y="2509"/>
                      <a:pt x="1041" y="3175"/>
                    </a:cubicBezTo>
                    <a:cubicBezTo>
                      <a:pt x="472" y="4493"/>
                      <a:pt x="264" y="5922"/>
                      <a:pt x="167" y="7337"/>
                    </a:cubicBezTo>
                    <a:cubicBezTo>
                      <a:pt x="15" y="10153"/>
                      <a:pt x="1" y="12983"/>
                      <a:pt x="139" y="15813"/>
                    </a:cubicBezTo>
                    <a:cubicBezTo>
                      <a:pt x="223" y="17228"/>
                      <a:pt x="347" y="18629"/>
                      <a:pt x="542" y="20030"/>
                    </a:cubicBezTo>
                    <a:cubicBezTo>
                      <a:pt x="625" y="20738"/>
                      <a:pt x="736" y="21445"/>
                      <a:pt x="847" y="22139"/>
                    </a:cubicBezTo>
                    <a:cubicBezTo>
                      <a:pt x="916" y="22486"/>
                      <a:pt x="986" y="22833"/>
                      <a:pt x="1055" y="23179"/>
                    </a:cubicBezTo>
                    <a:lnTo>
                      <a:pt x="1152" y="23693"/>
                    </a:lnTo>
                    <a:lnTo>
                      <a:pt x="1277" y="24220"/>
                    </a:lnTo>
                    <a:cubicBezTo>
                      <a:pt x="1582" y="25593"/>
                      <a:pt x="1971" y="26967"/>
                      <a:pt x="2428" y="28298"/>
                    </a:cubicBezTo>
                    <a:cubicBezTo>
                      <a:pt x="2900" y="29630"/>
                      <a:pt x="3455" y="30934"/>
                      <a:pt x="4079" y="32210"/>
                    </a:cubicBezTo>
                    <a:cubicBezTo>
                      <a:pt x="4090" y="32242"/>
                      <a:pt x="4123" y="32257"/>
                      <a:pt x="4157" y="32257"/>
                    </a:cubicBezTo>
                    <a:cubicBezTo>
                      <a:pt x="4169" y="32257"/>
                      <a:pt x="4180" y="32256"/>
                      <a:pt x="4190" y="32252"/>
                    </a:cubicBezTo>
                    <a:cubicBezTo>
                      <a:pt x="4232" y="32224"/>
                      <a:pt x="4246" y="32183"/>
                      <a:pt x="4232" y="32141"/>
                    </a:cubicBezTo>
                    <a:cubicBezTo>
                      <a:pt x="3025" y="29589"/>
                      <a:pt x="2109" y="26911"/>
                      <a:pt x="1513" y="24164"/>
                    </a:cubicBezTo>
                    <a:lnTo>
                      <a:pt x="1388" y="23637"/>
                    </a:lnTo>
                    <a:lnTo>
                      <a:pt x="1291" y="23124"/>
                    </a:lnTo>
                    <a:cubicBezTo>
                      <a:pt x="1221" y="22777"/>
                      <a:pt x="1152" y="22430"/>
                      <a:pt x="1097" y="22083"/>
                    </a:cubicBezTo>
                    <a:cubicBezTo>
                      <a:pt x="986" y="21390"/>
                      <a:pt x="889" y="20696"/>
                      <a:pt x="791" y="20003"/>
                    </a:cubicBezTo>
                    <a:cubicBezTo>
                      <a:pt x="694" y="19295"/>
                      <a:pt x="625" y="18588"/>
                      <a:pt x="556" y="17894"/>
                    </a:cubicBezTo>
                    <a:cubicBezTo>
                      <a:pt x="528" y="17547"/>
                      <a:pt x="500" y="17186"/>
                      <a:pt x="486" y="16840"/>
                    </a:cubicBezTo>
                    <a:cubicBezTo>
                      <a:pt x="458" y="16493"/>
                      <a:pt x="431" y="16132"/>
                      <a:pt x="417" y="15785"/>
                    </a:cubicBezTo>
                    <a:cubicBezTo>
                      <a:pt x="264" y="12969"/>
                      <a:pt x="264" y="10153"/>
                      <a:pt x="403" y="7337"/>
                    </a:cubicBezTo>
                    <a:cubicBezTo>
                      <a:pt x="486" y="5950"/>
                      <a:pt x="680" y="4534"/>
                      <a:pt x="1221" y="3244"/>
                    </a:cubicBezTo>
                    <a:cubicBezTo>
                      <a:pt x="1485" y="2606"/>
                      <a:pt x="1846" y="1996"/>
                      <a:pt x="2290" y="1455"/>
                    </a:cubicBezTo>
                    <a:cubicBezTo>
                      <a:pt x="2734" y="914"/>
                      <a:pt x="3275" y="470"/>
                      <a:pt x="3885" y="137"/>
                    </a:cubicBezTo>
                    <a:lnTo>
                      <a:pt x="3885" y="151"/>
                    </a:lnTo>
                    <a:cubicBezTo>
                      <a:pt x="3956" y="127"/>
                      <a:pt x="3905" y="1"/>
                      <a:pt x="38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21"/>
              <p:cNvSpPr/>
              <p:nvPr/>
            </p:nvSpPr>
            <p:spPr>
              <a:xfrm>
                <a:off x="4107888" y="1381493"/>
                <a:ext cx="47739" cy="908667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29579" extrusionOk="0">
                    <a:moveTo>
                      <a:pt x="588" y="1"/>
                    </a:moveTo>
                    <a:cubicBezTo>
                      <a:pt x="525" y="1"/>
                      <a:pt x="475" y="79"/>
                      <a:pt x="527" y="141"/>
                    </a:cubicBezTo>
                    <a:cubicBezTo>
                      <a:pt x="735" y="349"/>
                      <a:pt x="902" y="599"/>
                      <a:pt x="1027" y="876"/>
                    </a:cubicBezTo>
                    <a:cubicBezTo>
                      <a:pt x="1138" y="1154"/>
                      <a:pt x="1207" y="1445"/>
                      <a:pt x="1249" y="1736"/>
                    </a:cubicBezTo>
                    <a:cubicBezTo>
                      <a:pt x="1318" y="2347"/>
                      <a:pt x="1346" y="2971"/>
                      <a:pt x="1318" y="3581"/>
                    </a:cubicBezTo>
                    <a:lnTo>
                      <a:pt x="1318" y="4511"/>
                    </a:lnTo>
                    <a:cubicBezTo>
                      <a:pt x="1318" y="4816"/>
                      <a:pt x="1290" y="5121"/>
                      <a:pt x="1290" y="5427"/>
                    </a:cubicBezTo>
                    <a:lnTo>
                      <a:pt x="1262" y="6356"/>
                    </a:lnTo>
                    <a:lnTo>
                      <a:pt x="1221" y="7285"/>
                    </a:lnTo>
                    <a:cubicBezTo>
                      <a:pt x="1110" y="9741"/>
                      <a:pt x="888" y="12210"/>
                      <a:pt x="694" y="14666"/>
                    </a:cubicBezTo>
                    <a:cubicBezTo>
                      <a:pt x="499" y="17135"/>
                      <a:pt x="278" y="19604"/>
                      <a:pt x="153" y="22074"/>
                    </a:cubicBezTo>
                    <a:cubicBezTo>
                      <a:pt x="69" y="23308"/>
                      <a:pt x="28" y="24543"/>
                      <a:pt x="14" y="25778"/>
                    </a:cubicBezTo>
                    <a:cubicBezTo>
                      <a:pt x="0" y="26402"/>
                      <a:pt x="0" y="27012"/>
                      <a:pt x="14" y="27637"/>
                    </a:cubicBezTo>
                    <a:cubicBezTo>
                      <a:pt x="14" y="28261"/>
                      <a:pt x="42" y="28871"/>
                      <a:pt x="56" y="29496"/>
                    </a:cubicBezTo>
                    <a:cubicBezTo>
                      <a:pt x="56" y="29537"/>
                      <a:pt x="97" y="29579"/>
                      <a:pt x="139" y="29579"/>
                    </a:cubicBezTo>
                    <a:cubicBezTo>
                      <a:pt x="180" y="29579"/>
                      <a:pt x="222" y="29537"/>
                      <a:pt x="222" y="29496"/>
                    </a:cubicBezTo>
                    <a:cubicBezTo>
                      <a:pt x="222" y="28871"/>
                      <a:pt x="194" y="28261"/>
                      <a:pt x="208" y="27637"/>
                    </a:cubicBezTo>
                    <a:cubicBezTo>
                      <a:pt x="208" y="27026"/>
                      <a:pt x="208" y="26402"/>
                      <a:pt x="236" y="25792"/>
                    </a:cubicBezTo>
                    <a:cubicBezTo>
                      <a:pt x="264" y="24557"/>
                      <a:pt x="305" y="23322"/>
                      <a:pt x="388" y="22088"/>
                    </a:cubicBezTo>
                    <a:cubicBezTo>
                      <a:pt x="527" y="19618"/>
                      <a:pt x="763" y="17163"/>
                      <a:pt x="957" y="14693"/>
                    </a:cubicBezTo>
                    <a:cubicBezTo>
                      <a:pt x="1165" y="12238"/>
                      <a:pt x="1346" y="9769"/>
                      <a:pt x="1457" y="7299"/>
                    </a:cubicBezTo>
                    <a:lnTo>
                      <a:pt x="1498" y="6370"/>
                    </a:lnTo>
                    <a:lnTo>
                      <a:pt x="1512" y="5440"/>
                    </a:lnTo>
                    <a:cubicBezTo>
                      <a:pt x="1540" y="4816"/>
                      <a:pt x="1540" y="4206"/>
                      <a:pt x="1540" y="3581"/>
                    </a:cubicBezTo>
                    <a:cubicBezTo>
                      <a:pt x="1554" y="2957"/>
                      <a:pt x="1526" y="2333"/>
                      <a:pt x="1443" y="1723"/>
                    </a:cubicBezTo>
                    <a:cubicBezTo>
                      <a:pt x="1401" y="1403"/>
                      <a:pt x="1304" y="1098"/>
                      <a:pt x="1193" y="807"/>
                    </a:cubicBezTo>
                    <a:cubicBezTo>
                      <a:pt x="1054" y="516"/>
                      <a:pt x="874" y="252"/>
                      <a:pt x="652" y="30"/>
                    </a:cubicBezTo>
                    <a:cubicBezTo>
                      <a:pt x="631" y="9"/>
                      <a:pt x="609" y="1"/>
                      <a:pt x="5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2" name="Google Shape;652;p21"/>
              <p:cNvSpPr/>
              <p:nvPr/>
            </p:nvSpPr>
            <p:spPr>
              <a:xfrm>
                <a:off x="3721184" y="1409817"/>
                <a:ext cx="136120" cy="233441"/>
              </a:xfrm>
              <a:custGeom>
                <a:avLst/>
                <a:gdLst/>
                <a:ahLst/>
                <a:cxnLst/>
                <a:rect l="l" t="t" r="r" b="b"/>
                <a:pathLst>
                  <a:path w="4431" h="7599" extrusionOk="0">
                    <a:moveTo>
                      <a:pt x="331" y="1"/>
                    </a:moveTo>
                    <a:cubicBezTo>
                      <a:pt x="254" y="1"/>
                      <a:pt x="177" y="9"/>
                      <a:pt x="103" y="24"/>
                    </a:cubicBezTo>
                    <a:cubicBezTo>
                      <a:pt x="0" y="49"/>
                      <a:pt x="28" y="193"/>
                      <a:pt x="120" y="193"/>
                    </a:cubicBezTo>
                    <a:cubicBezTo>
                      <a:pt x="128" y="193"/>
                      <a:pt x="136" y="192"/>
                      <a:pt x="144" y="190"/>
                    </a:cubicBezTo>
                    <a:cubicBezTo>
                      <a:pt x="186" y="185"/>
                      <a:pt x="228" y="183"/>
                      <a:pt x="270" y="183"/>
                    </a:cubicBezTo>
                    <a:cubicBezTo>
                      <a:pt x="587" y="183"/>
                      <a:pt x="893" y="321"/>
                      <a:pt x="1101" y="579"/>
                    </a:cubicBezTo>
                    <a:cubicBezTo>
                      <a:pt x="1323" y="870"/>
                      <a:pt x="1490" y="1217"/>
                      <a:pt x="1545" y="1591"/>
                    </a:cubicBezTo>
                    <a:cubicBezTo>
                      <a:pt x="1712" y="2340"/>
                      <a:pt x="1740" y="3117"/>
                      <a:pt x="1809" y="3908"/>
                    </a:cubicBezTo>
                    <a:cubicBezTo>
                      <a:pt x="1851" y="4296"/>
                      <a:pt x="1906" y="4699"/>
                      <a:pt x="2003" y="5087"/>
                    </a:cubicBezTo>
                    <a:cubicBezTo>
                      <a:pt x="2086" y="5476"/>
                      <a:pt x="2239" y="5850"/>
                      <a:pt x="2433" y="6211"/>
                    </a:cubicBezTo>
                    <a:cubicBezTo>
                      <a:pt x="2641" y="6558"/>
                      <a:pt x="2905" y="6877"/>
                      <a:pt x="3224" y="7126"/>
                    </a:cubicBezTo>
                    <a:cubicBezTo>
                      <a:pt x="3543" y="7390"/>
                      <a:pt x="3931" y="7543"/>
                      <a:pt x="4334" y="7598"/>
                    </a:cubicBezTo>
                    <a:cubicBezTo>
                      <a:pt x="4375" y="7598"/>
                      <a:pt x="4417" y="7570"/>
                      <a:pt x="4417" y="7529"/>
                    </a:cubicBezTo>
                    <a:cubicBezTo>
                      <a:pt x="4431" y="7487"/>
                      <a:pt x="4403" y="7446"/>
                      <a:pt x="4362" y="7446"/>
                    </a:cubicBezTo>
                    <a:cubicBezTo>
                      <a:pt x="3987" y="7376"/>
                      <a:pt x="3640" y="7224"/>
                      <a:pt x="3349" y="6974"/>
                    </a:cubicBezTo>
                    <a:cubicBezTo>
                      <a:pt x="3071" y="6724"/>
                      <a:pt x="2822" y="6419"/>
                      <a:pt x="2641" y="6086"/>
                    </a:cubicBezTo>
                    <a:cubicBezTo>
                      <a:pt x="2475" y="5753"/>
                      <a:pt x="2336" y="5392"/>
                      <a:pt x="2253" y="5018"/>
                    </a:cubicBezTo>
                    <a:cubicBezTo>
                      <a:pt x="2170" y="4643"/>
                      <a:pt x="2114" y="4255"/>
                      <a:pt x="2073" y="3880"/>
                    </a:cubicBezTo>
                    <a:cubicBezTo>
                      <a:pt x="2003" y="3103"/>
                      <a:pt x="1975" y="2313"/>
                      <a:pt x="1795" y="1536"/>
                    </a:cubicBezTo>
                    <a:cubicBezTo>
                      <a:pt x="1712" y="1120"/>
                      <a:pt x="1531" y="745"/>
                      <a:pt x="1254" y="426"/>
                    </a:cubicBezTo>
                    <a:cubicBezTo>
                      <a:pt x="1115" y="273"/>
                      <a:pt x="935" y="148"/>
                      <a:pt x="741" y="79"/>
                    </a:cubicBezTo>
                    <a:cubicBezTo>
                      <a:pt x="607" y="26"/>
                      <a:pt x="468" y="1"/>
                      <a:pt x="33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3" name="Google Shape;653;p21"/>
              <p:cNvSpPr/>
              <p:nvPr/>
            </p:nvSpPr>
            <p:spPr>
              <a:xfrm>
                <a:off x="3667209" y="1441090"/>
                <a:ext cx="173906" cy="324035"/>
              </a:xfrm>
              <a:custGeom>
                <a:avLst/>
                <a:gdLst/>
                <a:ahLst/>
                <a:cxnLst/>
                <a:rect l="l" t="t" r="r" b="b"/>
                <a:pathLst>
                  <a:path w="5661" h="10548" extrusionOk="0">
                    <a:moveTo>
                      <a:pt x="312" y="1"/>
                    </a:moveTo>
                    <a:cubicBezTo>
                      <a:pt x="279" y="1"/>
                      <a:pt x="248" y="28"/>
                      <a:pt x="237" y="74"/>
                    </a:cubicBezTo>
                    <a:cubicBezTo>
                      <a:pt x="56" y="1184"/>
                      <a:pt x="1" y="2307"/>
                      <a:pt x="84" y="3431"/>
                    </a:cubicBezTo>
                    <a:cubicBezTo>
                      <a:pt x="153" y="4555"/>
                      <a:pt x="334" y="5665"/>
                      <a:pt x="639" y="6760"/>
                    </a:cubicBezTo>
                    <a:cubicBezTo>
                      <a:pt x="791" y="7302"/>
                      <a:pt x="986" y="7829"/>
                      <a:pt x="1235" y="8342"/>
                    </a:cubicBezTo>
                    <a:cubicBezTo>
                      <a:pt x="1485" y="8869"/>
                      <a:pt x="1860" y="9327"/>
                      <a:pt x="2331" y="9660"/>
                    </a:cubicBezTo>
                    <a:cubicBezTo>
                      <a:pt x="2803" y="9993"/>
                      <a:pt x="3330" y="10229"/>
                      <a:pt x="3899" y="10353"/>
                    </a:cubicBezTo>
                    <a:cubicBezTo>
                      <a:pt x="4440" y="10478"/>
                      <a:pt x="5009" y="10548"/>
                      <a:pt x="5577" y="10548"/>
                    </a:cubicBezTo>
                    <a:cubicBezTo>
                      <a:pt x="5619" y="10548"/>
                      <a:pt x="5647" y="10506"/>
                      <a:pt x="5661" y="10464"/>
                    </a:cubicBezTo>
                    <a:cubicBezTo>
                      <a:pt x="5661" y="10423"/>
                      <a:pt x="5619" y="10395"/>
                      <a:pt x="5577" y="10381"/>
                    </a:cubicBezTo>
                    <a:cubicBezTo>
                      <a:pt x="5023" y="10367"/>
                      <a:pt x="4482" y="10298"/>
                      <a:pt x="3941" y="10159"/>
                    </a:cubicBezTo>
                    <a:cubicBezTo>
                      <a:pt x="3413" y="10021"/>
                      <a:pt x="2914" y="9799"/>
                      <a:pt x="2470" y="9480"/>
                    </a:cubicBezTo>
                    <a:cubicBezTo>
                      <a:pt x="2040" y="9147"/>
                      <a:pt x="1693" y="8717"/>
                      <a:pt x="1457" y="8231"/>
                    </a:cubicBezTo>
                    <a:cubicBezTo>
                      <a:pt x="1221" y="7732"/>
                      <a:pt x="1041" y="7218"/>
                      <a:pt x="902" y="6677"/>
                    </a:cubicBezTo>
                    <a:cubicBezTo>
                      <a:pt x="597" y="5609"/>
                      <a:pt x="403" y="4527"/>
                      <a:pt x="320" y="3417"/>
                    </a:cubicBezTo>
                    <a:cubicBezTo>
                      <a:pt x="278" y="2862"/>
                      <a:pt x="264" y="2307"/>
                      <a:pt x="278" y="1752"/>
                    </a:cubicBezTo>
                    <a:cubicBezTo>
                      <a:pt x="292" y="1198"/>
                      <a:pt x="334" y="643"/>
                      <a:pt x="403" y="88"/>
                    </a:cubicBezTo>
                    <a:cubicBezTo>
                      <a:pt x="417" y="46"/>
                      <a:pt x="375" y="4"/>
                      <a:pt x="334" y="4"/>
                    </a:cubicBezTo>
                    <a:cubicBezTo>
                      <a:pt x="326" y="2"/>
                      <a:pt x="319" y="1"/>
                      <a:pt x="3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21"/>
              <p:cNvSpPr/>
              <p:nvPr/>
            </p:nvSpPr>
            <p:spPr>
              <a:xfrm>
                <a:off x="3711538" y="1508919"/>
                <a:ext cx="121498" cy="196116"/>
              </a:xfrm>
              <a:custGeom>
                <a:avLst/>
                <a:gdLst/>
                <a:ahLst/>
                <a:cxnLst/>
                <a:rect l="l" t="t" r="r" b="b"/>
                <a:pathLst>
                  <a:path w="3955" h="6384" extrusionOk="0">
                    <a:moveTo>
                      <a:pt x="154" y="1"/>
                    </a:moveTo>
                    <a:cubicBezTo>
                      <a:pt x="118" y="1"/>
                      <a:pt x="82" y="23"/>
                      <a:pt x="70" y="72"/>
                    </a:cubicBezTo>
                    <a:cubicBezTo>
                      <a:pt x="14" y="405"/>
                      <a:pt x="0" y="737"/>
                      <a:pt x="42" y="1070"/>
                    </a:cubicBezTo>
                    <a:cubicBezTo>
                      <a:pt x="98" y="1389"/>
                      <a:pt x="167" y="1722"/>
                      <a:pt x="264" y="2028"/>
                    </a:cubicBezTo>
                    <a:cubicBezTo>
                      <a:pt x="444" y="2666"/>
                      <a:pt x="666" y="3276"/>
                      <a:pt x="958" y="3873"/>
                    </a:cubicBezTo>
                    <a:cubicBezTo>
                      <a:pt x="1235" y="4469"/>
                      <a:pt x="1637" y="5010"/>
                      <a:pt x="2123" y="5468"/>
                    </a:cubicBezTo>
                    <a:cubicBezTo>
                      <a:pt x="2595" y="5926"/>
                      <a:pt x="3205" y="6245"/>
                      <a:pt x="3857" y="6384"/>
                    </a:cubicBezTo>
                    <a:cubicBezTo>
                      <a:pt x="3899" y="6384"/>
                      <a:pt x="3940" y="6356"/>
                      <a:pt x="3954" y="6328"/>
                    </a:cubicBezTo>
                    <a:cubicBezTo>
                      <a:pt x="3954" y="6287"/>
                      <a:pt x="3940" y="6245"/>
                      <a:pt x="3899" y="6231"/>
                    </a:cubicBezTo>
                    <a:cubicBezTo>
                      <a:pt x="3288" y="6065"/>
                      <a:pt x="2733" y="5746"/>
                      <a:pt x="2276" y="5288"/>
                    </a:cubicBezTo>
                    <a:cubicBezTo>
                      <a:pt x="1832" y="4844"/>
                      <a:pt x="1457" y="4317"/>
                      <a:pt x="1193" y="3748"/>
                    </a:cubicBezTo>
                    <a:cubicBezTo>
                      <a:pt x="916" y="3179"/>
                      <a:pt x="680" y="2569"/>
                      <a:pt x="500" y="1958"/>
                    </a:cubicBezTo>
                    <a:cubicBezTo>
                      <a:pt x="306" y="1348"/>
                      <a:pt x="153" y="724"/>
                      <a:pt x="236" y="99"/>
                    </a:cubicBezTo>
                    <a:cubicBezTo>
                      <a:pt x="244" y="37"/>
                      <a:pt x="199" y="1"/>
                      <a:pt x="1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21"/>
              <p:cNvSpPr/>
              <p:nvPr/>
            </p:nvSpPr>
            <p:spPr>
              <a:xfrm>
                <a:off x="4366550" y="1717293"/>
                <a:ext cx="205455" cy="317737"/>
              </a:xfrm>
              <a:custGeom>
                <a:avLst/>
                <a:gdLst/>
                <a:ahLst/>
                <a:cxnLst/>
                <a:rect l="l" t="t" r="r" b="b"/>
                <a:pathLst>
                  <a:path w="6688" h="10343" extrusionOk="0">
                    <a:moveTo>
                      <a:pt x="6601" y="0"/>
                    </a:moveTo>
                    <a:cubicBezTo>
                      <a:pt x="6566" y="0"/>
                      <a:pt x="6535" y="36"/>
                      <a:pt x="6535" y="72"/>
                    </a:cubicBezTo>
                    <a:cubicBezTo>
                      <a:pt x="6368" y="1252"/>
                      <a:pt x="6230" y="2445"/>
                      <a:pt x="6077" y="3624"/>
                    </a:cubicBezTo>
                    <a:lnTo>
                      <a:pt x="5869" y="5399"/>
                    </a:lnTo>
                    <a:cubicBezTo>
                      <a:pt x="5786" y="5996"/>
                      <a:pt x="5744" y="6592"/>
                      <a:pt x="5647" y="7175"/>
                    </a:cubicBezTo>
                    <a:cubicBezTo>
                      <a:pt x="5578" y="7744"/>
                      <a:pt x="5342" y="8299"/>
                      <a:pt x="4967" y="8729"/>
                    </a:cubicBezTo>
                    <a:cubicBezTo>
                      <a:pt x="4565" y="9159"/>
                      <a:pt x="4093" y="9492"/>
                      <a:pt x="3552" y="9728"/>
                    </a:cubicBezTo>
                    <a:cubicBezTo>
                      <a:pt x="3011" y="9950"/>
                      <a:pt x="2442" y="10088"/>
                      <a:pt x="1860" y="10130"/>
                    </a:cubicBezTo>
                    <a:cubicBezTo>
                      <a:pt x="1776" y="10134"/>
                      <a:pt x="1693" y="10136"/>
                      <a:pt x="1609" y="10136"/>
                    </a:cubicBezTo>
                    <a:cubicBezTo>
                      <a:pt x="1107" y="10136"/>
                      <a:pt x="601" y="10065"/>
                      <a:pt x="126" y="9922"/>
                    </a:cubicBezTo>
                    <a:cubicBezTo>
                      <a:pt x="114" y="9914"/>
                      <a:pt x="102" y="9911"/>
                      <a:pt x="91" y="9911"/>
                    </a:cubicBezTo>
                    <a:cubicBezTo>
                      <a:pt x="63" y="9911"/>
                      <a:pt x="39" y="9934"/>
                      <a:pt x="29" y="9964"/>
                    </a:cubicBezTo>
                    <a:cubicBezTo>
                      <a:pt x="1" y="10005"/>
                      <a:pt x="29" y="10061"/>
                      <a:pt x="70" y="10075"/>
                    </a:cubicBezTo>
                    <a:cubicBezTo>
                      <a:pt x="587" y="10247"/>
                      <a:pt x="1126" y="10343"/>
                      <a:pt x="1668" y="10343"/>
                    </a:cubicBezTo>
                    <a:cubicBezTo>
                      <a:pt x="1736" y="10343"/>
                      <a:pt x="1805" y="10341"/>
                      <a:pt x="1874" y="10338"/>
                    </a:cubicBezTo>
                    <a:cubicBezTo>
                      <a:pt x="2484" y="10324"/>
                      <a:pt x="3094" y="10186"/>
                      <a:pt x="3649" y="9950"/>
                    </a:cubicBezTo>
                    <a:cubicBezTo>
                      <a:pt x="4232" y="9714"/>
                      <a:pt x="4745" y="9367"/>
                      <a:pt x="5161" y="8909"/>
                    </a:cubicBezTo>
                    <a:cubicBezTo>
                      <a:pt x="5370" y="8673"/>
                      <a:pt x="5550" y="8410"/>
                      <a:pt x="5661" y="8118"/>
                    </a:cubicBezTo>
                    <a:cubicBezTo>
                      <a:pt x="5786" y="7827"/>
                      <a:pt x="5855" y="7536"/>
                      <a:pt x="5911" y="7231"/>
                    </a:cubicBezTo>
                    <a:cubicBezTo>
                      <a:pt x="6008" y="6620"/>
                      <a:pt x="6049" y="6038"/>
                      <a:pt x="6119" y="5441"/>
                    </a:cubicBezTo>
                    <a:lnTo>
                      <a:pt x="6327" y="3665"/>
                    </a:lnTo>
                    <a:cubicBezTo>
                      <a:pt x="6452" y="2472"/>
                      <a:pt x="6576" y="1279"/>
                      <a:pt x="6687" y="86"/>
                    </a:cubicBezTo>
                    <a:cubicBezTo>
                      <a:pt x="6687" y="45"/>
                      <a:pt x="6660" y="3"/>
                      <a:pt x="6618" y="3"/>
                    </a:cubicBezTo>
                    <a:cubicBezTo>
                      <a:pt x="6612" y="1"/>
                      <a:pt x="6607" y="0"/>
                      <a:pt x="66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6" name="Google Shape;656;p21"/>
              <p:cNvSpPr/>
              <p:nvPr/>
            </p:nvSpPr>
            <p:spPr>
              <a:xfrm>
                <a:off x="4364860" y="1669646"/>
                <a:ext cx="172186" cy="252549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8221" extrusionOk="0">
                    <a:moveTo>
                      <a:pt x="5522" y="0"/>
                    </a:moveTo>
                    <a:cubicBezTo>
                      <a:pt x="5272" y="28"/>
                      <a:pt x="5036" y="125"/>
                      <a:pt x="4856" y="292"/>
                    </a:cubicBezTo>
                    <a:cubicBezTo>
                      <a:pt x="4675" y="458"/>
                      <a:pt x="4537" y="652"/>
                      <a:pt x="4440" y="874"/>
                    </a:cubicBezTo>
                    <a:cubicBezTo>
                      <a:pt x="4287" y="1318"/>
                      <a:pt x="4162" y="1762"/>
                      <a:pt x="4093" y="2220"/>
                    </a:cubicBezTo>
                    <a:lnTo>
                      <a:pt x="3552" y="4897"/>
                    </a:lnTo>
                    <a:cubicBezTo>
                      <a:pt x="3482" y="5341"/>
                      <a:pt x="3371" y="5785"/>
                      <a:pt x="3233" y="6215"/>
                    </a:cubicBezTo>
                    <a:cubicBezTo>
                      <a:pt x="3108" y="6631"/>
                      <a:pt x="2886" y="7006"/>
                      <a:pt x="2567" y="7325"/>
                    </a:cubicBezTo>
                    <a:cubicBezTo>
                      <a:pt x="2248" y="7616"/>
                      <a:pt x="1859" y="7824"/>
                      <a:pt x="1429" y="7922"/>
                    </a:cubicBezTo>
                    <a:cubicBezTo>
                      <a:pt x="1142" y="7996"/>
                      <a:pt x="850" y="8033"/>
                      <a:pt x="555" y="8033"/>
                    </a:cubicBezTo>
                    <a:cubicBezTo>
                      <a:pt x="407" y="8033"/>
                      <a:pt x="259" y="8023"/>
                      <a:pt x="111" y="8005"/>
                    </a:cubicBezTo>
                    <a:cubicBezTo>
                      <a:pt x="70" y="8005"/>
                      <a:pt x="28" y="8033"/>
                      <a:pt x="14" y="8074"/>
                    </a:cubicBezTo>
                    <a:cubicBezTo>
                      <a:pt x="0" y="8130"/>
                      <a:pt x="42" y="8171"/>
                      <a:pt x="84" y="8171"/>
                    </a:cubicBezTo>
                    <a:cubicBezTo>
                      <a:pt x="293" y="8203"/>
                      <a:pt x="506" y="8220"/>
                      <a:pt x="719" y="8220"/>
                    </a:cubicBezTo>
                    <a:cubicBezTo>
                      <a:pt x="971" y="8220"/>
                      <a:pt x="1223" y="8196"/>
                      <a:pt x="1471" y="8143"/>
                    </a:cubicBezTo>
                    <a:cubicBezTo>
                      <a:pt x="1942" y="8033"/>
                      <a:pt x="2373" y="7824"/>
                      <a:pt x="2733" y="7505"/>
                    </a:cubicBezTo>
                    <a:cubicBezTo>
                      <a:pt x="3080" y="7172"/>
                      <a:pt x="3330" y="6756"/>
                      <a:pt x="3482" y="6298"/>
                    </a:cubicBezTo>
                    <a:cubicBezTo>
                      <a:pt x="3621" y="5854"/>
                      <a:pt x="3732" y="5411"/>
                      <a:pt x="3801" y="4953"/>
                    </a:cubicBezTo>
                    <a:lnTo>
                      <a:pt x="4329" y="2275"/>
                    </a:lnTo>
                    <a:cubicBezTo>
                      <a:pt x="4384" y="1831"/>
                      <a:pt x="4495" y="1387"/>
                      <a:pt x="4634" y="971"/>
                    </a:cubicBezTo>
                    <a:cubicBezTo>
                      <a:pt x="4703" y="763"/>
                      <a:pt x="4828" y="583"/>
                      <a:pt x="4981" y="430"/>
                    </a:cubicBezTo>
                    <a:cubicBezTo>
                      <a:pt x="5133" y="278"/>
                      <a:pt x="5327" y="181"/>
                      <a:pt x="5536" y="153"/>
                    </a:cubicBezTo>
                    <a:cubicBezTo>
                      <a:pt x="5577" y="153"/>
                      <a:pt x="5605" y="111"/>
                      <a:pt x="5605" y="70"/>
                    </a:cubicBezTo>
                    <a:cubicBezTo>
                      <a:pt x="5605" y="28"/>
                      <a:pt x="5563" y="0"/>
                      <a:pt x="55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7" name="Google Shape;657;p21"/>
              <p:cNvSpPr/>
              <p:nvPr/>
            </p:nvSpPr>
            <p:spPr>
              <a:xfrm>
                <a:off x="4366550" y="1767244"/>
                <a:ext cx="157716" cy="212951"/>
              </a:xfrm>
              <a:custGeom>
                <a:avLst/>
                <a:gdLst/>
                <a:ahLst/>
                <a:cxnLst/>
                <a:rect l="l" t="t" r="r" b="b"/>
                <a:pathLst>
                  <a:path w="5134" h="6932" extrusionOk="0">
                    <a:moveTo>
                      <a:pt x="5050" y="0"/>
                    </a:moveTo>
                    <a:cubicBezTo>
                      <a:pt x="5009" y="0"/>
                      <a:pt x="4967" y="28"/>
                      <a:pt x="4967" y="69"/>
                    </a:cubicBezTo>
                    <a:cubicBezTo>
                      <a:pt x="4953" y="930"/>
                      <a:pt x="4884" y="1776"/>
                      <a:pt x="4773" y="2622"/>
                    </a:cubicBezTo>
                    <a:cubicBezTo>
                      <a:pt x="4718" y="3052"/>
                      <a:pt x="4662" y="3468"/>
                      <a:pt x="4593" y="3884"/>
                    </a:cubicBezTo>
                    <a:cubicBezTo>
                      <a:pt x="4523" y="4314"/>
                      <a:pt x="4426" y="4717"/>
                      <a:pt x="4301" y="5119"/>
                    </a:cubicBezTo>
                    <a:cubicBezTo>
                      <a:pt x="4190" y="5521"/>
                      <a:pt x="3982" y="5882"/>
                      <a:pt x="3705" y="6173"/>
                    </a:cubicBezTo>
                    <a:cubicBezTo>
                      <a:pt x="3566" y="6312"/>
                      <a:pt x="3400" y="6437"/>
                      <a:pt x="3219" y="6506"/>
                    </a:cubicBezTo>
                    <a:cubicBezTo>
                      <a:pt x="3025" y="6590"/>
                      <a:pt x="2831" y="6631"/>
                      <a:pt x="2637" y="6659"/>
                    </a:cubicBezTo>
                    <a:cubicBezTo>
                      <a:pt x="2220" y="6701"/>
                      <a:pt x="1790" y="6701"/>
                      <a:pt x="1360" y="6701"/>
                    </a:cubicBezTo>
                    <a:lnTo>
                      <a:pt x="84" y="6728"/>
                    </a:lnTo>
                    <a:cubicBezTo>
                      <a:pt x="29" y="6742"/>
                      <a:pt x="1" y="6770"/>
                      <a:pt x="1" y="6812"/>
                    </a:cubicBezTo>
                    <a:cubicBezTo>
                      <a:pt x="1" y="6867"/>
                      <a:pt x="29" y="6895"/>
                      <a:pt x="84" y="6909"/>
                    </a:cubicBezTo>
                    <a:lnTo>
                      <a:pt x="1360" y="6923"/>
                    </a:lnTo>
                    <a:cubicBezTo>
                      <a:pt x="1544" y="6928"/>
                      <a:pt x="1726" y="6932"/>
                      <a:pt x="1906" y="6932"/>
                    </a:cubicBezTo>
                    <a:cubicBezTo>
                      <a:pt x="2161" y="6932"/>
                      <a:pt x="2412" y="6925"/>
                      <a:pt x="2664" y="6909"/>
                    </a:cubicBezTo>
                    <a:cubicBezTo>
                      <a:pt x="2886" y="6881"/>
                      <a:pt x="3108" y="6839"/>
                      <a:pt x="3330" y="6756"/>
                    </a:cubicBezTo>
                    <a:cubicBezTo>
                      <a:pt x="3538" y="6659"/>
                      <a:pt x="3733" y="6534"/>
                      <a:pt x="3899" y="6368"/>
                    </a:cubicBezTo>
                    <a:cubicBezTo>
                      <a:pt x="4204" y="6035"/>
                      <a:pt x="4440" y="5646"/>
                      <a:pt x="4565" y="5216"/>
                    </a:cubicBezTo>
                    <a:cubicBezTo>
                      <a:pt x="4690" y="4786"/>
                      <a:pt x="4787" y="4370"/>
                      <a:pt x="4842" y="3940"/>
                    </a:cubicBezTo>
                    <a:cubicBezTo>
                      <a:pt x="4926" y="3510"/>
                      <a:pt x="4981" y="3080"/>
                      <a:pt x="5023" y="2650"/>
                    </a:cubicBezTo>
                    <a:cubicBezTo>
                      <a:pt x="5064" y="2234"/>
                      <a:pt x="5092" y="1790"/>
                      <a:pt x="5120" y="1360"/>
                    </a:cubicBezTo>
                    <a:cubicBezTo>
                      <a:pt x="5134" y="930"/>
                      <a:pt x="5134" y="499"/>
                      <a:pt x="5134" y="69"/>
                    </a:cubicBezTo>
                    <a:cubicBezTo>
                      <a:pt x="5134" y="28"/>
                      <a:pt x="5092" y="0"/>
                      <a:pt x="50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8" name="Google Shape;658;p21"/>
              <p:cNvSpPr/>
              <p:nvPr/>
            </p:nvSpPr>
            <p:spPr>
              <a:xfrm>
                <a:off x="4220968" y="1440444"/>
                <a:ext cx="13517" cy="36157"/>
              </a:xfrm>
              <a:custGeom>
                <a:avLst/>
                <a:gdLst/>
                <a:ahLst/>
                <a:cxnLst/>
                <a:rect l="l" t="t" r="r" b="b"/>
                <a:pathLst>
                  <a:path w="440" h="1177" extrusionOk="0">
                    <a:moveTo>
                      <a:pt x="85" y="0"/>
                    </a:moveTo>
                    <a:cubicBezTo>
                      <a:pt x="44" y="0"/>
                      <a:pt x="1" y="30"/>
                      <a:pt x="9" y="81"/>
                    </a:cubicBezTo>
                    <a:cubicBezTo>
                      <a:pt x="9" y="261"/>
                      <a:pt x="37" y="442"/>
                      <a:pt x="92" y="622"/>
                    </a:cubicBezTo>
                    <a:cubicBezTo>
                      <a:pt x="134" y="788"/>
                      <a:pt x="190" y="969"/>
                      <a:pt x="273" y="1121"/>
                    </a:cubicBezTo>
                    <a:cubicBezTo>
                      <a:pt x="287" y="1149"/>
                      <a:pt x="314" y="1177"/>
                      <a:pt x="356" y="1177"/>
                    </a:cubicBezTo>
                    <a:cubicBezTo>
                      <a:pt x="398" y="1177"/>
                      <a:pt x="439" y="1135"/>
                      <a:pt x="439" y="1080"/>
                    </a:cubicBezTo>
                    <a:cubicBezTo>
                      <a:pt x="425" y="899"/>
                      <a:pt x="398" y="719"/>
                      <a:pt x="342" y="553"/>
                    </a:cubicBezTo>
                    <a:cubicBezTo>
                      <a:pt x="301" y="372"/>
                      <a:pt x="231" y="206"/>
                      <a:pt x="162" y="39"/>
                    </a:cubicBezTo>
                    <a:lnTo>
                      <a:pt x="148" y="39"/>
                    </a:lnTo>
                    <a:cubicBezTo>
                      <a:pt x="137" y="12"/>
                      <a:pt x="112" y="0"/>
                      <a:pt x="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21"/>
              <p:cNvSpPr/>
              <p:nvPr/>
            </p:nvSpPr>
            <p:spPr>
              <a:xfrm>
                <a:off x="4188005" y="1523880"/>
                <a:ext cx="8970" cy="37693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227" extrusionOk="0">
                    <a:moveTo>
                      <a:pt x="125" y="1"/>
                    </a:moveTo>
                    <a:cubicBezTo>
                      <a:pt x="69" y="1"/>
                      <a:pt x="42" y="29"/>
                      <a:pt x="28" y="70"/>
                    </a:cubicBezTo>
                    <a:cubicBezTo>
                      <a:pt x="14" y="250"/>
                      <a:pt x="0" y="431"/>
                      <a:pt x="14" y="611"/>
                    </a:cubicBezTo>
                    <a:cubicBezTo>
                      <a:pt x="14" y="792"/>
                      <a:pt x="14" y="972"/>
                      <a:pt x="42" y="1152"/>
                    </a:cubicBezTo>
                    <a:cubicBezTo>
                      <a:pt x="42" y="1194"/>
                      <a:pt x="69" y="1222"/>
                      <a:pt x="97" y="1222"/>
                    </a:cubicBezTo>
                    <a:cubicBezTo>
                      <a:pt x="107" y="1225"/>
                      <a:pt x="118" y="1227"/>
                      <a:pt x="128" y="1227"/>
                    </a:cubicBezTo>
                    <a:cubicBezTo>
                      <a:pt x="163" y="1227"/>
                      <a:pt x="198" y="1208"/>
                      <a:pt x="208" y="1166"/>
                    </a:cubicBezTo>
                    <a:cubicBezTo>
                      <a:pt x="264" y="986"/>
                      <a:pt x="291" y="805"/>
                      <a:pt x="278" y="611"/>
                    </a:cubicBezTo>
                    <a:cubicBezTo>
                      <a:pt x="278" y="431"/>
                      <a:pt x="250" y="237"/>
                      <a:pt x="180" y="56"/>
                    </a:cubicBezTo>
                    <a:cubicBezTo>
                      <a:pt x="167" y="29"/>
                      <a:pt x="153" y="15"/>
                      <a:pt x="1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21"/>
              <p:cNvSpPr/>
              <p:nvPr/>
            </p:nvSpPr>
            <p:spPr>
              <a:xfrm>
                <a:off x="4245513" y="1608698"/>
                <a:ext cx="9001" cy="35574"/>
              </a:xfrm>
              <a:custGeom>
                <a:avLst/>
                <a:gdLst/>
                <a:ahLst/>
                <a:cxnLst/>
                <a:rect l="l" t="t" r="r" b="b"/>
                <a:pathLst>
                  <a:path w="293" h="1158" extrusionOk="0">
                    <a:moveTo>
                      <a:pt x="84" y="0"/>
                    </a:moveTo>
                    <a:cubicBezTo>
                      <a:pt x="29" y="0"/>
                      <a:pt x="1" y="42"/>
                      <a:pt x="1" y="84"/>
                    </a:cubicBezTo>
                    <a:cubicBezTo>
                      <a:pt x="1" y="250"/>
                      <a:pt x="15" y="417"/>
                      <a:pt x="15" y="583"/>
                    </a:cubicBezTo>
                    <a:lnTo>
                      <a:pt x="15" y="1069"/>
                    </a:lnTo>
                    <a:cubicBezTo>
                      <a:pt x="15" y="1096"/>
                      <a:pt x="29" y="1124"/>
                      <a:pt x="56" y="1152"/>
                    </a:cubicBezTo>
                    <a:cubicBezTo>
                      <a:pt x="67" y="1155"/>
                      <a:pt x="78" y="1157"/>
                      <a:pt x="90" y="1157"/>
                    </a:cubicBezTo>
                    <a:cubicBezTo>
                      <a:pt x="124" y="1157"/>
                      <a:pt x="160" y="1141"/>
                      <a:pt x="181" y="1110"/>
                    </a:cubicBezTo>
                    <a:cubicBezTo>
                      <a:pt x="251" y="944"/>
                      <a:pt x="292" y="750"/>
                      <a:pt x="292" y="569"/>
                    </a:cubicBezTo>
                    <a:cubicBezTo>
                      <a:pt x="292" y="389"/>
                      <a:pt x="237" y="209"/>
                      <a:pt x="154" y="42"/>
                    </a:cubicBezTo>
                    <a:cubicBezTo>
                      <a:pt x="140" y="14"/>
                      <a:pt x="112" y="0"/>
                      <a:pt x="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1" name="Google Shape;661;p21"/>
              <p:cNvSpPr/>
              <p:nvPr/>
            </p:nvSpPr>
            <p:spPr>
              <a:xfrm>
                <a:off x="4189695" y="1704483"/>
                <a:ext cx="8970" cy="38062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239" extrusionOk="0">
                    <a:moveTo>
                      <a:pt x="145" y="0"/>
                    </a:moveTo>
                    <a:cubicBezTo>
                      <a:pt x="112" y="0"/>
                      <a:pt x="84" y="25"/>
                      <a:pt x="84" y="59"/>
                    </a:cubicBezTo>
                    <a:cubicBezTo>
                      <a:pt x="42" y="240"/>
                      <a:pt x="14" y="420"/>
                      <a:pt x="14" y="600"/>
                    </a:cubicBezTo>
                    <a:cubicBezTo>
                      <a:pt x="1" y="795"/>
                      <a:pt x="28" y="975"/>
                      <a:pt x="56" y="1155"/>
                    </a:cubicBezTo>
                    <a:cubicBezTo>
                      <a:pt x="56" y="1211"/>
                      <a:pt x="101" y="1238"/>
                      <a:pt x="146" y="1238"/>
                    </a:cubicBezTo>
                    <a:cubicBezTo>
                      <a:pt x="191" y="1238"/>
                      <a:pt x="236" y="1211"/>
                      <a:pt x="236" y="1155"/>
                    </a:cubicBezTo>
                    <a:cubicBezTo>
                      <a:pt x="278" y="975"/>
                      <a:pt x="292" y="795"/>
                      <a:pt x="292" y="614"/>
                    </a:cubicBezTo>
                    <a:cubicBezTo>
                      <a:pt x="292" y="420"/>
                      <a:pt x="278" y="240"/>
                      <a:pt x="236" y="59"/>
                    </a:cubicBezTo>
                    <a:cubicBezTo>
                      <a:pt x="223" y="32"/>
                      <a:pt x="209" y="4"/>
                      <a:pt x="167" y="4"/>
                    </a:cubicBezTo>
                    <a:cubicBezTo>
                      <a:pt x="160" y="1"/>
                      <a:pt x="152" y="0"/>
                      <a:pt x="1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21"/>
              <p:cNvSpPr/>
              <p:nvPr/>
            </p:nvSpPr>
            <p:spPr>
              <a:xfrm>
                <a:off x="4218664" y="1826257"/>
                <a:ext cx="9431" cy="4436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1444" extrusionOk="0">
                    <a:moveTo>
                      <a:pt x="202" y="0"/>
                    </a:moveTo>
                    <a:cubicBezTo>
                      <a:pt x="167" y="0"/>
                      <a:pt x="133" y="21"/>
                      <a:pt x="126" y="63"/>
                    </a:cubicBezTo>
                    <a:cubicBezTo>
                      <a:pt x="70" y="271"/>
                      <a:pt x="43" y="479"/>
                      <a:pt x="29" y="701"/>
                    </a:cubicBezTo>
                    <a:cubicBezTo>
                      <a:pt x="1" y="923"/>
                      <a:pt x="1" y="1131"/>
                      <a:pt x="29" y="1353"/>
                    </a:cubicBezTo>
                    <a:cubicBezTo>
                      <a:pt x="21" y="1412"/>
                      <a:pt x="69" y="1444"/>
                      <a:pt x="115" y="1444"/>
                    </a:cubicBezTo>
                    <a:cubicBezTo>
                      <a:pt x="156" y="1444"/>
                      <a:pt x="195" y="1419"/>
                      <a:pt x="195" y="1367"/>
                    </a:cubicBezTo>
                    <a:cubicBezTo>
                      <a:pt x="251" y="1145"/>
                      <a:pt x="278" y="937"/>
                      <a:pt x="292" y="715"/>
                    </a:cubicBezTo>
                    <a:cubicBezTo>
                      <a:pt x="306" y="507"/>
                      <a:pt x="292" y="285"/>
                      <a:pt x="278" y="63"/>
                    </a:cubicBezTo>
                    <a:cubicBezTo>
                      <a:pt x="271" y="21"/>
                      <a:pt x="237" y="0"/>
                      <a:pt x="2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21"/>
              <p:cNvSpPr/>
              <p:nvPr/>
            </p:nvSpPr>
            <p:spPr>
              <a:xfrm>
                <a:off x="4179035" y="1947386"/>
                <a:ext cx="8571" cy="35635"/>
              </a:xfrm>
              <a:custGeom>
                <a:avLst/>
                <a:gdLst/>
                <a:ahLst/>
                <a:cxnLst/>
                <a:rect l="l" t="t" r="r" b="b"/>
                <a:pathLst>
                  <a:path w="279" h="1160" extrusionOk="0">
                    <a:moveTo>
                      <a:pt x="145" y="1"/>
                    </a:moveTo>
                    <a:cubicBezTo>
                      <a:pt x="112" y="1"/>
                      <a:pt x="82" y="25"/>
                      <a:pt x="70" y="60"/>
                    </a:cubicBezTo>
                    <a:cubicBezTo>
                      <a:pt x="29" y="226"/>
                      <a:pt x="15" y="393"/>
                      <a:pt x="1" y="573"/>
                    </a:cubicBezTo>
                    <a:cubicBezTo>
                      <a:pt x="1" y="739"/>
                      <a:pt x="15" y="920"/>
                      <a:pt x="56" y="1086"/>
                    </a:cubicBezTo>
                    <a:cubicBezTo>
                      <a:pt x="56" y="1128"/>
                      <a:pt x="84" y="1142"/>
                      <a:pt x="112" y="1156"/>
                    </a:cubicBezTo>
                    <a:cubicBezTo>
                      <a:pt x="119" y="1158"/>
                      <a:pt x="126" y="1159"/>
                      <a:pt x="134" y="1159"/>
                    </a:cubicBezTo>
                    <a:cubicBezTo>
                      <a:pt x="171" y="1159"/>
                      <a:pt x="211" y="1132"/>
                      <a:pt x="223" y="1086"/>
                    </a:cubicBezTo>
                    <a:cubicBezTo>
                      <a:pt x="264" y="920"/>
                      <a:pt x="278" y="753"/>
                      <a:pt x="278" y="573"/>
                    </a:cubicBezTo>
                    <a:cubicBezTo>
                      <a:pt x="278" y="407"/>
                      <a:pt x="264" y="226"/>
                      <a:pt x="223" y="60"/>
                    </a:cubicBezTo>
                    <a:cubicBezTo>
                      <a:pt x="209" y="32"/>
                      <a:pt x="195" y="18"/>
                      <a:pt x="167" y="4"/>
                    </a:cubicBezTo>
                    <a:cubicBezTo>
                      <a:pt x="160" y="2"/>
                      <a:pt x="153" y="1"/>
                      <a:pt x="1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1"/>
              <p:cNvSpPr/>
              <p:nvPr/>
            </p:nvSpPr>
            <p:spPr>
              <a:xfrm>
                <a:off x="4098917" y="1451934"/>
                <a:ext cx="8571" cy="24822"/>
              </a:xfrm>
              <a:custGeom>
                <a:avLst/>
                <a:gdLst/>
                <a:ahLst/>
                <a:cxnLst/>
                <a:rect l="l" t="t" r="r" b="b"/>
                <a:pathLst>
                  <a:path w="279" h="808" extrusionOk="0">
                    <a:moveTo>
                      <a:pt x="147" y="1"/>
                    </a:moveTo>
                    <a:cubicBezTo>
                      <a:pt x="117" y="1"/>
                      <a:pt x="90" y="24"/>
                      <a:pt x="70" y="54"/>
                    </a:cubicBezTo>
                    <a:cubicBezTo>
                      <a:pt x="28" y="165"/>
                      <a:pt x="15" y="276"/>
                      <a:pt x="1" y="401"/>
                    </a:cubicBezTo>
                    <a:cubicBezTo>
                      <a:pt x="1" y="512"/>
                      <a:pt x="15" y="636"/>
                      <a:pt x="42" y="747"/>
                    </a:cubicBezTo>
                    <a:cubicBezTo>
                      <a:pt x="56" y="775"/>
                      <a:pt x="70" y="789"/>
                      <a:pt x="98" y="803"/>
                    </a:cubicBezTo>
                    <a:cubicBezTo>
                      <a:pt x="108" y="806"/>
                      <a:pt x="118" y="808"/>
                      <a:pt x="129" y="808"/>
                    </a:cubicBezTo>
                    <a:cubicBezTo>
                      <a:pt x="163" y="808"/>
                      <a:pt x="198" y="790"/>
                      <a:pt x="209" y="747"/>
                    </a:cubicBezTo>
                    <a:cubicBezTo>
                      <a:pt x="250" y="650"/>
                      <a:pt x="278" y="525"/>
                      <a:pt x="278" y="414"/>
                    </a:cubicBezTo>
                    <a:cubicBezTo>
                      <a:pt x="278" y="303"/>
                      <a:pt x="264" y="179"/>
                      <a:pt x="237" y="68"/>
                    </a:cubicBezTo>
                    <a:cubicBezTo>
                      <a:pt x="223" y="40"/>
                      <a:pt x="209" y="26"/>
                      <a:pt x="181" y="12"/>
                    </a:cubicBezTo>
                    <a:cubicBezTo>
                      <a:pt x="169" y="4"/>
                      <a:pt x="158" y="1"/>
                      <a:pt x="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1"/>
              <p:cNvSpPr/>
              <p:nvPr/>
            </p:nvSpPr>
            <p:spPr>
              <a:xfrm>
                <a:off x="4066969" y="1542558"/>
                <a:ext cx="8540" cy="50842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655" extrusionOk="0">
                    <a:moveTo>
                      <a:pt x="137" y="0"/>
                    </a:moveTo>
                    <a:cubicBezTo>
                      <a:pt x="104" y="0"/>
                      <a:pt x="82" y="36"/>
                      <a:pt x="70" y="73"/>
                    </a:cubicBezTo>
                    <a:cubicBezTo>
                      <a:pt x="28" y="322"/>
                      <a:pt x="0" y="572"/>
                      <a:pt x="0" y="822"/>
                    </a:cubicBezTo>
                    <a:cubicBezTo>
                      <a:pt x="0" y="1071"/>
                      <a:pt x="14" y="1321"/>
                      <a:pt x="42" y="1571"/>
                    </a:cubicBezTo>
                    <a:cubicBezTo>
                      <a:pt x="42" y="1626"/>
                      <a:pt x="87" y="1654"/>
                      <a:pt x="132" y="1654"/>
                    </a:cubicBezTo>
                    <a:cubicBezTo>
                      <a:pt x="177" y="1654"/>
                      <a:pt x="222" y="1626"/>
                      <a:pt x="222" y="1571"/>
                    </a:cubicBezTo>
                    <a:cubicBezTo>
                      <a:pt x="264" y="1321"/>
                      <a:pt x="278" y="1071"/>
                      <a:pt x="278" y="822"/>
                    </a:cubicBezTo>
                    <a:cubicBezTo>
                      <a:pt x="278" y="572"/>
                      <a:pt x="264" y="322"/>
                      <a:pt x="236" y="73"/>
                    </a:cubicBezTo>
                    <a:cubicBezTo>
                      <a:pt x="222" y="31"/>
                      <a:pt x="194" y="3"/>
                      <a:pt x="153" y="3"/>
                    </a:cubicBezTo>
                    <a:cubicBezTo>
                      <a:pt x="147" y="1"/>
                      <a:pt x="142" y="0"/>
                      <a:pt x="1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1"/>
              <p:cNvSpPr/>
              <p:nvPr/>
            </p:nvSpPr>
            <p:spPr>
              <a:xfrm>
                <a:off x="4013700" y="1489443"/>
                <a:ext cx="11090" cy="4451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449" extrusionOk="0">
                    <a:moveTo>
                      <a:pt x="267" y="0"/>
                    </a:moveTo>
                    <a:cubicBezTo>
                      <a:pt x="243" y="0"/>
                      <a:pt x="219" y="13"/>
                      <a:pt x="208" y="40"/>
                    </a:cubicBezTo>
                    <a:cubicBezTo>
                      <a:pt x="97" y="248"/>
                      <a:pt x="42" y="470"/>
                      <a:pt x="28" y="692"/>
                    </a:cubicBezTo>
                    <a:cubicBezTo>
                      <a:pt x="0" y="928"/>
                      <a:pt x="28" y="1150"/>
                      <a:pt x="97" y="1371"/>
                    </a:cubicBezTo>
                    <a:cubicBezTo>
                      <a:pt x="104" y="1424"/>
                      <a:pt x="144" y="1448"/>
                      <a:pt x="183" y="1448"/>
                    </a:cubicBezTo>
                    <a:cubicBezTo>
                      <a:pt x="228" y="1448"/>
                      <a:pt x="271" y="1417"/>
                      <a:pt x="264" y="1358"/>
                    </a:cubicBezTo>
                    <a:cubicBezTo>
                      <a:pt x="278" y="1136"/>
                      <a:pt x="292" y="928"/>
                      <a:pt x="305" y="719"/>
                    </a:cubicBezTo>
                    <a:cubicBezTo>
                      <a:pt x="319" y="511"/>
                      <a:pt x="347" y="303"/>
                      <a:pt x="361" y="81"/>
                    </a:cubicBezTo>
                    <a:lnTo>
                      <a:pt x="347" y="81"/>
                    </a:lnTo>
                    <a:cubicBezTo>
                      <a:pt x="347" y="31"/>
                      <a:pt x="306" y="0"/>
                      <a:pt x="26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1"/>
              <p:cNvSpPr/>
              <p:nvPr/>
            </p:nvSpPr>
            <p:spPr>
              <a:xfrm>
                <a:off x="4006880" y="1620003"/>
                <a:ext cx="8970" cy="39967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301" extrusionOk="0">
                    <a:moveTo>
                      <a:pt x="168" y="0"/>
                    </a:moveTo>
                    <a:cubicBezTo>
                      <a:pt x="135" y="0"/>
                      <a:pt x="104" y="21"/>
                      <a:pt x="97" y="62"/>
                    </a:cubicBezTo>
                    <a:cubicBezTo>
                      <a:pt x="42" y="257"/>
                      <a:pt x="14" y="451"/>
                      <a:pt x="14" y="645"/>
                    </a:cubicBezTo>
                    <a:cubicBezTo>
                      <a:pt x="0" y="839"/>
                      <a:pt x="14" y="1034"/>
                      <a:pt x="42" y="1228"/>
                    </a:cubicBezTo>
                    <a:cubicBezTo>
                      <a:pt x="42" y="1269"/>
                      <a:pt x="70" y="1297"/>
                      <a:pt x="111" y="1297"/>
                    </a:cubicBezTo>
                    <a:cubicBezTo>
                      <a:pt x="119" y="1300"/>
                      <a:pt x="126" y="1301"/>
                      <a:pt x="133" y="1301"/>
                    </a:cubicBezTo>
                    <a:cubicBezTo>
                      <a:pt x="167" y="1301"/>
                      <a:pt x="197" y="1276"/>
                      <a:pt x="208" y="1242"/>
                    </a:cubicBezTo>
                    <a:cubicBezTo>
                      <a:pt x="250" y="1047"/>
                      <a:pt x="278" y="853"/>
                      <a:pt x="278" y="659"/>
                    </a:cubicBezTo>
                    <a:cubicBezTo>
                      <a:pt x="292" y="465"/>
                      <a:pt x="278" y="271"/>
                      <a:pt x="250" y="76"/>
                    </a:cubicBezTo>
                    <a:lnTo>
                      <a:pt x="250" y="62"/>
                    </a:lnTo>
                    <a:cubicBezTo>
                      <a:pt x="236" y="21"/>
                      <a:pt x="201" y="0"/>
                      <a:pt x="1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1"/>
              <p:cNvSpPr/>
              <p:nvPr/>
            </p:nvSpPr>
            <p:spPr>
              <a:xfrm>
                <a:off x="4077198" y="1723775"/>
                <a:ext cx="8970" cy="38492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253" extrusionOk="0">
                    <a:moveTo>
                      <a:pt x="111" y="0"/>
                    </a:moveTo>
                    <a:cubicBezTo>
                      <a:pt x="70" y="0"/>
                      <a:pt x="28" y="28"/>
                      <a:pt x="28" y="69"/>
                    </a:cubicBezTo>
                    <a:cubicBezTo>
                      <a:pt x="14" y="250"/>
                      <a:pt x="0" y="444"/>
                      <a:pt x="14" y="624"/>
                    </a:cubicBezTo>
                    <a:cubicBezTo>
                      <a:pt x="14" y="805"/>
                      <a:pt x="28" y="985"/>
                      <a:pt x="42" y="1179"/>
                    </a:cubicBezTo>
                    <a:cubicBezTo>
                      <a:pt x="56" y="1207"/>
                      <a:pt x="70" y="1235"/>
                      <a:pt x="111" y="1249"/>
                    </a:cubicBezTo>
                    <a:cubicBezTo>
                      <a:pt x="119" y="1251"/>
                      <a:pt x="126" y="1252"/>
                      <a:pt x="133" y="1252"/>
                    </a:cubicBezTo>
                    <a:cubicBezTo>
                      <a:pt x="167" y="1252"/>
                      <a:pt x="197" y="1227"/>
                      <a:pt x="208" y="1193"/>
                    </a:cubicBezTo>
                    <a:cubicBezTo>
                      <a:pt x="264" y="999"/>
                      <a:pt x="292" y="805"/>
                      <a:pt x="278" y="624"/>
                    </a:cubicBezTo>
                    <a:cubicBezTo>
                      <a:pt x="278" y="430"/>
                      <a:pt x="250" y="236"/>
                      <a:pt x="181" y="56"/>
                    </a:cubicBezTo>
                    <a:cubicBezTo>
                      <a:pt x="167" y="28"/>
                      <a:pt x="153" y="0"/>
                      <a:pt x="1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21"/>
              <p:cNvSpPr/>
              <p:nvPr/>
            </p:nvSpPr>
            <p:spPr>
              <a:xfrm>
                <a:off x="4025619" y="1818700"/>
                <a:ext cx="8571" cy="32195"/>
              </a:xfrm>
              <a:custGeom>
                <a:avLst/>
                <a:gdLst/>
                <a:ahLst/>
                <a:cxnLst/>
                <a:rect l="l" t="t" r="r" b="b"/>
                <a:pathLst>
                  <a:path w="279" h="1048" extrusionOk="0">
                    <a:moveTo>
                      <a:pt x="144" y="0"/>
                    </a:moveTo>
                    <a:cubicBezTo>
                      <a:pt x="108" y="0"/>
                      <a:pt x="70" y="25"/>
                      <a:pt x="70" y="59"/>
                    </a:cubicBezTo>
                    <a:cubicBezTo>
                      <a:pt x="28" y="212"/>
                      <a:pt x="1" y="364"/>
                      <a:pt x="1" y="517"/>
                    </a:cubicBezTo>
                    <a:cubicBezTo>
                      <a:pt x="1" y="670"/>
                      <a:pt x="14" y="836"/>
                      <a:pt x="42" y="989"/>
                    </a:cubicBezTo>
                    <a:cubicBezTo>
                      <a:pt x="56" y="1016"/>
                      <a:pt x="84" y="1030"/>
                      <a:pt x="112" y="1044"/>
                    </a:cubicBezTo>
                    <a:cubicBezTo>
                      <a:pt x="119" y="1047"/>
                      <a:pt x="126" y="1048"/>
                      <a:pt x="134" y="1048"/>
                    </a:cubicBezTo>
                    <a:cubicBezTo>
                      <a:pt x="167" y="1048"/>
                      <a:pt x="197" y="1023"/>
                      <a:pt x="209" y="989"/>
                    </a:cubicBezTo>
                    <a:cubicBezTo>
                      <a:pt x="250" y="836"/>
                      <a:pt x="278" y="683"/>
                      <a:pt x="264" y="531"/>
                    </a:cubicBezTo>
                    <a:cubicBezTo>
                      <a:pt x="278" y="364"/>
                      <a:pt x="250" y="212"/>
                      <a:pt x="223" y="59"/>
                    </a:cubicBezTo>
                    <a:cubicBezTo>
                      <a:pt x="209" y="31"/>
                      <a:pt x="195" y="18"/>
                      <a:pt x="167" y="4"/>
                    </a:cubicBezTo>
                    <a:cubicBezTo>
                      <a:pt x="160" y="1"/>
                      <a:pt x="152" y="0"/>
                      <a:pt x="1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21"/>
              <p:cNvSpPr/>
              <p:nvPr/>
            </p:nvSpPr>
            <p:spPr>
              <a:xfrm>
                <a:off x="4064818" y="1905637"/>
                <a:ext cx="9001" cy="41165"/>
              </a:xfrm>
              <a:custGeom>
                <a:avLst/>
                <a:gdLst/>
                <a:ahLst/>
                <a:cxnLst/>
                <a:rect l="l" t="t" r="r" b="b"/>
                <a:pathLst>
                  <a:path w="293" h="1340" extrusionOk="0">
                    <a:moveTo>
                      <a:pt x="95" y="1"/>
                    </a:moveTo>
                    <a:cubicBezTo>
                      <a:pt x="60" y="1"/>
                      <a:pt x="29" y="37"/>
                      <a:pt x="29" y="73"/>
                    </a:cubicBezTo>
                    <a:cubicBezTo>
                      <a:pt x="15" y="267"/>
                      <a:pt x="1" y="461"/>
                      <a:pt x="15" y="670"/>
                    </a:cubicBezTo>
                    <a:cubicBezTo>
                      <a:pt x="15" y="864"/>
                      <a:pt x="15" y="1072"/>
                      <a:pt x="43" y="1266"/>
                    </a:cubicBezTo>
                    <a:cubicBezTo>
                      <a:pt x="43" y="1294"/>
                      <a:pt x="70" y="1322"/>
                      <a:pt x="112" y="1335"/>
                    </a:cubicBezTo>
                    <a:cubicBezTo>
                      <a:pt x="119" y="1338"/>
                      <a:pt x="127" y="1339"/>
                      <a:pt x="134" y="1339"/>
                    </a:cubicBezTo>
                    <a:cubicBezTo>
                      <a:pt x="167" y="1339"/>
                      <a:pt x="198" y="1314"/>
                      <a:pt x="209" y="1280"/>
                    </a:cubicBezTo>
                    <a:cubicBezTo>
                      <a:pt x="264" y="1072"/>
                      <a:pt x="292" y="864"/>
                      <a:pt x="278" y="670"/>
                    </a:cubicBezTo>
                    <a:cubicBezTo>
                      <a:pt x="278" y="461"/>
                      <a:pt x="237" y="253"/>
                      <a:pt x="181" y="45"/>
                    </a:cubicBezTo>
                    <a:cubicBezTo>
                      <a:pt x="167" y="18"/>
                      <a:pt x="140" y="4"/>
                      <a:pt x="112" y="4"/>
                    </a:cubicBezTo>
                    <a:cubicBezTo>
                      <a:pt x="106" y="2"/>
                      <a:pt x="101" y="1"/>
                      <a:pt x="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21"/>
              <p:cNvSpPr/>
              <p:nvPr/>
            </p:nvSpPr>
            <p:spPr>
              <a:xfrm>
                <a:off x="4027739" y="2031897"/>
                <a:ext cx="9861" cy="3674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1196" extrusionOk="0">
                    <a:moveTo>
                      <a:pt x="112" y="0"/>
                    </a:moveTo>
                    <a:cubicBezTo>
                      <a:pt x="56" y="0"/>
                      <a:pt x="29" y="28"/>
                      <a:pt x="15" y="69"/>
                    </a:cubicBezTo>
                    <a:cubicBezTo>
                      <a:pt x="1" y="250"/>
                      <a:pt x="1" y="430"/>
                      <a:pt x="15" y="610"/>
                    </a:cubicBezTo>
                    <a:cubicBezTo>
                      <a:pt x="29" y="791"/>
                      <a:pt x="70" y="971"/>
                      <a:pt x="126" y="1138"/>
                    </a:cubicBezTo>
                    <a:cubicBezTo>
                      <a:pt x="140" y="1165"/>
                      <a:pt x="167" y="1193"/>
                      <a:pt x="195" y="1193"/>
                    </a:cubicBezTo>
                    <a:cubicBezTo>
                      <a:pt x="201" y="1195"/>
                      <a:pt x="207" y="1196"/>
                      <a:pt x="213" y="1196"/>
                    </a:cubicBezTo>
                    <a:cubicBezTo>
                      <a:pt x="251" y="1196"/>
                      <a:pt x="292" y="1160"/>
                      <a:pt x="292" y="1124"/>
                    </a:cubicBezTo>
                    <a:cubicBezTo>
                      <a:pt x="320" y="943"/>
                      <a:pt x="320" y="763"/>
                      <a:pt x="292" y="583"/>
                    </a:cubicBezTo>
                    <a:cubicBezTo>
                      <a:pt x="278" y="402"/>
                      <a:pt x="237" y="222"/>
                      <a:pt x="181" y="55"/>
                    </a:cubicBezTo>
                    <a:cubicBezTo>
                      <a:pt x="167" y="28"/>
                      <a:pt x="140" y="0"/>
                      <a:pt x="1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21"/>
              <p:cNvSpPr/>
              <p:nvPr/>
            </p:nvSpPr>
            <p:spPr>
              <a:xfrm>
                <a:off x="4061009" y="2130323"/>
                <a:ext cx="9400" cy="3711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08" extrusionOk="0">
                    <a:moveTo>
                      <a:pt x="153" y="1"/>
                    </a:moveTo>
                    <a:cubicBezTo>
                      <a:pt x="111" y="1"/>
                      <a:pt x="69" y="14"/>
                      <a:pt x="56" y="56"/>
                    </a:cubicBezTo>
                    <a:cubicBezTo>
                      <a:pt x="14" y="236"/>
                      <a:pt x="0" y="431"/>
                      <a:pt x="14" y="611"/>
                    </a:cubicBezTo>
                    <a:cubicBezTo>
                      <a:pt x="28" y="791"/>
                      <a:pt x="69" y="986"/>
                      <a:pt x="153" y="1152"/>
                    </a:cubicBezTo>
                    <a:cubicBezTo>
                      <a:pt x="167" y="1180"/>
                      <a:pt x="194" y="1194"/>
                      <a:pt x="222" y="1208"/>
                    </a:cubicBezTo>
                    <a:cubicBezTo>
                      <a:pt x="264" y="1208"/>
                      <a:pt x="305" y="1166"/>
                      <a:pt x="305" y="1110"/>
                    </a:cubicBezTo>
                    <a:cubicBezTo>
                      <a:pt x="305" y="944"/>
                      <a:pt x="305" y="764"/>
                      <a:pt x="291" y="597"/>
                    </a:cubicBezTo>
                    <a:cubicBezTo>
                      <a:pt x="264" y="417"/>
                      <a:pt x="250" y="250"/>
                      <a:pt x="222" y="70"/>
                    </a:cubicBezTo>
                    <a:cubicBezTo>
                      <a:pt x="208" y="42"/>
                      <a:pt x="194" y="14"/>
                      <a:pt x="1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21"/>
              <p:cNvSpPr/>
              <p:nvPr/>
            </p:nvSpPr>
            <p:spPr>
              <a:xfrm>
                <a:off x="4174366" y="2084182"/>
                <a:ext cx="9830" cy="4288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396" extrusionOk="0">
                    <a:moveTo>
                      <a:pt x="214" y="1"/>
                    </a:moveTo>
                    <a:cubicBezTo>
                      <a:pt x="181" y="1"/>
                      <a:pt x="150" y="26"/>
                      <a:pt x="139" y="60"/>
                    </a:cubicBezTo>
                    <a:cubicBezTo>
                      <a:pt x="83" y="254"/>
                      <a:pt x="42" y="476"/>
                      <a:pt x="28" y="684"/>
                    </a:cubicBezTo>
                    <a:cubicBezTo>
                      <a:pt x="0" y="892"/>
                      <a:pt x="0" y="1100"/>
                      <a:pt x="28" y="1322"/>
                    </a:cubicBezTo>
                    <a:cubicBezTo>
                      <a:pt x="28" y="1350"/>
                      <a:pt x="42" y="1378"/>
                      <a:pt x="83" y="1392"/>
                    </a:cubicBezTo>
                    <a:cubicBezTo>
                      <a:pt x="91" y="1394"/>
                      <a:pt x="99" y="1395"/>
                      <a:pt x="107" y="1395"/>
                    </a:cubicBezTo>
                    <a:cubicBezTo>
                      <a:pt x="143" y="1395"/>
                      <a:pt x="183" y="1370"/>
                      <a:pt x="194" y="1336"/>
                    </a:cubicBezTo>
                    <a:cubicBezTo>
                      <a:pt x="250" y="1128"/>
                      <a:pt x="278" y="920"/>
                      <a:pt x="292" y="712"/>
                    </a:cubicBezTo>
                    <a:cubicBezTo>
                      <a:pt x="319" y="490"/>
                      <a:pt x="319" y="282"/>
                      <a:pt x="292" y="74"/>
                    </a:cubicBezTo>
                    <a:cubicBezTo>
                      <a:pt x="292" y="32"/>
                      <a:pt x="264" y="4"/>
                      <a:pt x="236" y="4"/>
                    </a:cubicBezTo>
                    <a:cubicBezTo>
                      <a:pt x="229" y="2"/>
                      <a:pt x="221" y="1"/>
                      <a:pt x="21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21"/>
              <p:cNvSpPr/>
              <p:nvPr/>
            </p:nvSpPr>
            <p:spPr>
              <a:xfrm>
                <a:off x="4321822" y="1452179"/>
                <a:ext cx="12380" cy="29553"/>
              </a:xfrm>
              <a:custGeom>
                <a:avLst/>
                <a:gdLst/>
                <a:ahLst/>
                <a:cxnLst/>
                <a:rect l="l" t="t" r="r" b="b"/>
                <a:pathLst>
                  <a:path w="403" h="962" extrusionOk="0">
                    <a:moveTo>
                      <a:pt x="90" y="1"/>
                    </a:moveTo>
                    <a:cubicBezTo>
                      <a:pt x="56" y="1"/>
                      <a:pt x="26" y="28"/>
                      <a:pt x="14" y="74"/>
                    </a:cubicBezTo>
                    <a:cubicBezTo>
                      <a:pt x="0" y="212"/>
                      <a:pt x="0" y="379"/>
                      <a:pt x="42" y="517"/>
                    </a:cubicBezTo>
                    <a:cubicBezTo>
                      <a:pt x="83" y="670"/>
                      <a:pt x="139" y="809"/>
                      <a:pt x="250" y="920"/>
                    </a:cubicBezTo>
                    <a:cubicBezTo>
                      <a:pt x="264" y="948"/>
                      <a:pt x="291" y="961"/>
                      <a:pt x="319" y="961"/>
                    </a:cubicBezTo>
                    <a:cubicBezTo>
                      <a:pt x="375" y="948"/>
                      <a:pt x="402" y="906"/>
                      <a:pt x="402" y="864"/>
                    </a:cubicBezTo>
                    <a:cubicBezTo>
                      <a:pt x="375" y="726"/>
                      <a:pt x="347" y="587"/>
                      <a:pt x="305" y="448"/>
                    </a:cubicBezTo>
                    <a:cubicBezTo>
                      <a:pt x="264" y="323"/>
                      <a:pt x="222" y="185"/>
                      <a:pt x="180" y="60"/>
                    </a:cubicBezTo>
                    <a:lnTo>
                      <a:pt x="167" y="46"/>
                    </a:lnTo>
                    <a:cubicBezTo>
                      <a:pt x="167" y="32"/>
                      <a:pt x="139" y="4"/>
                      <a:pt x="111" y="4"/>
                    </a:cubicBezTo>
                    <a:cubicBezTo>
                      <a:pt x="104" y="2"/>
                      <a:pt x="97" y="1"/>
                      <a:pt x="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21"/>
              <p:cNvSpPr/>
              <p:nvPr/>
            </p:nvSpPr>
            <p:spPr>
              <a:xfrm>
                <a:off x="4322252" y="1571496"/>
                <a:ext cx="8540" cy="39905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299" extrusionOk="0">
                    <a:moveTo>
                      <a:pt x="90" y="1"/>
                    </a:moveTo>
                    <a:cubicBezTo>
                      <a:pt x="56" y="1"/>
                      <a:pt x="25" y="28"/>
                      <a:pt x="14" y="74"/>
                    </a:cubicBezTo>
                    <a:cubicBezTo>
                      <a:pt x="0" y="254"/>
                      <a:pt x="0" y="448"/>
                      <a:pt x="0" y="643"/>
                    </a:cubicBezTo>
                    <a:cubicBezTo>
                      <a:pt x="0" y="837"/>
                      <a:pt x="14" y="1031"/>
                      <a:pt x="28" y="1225"/>
                    </a:cubicBezTo>
                    <a:cubicBezTo>
                      <a:pt x="42" y="1253"/>
                      <a:pt x="56" y="1281"/>
                      <a:pt x="97" y="1295"/>
                    </a:cubicBezTo>
                    <a:cubicBezTo>
                      <a:pt x="105" y="1297"/>
                      <a:pt x="112" y="1298"/>
                      <a:pt x="119" y="1298"/>
                    </a:cubicBezTo>
                    <a:cubicBezTo>
                      <a:pt x="153" y="1298"/>
                      <a:pt x="183" y="1273"/>
                      <a:pt x="194" y="1239"/>
                    </a:cubicBezTo>
                    <a:cubicBezTo>
                      <a:pt x="250" y="1045"/>
                      <a:pt x="277" y="837"/>
                      <a:pt x="264" y="643"/>
                    </a:cubicBezTo>
                    <a:cubicBezTo>
                      <a:pt x="264" y="435"/>
                      <a:pt x="236" y="240"/>
                      <a:pt x="166" y="46"/>
                    </a:cubicBezTo>
                    <a:cubicBezTo>
                      <a:pt x="166" y="18"/>
                      <a:pt x="139" y="5"/>
                      <a:pt x="111" y="5"/>
                    </a:cubicBezTo>
                    <a:cubicBezTo>
                      <a:pt x="104" y="2"/>
                      <a:pt x="97" y="1"/>
                      <a:pt x="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21"/>
              <p:cNvSpPr/>
              <p:nvPr/>
            </p:nvSpPr>
            <p:spPr>
              <a:xfrm>
                <a:off x="4347811" y="1680613"/>
                <a:ext cx="8540" cy="35205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146" extrusionOk="0">
                    <a:moveTo>
                      <a:pt x="145" y="0"/>
                    </a:moveTo>
                    <a:cubicBezTo>
                      <a:pt x="111" y="0"/>
                      <a:pt x="81" y="25"/>
                      <a:pt x="70" y="59"/>
                    </a:cubicBezTo>
                    <a:cubicBezTo>
                      <a:pt x="28" y="226"/>
                      <a:pt x="0" y="392"/>
                      <a:pt x="0" y="573"/>
                    </a:cubicBezTo>
                    <a:cubicBezTo>
                      <a:pt x="0" y="739"/>
                      <a:pt x="14" y="906"/>
                      <a:pt x="42" y="1072"/>
                    </a:cubicBezTo>
                    <a:cubicBezTo>
                      <a:pt x="56" y="1114"/>
                      <a:pt x="70" y="1128"/>
                      <a:pt x="111" y="1141"/>
                    </a:cubicBezTo>
                    <a:cubicBezTo>
                      <a:pt x="119" y="1144"/>
                      <a:pt x="126" y="1145"/>
                      <a:pt x="133" y="1145"/>
                    </a:cubicBezTo>
                    <a:cubicBezTo>
                      <a:pt x="167" y="1145"/>
                      <a:pt x="197" y="1120"/>
                      <a:pt x="208" y="1086"/>
                    </a:cubicBezTo>
                    <a:cubicBezTo>
                      <a:pt x="250" y="920"/>
                      <a:pt x="278" y="739"/>
                      <a:pt x="278" y="573"/>
                    </a:cubicBezTo>
                    <a:cubicBezTo>
                      <a:pt x="278" y="406"/>
                      <a:pt x="264" y="226"/>
                      <a:pt x="222" y="59"/>
                    </a:cubicBezTo>
                    <a:cubicBezTo>
                      <a:pt x="222" y="32"/>
                      <a:pt x="195" y="18"/>
                      <a:pt x="167" y="4"/>
                    </a:cubicBezTo>
                    <a:cubicBezTo>
                      <a:pt x="159" y="1"/>
                      <a:pt x="152" y="0"/>
                      <a:pt x="1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21"/>
              <p:cNvSpPr/>
              <p:nvPr/>
            </p:nvSpPr>
            <p:spPr>
              <a:xfrm>
                <a:off x="4310302" y="1810129"/>
                <a:ext cx="10260" cy="33577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093" extrusionOk="0">
                    <a:moveTo>
                      <a:pt x="245" y="0"/>
                    </a:moveTo>
                    <a:cubicBezTo>
                      <a:pt x="211" y="0"/>
                      <a:pt x="177" y="16"/>
                      <a:pt x="167" y="47"/>
                    </a:cubicBezTo>
                    <a:cubicBezTo>
                      <a:pt x="98" y="199"/>
                      <a:pt x="56" y="352"/>
                      <a:pt x="28" y="518"/>
                    </a:cubicBezTo>
                    <a:cubicBezTo>
                      <a:pt x="1" y="685"/>
                      <a:pt x="1" y="851"/>
                      <a:pt x="14" y="1004"/>
                    </a:cubicBezTo>
                    <a:cubicBezTo>
                      <a:pt x="14" y="1046"/>
                      <a:pt x="28" y="1073"/>
                      <a:pt x="56" y="1087"/>
                    </a:cubicBezTo>
                    <a:cubicBezTo>
                      <a:pt x="69" y="1091"/>
                      <a:pt x="82" y="1092"/>
                      <a:pt x="93" y="1092"/>
                    </a:cubicBezTo>
                    <a:cubicBezTo>
                      <a:pt x="130" y="1092"/>
                      <a:pt x="160" y="1074"/>
                      <a:pt x="181" y="1032"/>
                    </a:cubicBezTo>
                    <a:cubicBezTo>
                      <a:pt x="236" y="879"/>
                      <a:pt x="278" y="727"/>
                      <a:pt x="306" y="560"/>
                    </a:cubicBezTo>
                    <a:cubicBezTo>
                      <a:pt x="320" y="394"/>
                      <a:pt x="334" y="227"/>
                      <a:pt x="320" y="61"/>
                    </a:cubicBezTo>
                    <a:cubicBezTo>
                      <a:pt x="320" y="33"/>
                      <a:pt x="292" y="19"/>
                      <a:pt x="278" y="5"/>
                    </a:cubicBezTo>
                    <a:cubicBezTo>
                      <a:pt x="268" y="2"/>
                      <a:pt x="256" y="0"/>
                      <a:pt x="2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21"/>
              <p:cNvSpPr/>
              <p:nvPr/>
            </p:nvSpPr>
            <p:spPr>
              <a:xfrm>
                <a:off x="4312421" y="1942655"/>
                <a:ext cx="10691" cy="50166"/>
              </a:xfrm>
              <a:custGeom>
                <a:avLst/>
                <a:gdLst/>
                <a:ahLst/>
                <a:cxnLst/>
                <a:rect l="l" t="t" r="r" b="b"/>
                <a:pathLst>
                  <a:path w="348" h="1633" extrusionOk="0">
                    <a:moveTo>
                      <a:pt x="261" y="0"/>
                    </a:moveTo>
                    <a:cubicBezTo>
                      <a:pt x="232" y="0"/>
                      <a:pt x="206" y="16"/>
                      <a:pt x="195" y="47"/>
                    </a:cubicBezTo>
                    <a:cubicBezTo>
                      <a:pt x="112" y="297"/>
                      <a:pt x="56" y="547"/>
                      <a:pt x="29" y="796"/>
                    </a:cubicBezTo>
                    <a:cubicBezTo>
                      <a:pt x="1" y="1046"/>
                      <a:pt x="1" y="1310"/>
                      <a:pt x="29" y="1559"/>
                    </a:cubicBezTo>
                    <a:cubicBezTo>
                      <a:pt x="29" y="1587"/>
                      <a:pt x="56" y="1629"/>
                      <a:pt x="98" y="1629"/>
                    </a:cubicBezTo>
                    <a:cubicBezTo>
                      <a:pt x="105" y="1631"/>
                      <a:pt x="113" y="1632"/>
                      <a:pt x="120" y="1632"/>
                    </a:cubicBezTo>
                    <a:cubicBezTo>
                      <a:pt x="154" y="1632"/>
                      <a:pt x="184" y="1607"/>
                      <a:pt x="195" y="1573"/>
                    </a:cubicBezTo>
                    <a:cubicBezTo>
                      <a:pt x="251" y="1324"/>
                      <a:pt x="278" y="1074"/>
                      <a:pt x="306" y="824"/>
                    </a:cubicBezTo>
                    <a:cubicBezTo>
                      <a:pt x="334" y="574"/>
                      <a:pt x="348" y="325"/>
                      <a:pt x="348" y="75"/>
                    </a:cubicBezTo>
                    <a:cubicBezTo>
                      <a:pt x="348" y="33"/>
                      <a:pt x="320" y="6"/>
                      <a:pt x="292" y="6"/>
                    </a:cubicBezTo>
                    <a:cubicBezTo>
                      <a:pt x="282" y="2"/>
                      <a:pt x="271" y="0"/>
                      <a:pt x="26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21"/>
              <p:cNvSpPr/>
              <p:nvPr/>
            </p:nvSpPr>
            <p:spPr>
              <a:xfrm>
                <a:off x="4268953" y="2080864"/>
                <a:ext cx="11121" cy="35113"/>
              </a:xfrm>
              <a:custGeom>
                <a:avLst/>
                <a:gdLst/>
                <a:ahLst/>
                <a:cxnLst/>
                <a:rect l="l" t="t" r="r" b="b"/>
                <a:pathLst>
                  <a:path w="362" h="1143" extrusionOk="0">
                    <a:moveTo>
                      <a:pt x="273" y="1"/>
                    </a:moveTo>
                    <a:cubicBezTo>
                      <a:pt x="244" y="1"/>
                      <a:pt x="218" y="16"/>
                      <a:pt x="209" y="43"/>
                    </a:cubicBezTo>
                    <a:cubicBezTo>
                      <a:pt x="126" y="196"/>
                      <a:pt x="56" y="362"/>
                      <a:pt x="29" y="542"/>
                    </a:cubicBezTo>
                    <a:cubicBezTo>
                      <a:pt x="1" y="723"/>
                      <a:pt x="1" y="889"/>
                      <a:pt x="29" y="1070"/>
                    </a:cubicBezTo>
                    <a:cubicBezTo>
                      <a:pt x="43" y="1097"/>
                      <a:pt x="56" y="1125"/>
                      <a:pt x="98" y="1139"/>
                    </a:cubicBezTo>
                    <a:cubicBezTo>
                      <a:pt x="105" y="1141"/>
                      <a:pt x="113" y="1143"/>
                      <a:pt x="120" y="1143"/>
                    </a:cubicBezTo>
                    <a:cubicBezTo>
                      <a:pt x="154" y="1143"/>
                      <a:pt x="184" y="1118"/>
                      <a:pt x="195" y="1083"/>
                    </a:cubicBezTo>
                    <a:cubicBezTo>
                      <a:pt x="251" y="917"/>
                      <a:pt x="278" y="750"/>
                      <a:pt x="306" y="584"/>
                    </a:cubicBezTo>
                    <a:cubicBezTo>
                      <a:pt x="334" y="418"/>
                      <a:pt x="348" y="251"/>
                      <a:pt x="362" y="85"/>
                    </a:cubicBezTo>
                    <a:cubicBezTo>
                      <a:pt x="362" y="57"/>
                      <a:pt x="348" y="29"/>
                      <a:pt x="320" y="15"/>
                    </a:cubicBezTo>
                    <a:cubicBezTo>
                      <a:pt x="305" y="5"/>
                      <a:pt x="289" y="1"/>
                      <a:pt x="2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21"/>
              <p:cNvSpPr/>
              <p:nvPr/>
            </p:nvSpPr>
            <p:spPr>
              <a:xfrm>
                <a:off x="4234454" y="2187831"/>
                <a:ext cx="16220" cy="35021"/>
              </a:xfrm>
              <a:custGeom>
                <a:avLst/>
                <a:gdLst/>
                <a:ahLst/>
                <a:cxnLst/>
                <a:rect l="l" t="t" r="r" b="b"/>
                <a:pathLst>
                  <a:path w="528" h="1140" extrusionOk="0">
                    <a:moveTo>
                      <a:pt x="453" y="1"/>
                    </a:moveTo>
                    <a:cubicBezTo>
                      <a:pt x="424" y="1"/>
                      <a:pt x="398" y="16"/>
                      <a:pt x="389" y="43"/>
                    </a:cubicBezTo>
                    <a:cubicBezTo>
                      <a:pt x="292" y="182"/>
                      <a:pt x="208" y="348"/>
                      <a:pt x="139" y="515"/>
                    </a:cubicBezTo>
                    <a:cubicBezTo>
                      <a:pt x="70" y="681"/>
                      <a:pt x="28" y="862"/>
                      <a:pt x="0" y="1042"/>
                    </a:cubicBezTo>
                    <a:cubicBezTo>
                      <a:pt x="0" y="1070"/>
                      <a:pt x="14" y="1097"/>
                      <a:pt x="42" y="1125"/>
                    </a:cubicBezTo>
                    <a:cubicBezTo>
                      <a:pt x="52" y="1135"/>
                      <a:pt x="65" y="1140"/>
                      <a:pt x="79" y="1140"/>
                    </a:cubicBezTo>
                    <a:cubicBezTo>
                      <a:pt x="105" y="1140"/>
                      <a:pt x="135" y="1124"/>
                      <a:pt x="153" y="1097"/>
                    </a:cubicBezTo>
                    <a:cubicBezTo>
                      <a:pt x="250" y="945"/>
                      <a:pt x="333" y="778"/>
                      <a:pt x="389" y="612"/>
                    </a:cubicBezTo>
                    <a:cubicBezTo>
                      <a:pt x="458" y="445"/>
                      <a:pt x="500" y="265"/>
                      <a:pt x="527" y="99"/>
                    </a:cubicBezTo>
                    <a:cubicBezTo>
                      <a:pt x="527" y="57"/>
                      <a:pt x="514" y="29"/>
                      <a:pt x="500" y="15"/>
                    </a:cubicBezTo>
                    <a:cubicBezTo>
                      <a:pt x="485" y="5"/>
                      <a:pt x="468" y="1"/>
                      <a:pt x="4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21"/>
              <p:cNvSpPr/>
              <p:nvPr/>
            </p:nvSpPr>
            <p:spPr>
              <a:xfrm>
                <a:off x="3942092" y="1442318"/>
                <a:ext cx="8970" cy="24822"/>
              </a:xfrm>
              <a:custGeom>
                <a:avLst/>
                <a:gdLst/>
                <a:ahLst/>
                <a:cxnLst/>
                <a:rect l="l" t="t" r="r" b="b"/>
                <a:pathLst>
                  <a:path w="292" h="808" extrusionOk="0">
                    <a:moveTo>
                      <a:pt x="176" y="1"/>
                    </a:moveTo>
                    <a:cubicBezTo>
                      <a:pt x="142" y="1"/>
                      <a:pt x="108" y="16"/>
                      <a:pt x="98" y="48"/>
                    </a:cubicBezTo>
                    <a:cubicBezTo>
                      <a:pt x="42" y="159"/>
                      <a:pt x="14" y="270"/>
                      <a:pt x="14" y="381"/>
                    </a:cubicBezTo>
                    <a:cubicBezTo>
                      <a:pt x="1" y="492"/>
                      <a:pt x="1" y="616"/>
                      <a:pt x="28" y="727"/>
                    </a:cubicBezTo>
                    <a:cubicBezTo>
                      <a:pt x="36" y="779"/>
                      <a:pt x="79" y="808"/>
                      <a:pt x="122" y="808"/>
                    </a:cubicBezTo>
                    <a:cubicBezTo>
                      <a:pt x="159" y="808"/>
                      <a:pt x="196" y="786"/>
                      <a:pt x="209" y="741"/>
                    </a:cubicBezTo>
                    <a:cubicBezTo>
                      <a:pt x="250" y="644"/>
                      <a:pt x="278" y="519"/>
                      <a:pt x="292" y="408"/>
                    </a:cubicBezTo>
                    <a:cubicBezTo>
                      <a:pt x="292" y="297"/>
                      <a:pt x="278" y="173"/>
                      <a:pt x="250" y="62"/>
                    </a:cubicBezTo>
                    <a:cubicBezTo>
                      <a:pt x="250" y="34"/>
                      <a:pt x="223" y="20"/>
                      <a:pt x="209" y="6"/>
                    </a:cubicBezTo>
                    <a:cubicBezTo>
                      <a:pt x="198" y="3"/>
                      <a:pt x="187" y="1"/>
                      <a:pt x="1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21"/>
              <p:cNvSpPr/>
              <p:nvPr/>
            </p:nvSpPr>
            <p:spPr>
              <a:xfrm>
                <a:off x="3930172" y="1552327"/>
                <a:ext cx="8540" cy="32225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049" extrusionOk="0">
                    <a:moveTo>
                      <a:pt x="152" y="1"/>
                    </a:moveTo>
                    <a:cubicBezTo>
                      <a:pt x="111" y="1"/>
                      <a:pt x="81" y="25"/>
                      <a:pt x="69" y="60"/>
                    </a:cubicBezTo>
                    <a:cubicBezTo>
                      <a:pt x="28" y="212"/>
                      <a:pt x="14" y="365"/>
                      <a:pt x="14" y="518"/>
                    </a:cubicBezTo>
                    <a:cubicBezTo>
                      <a:pt x="0" y="670"/>
                      <a:pt x="14" y="837"/>
                      <a:pt x="56" y="989"/>
                    </a:cubicBezTo>
                    <a:cubicBezTo>
                      <a:pt x="56" y="1017"/>
                      <a:pt x="83" y="1031"/>
                      <a:pt x="111" y="1045"/>
                    </a:cubicBezTo>
                    <a:cubicBezTo>
                      <a:pt x="118" y="1047"/>
                      <a:pt x="126" y="1048"/>
                      <a:pt x="134" y="1048"/>
                    </a:cubicBezTo>
                    <a:cubicBezTo>
                      <a:pt x="171" y="1048"/>
                      <a:pt x="211" y="1023"/>
                      <a:pt x="222" y="989"/>
                    </a:cubicBezTo>
                    <a:cubicBezTo>
                      <a:pt x="264" y="837"/>
                      <a:pt x="278" y="684"/>
                      <a:pt x="278" y="531"/>
                    </a:cubicBezTo>
                    <a:cubicBezTo>
                      <a:pt x="278" y="365"/>
                      <a:pt x="264" y="212"/>
                      <a:pt x="236" y="60"/>
                    </a:cubicBezTo>
                    <a:cubicBezTo>
                      <a:pt x="222" y="32"/>
                      <a:pt x="194" y="18"/>
                      <a:pt x="180" y="4"/>
                    </a:cubicBezTo>
                    <a:cubicBezTo>
                      <a:pt x="171" y="2"/>
                      <a:pt x="161" y="1"/>
                      <a:pt x="1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3" name="Google Shape;683;p21"/>
              <p:cNvSpPr/>
              <p:nvPr/>
            </p:nvSpPr>
            <p:spPr>
              <a:xfrm>
                <a:off x="3909283" y="1708722"/>
                <a:ext cx="9400" cy="33546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092" extrusionOk="0">
                    <a:moveTo>
                      <a:pt x="213" y="1"/>
                    </a:moveTo>
                    <a:cubicBezTo>
                      <a:pt x="176" y="1"/>
                      <a:pt x="137" y="26"/>
                      <a:pt x="125" y="60"/>
                    </a:cubicBezTo>
                    <a:cubicBezTo>
                      <a:pt x="70" y="213"/>
                      <a:pt x="42" y="365"/>
                      <a:pt x="28" y="532"/>
                    </a:cubicBezTo>
                    <a:cubicBezTo>
                      <a:pt x="0" y="698"/>
                      <a:pt x="0" y="851"/>
                      <a:pt x="28" y="1017"/>
                    </a:cubicBezTo>
                    <a:cubicBezTo>
                      <a:pt x="28" y="1045"/>
                      <a:pt x="56" y="1073"/>
                      <a:pt x="84" y="1087"/>
                    </a:cubicBezTo>
                    <a:cubicBezTo>
                      <a:pt x="93" y="1090"/>
                      <a:pt x="104" y="1092"/>
                      <a:pt x="115" y="1092"/>
                    </a:cubicBezTo>
                    <a:cubicBezTo>
                      <a:pt x="149" y="1092"/>
                      <a:pt x="184" y="1073"/>
                      <a:pt x="195" y="1031"/>
                    </a:cubicBezTo>
                    <a:cubicBezTo>
                      <a:pt x="250" y="878"/>
                      <a:pt x="278" y="712"/>
                      <a:pt x="292" y="559"/>
                    </a:cubicBezTo>
                    <a:cubicBezTo>
                      <a:pt x="306" y="393"/>
                      <a:pt x="306" y="226"/>
                      <a:pt x="278" y="74"/>
                    </a:cubicBezTo>
                    <a:cubicBezTo>
                      <a:pt x="278" y="46"/>
                      <a:pt x="250" y="18"/>
                      <a:pt x="236" y="5"/>
                    </a:cubicBezTo>
                    <a:cubicBezTo>
                      <a:pt x="229" y="2"/>
                      <a:pt x="221" y="1"/>
                      <a:pt x="2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21"/>
              <p:cNvSpPr/>
              <p:nvPr/>
            </p:nvSpPr>
            <p:spPr>
              <a:xfrm>
                <a:off x="3924182" y="1828162"/>
                <a:ext cx="8571" cy="30843"/>
              </a:xfrm>
              <a:custGeom>
                <a:avLst/>
                <a:gdLst/>
                <a:ahLst/>
                <a:cxnLst/>
                <a:rect l="l" t="t" r="r" b="b"/>
                <a:pathLst>
                  <a:path w="279" h="1004" extrusionOk="0">
                    <a:moveTo>
                      <a:pt x="112" y="1"/>
                    </a:moveTo>
                    <a:cubicBezTo>
                      <a:pt x="70" y="1"/>
                      <a:pt x="29" y="29"/>
                      <a:pt x="29" y="70"/>
                    </a:cubicBezTo>
                    <a:cubicBezTo>
                      <a:pt x="1" y="223"/>
                      <a:pt x="1" y="362"/>
                      <a:pt x="1" y="500"/>
                    </a:cubicBezTo>
                    <a:cubicBezTo>
                      <a:pt x="1" y="653"/>
                      <a:pt x="15" y="792"/>
                      <a:pt x="43" y="930"/>
                    </a:cubicBezTo>
                    <a:cubicBezTo>
                      <a:pt x="56" y="958"/>
                      <a:pt x="70" y="986"/>
                      <a:pt x="98" y="1000"/>
                    </a:cubicBezTo>
                    <a:cubicBezTo>
                      <a:pt x="105" y="1002"/>
                      <a:pt x="113" y="1003"/>
                      <a:pt x="121" y="1003"/>
                    </a:cubicBezTo>
                    <a:cubicBezTo>
                      <a:pt x="158" y="1003"/>
                      <a:pt x="198" y="978"/>
                      <a:pt x="209" y="944"/>
                    </a:cubicBezTo>
                    <a:cubicBezTo>
                      <a:pt x="264" y="805"/>
                      <a:pt x="278" y="653"/>
                      <a:pt x="278" y="500"/>
                    </a:cubicBezTo>
                    <a:cubicBezTo>
                      <a:pt x="264" y="334"/>
                      <a:pt x="237" y="195"/>
                      <a:pt x="181" y="56"/>
                    </a:cubicBezTo>
                    <a:cubicBezTo>
                      <a:pt x="167" y="29"/>
                      <a:pt x="140" y="15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5" name="Google Shape;685;p21"/>
              <p:cNvSpPr/>
              <p:nvPr/>
            </p:nvSpPr>
            <p:spPr>
              <a:xfrm>
                <a:off x="3930172" y="1971255"/>
                <a:ext cx="9216" cy="38308"/>
              </a:xfrm>
              <a:custGeom>
                <a:avLst/>
                <a:gdLst/>
                <a:ahLst/>
                <a:cxnLst/>
                <a:rect l="l" t="t" r="r" b="b"/>
                <a:pathLst>
                  <a:path w="300" h="1247" extrusionOk="0">
                    <a:moveTo>
                      <a:pt x="207" y="0"/>
                    </a:moveTo>
                    <a:cubicBezTo>
                      <a:pt x="181" y="0"/>
                      <a:pt x="155" y="14"/>
                      <a:pt x="139" y="46"/>
                    </a:cubicBezTo>
                    <a:cubicBezTo>
                      <a:pt x="42" y="226"/>
                      <a:pt x="0" y="420"/>
                      <a:pt x="0" y="628"/>
                    </a:cubicBezTo>
                    <a:cubicBezTo>
                      <a:pt x="0" y="823"/>
                      <a:pt x="42" y="1017"/>
                      <a:pt x="139" y="1197"/>
                    </a:cubicBezTo>
                    <a:cubicBezTo>
                      <a:pt x="156" y="1231"/>
                      <a:pt x="186" y="1246"/>
                      <a:pt x="216" y="1246"/>
                    </a:cubicBezTo>
                    <a:cubicBezTo>
                      <a:pt x="259" y="1246"/>
                      <a:pt x="300" y="1213"/>
                      <a:pt x="291" y="1156"/>
                    </a:cubicBezTo>
                    <a:cubicBezTo>
                      <a:pt x="291" y="975"/>
                      <a:pt x="278" y="795"/>
                      <a:pt x="264" y="628"/>
                    </a:cubicBezTo>
                    <a:cubicBezTo>
                      <a:pt x="264" y="448"/>
                      <a:pt x="278" y="282"/>
                      <a:pt x="291" y="87"/>
                    </a:cubicBezTo>
                    <a:cubicBezTo>
                      <a:pt x="291" y="36"/>
                      <a:pt x="249" y="0"/>
                      <a:pt x="2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6" name="Google Shape;686;p21"/>
              <p:cNvSpPr/>
              <p:nvPr/>
            </p:nvSpPr>
            <p:spPr>
              <a:xfrm>
                <a:off x="3946792" y="2078652"/>
                <a:ext cx="14070" cy="36956"/>
              </a:xfrm>
              <a:custGeom>
                <a:avLst/>
                <a:gdLst/>
                <a:ahLst/>
                <a:cxnLst/>
                <a:rect l="l" t="t" r="r" b="b"/>
                <a:pathLst>
                  <a:path w="458" h="1203" extrusionOk="0">
                    <a:moveTo>
                      <a:pt x="158" y="0"/>
                    </a:moveTo>
                    <a:cubicBezTo>
                      <a:pt x="125" y="0"/>
                      <a:pt x="95" y="23"/>
                      <a:pt x="83" y="46"/>
                    </a:cubicBezTo>
                    <a:cubicBezTo>
                      <a:pt x="14" y="240"/>
                      <a:pt x="0" y="448"/>
                      <a:pt x="42" y="642"/>
                    </a:cubicBezTo>
                    <a:cubicBezTo>
                      <a:pt x="70" y="836"/>
                      <a:pt x="167" y="1031"/>
                      <a:pt x="305" y="1169"/>
                    </a:cubicBezTo>
                    <a:cubicBezTo>
                      <a:pt x="316" y="1190"/>
                      <a:pt x="341" y="1202"/>
                      <a:pt x="364" y="1202"/>
                    </a:cubicBezTo>
                    <a:cubicBezTo>
                      <a:pt x="373" y="1202"/>
                      <a:pt x="381" y="1201"/>
                      <a:pt x="389" y="1197"/>
                    </a:cubicBezTo>
                    <a:cubicBezTo>
                      <a:pt x="430" y="1183"/>
                      <a:pt x="458" y="1128"/>
                      <a:pt x="444" y="1086"/>
                    </a:cubicBezTo>
                    <a:cubicBezTo>
                      <a:pt x="389" y="920"/>
                      <a:pt x="347" y="753"/>
                      <a:pt x="305" y="587"/>
                    </a:cubicBezTo>
                    <a:cubicBezTo>
                      <a:pt x="264" y="420"/>
                      <a:pt x="250" y="254"/>
                      <a:pt x="236" y="87"/>
                    </a:cubicBezTo>
                    <a:lnTo>
                      <a:pt x="236" y="73"/>
                    </a:lnTo>
                    <a:cubicBezTo>
                      <a:pt x="236" y="46"/>
                      <a:pt x="208" y="18"/>
                      <a:pt x="181" y="4"/>
                    </a:cubicBezTo>
                    <a:cubicBezTo>
                      <a:pt x="173" y="1"/>
                      <a:pt x="165" y="0"/>
                      <a:pt x="1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21"/>
              <p:cNvSpPr/>
              <p:nvPr/>
            </p:nvSpPr>
            <p:spPr>
              <a:xfrm>
                <a:off x="3980031" y="2199781"/>
                <a:ext cx="16650" cy="33884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03" extrusionOk="0">
                    <a:moveTo>
                      <a:pt x="83" y="1"/>
                    </a:moveTo>
                    <a:cubicBezTo>
                      <a:pt x="42" y="1"/>
                      <a:pt x="0" y="29"/>
                      <a:pt x="0" y="70"/>
                    </a:cubicBezTo>
                    <a:cubicBezTo>
                      <a:pt x="0" y="264"/>
                      <a:pt x="28" y="445"/>
                      <a:pt x="97" y="611"/>
                    </a:cubicBezTo>
                    <a:cubicBezTo>
                      <a:pt x="153" y="792"/>
                      <a:pt x="250" y="944"/>
                      <a:pt x="375" y="1083"/>
                    </a:cubicBezTo>
                    <a:cubicBezTo>
                      <a:pt x="394" y="1093"/>
                      <a:pt x="421" y="1103"/>
                      <a:pt x="445" y="1103"/>
                    </a:cubicBezTo>
                    <a:cubicBezTo>
                      <a:pt x="454" y="1103"/>
                      <a:pt x="464" y="1101"/>
                      <a:pt x="472" y="1097"/>
                    </a:cubicBezTo>
                    <a:cubicBezTo>
                      <a:pt x="514" y="1083"/>
                      <a:pt x="541" y="1041"/>
                      <a:pt x="527" y="1000"/>
                    </a:cubicBezTo>
                    <a:cubicBezTo>
                      <a:pt x="472" y="819"/>
                      <a:pt x="416" y="667"/>
                      <a:pt x="347" y="514"/>
                    </a:cubicBezTo>
                    <a:cubicBezTo>
                      <a:pt x="292" y="362"/>
                      <a:pt x="236" y="209"/>
                      <a:pt x="153" y="56"/>
                    </a:cubicBezTo>
                    <a:lnTo>
                      <a:pt x="153" y="42"/>
                    </a:lnTo>
                    <a:cubicBezTo>
                      <a:pt x="139" y="15"/>
                      <a:pt x="111" y="1"/>
                      <a:pt x="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21"/>
              <p:cNvSpPr/>
              <p:nvPr/>
            </p:nvSpPr>
            <p:spPr>
              <a:xfrm>
                <a:off x="3726867" y="1468400"/>
                <a:ext cx="10260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334" h="589" extrusionOk="0">
                    <a:moveTo>
                      <a:pt x="104" y="1"/>
                    </a:moveTo>
                    <a:cubicBezTo>
                      <a:pt x="60" y="1"/>
                      <a:pt x="27" y="37"/>
                      <a:pt x="15" y="73"/>
                    </a:cubicBezTo>
                    <a:cubicBezTo>
                      <a:pt x="1" y="156"/>
                      <a:pt x="15" y="253"/>
                      <a:pt x="42" y="336"/>
                    </a:cubicBezTo>
                    <a:cubicBezTo>
                      <a:pt x="56" y="420"/>
                      <a:pt x="98" y="489"/>
                      <a:pt x="153" y="558"/>
                    </a:cubicBezTo>
                    <a:cubicBezTo>
                      <a:pt x="167" y="572"/>
                      <a:pt x="181" y="586"/>
                      <a:pt x="209" y="586"/>
                    </a:cubicBezTo>
                    <a:cubicBezTo>
                      <a:pt x="216" y="588"/>
                      <a:pt x="224" y="589"/>
                      <a:pt x="230" y="589"/>
                    </a:cubicBezTo>
                    <a:cubicBezTo>
                      <a:pt x="275" y="589"/>
                      <a:pt x="308" y="553"/>
                      <a:pt x="320" y="517"/>
                    </a:cubicBezTo>
                    <a:cubicBezTo>
                      <a:pt x="334" y="433"/>
                      <a:pt x="320" y="336"/>
                      <a:pt x="292" y="253"/>
                    </a:cubicBezTo>
                    <a:cubicBezTo>
                      <a:pt x="264" y="170"/>
                      <a:pt x="223" y="100"/>
                      <a:pt x="167" y="31"/>
                    </a:cubicBezTo>
                    <a:cubicBezTo>
                      <a:pt x="153" y="17"/>
                      <a:pt x="140" y="3"/>
                      <a:pt x="126" y="3"/>
                    </a:cubicBezTo>
                    <a:cubicBezTo>
                      <a:pt x="118" y="1"/>
                      <a:pt x="111" y="1"/>
                      <a:pt x="1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21"/>
              <p:cNvSpPr/>
              <p:nvPr/>
            </p:nvSpPr>
            <p:spPr>
              <a:xfrm>
                <a:off x="3738818" y="1536997"/>
                <a:ext cx="10260" cy="24422"/>
              </a:xfrm>
              <a:custGeom>
                <a:avLst/>
                <a:gdLst/>
                <a:ahLst/>
                <a:cxnLst/>
                <a:rect l="l" t="t" r="r" b="b"/>
                <a:pathLst>
                  <a:path w="334" h="795" extrusionOk="0">
                    <a:moveTo>
                      <a:pt x="116" y="0"/>
                    </a:moveTo>
                    <a:cubicBezTo>
                      <a:pt x="79" y="0"/>
                      <a:pt x="42" y="25"/>
                      <a:pt x="42" y="59"/>
                    </a:cubicBezTo>
                    <a:cubicBezTo>
                      <a:pt x="0" y="184"/>
                      <a:pt x="0" y="309"/>
                      <a:pt x="28" y="420"/>
                    </a:cubicBezTo>
                    <a:cubicBezTo>
                      <a:pt x="42" y="545"/>
                      <a:pt x="97" y="656"/>
                      <a:pt x="167" y="767"/>
                    </a:cubicBezTo>
                    <a:cubicBezTo>
                      <a:pt x="194" y="781"/>
                      <a:pt x="208" y="795"/>
                      <a:pt x="236" y="795"/>
                    </a:cubicBezTo>
                    <a:cubicBezTo>
                      <a:pt x="292" y="795"/>
                      <a:pt x="333" y="753"/>
                      <a:pt x="333" y="711"/>
                    </a:cubicBezTo>
                    <a:cubicBezTo>
                      <a:pt x="333" y="600"/>
                      <a:pt x="319" y="489"/>
                      <a:pt x="292" y="378"/>
                    </a:cubicBezTo>
                    <a:cubicBezTo>
                      <a:pt x="264" y="267"/>
                      <a:pt x="236" y="156"/>
                      <a:pt x="194" y="45"/>
                    </a:cubicBezTo>
                    <a:cubicBezTo>
                      <a:pt x="181" y="18"/>
                      <a:pt x="153" y="4"/>
                      <a:pt x="139" y="4"/>
                    </a:cubicBezTo>
                    <a:cubicBezTo>
                      <a:pt x="132" y="1"/>
                      <a:pt x="124" y="0"/>
                      <a:pt x="1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0" name="Google Shape;690;p21"/>
              <p:cNvSpPr/>
              <p:nvPr/>
            </p:nvSpPr>
            <p:spPr>
              <a:xfrm>
                <a:off x="3792516" y="1638527"/>
                <a:ext cx="22180" cy="2304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50" extrusionOk="0">
                    <a:moveTo>
                      <a:pt x="83" y="1"/>
                    </a:moveTo>
                    <a:cubicBezTo>
                      <a:pt x="42" y="1"/>
                      <a:pt x="0" y="42"/>
                      <a:pt x="0" y="84"/>
                    </a:cubicBezTo>
                    <a:cubicBezTo>
                      <a:pt x="14" y="250"/>
                      <a:pt x="83" y="403"/>
                      <a:pt x="194" y="528"/>
                    </a:cubicBezTo>
                    <a:cubicBezTo>
                      <a:pt x="305" y="653"/>
                      <a:pt x="458" y="722"/>
                      <a:pt x="625" y="750"/>
                    </a:cubicBezTo>
                    <a:cubicBezTo>
                      <a:pt x="652" y="750"/>
                      <a:pt x="680" y="736"/>
                      <a:pt x="694" y="708"/>
                    </a:cubicBezTo>
                    <a:cubicBezTo>
                      <a:pt x="722" y="666"/>
                      <a:pt x="722" y="611"/>
                      <a:pt x="680" y="583"/>
                    </a:cubicBezTo>
                    <a:cubicBezTo>
                      <a:pt x="583" y="514"/>
                      <a:pt x="486" y="431"/>
                      <a:pt x="403" y="347"/>
                    </a:cubicBezTo>
                    <a:cubicBezTo>
                      <a:pt x="305" y="250"/>
                      <a:pt x="236" y="153"/>
                      <a:pt x="167" y="42"/>
                    </a:cubicBezTo>
                    <a:lnTo>
                      <a:pt x="153" y="42"/>
                    </a:lnTo>
                    <a:cubicBezTo>
                      <a:pt x="139" y="14"/>
                      <a:pt x="111" y="1"/>
                      <a:pt x="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1" name="Google Shape;691;p21"/>
              <p:cNvSpPr/>
              <p:nvPr/>
            </p:nvSpPr>
            <p:spPr>
              <a:xfrm>
                <a:off x="3766527" y="1705681"/>
                <a:ext cx="17910" cy="12995"/>
              </a:xfrm>
              <a:custGeom>
                <a:avLst/>
                <a:gdLst/>
                <a:ahLst/>
                <a:cxnLst/>
                <a:rect l="l" t="t" r="r" b="b"/>
                <a:pathLst>
                  <a:path w="583" h="423" extrusionOk="0">
                    <a:moveTo>
                      <a:pt x="94" y="0"/>
                    </a:moveTo>
                    <a:cubicBezTo>
                      <a:pt x="80" y="0"/>
                      <a:pt x="65" y="6"/>
                      <a:pt x="55" y="6"/>
                    </a:cubicBezTo>
                    <a:cubicBezTo>
                      <a:pt x="14" y="34"/>
                      <a:pt x="0" y="90"/>
                      <a:pt x="28" y="131"/>
                    </a:cubicBezTo>
                    <a:cubicBezTo>
                      <a:pt x="69" y="201"/>
                      <a:pt x="139" y="270"/>
                      <a:pt x="208" y="325"/>
                    </a:cubicBezTo>
                    <a:cubicBezTo>
                      <a:pt x="291" y="381"/>
                      <a:pt x="375" y="409"/>
                      <a:pt x="458" y="423"/>
                    </a:cubicBezTo>
                    <a:cubicBezTo>
                      <a:pt x="486" y="423"/>
                      <a:pt x="499" y="423"/>
                      <a:pt x="513" y="409"/>
                    </a:cubicBezTo>
                    <a:cubicBezTo>
                      <a:pt x="569" y="381"/>
                      <a:pt x="583" y="325"/>
                      <a:pt x="555" y="284"/>
                    </a:cubicBezTo>
                    <a:cubicBezTo>
                      <a:pt x="499" y="214"/>
                      <a:pt x="444" y="145"/>
                      <a:pt x="361" y="104"/>
                    </a:cubicBezTo>
                    <a:cubicBezTo>
                      <a:pt x="291" y="48"/>
                      <a:pt x="194" y="20"/>
                      <a:pt x="111" y="6"/>
                    </a:cubicBezTo>
                    <a:cubicBezTo>
                      <a:pt x="106" y="2"/>
                      <a:pt x="100" y="0"/>
                      <a:pt x="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21"/>
              <p:cNvSpPr/>
              <p:nvPr/>
            </p:nvSpPr>
            <p:spPr>
              <a:xfrm>
                <a:off x="3706009" y="1603844"/>
                <a:ext cx="11950" cy="20552"/>
              </a:xfrm>
              <a:custGeom>
                <a:avLst/>
                <a:gdLst/>
                <a:ahLst/>
                <a:cxnLst/>
                <a:rect l="l" t="t" r="r" b="b"/>
                <a:pathLst>
                  <a:path w="389" h="669" extrusionOk="0">
                    <a:moveTo>
                      <a:pt x="147" y="1"/>
                    </a:moveTo>
                    <a:cubicBezTo>
                      <a:pt x="113" y="1"/>
                      <a:pt x="76" y="16"/>
                      <a:pt x="56" y="47"/>
                    </a:cubicBezTo>
                    <a:cubicBezTo>
                      <a:pt x="0" y="145"/>
                      <a:pt x="0" y="269"/>
                      <a:pt x="42" y="394"/>
                    </a:cubicBezTo>
                    <a:cubicBezTo>
                      <a:pt x="69" y="505"/>
                      <a:pt x="153" y="602"/>
                      <a:pt x="250" y="658"/>
                    </a:cubicBezTo>
                    <a:cubicBezTo>
                      <a:pt x="264" y="665"/>
                      <a:pt x="274" y="668"/>
                      <a:pt x="284" y="668"/>
                    </a:cubicBezTo>
                    <a:cubicBezTo>
                      <a:pt x="295" y="668"/>
                      <a:pt x="305" y="665"/>
                      <a:pt x="319" y="658"/>
                    </a:cubicBezTo>
                    <a:cubicBezTo>
                      <a:pt x="361" y="644"/>
                      <a:pt x="389" y="588"/>
                      <a:pt x="375" y="547"/>
                    </a:cubicBezTo>
                    <a:cubicBezTo>
                      <a:pt x="347" y="450"/>
                      <a:pt x="319" y="380"/>
                      <a:pt x="291" y="311"/>
                    </a:cubicBezTo>
                    <a:cubicBezTo>
                      <a:pt x="264" y="228"/>
                      <a:pt x="250" y="158"/>
                      <a:pt x="222" y="75"/>
                    </a:cubicBezTo>
                    <a:lnTo>
                      <a:pt x="208" y="61"/>
                    </a:lnTo>
                    <a:cubicBezTo>
                      <a:pt x="208" y="34"/>
                      <a:pt x="194" y="20"/>
                      <a:pt x="180" y="6"/>
                    </a:cubicBezTo>
                    <a:cubicBezTo>
                      <a:pt x="170" y="2"/>
                      <a:pt x="159" y="1"/>
                      <a:pt x="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3" name="Google Shape;693;p21"/>
              <p:cNvSpPr/>
              <p:nvPr/>
            </p:nvSpPr>
            <p:spPr>
              <a:xfrm>
                <a:off x="3664659" y="1637544"/>
                <a:ext cx="8970" cy="27771"/>
              </a:xfrm>
              <a:custGeom>
                <a:avLst/>
                <a:gdLst/>
                <a:ahLst/>
                <a:cxnLst/>
                <a:rect l="l" t="t" r="r" b="b"/>
                <a:pathLst>
                  <a:path w="292" h="904" extrusionOk="0">
                    <a:moveTo>
                      <a:pt x="114" y="1"/>
                    </a:moveTo>
                    <a:cubicBezTo>
                      <a:pt x="80" y="1"/>
                      <a:pt x="43" y="22"/>
                      <a:pt x="28" y="60"/>
                    </a:cubicBezTo>
                    <a:cubicBezTo>
                      <a:pt x="0" y="185"/>
                      <a:pt x="0" y="324"/>
                      <a:pt x="0" y="463"/>
                    </a:cubicBezTo>
                    <a:cubicBezTo>
                      <a:pt x="14" y="587"/>
                      <a:pt x="42" y="726"/>
                      <a:pt x="84" y="837"/>
                    </a:cubicBezTo>
                    <a:cubicBezTo>
                      <a:pt x="97" y="882"/>
                      <a:pt x="133" y="903"/>
                      <a:pt x="171" y="903"/>
                    </a:cubicBezTo>
                    <a:cubicBezTo>
                      <a:pt x="213" y="903"/>
                      <a:pt x="257" y="875"/>
                      <a:pt x="264" y="823"/>
                    </a:cubicBezTo>
                    <a:cubicBezTo>
                      <a:pt x="292" y="698"/>
                      <a:pt x="292" y="560"/>
                      <a:pt x="278" y="435"/>
                    </a:cubicBezTo>
                    <a:cubicBezTo>
                      <a:pt x="264" y="296"/>
                      <a:pt x="236" y="171"/>
                      <a:pt x="195" y="46"/>
                    </a:cubicBezTo>
                    <a:lnTo>
                      <a:pt x="181" y="46"/>
                    </a:lnTo>
                    <a:cubicBezTo>
                      <a:pt x="168" y="15"/>
                      <a:pt x="142" y="1"/>
                      <a:pt x="11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4" name="Google Shape;694;p21"/>
              <p:cNvSpPr/>
              <p:nvPr/>
            </p:nvSpPr>
            <p:spPr>
              <a:xfrm>
                <a:off x="3703858" y="1743374"/>
                <a:ext cx="15391" cy="181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90" extrusionOk="0">
                    <a:moveTo>
                      <a:pt x="84" y="0"/>
                    </a:moveTo>
                    <a:cubicBezTo>
                      <a:pt x="28" y="14"/>
                      <a:pt x="1" y="56"/>
                      <a:pt x="15" y="111"/>
                    </a:cubicBezTo>
                    <a:cubicBezTo>
                      <a:pt x="42" y="208"/>
                      <a:pt x="84" y="292"/>
                      <a:pt x="139" y="375"/>
                    </a:cubicBezTo>
                    <a:cubicBezTo>
                      <a:pt x="195" y="458"/>
                      <a:pt x="264" y="527"/>
                      <a:pt x="361" y="583"/>
                    </a:cubicBezTo>
                    <a:cubicBezTo>
                      <a:pt x="371" y="583"/>
                      <a:pt x="386" y="589"/>
                      <a:pt x="399" y="589"/>
                    </a:cubicBezTo>
                    <a:cubicBezTo>
                      <a:pt x="406" y="589"/>
                      <a:pt x="412" y="587"/>
                      <a:pt x="417" y="583"/>
                    </a:cubicBezTo>
                    <a:cubicBezTo>
                      <a:pt x="472" y="583"/>
                      <a:pt x="500" y="527"/>
                      <a:pt x="486" y="472"/>
                    </a:cubicBezTo>
                    <a:cubicBezTo>
                      <a:pt x="459" y="375"/>
                      <a:pt x="417" y="292"/>
                      <a:pt x="361" y="208"/>
                    </a:cubicBezTo>
                    <a:cubicBezTo>
                      <a:pt x="292" y="139"/>
                      <a:pt x="223" y="70"/>
                      <a:pt x="139" y="14"/>
                    </a:cubicBezTo>
                    <a:cubicBezTo>
                      <a:pt x="112" y="0"/>
                      <a:pt x="98" y="0"/>
                      <a:pt x="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21"/>
              <p:cNvSpPr/>
              <p:nvPr/>
            </p:nvSpPr>
            <p:spPr>
              <a:xfrm>
                <a:off x="3818505" y="1583968"/>
                <a:ext cx="14531" cy="17080"/>
              </a:xfrm>
              <a:custGeom>
                <a:avLst/>
                <a:gdLst/>
                <a:ahLst/>
                <a:cxnLst/>
                <a:rect l="l" t="t" r="r" b="b"/>
                <a:pathLst>
                  <a:path w="473" h="556" extrusionOk="0">
                    <a:moveTo>
                      <a:pt x="84" y="1"/>
                    </a:moveTo>
                    <a:cubicBezTo>
                      <a:pt x="28" y="1"/>
                      <a:pt x="0" y="42"/>
                      <a:pt x="0" y="84"/>
                    </a:cubicBezTo>
                    <a:cubicBezTo>
                      <a:pt x="0" y="195"/>
                      <a:pt x="28" y="292"/>
                      <a:pt x="98" y="375"/>
                    </a:cubicBezTo>
                    <a:cubicBezTo>
                      <a:pt x="167" y="459"/>
                      <a:pt x="250" y="528"/>
                      <a:pt x="347" y="556"/>
                    </a:cubicBezTo>
                    <a:lnTo>
                      <a:pt x="417" y="556"/>
                    </a:lnTo>
                    <a:cubicBezTo>
                      <a:pt x="458" y="528"/>
                      <a:pt x="472" y="472"/>
                      <a:pt x="458" y="431"/>
                    </a:cubicBezTo>
                    <a:cubicBezTo>
                      <a:pt x="417" y="362"/>
                      <a:pt x="375" y="292"/>
                      <a:pt x="320" y="223"/>
                    </a:cubicBezTo>
                    <a:cubicBezTo>
                      <a:pt x="264" y="153"/>
                      <a:pt x="209" y="84"/>
                      <a:pt x="139" y="29"/>
                    </a:cubicBezTo>
                    <a:lnTo>
                      <a:pt x="125" y="29"/>
                    </a:lnTo>
                    <a:cubicBezTo>
                      <a:pt x="111" y="15"/>
                      <a:pt x="98" y="1"/>
                      <a:pt x="8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21"/>
              <p:cNvSpPr/>
              <p:nvPr/>
            </p:nvSpPr>
            <p:spPr>
              <a:xfrm>
                <a:off x="3784498" y="1439093"/>
                <a:ext cx="12718" cy="21443"/>
              </a:xfrm>
              <a:custGeom>
                <a:avLst/>
                <a:gdLst/>
                <a:ahLst/>
                <a:cxnLst/>
                <a:rect l="l" t="t" r="r" b="b"/>
                <a:pathLst>
                  <a:path w="414" h="698" extrusionOk="0">
                    <a:moveTo>
                      <a:pt x="136" y="0"/>
                    </a:moveTo>
                    <a:lnTo>
                      <a:pt x="136" y="14"/>
                    </a:lnTo>
                    <a:cubicBezTo>
                      <a:pt x="122" y="5"/>
                      <a:pt x="107" y="1"/>
                      <a:pt x="94" y="1"/>
                    </a:cubicBezTo>
                    <a:cubicBezTo>
                      <a:pt x="42" y="1"/>
                      <a:pt x="1" y="56"/>
                      <a:pt x="12" y="111"/>
                    </a:cubicBezTo>
                    <a:cubicBezTo>
                      <a:pt x="39" y="208"/>
                      <a:pt x="81" y="291"/>
                      <a:pt x="109" y="389"/>
                    </a:cubicBezTo>
                    <a:cubicBezTo>
                      <a:pt x="150" y="472"/>
                      <a:pt x="178" y="569"/>
                      <a:pt x="220" y="652"/>
                    </a:cubicBezTo>
                    <a:cubicBezTo>
                      <a:pt x="233" y="666"/>
                      <a:pt x="247" y="694"/>
                      <a:pt x="275" y="694"/>
                    </a:cubicBezTo>
                    <a:cubicBezTo>
                      <a:pt x="285" y="696"/>
                      <a:pt x="294" y="697"/>
                      <a:pt x="303" y="697"/>
                    </a:cubicBezTo>
                    <a:cubicBezTo>
                      <a:pt x="344" y="697"/>
                      <a:pt x="375" y="673"/>
                      <a:pt x="386" y="638"/>
                    </a:cubicBezTo>
                    <a:cubicBezTo>
                      <a:pt x="414" y="513"/>
                      <a:pt x="414" y="389"/>
                      <a:pt x="358" y="278"/>
                    </a:cubicBezTo>
                    <a:cubicBezTo>
                      <a:pt x="317" y="167"/>
                      <a:pt x="233" y="69"/>
                      <a:pt x="1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7" name="Google Shape;697;p21"/>
              <p:cNvSpPr/>
              <p:nvPr/>
            </p:nvSpPr>
            <p:spPr>
              <a:xfrm>
                <a:off x="4456898" y="1734404"/>
                <a:ext cx="12411" cy="30136"/>
              </a:xfrm>
              <a:custGeom>
                <a:avLst/>
                <a:gdLst/>
                <a:ahLst/>
                <a:cxnLst/>
                <a:rect l="l" t="t" r="r" b="b"/>
                <a:pathLst>
                  <a:path w="404" h="981" extrusionOk="0">
                    <a:moveTo>
                      <a:pt x="318" y="0"/>
                    </a:moveTo>
                    <a:cubicBezTo>
                      <a:pt x="292" y="0"/>
                      <a:pt x="268" y="16"/>
                      <a:pt x="251" y="42"/>
                    </a:cubicBezTo>
                    <a:cubicBezTo>
                      <a:pt x="167" y="167"/>
                      <a:pt x="112" y="306"/>
                      <a:pt x="70" y="445"/>
                    </a:cubicBezTo>
                    <a:cubicBezTo>
                      <a:pt x="29" y="597"/>
                      <a:pt x="1" y="736"/>
                      <a:pt x="1" y="889"/>
                    </a:cubicBezTo>
                    <a:cubicBezTo>
                      <a:pt x="1" y="916"/>
                      <a:pt x="15" y="944"/>
                      <a:pt x="42" y="972"/>
                    </a:cubicBezTo>
                    <a:cubicBezTo>
                      <a:pt x="58" y="977"/>
                      <a:pt x="75" y="980"/>
                      <a:pt x="92" y="980"/>
                    </a:cubicBezTo>
                    <a:cubicBezTo>
                      <a:pt x="121" y="980"/>
                      <a:pt x="150" y="971"/>
                      <a:pt x="167" y="944"/>
                    </a:cubicBezTo>
                    <a:cubicBezTo>
                      <a:pt x="237" y="805"/>
                      <a:pt x="292" y="667"/>
                      <a:pt x="334" y="528"/>
                    </a:cubicBezTo>
                    <a:cubicBezTo>
                      <a:pt x="375" y="375"/>
                      <a:pt x="403" y="223"/>
                      <a:pt x="403" y="84"/>
                    </a:cubicBezTo>
                    <a:cubicBezTo>
                      <a:pt x="403" y="56"/>
                      <a:pt x="389" y="29"/>
                      <a:pt x="361" y="15"/>
                    </a:cubicBezTo>
                    <a:cubicBezTo>
                      <a:pt x="347" y="5"/>
                      <a:pt x="332" y="0"/>
                      <a:pt x="3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8" name="Google Shape;698;p21"/>
              <p:cNvSpPr/>
              <p:nvPr/>
            </p:nvSpPr>
            <p:spPr>
              <a:xfrm>
                <a:off x="4419388" y="1857561"/>
                <a:ext cx="17940" cy="2009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54" extrusionOk="0">
                    <a:moveTo>
                      <a:pt x="516" y="1"/>
                    </a:moveTo>
                    <a:cubicBezTo>
                      <a:pt x="502" y="1"/>
                      <a:pt x="487" y="5"/>
                      <a:pt x="473" y="15"/>
                    </a:cubicBezTo>
                    <a:cubicBezTo>
                      <a:pt x="362" y="70"/>
                      <a:pt x="278" y="154"/>
                      <a:pt x="209" y="237"/>
                    </a:cubicBezTo>
                    <a:cubicBezTo>
                      <a:pt x="126" y="320"/>
                      <a:pt x="56" y="431"/>
                      <a:pt x="15" y="542"/>
                    </a:cubicBezTo>
                    <a:cubicBezTo>
                      <a:pt x="1" y="556"/>
                      <a:pt x="1" y="584"/>
                      <a:pt x="15" y="611"/>
                    </a:cubicBezTo>
                    <a:cubicBezTo>
                      <a:pt x="33" y="638"/>
                      <a:pt x="62" y="654"/>
                      <a:pt x="92" y="654"/>
                    </a:cubicBezTo>
                    <a:cubicBezTo>
                      <a:pt x="108" y="654"/>
                      <a:pt x="125" y="649"/>
                      <a:pt x="140" y="639"/>
                    </a:cubicBezTo>
                    <a:cubicBezTo>
                      <a:pt x="237" y="584"/>
                      <a:pt x="334" y="500"/>
                      <a:pt x="403" y="417"/>
                    </a:cubicBezTo>
                    <a:cubicBezTo>
                      <a:pt x="473" y="320"/>
                      <a:pt x="528" y="223"/>
                      <a:pt x="570" y="112"/>
                    </a:cubicBezTo>
                    <a:cubicBezTo>
                      <a:pt x="584" y="98"/>
                      <a:pt x="584" y="70"/>
                      <a:pt x="584" y="43"/>
                    </a:cubicBezTo>
                    <a:cubicBezTo>
                      <a:pt x="566" y="16"/>
                      <a:pt x="542" y="1"/>
                      <a:pt x="5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9" name="Google Shape;699;p21"/>
              <p:cNvSpPr/>
              <p:nvPr/>
            </p:nvSpPr>
            <p:spPr>
              <a:xfrm>
                <a:off x="4430908" y="2000347"/>
                <a:ext cx="29860" cy="10783"/>
              </a:xfrm>
              <a:custGeom>
                <a:avLst/>
                <a:gdLst/>
                <a:ahLst/>
                <a:cxnLst/>
                <a:rect l="l" t="t" r="r" b="b"/>
                <a:pathLst>
                  <a:path w="972" h="351" extrusionOk="0">
                    <a:moveTo>
                      <a:pt x="875" y="0"/>
                    </a:moveTo>
                    <a:cubicBezTo>
                      <a:pt x="750" y="14"/>
                      <a:pt x="611" y="28"/>
                      <a:pt x="472" y="56"/>
                    </a:cubicBezTo>
                    <a:cubicBezTo>
                      <a:pt x="334" y="84"/>
                      <a:pt x="209" y="111"/>
                      <a:pt x="70" y="153"/>
                    </a:cubicBezTo>
                    <a:cubicBezTo>
                      <a:pt x="42" y="167"/>
                      <a:pt x="28" y="181"/>
                      <a:pt x="14" y="209"/>
                    </a:cubicBezTo>
                    <a:cubicBezTo>
                      <a:pt x="1" y="264"/>
                      <a:pt x="42" y="306"/>
                      <a:pt x="84" y="319"/>
                    </a:cubicBezTo>
                    <a:cubicBezTo>
                      <a:pt x="153" y="340"/>
                      <a:pt x="226" y="351"/>
                      <a:pt x="301" y="351"/>
                    </a:cubicBezTo>
                    <a:cubicBezTo>
                      <a:pt x="375" y="351"/>
                      <a:pt x="451" y="340"/>
                      <a:pt x="528" y="319"/>
                    </a:cubicBezTo>
                    <a:cubicBezTo>
                      <a:pt x="680" y="292"/>
                      <a:pt x="819" y="236"/>
                      <a:pt x="930" y="153"/>
                    </a:cubicBezTo>
                    <a:cubicBezTo>
                      <a:pt x="958" y="139"/>
                      <a:pt x="972" y="111"/>
                      <a:pt x="958" y="84"/>
                    </a:cubicBezTo>
                    <a:cubicBezTo>
                      <a:pt x="958" y="42"/>
                      <a:pt x="930" y="0"/>
                      <a:pt x="8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21"/>
              <p:cNvSpPr/>
              <p:nvPr/>
            </p:nvSpPr>
            <p:spPr>
              <a:xfrm>
                <a:off x="4438158" y="1925544"/>
                <a:ext cx="20398" cy="11827"/>
              </a:xfrm>
              <a:custGeom>
                <a:avLst/>
                <a:gdLst/>
                <a:ahLst/>
                <a:cxnLst/>
                <a:rect l="l" t="t" r="r" b="b"/>
                <a:pathLst>
                  <a:path w="664" h="385" extrusionOk="0">
                    <a:moveTo>
                      <a:pt x="565" y="0"/>
                    </a:moveTo>
                    <a:cubicBezTo>
                      <a:pt x="553" y="0"/>
                      <a:pt x="540" y="3"/>
                      <a:pt x="528" y="8"/>
                    </a:cubicBezTo>
                    <a:cubicBezTo>
                      <a:pt x="444" y="49"/>
                      <a:pt x="375" y="77"/>
                      <a:pt x="306" y="105"/>
                    </a:cubicBezTo>
                    <a:cubicBezTo>
                      <a:pt x="236" y="133"/>
                      <a:pt x="167" y="146"/>
                      <a:pt x="84" y="174"/>
                    </a:cubicBezTo>
                    <a:lnTo>
                      <a:pt x="70" y="174"/>
                    </a:lnTo>
                    <a:cubicBezTo>
                      <a:pt x="56" y="188"/>
                      <a:pt x="28" y="202"/>
                      <a:pt x="28" y="216"/>
                    </a:cubicBezTo>
                    <a:cubicBezTo>
                      <a:pt x="0" y="257"/>
                      <a:pt x="14" y="313"/>
                      <a:pt x="56" y="341"/>
                    </a:cubicBezTo>
                    <a:cubicBezTo>
                      <a:pt x="115" y="370"/>
                      <a:pt x="179" y="384"/>
                      <a:pt x="242" y="384"/>
                    </a:cubicBezTo>
                    <a:cubicBezTo>
                      <a:pt x="297" y="384"/>
                      <a:pt x="351" y="374"/>
                      <a:pt x="403" y="355"/>
                    </a:cubicBezTo>
                    <a:cubicBezTo>
                      <a:pt x="514" y="299"/>
                      <a:pt x="611" y="216"/>
                      <a:pt x="652" y="105"/>
                    </a:cubicBezTo>
                    <a:cubicBezTo>
                      <a:pt x="664" y="48"/>
                      <a:pt x="619" y="0"/>
                      <a:pt x="5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21"/>
              <p:cNvSpPr/>
              <p:nvPr/>
            </p:nvSpPr>
            <p:spPr>
              <a:xfrm>
                <a:off x="4148346" y="1320421"/>
                <a:ext cx="23071" cy="31334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020" extrusionOk="0">
                    <a:moveTo>
                      <a:pt x="95" y="1"/>
                    </a:moveTo>
                    <a:cubicBezTo>
                      <a:pt x="87" y="1"/>
                      <a:pt x="78" y="2"/>
                      <a:pt x="70" y="7"/>
                    </a:cubicBezTo>
                    <a:cubicBezTo>
                      <a:pt x="29" y="20"/>
                      <a:pt x="1" y="62"/>
                      <a:pt x="29" y="104"/>
                    </a:cubicBezTo>
                    <a:cubicBezTo>
                      <a:pt x="84" y="270"/>
                      <a:pt x="167" y="437"/>
                      <a:pt x="265" y="575"/>
                    </a:cubicBezTo>
                    <a:cubicBezTo>
                      <a:pt x="348" y="728"/>
                      <a:pt x="459" y="867"/>
                      <a:pt x="584" y="991"/>
                    </a:cubicBezTo>
                    <a:cubicBezTo>
                      <a:pt x="611" y="1019"/>
                      <a:pt x="639" y="1019"/>
                      <a:pt x="681" y="1019"/>
                    </a:cubicBezTo>
                    <a:cubicBezTo>
                      <a:pt x="722" y="991"/>
                      <a:pt x="750" y="950"/>
                      <a:pt x="722" y="908"/>
                    </a:cubicBezTo>
                    <a:cubicBezTo>
                      <a:pt x="667" y="742"/>
                      <a:pt x="584" y="575"/>
                      <a:pt x="487" y="437"/>
                    </a:cubicBezTo>
                    <a:cubicBezTo>
                      <a:pt x="389" y="284"/>
                      <a:pt x="278" y="145"/>
                      <a:pt x="154" y="20"/>
                    </a:cubicBezTo>
                    <a:cubicBezTo>
                      <a:pt x="134" y="11"/>
                      <a:pt x="114" y="1"/>
                      <a:pt x="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2" name="Google Shape;702;p21"/>
              <p:cNvSpPr/>
              <p:nvPr/>
            </p:nvSpPr>
            <p:spPr>
              <a:xfrm>
                <a:off x="4049489" y="1380479"/>
                <a:ext cx="13670" cy="21350"/>
              </a:xfrm>
              <a:custGeom>
                <a:avLst/>
                <a:gdLst/>
                <a:ahLst/>
                <a:cxnLst/>
                <a:rect l="l" t="t" r="r" b="b"/>
                <a:pathLst>
                  <a:path w="445" h="695" extrusionOk="0">
                    <a:moveTo>
                      <a:pt x="361" y="1"/>
                    </a:moveTo>
                    <a:cubicBezTo>
                      <a:pt x="340" y="1"/>
                      <a:pt x="320" y="8"/>
                      <a:pt x="306" y="21"/>
                    </a:cubicBezTo>
                    <a:cubicBezTo>
                      <a:pt x="222" y="105"/>
                      <a:pt x="153" y="188"/>
                      <a:pt x="111" y="285"/>
                    </a:cubicBezTo>
                    <a:cubicBezTo>
                      <a:pt x="56" y="382"/>
                      <a:pt x="14" y="493"/>
                      <a:pt x="0" y="604"/>
                    </a:cubicBezTo>
                    <a:cubicBezTo>
                      <a:pt x="0" y="618"/>
                      <a:pt x="0" y="646"/>
                      <a:pt x="28" y="673"/>
                    </a:cubicBezTo>
                    <a:cubicBezTo>
                      <a:pt x="42" y="687"/>
                      <a:pt x="63" y="694"/>
                      <a:pt x="85" y="694"/>
                    </a:cubicBezTo>
                    <a:cubicBezTo>
                      <a:pt x="108" y="694"/>
                      <a:pt x="132" y="687"/>
                      <a:pt x="153" y="673"/>
                    </a:cubicBezTo>
                    <a:cubicBezTo>
                      <a:pt x="236" y="590"/>
                      <a:pt x="292" y="507"/>
                      <a:pt x="347" y="396"/>
                    </a:cubicBezTo>
                    <a:cubicBezTo>
                      <a:pt x="389" y="299"/>
                      <a:pt x="431" y="202"/>
                      <a:pt x="444" y="91"/>
                    </a:cubicBezTo>
                    <a:cubicBezTo>
                      <a:pt x="444" y="63"/>
                      <a:pt x="431" y="35"/>
                      <a:pt x="417" y="21"/>
                    </a:cubicBezTo>
                    <a:cubicBezTo>
                      <a:pt x="403" y="8"/>
                      <a:pt x="382" y="1"/>
                      <a:pt x="3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21"/>
              <p:cNvSpPr/>
              <p:nvPr/>
            </p:nvSpPr>
            <p:spPr>
              <a:xfrm>
                <a:off x="4235714" y="1310499"/>
                <a:ext cx="20920" cy="21658"/>
              </a:xfrm>
              <a:custGeom>
                <a:avLst/>
                <a:gdLst/>
                <a:ahLst/>
                <a:cxnLst/>
                <a:rect l="l" t="t" r="r" b="b"/>
                <a:pathLst>
                  <a:path w="681" h="705" extrusionOk="0">
                    <a:moveTo>
                      <a:pt x="98" y="0"/>
                    </a:moveTo>
                    <a:cubicBezTo>
                      <a:pt x="84" y="0"/>
                      <a:pt x="70" y="4"/>
                      <a:pt x="56" y="10"/>
                    </a:cubicBezTo>
                    <a:cubicBezTo>
                      <a:pt x="15" y="24"/>
                      <a:pt x="1" y="80"/>
                      <a:pt x="15" y="121"/>
                    </a:cubicBezTo>
                    <a:cubicBezTo>
                      <a:pt x="70" y="232"/>
                      <a:pt x="153" y="343"/>
                      <a:pt x="237" y="440"/>
                    </a:cubicBezTo>
                    <a:cubicBezTo>
                      <a:pt x="320" y="551"/>
                      <a:pt x="417" y="635"/>
                      <a:pt x="528" y="704"/>
                    </a:cubicBezTo>
                    <a:lnTo>
                      <a:pt x="611" y="704"/>
                    </a:lnTo>
                    <a:cubicBezTo>
                      <a:pt x="653" y="676"/>
                      <a:pt x="681" y="621"/>
                      <a:pt x="653" y="579"/>
                    </a:cubicBezTo>
                    <a:cubicBezTo>
                      <a:pt x="597" y="468"/>
                      <a:pt x="528" y="357"/>
                      <a:pt x="431" y="260"/>
                    </a:cubicBezTo>
                    <a:cubicBezTo>
                      <a:pt x="348" y="163"/>
                      <a:pt x="251" y="80"/>
                      <a:pt x="140" y="10"/>
                    </a:cubicBezTo>
                    <a:cubicBezTo>
                      <a:pt x="126" y="4"/>
                      <a:pt x="112" y="0"/>
                      <a:pt x="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21"/>
              <p:cNvSpPr/>
              <p:nvPr/>
            </p:nvSpPr>
            <p:spPr>
              <a:xfrm>
                <a:off x="3996220" y="1308226"/>
                <a:ext cx="18340" cy="21381"/>
              </a:xfrm>
              <a:custGeom>
                <a:avLst/>
                <a:gdLst/>
                <a:ahLst/>
                <a:cxnLst/>
                <a:rect l="l" t="t" r="r" b="b"/>
                <a:pathLst>
                  <a:path w="597" h="696" extrusionOk="0">
                    <a:moveTo>
                      <a:pt x="523" y="1"/>
                    </a:moveTo>
                    <a:cubicBezTo>
                      <a:pt x="509" y="1"/>
                      <a:pt x="496" y="5"/>
                      <a:pt x="486" y="15"/>
                    </a:cubicBezTo>
                    <a:cubicBezTo>
                      <a:pt x="375" y="84"/>
                      <a:pt x="278" y="154"/>
                      <a:pt x="208" y="251"/>
                    </a:cubicBezTo>
                    <a:cubicBezTo>
                      <a:pt x="125" y="348"/>
                      <a:pt x="56" y="459"/>
                      <a:pt x="14" y="570"/>
                    </a:cubicBezTo>
                    <a:cubicBezTo>
                      <a:pt x="0" y="598"/>
                      <a:pt x="0" y="625"/>
                      <a:pt x="14" y="653"/>
                    </a:cubicBezTo>
                    <a:cubicBezTo>
                      <a:pt x="32" y="680"/>
                      <a:pt x="62" y="695"/>
                      <a:pt x="92" y="695"/>
                    </a:cubicBezTo>
                    <a:cubicBezTo>
                      <a:pt x="108" y="695"/>
                      <a:pt x="124" y="691"/>
                      <a:pt x="139" y="681"/>
                    </a:cubicBezTo>
                    <a:cubicBezTo>
                      <a:pt x="236" y="612"/>
                      <a:pt x="333" y="528"/>
                      <a:pt x="403" y="431"/>
                    </a:cubicBezTo>
                    <a:cubicBezTo>
                      <a:pt x="486" y="334"/>
                      <a:pt x="555" y="223"/>
                      <a:pt x="597" y="112"/>
                    </a:cubicBezTo>
                    <a:cubicBezTo>
                      <a:pt x="597" y="84"/>
                      <a:pt x="597" y="57"/>
                      <a:pt x="597" y="43"/>
                    </a:cubicBezTo>
                    <a:cubicBezTo>
                      <a:pt x="579" y="16"/>
                      <a:pt x="550" y="1"/>
                      <a:pt x="52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21"/>
              <p:cNvSpPr/>
              <p:nvPr/>
            </p:nvSpPr>
            <p:spPr>
              <a:xfrm>
                <a:off x="3770301" y="2121614"/>
                <a:ext cx="699021" cy="448436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06" name="Google Shape;706;p21"/>
            <p:cNvSpPr/>
            <p:nvPr/>
          </p:nvSpPr>
          <p:spPr>
            <a:xfrm>
              <a:off x="888095" y="4795710"/>
              <a:ext cx="42670" cy="297923"/>
            </a:xfrm>
            <a:custGeom>
              <a:avLst/>
              <a:gdLst/>
              <a:ahLst/>
              <a:cxnLst/>
              <a:rect l="l" t="t" r="r" b="b"/>
              <a:pathLst>
                <a:path w="1389" h="9698" extrusionOk="0">
                  <a:moveTo>
                    <a:pt x="1208" y="0"/>
                  </a:moveTo>
                  <a:cubicBezTo>
                    <a:pt x="972" y="777"/>
                    <a:pt x="792" y="1568"/>
                    <a:pt x="625" y="2373"/>
                  </a:cubicBezTo>
                  <a:cubicBezTo>
                    <a:pt x="459" y="3191"/>
                    <a:pt x="334" y="3996"/>
                    <a:pt x="237" y="4800"/>
                  </a:cubicBezTo>
                  <a:cubicBezTo>
                    <a:pt x="139" y="5619"/>
                    <a:pt x="84" y="6437"/>
                    <a:pt x="42" y="7256"/>
                  </a:cubicBezTo>
                  <a:cubicBezTo>
                    <a:pt x="1" y="8061"/>
                    <a:pt x="1" y="8879"/>
                    <a:pt x="42" y="9697"/>
                  </a:cubicBezTo>
                  <a:lnTo>
                    <a:pt x="264" y="9697"/>
                  </a:lnTo>
                  <a:cubicBezTo>
                    <a:pt x="278" y="8893"/>
                    <a:pt x="306" y="8074"/>
                    <a:pt x="361" y="7270"/>
                  </a:cubicBezTo>
                  <a:cubicBezTo>
                    <a:pt x="403" y="6465"/>
                    <a:pt x="486" y="5661"/>
                    <a:pt x="570" y="4856"/>
                  </a:cubicBezTo>
                  <a:cubicBezTo>
                    <a:pt x="667" y="4051"/>
                    <a:pt x="792" y="3247"/>
                    <a:pt x="916" y="2442"/>
                  </a:cubicBezTo>
                  <a:cubicBezTo>
                    <a:pt x="1055" y="1651"/>
                    <a:pt x="1222" y="847"/>
                    <a:pt x="1388" y="56"/>
                  </a:cubicBezTo>
                  <a:lnTo>
                    <a:pt x="12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1"/>
            <p:cNvSpPr/>
            <p:nvPr/>
          </p:nvSpPr>
          <p:spPr>
            <a:xfrm rot="-1173075">
              <a:off x="600964" y="4845587"/>
              <a:ext cx="42668" cy="297910"/>
            </a:xfrm>
            <a:custGeom>
              <a:avLst/>
              <a:gdLst/>
              <a:ahLst/>
              <a:cxnLst/>
              <a:rect l="l" t="t" r="r" b="b"/>
              <a:pathLst>
                <a:path w="1389" h="9698" extrusionOk="0">
                  <a:moveTo>
                    <a:pt x="1208" y="0"/>
                  </a:moveTo>
                  <a:cubicBezTo>
                    <a:pt x="972" y="777"/>
                    <a:pt x="792" y="1568"/>
                    <a:pt x="625" y="2373"/>
                  </a:cubicBezTo>
                  <a:cubicBezTo>
                    <a:pt x="459" y="3191"/>
                    <a:pt x="334" y="3996"/>
                    <a:pt x="237" y="4800"/>
                  </a:cubicBezTo>
                  <a:cubicBezTo>
                    <a:pt x="139" y="5619"/>
                    <a:pt x="84" y="6437"/>
                    <a:pt x="42" y="7256"/>
                  </a:cubicBezTo>
                  <a:cubicBezTo>
                    <a:pt x="1" y="8061"/>
                    <a:pt x="1" y="8879"/>
                    <a:pt x="42" y="9697"/>
                  </a:cubicBezTo>
                  <a:lnTo>
                    <a:pt x="264" y="9697"/>
                  </a:lnTo>
                  <a:cubicBezTo>
                    <a:pt x="278" y="8893"/>
                    <a:pt x="306" y="8074"/>
                    <a:pt x="361" y="7270"/>
                  </a:cubicBezTo>
                  <a:cubicBezTo>
                    <a:pt x="403" y="6465"/>
                    <a:pt x="486" y="5661"/>
                    <a:pt x="570" y="4856"/>
                  </a:cubicBezTo>
                  <a:cubicBezTo>
                    <a:pt x="667" y="4051"/>
                    <a:pt x="792" y="3247"/>
                    <a:pt x="916" y="2442"/>
                  </a:cubicBezTo>
                  <a:cubicBezTo>
                    <a:pt x="1055" y="1651"/>
                    <a:pt x="1222" y="847"/>
                    <a:pt x="1388" y="56"/>
                  </a:cubicBezTo>
                  <a:lnTo>
                    <a:pt x="12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1"/>
            <p:cNvSpPr/>
            <p:nvPr/>
          </p:nvSpPr>
          <p:spPr>
            <a:xfrm rot="-1854659">
              <a:off x="379486" y="4845589"/>
              <a:ext cx="42667" cy="297903"/>
            </a:xfrm>
            <a:custGeom>
              <a:avLst/>
              <a:gdLst/>
              <a:ahLst/>
              <a:cxnLst/>
              <a:rect l="l" t="t" r="r" b="b"/>
              <a:pathLst>
                <a:path w="1389" h="9698" extrusionOk="0">
                  <a:moveTo>
                    <a:pt x="1208" y="0"/>
                  </a:moveTo>
                  <a:cubicBezTo>
                    <a:pt x="972" y="777"/>
                    <a:pt x="792" y="1568"/>
                    <a:pt x="625" y="2373"/>
                  </a:cubicBezTo>
                  <a:cubicBezTo>
                    <a:pt x="459" y="3191"/>
                    <a:pt x="334" y="3996"/>
                    <a:pt x="237" y="4800"/>
                  </a:cubicBezTo>
                  <a:cubicBezTo>
                    <a:pt x="139" y="5619"/>
                    <a:pt x="84" y="6437"/>
                    <a:pt x="42" y="7256"/>
                  </a:cubicBezTo>
                  <a:cubicBezTo>
                    <a:pt x="1" y="8061"/>
                    <a:pt x="1" y="8879"/>
                    <a:pt x="42" y="9697"/>
                  </a:cubicBezTo>
                  <a:lnTo>
                    <a:pt x="264" y="9697"/>
                  </a:lnTo>
                  <a:cubicBezTo>
                    <a:pt x="278" y="8893"/>
                    <a:pt x="306" y="8074"/>
                    <a:pt x="361" y="7270"/>
                  </a:cubicBezTo>
                  <a:cubicBezTo>
                    <a:pt x="403" y="6465"/>
                    <a:pt x="486" y="5661"/>
                    <a:pt x="570" y="4856"/>
                  </a:cubicBezTo>
                  <a:cubicBezTo>
                    <a:pt x="667" y="4051"/>
                    <a:pt x="792" y="3247"/>
                    <a:pt x="916" y="2442"/>
                  </a:cubicBezTo>
                  <a:cubicBezTo>
                    <a:pt x="1055" y="1651"/>
                    <a:pt x="1222" y="847"/>
                    <a:pt x="1388" y="56"/>
                  </a:cubicBezTo>
                  <a:lnTo>
                    <a:pt x="12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9" name="Google Shape;709;p21"/>
          <p:cNvGrpSpPr/>
          <p:nvPr/>
        </p:nvGrpSpPr>
        <p:grpSpPr>
          <a:xfrm>
            <a:off x="-642468" y="4499837"/>
            <a:ext cx="1771504" cy="2358169"/>
            <a:chOff x="5572187" y="919157"/>
            <a:chExt cx="764590" cy="1017856"/>
          </a:xfrm>
        </p:grpSpPr>
        <p:sp>
          <p:nvSpPr>
            <p:cNvPr id="710" name="Google Shape;710;p21"/>
            <p:cNvSpPr/>
            <p:nvPr/>
          </p:nvSpPr>
          <p:spPr>
            <a:xfrm>
              <a:off x="5577747" y="1275632"/>
              <a:ext cx="84388" cy="69059"/>
            </a:xfrm>
            <a:custGeom>
              <a:avLst/>
              <a:gdLst/>
              <a:ahLst/>
              <a:cxnLst/>
              <a:rect l="l" t="t" r="r" b="b"/>
              <a:pathLst>
                <a:path w="2747" h="2248" extrusionOk="0">
                  <a:moveTo>
                    <a:pt x="1512" y="0"/>
                  </a:moveTo>
                  <a:cubicBezTo>
                    <a:pt x="1365" y="0"/>
                    <a:pt x="1235" y="66"/>
                    <a:pt x="1179" y="230"/>
                  </a:cubicBezTo>
                  <a:cubicBezTo>
                    <a:pt x="1165" y="299"/>
                    <a:pt x="1138" y="369"/>
                    <a:pt x="1110" y="424"/>
                  </a:cubicBezTo>
                  <a:cubicBezTo>
                    <a:pt x="1082" y="493"/>
                    <a:pt x="1013" y="521"/>
                    <a:pt x="929" y="521"/>
                  </a:cubicBezTo>
                  <a:cubicBezTo>
                    <a:pt x="902" y="493"/>
                    <a:pt x="860" y="480"/>
                    <a:pt x="819" y="452"/>
                  </a:cubicBezTo>
                  <a:cubicBezTo>
                    <a:pt x="796" y="446"/>
                    <a:pt x="773" y="443"/>
                    <a:pt x="751" y="443"/>
                  </a:cubicBezTo>
                  <a:cubicBezTo>
                    <a:pt x="664" y="443"/>
                    <a:pt x="582" y="486"/>
                    <a:pt x="527" y="563"/>
                  </a:cubicBezTo>
                  <a:cubicBezTo>
                    <a:pt x="472" y="660"/>
                    <a:pt x="444" y="771"/>
                    <a:pt x="444" y="882"/>
                  </a:cubicBezTo>
                  <a:cubicBezTo>
                    <a:pt x="444" y="798"/>
                    <a:pt x="350" y="745"/>
                    <a:pt x="258" y="745"/>
                  </a:cubicBezTo>
                  <a:cubicBezTo>
                    <a:pt x="214" y="745"/>
                    <a:pt x="170" y="758"/>
                    <a:pt x="139" y="785"/>
                  </a:cubicBezTo>
                  <a:cubicBezTo>
                    <a:pt x="42" y="882"/>
                    <a:pt x="0" y="1021"/>
                    <a:pt x="42" y="1145"/>
                  </a:cubicBezTo>
                  <a:cubicBezTo>
                    <a:pt x="56" y="1395"/>
                    <a:pt x="166" y="1617"/>
                    <a:pt x="333" y="1797"/>
                  </a:cubicBezTo>
                  <a:cubicBezTo>
                    <a:pt x="624" y="2061"/>
                    <a:pt x="985" y="2214"/>
                    <a:pt x="1373" y="2241"/>
                  </a:cubicBezTo>
                  <a:cubicBezTo>
                    <a:pt x="1415" y="2245"/>
                    <a:pt x="1455" y="2247"/>
                    <a:pt x="1494" y="2247"/>
                  </a:cubicBezTo>
                  <a:cubicBezTo>
                    <a:pt x="2144" y="2247"/>
                    <a:pt x="2548" y="1719"/>
                    <a:pt x="2705" y="1118"/>
                  </a:cubicBezTo>
                  <a:cubicBezTo>
                    <a:pt x="2747" y="1007"/>
                    <a:pt x="2733" y="882"/>
                    <a:pt x="2677" y="771"/>
                  </a:cubicBezTo>
                  <a:cubicBezTo>
                    <a:pt x="2618" y="686"/>
                    <a:pt x="2525" y="656"/>
                    <a:pt x="2421" y="656"/>
                  </a:cubicBezTo>
                  <a:cubicBezTo>
                    <a:pt x="2306" y="656"/>
                    <a:pt x="2177" y="693"/>
                    <a:pt x="2067" y="729"/>
                  </a:cubicBezTo>
                  <a:cubicBezTo>
                    <a:pt x="2344" y="403"/>
                    <a:pt x="1875" y="0"/>
                    <a:pt x="15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1"/>
            <p:cNvSpPr/>
            <p:nvPr/>
          </p:nvSpPr>
          <p:spPr>
            <a:xfrm>
              <a:off x="5591787" y="1290131"/>
              <a:ext cx="56709" cy="47708"/>
            </a:xfrm>
            <a:custGeom>
              <a:avLst/>
              <a:gdLst/>
              <a:ahLst/>
              <a:cxnLst/>
              <a:rect l="l" t="t" r="r" b="b"/>
              <a:pathLst>
                <a:path w="1846" h="1553" extrusionOk="0">
                  <a:moveTo>
                    <a:pt x="1078" y="0"/>
                  </a:moveTo>
                  <a:cubicBezTo>
                    <a:pt x="966" y="0"/>
                    <a:pt x="853" y="55"/>
                    <a:pt x="778" y="188"/>
                  </a:cubicBezTo>
                  <a:cubicBezTo>
                    <a:pt x="778" y="230"/>
                    <a:pt x="750" y="271"/>
                    <a:pt x="736" y="313"/>
                  </a:cubicBezTo>
                  <a:cubicBezTo>
                    <a:pt x="725" y="347"/>
                    <a:pt x="685" y="372"/>
                    <a:pt x="648" y="372"/>
                  </a:cubicBezTo>
                  <a:cubicBezTo>
                    <a:pt x="640" y="372"/>
                    <a:pt x="632" y="371"/>
                    <a:pt x="625" y="368"/>
                  </a:cubicBezTo>
                  <a:cubicBezTo>
                    <a:pt x="597" y="368"/>
                    <a:pt x="570" y="354"/>
                    <a:pt x="556" y="340"/>
                  </a:cubicBezTo>
                  <a:cubicBezTo>
                    <a:pt x="534" y="333"/>
                    <a:pt x="513" y="330"/>
                    <a:pt x="492" y="330"/>
                  </a:cubicBezTo>
                  <a:cubicBezTo>
                    <a:pt x="432" y="330"/>
                    <a:pt x="378" y="358"/>
                    <a:pt x="348" y="410"/>
                  </a:cubicBezTo>
                  <a:cubicBezTo>
                    <a:pt x="320" y="465"/>
                    <a:pt x="292" y="549"/>
                    <a:pt x="292" y="618"/>
                  </a:cubicBezTo>
                  <a:cubicBezTo>
                    <a:pt x="292" y="564"/>
                    <a:pt x="234" y="534"/>
                    <a:pt x="175" y="534"/>
                  </a:cubicBezTo>
                  <a:cubicBezTo>
                    <a:pt x="142" y="534"/>
                    <a:pt x="109" y="543"/>
                    <a:pt x="84" y="562"/>
                  </a:cubicBezTo>
                  <a:cubicBezTo>
                    <a:pt x="29" y="618"/>
                    <a:pt x="1" y="715"/>
                    <a:pt x="15" y="798"/>
                  </a:cubicBezTo>
                  <a:cubicBezTo>
                    <a:pt x="29" y="965"/>
                    <a:pt x="112" y="1117"/>
                    <a:pt x="223" y="1242"/>
                  </a:cubicBezTo>
                  <a:cubicBezTo>
                    <a:pt x="417" y="1423"/>
                    <a:pt x="667" y="1520"/>
                    <a:pt x="930" y="1547"/>
                  </a:cubicBezTo>
                  <a:cubicBezTo>
                    <a:pt x="963" y="1551"/>
                    <a:pt x="994" y="1553"/>
                    <a:pt x="1024" y="1553"/>
                  </a:cubicBezTo>
                  <a:cubicBezTo>
                    <a:pt x="1454" y="1553"/>
                    <a:pt x="1715" y="1199"/>
                    <a:pt x="1818" y="784"/>
                  </a:cubicBezTo>
                  <a:cubicBezTo>
                    <a:pt x="1846" y="715"/>
                    <a:pt x="1846" y="632"/>
                    <a:pt x="1804" y="549"/>
                  </a:cubicBezTo>
                  <a:cubicBezTo>
                    <a:pt x="1767" y="493"/>
                    <a:pt x="1708" y="473"/>
                    <a:pt x="1642" y="473"/>
                  </a:cubicBezTo>
                  <a:cubicBezTo>
                    <a:pt x="1559" y="473"/>
                    <a:pt x="1465" y="504"/>
                    <a:pt x="1388" y="535"/>
                  </a:cubicBezTo>
                  <a:cubicBezTo>
                    <a:pt x="1549" y="251"/>
                    <a:pt x="1317" y="0"/>
                    <a:pt x="10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1"/>
            <p:cNvSpPr/>
            <p:nvPr/>
          </p:nvSpPr>
          <p:spPr>
            <a:xfrm>
              <a:off x="6239149" y="1065077"/>
              <a:ext cx="83988" cy="69089"/>
            </a:xfrm>
            <a:custGeom>
              <a:avLst/>
              <a:gdLst/>
              <a:ahLst/>
              <a:cxnLst/>
              <a:rect l="l" t="t" r="r" b="b"/>
              <a:pathLst>
                <a:path w="2734" h="2249" extrusionOk="0">
                  <a:moveTo>
                    <a:pt x="1229" y="1"/>
                  </a:moveTo>
                  <a:cubicBezTo>
                    <a:pt x="864" y="1"/>
                    <a:pt x="400" y="404"/>
                    <a:pt x="666" y="730"/>
                  </a:cubicBezTo>
                  <a:cubicBezTo>
                    <a:pt x="559" y="694"/>
                    <a:pt x="434" y="662"/>
                    <a:pt x="320" y="662"/>
                  </a:cubicBezTo>
                  <a:cubicBezTo>
                    <a:pt x="213" y="662"/>
                    <a:pt x="117" y="691"/>
                    <a:pt x="56" y="772"/>
                  </a:cubicBezTo>
                  <a:cubicBezTo>
                    <a:pt x="0" y="883"/>
                    <a:pt x="0" y="1008"/>
                    <a:pt x="42" y="1119"/>
                  </a:cubicBezTo>
                  <a:cubicBezTo>
                    <a:pt x="186" y="1720"/>
                    <a:pt x="589" y="2248"/>
                    <a:pt x="1239" y="2248"/>
                  </a:cubicBezTo>
                  <a:cubicBezTo>
                    <a:pt x="1279" y="2248"/>
                    <a:pt x="1319" y="2246"/>
                    <a:pt x="1360" y="2242"/>
                  </a:cubicBezTo>
                  <a:cubicBezTo>
                    <a:pt x="1748" y="2215"/>
                    <a:pt x="2109" y="2062"/>
                    <a:pt x="2400" y="1798"/>
                  </a:cubicBezTo>
                  <a:cubicBezTo>
                    <a:pt x="2567" y="1618"/>
                    <a:pt x="2678" y="1396"/>
                    <a:pt x="2706" y="1160"/>
                  </a:cubicBezTo>
                  <a:cubicBezTo>
                    <a:pt x="2733" y="1021"/>
                    <a:pt x="2692" y="883"/>
                    <a:pt x="2595" y="786"/>
                  </a:cubicBezTo>
                  <a:cubicBezTo>
                    <a:pt x="2563" y="763"/>
                    <a:pt x="2521" y="752"/>
                    <a:pt x="2479" y="752"/>
                  </a:cubicBezTo>
                  <a:cubicBezTo>
                    <a:pt x="2392" y="752"/>
                    <a:pt x="2303" y="799"/>
                    <a:pt x="2303" y="883"/>
                  </a:cubicBezTo>
                  <a:cubicBezTo>
                    <a:pt x="2289" y="772"/>
                    <a:pt x="2262" y="661"/>
                    <a:pt x="2206" y="564"/>
                  </a:cubicBezTo>
                  <a:cubicBezTo>
                    <a:pt x="2162" y="486"/>
                    <a:pt x="2074" y="444"/>
                    <a:pt x="1984" y="444"/>
                  </a:cubicBezTo>
                  <a:cubicBezTo>
                    <a:pt x="1961" y="444"/>
                    <a:pt x="1938" y="447"/>
                    <a:pt x="1915" y="453"/>
                  </a:cubicBezTo>
                  <a:cubicBezTo>
                    <a:pt x="1873" y="480"/>
                    <a:pt x="1846" y="508"/>
                    <a:pt x="1804" y="522"/>
                  </a:cubicBezTo>
                  <a:cubicBezTo>
                    <a:pt x="1735" y="522"/>
                    <a:pt x="1665" y="494"/>
                    <a:pt x="1624" y="425"/>
                  </a:cubicBezTo>
                  <a:cubicBezTo>
                    <a:pt x="1596" y="369"/>
                    <a:pt x="1582" y="300"/>
                    <a:pt x="1568" y="231"/>
                  </a:cubicBezTo>
                  <a:cubicBezTo>
                    <a:pt x="1508" y="67"/>
                    <a:pt x="1377" y="1"/>
                    <a:pt x="12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1"/>
            <p:cNvSpPr/>
            <p:nvPr/>
          </p:nvSpPr>
          <p:spPr>
            <a:xfrm>
              <a:off x="6252359" y="1079577"/>
              <a:ext cx="56709" cy="47401"/>
            </a:xfrm>
            <a:custGeom>
              <a:avLst/>
              <a:gdLst/>
              <a:ahLst/>
              <a:cxnLst/>
              <a:rect l="l" t="t" r="r" b="b"/>
              <a:pathLst>
                <a:path w="1846" h="1543" extrusionOk="0">
                  <a:moveTo>
                    <a:pt x="764" y="1"/>
                  </a:moveTo>
                  <a:cubicBezTo>
                    <a:pt x="530" y="1"/>
                    <a:pt x="298" y="252"/>
                    <a:pt x="458" y="536"/>
                  </a:cubicBezTo>
                  <a:cubicBezTo>
                    <a:pt x="383" y="506"/>
                    <a:pt x="292" y="480"/>
                    <a:pt x="211" y="480"/>
                  </a:cubicBezTo>
                  <a:cubicBezTo>
                    <a:pt x="142" y="480"/>
                    <a:pt x="80" y="498"/>
                    <a:pt x="42" y="549"/>
                  </a:cubicBezTo>
                  <a:cubicBezTo>
                    <a:pt x="1" y="633"/>
                    <a:pt x="1" y="716"/>
                    <a:pt x="28" y="785"/>
                  </a:cubicBezTo>
                  <a:cubicBezTo>
                    <a:pt x="130" y="1193"/>
                    <a:pt x="396" y="1543"/>
                    <a:pt x="805" y="1543"/>
                  </a:cubicBezTo>
                  <a:cubicBezTo>
                    <a:pt x="841" y="1543"/>
                    <a:pt x="878" y="1540"/>
                    <a:pt x="916" y="1534"/>
                  </a:cubicBezTo>
                  <a:cubicBezTo>
                    <a:pt x="1180" y="1521"/>
                    <a:pt x="1429" y="1423"/>
                    <a:pt x="1624" y="1243"/>
                  </a:cubicBezTo>
                  <a:cubicBezTo>
                    <a:pt x="1735" y="1118"/>
                    <a:pt x="1804" y="966"/>
                    <a:pt x="1832" y="799"/>
                  </a:cubicBezTo>
                  <a:cubicBezTo>
                    <a:pt x="1846" y="716"/>
                    <a:pt x="1818" y="619"/>
                    <a:pt x="1762" y="563"/>
                  </a:cubicBezTo>
                  <a:cubicBezTo>
                    <a:pt x="1738" y="539"/>
                    <a:pt x="1705" y="528"/>
                    <a:pt x="1673" y="528"/>
                  </a:cubicBezTo>
                  <a:cubicBezTo>
                    <a:pt x="1613" y="528"/>
                    <a:pt x="1554" y="565"/>
                    <a:pt x="1554" y="619"/>
                  </a:cubicBezTo>
                  <a:cubicBezTo>
                    <a:pt x="1554" y="549"/>
                    <a:pt x="1527" y="466"/>
                    <a:pt x="1499" y="411"/>
                  </a:cubicBezTo>
                  <a:cubicBezTo>
                    <a:pt x="1453" y="353"/>
                    <a:pt x="1397" y="324"/>
                    <a:pt x="1331" y="324"/>
                  </a:cubicBezTo>
                  <a:cubicBezTo>
                    <a:pt x="1318" y="324"/>
                    <a:pt x="1305" y="325"/>
                    <a:pt x="1291" y="328"/>
                  </a:cubicBezTo>
                  <a:cubicBezTo>
                    <a:pt x="1263" y="355"/>
                    <a:pt x="1249" y="369"/>
                    <a:pt x="1221" y="369"/>
                  </a:cubicBezTo>
                  <a:cubicBezTo>
                    <a:pt x="1211" y="372"/>
                    <a:pt x="1202" y="373"/>
                    <a:pt x="1193" y="373"/>
                  </a:cubicBezTo>
                  <a:cubicBezTo>
                    <a:pt x="1152" y="373"/>
                    <a:pt x="1122" y="348"/>
                    <a:pt x="1110" y="314"/>
                  </a:cubicBezTo>
                  <a:cubicBezTo>
                    <a:pt x="1083" y="272"/>
                    <a:pt x="1069" y="230"/>
                    <a:pt x="1055" y="189"/>
                  </a:cubicBezTo>
                  <a:cubicBezTo>
                    <a:pt x="984" y="56"/>
                    <a:pt x="874" y="1"/>
                    <a:pt x="7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1"/>
            <p:cNvSpPr/>
            <p:nvPr/>
          </p:nvSpPr>
          <p:spPr>
            <a:xfrm>
              <a:off x="5886268" y="919157"/>
              <a:ext cx="138977" cy="120637"/>
            </a:xfrm>
            <a:custGeom>
              <a:avLst/>
              <a:gdLst/>
              <a:ahLst/>
              <a:cxnLst/>
              <a:rect l="l" t="t" r="r" b="b"/>
              <a:pathLst>
                <a:path w="4524" h="3927" extrusionOk="0">
                  <a:moveTo>
                    <a:pt x="1773" y="0"/>
                  </a:moveTo>
                  <a:cubicBezTo>
                    <a:pt x="1628" y="0"/>
                    <a:pt x="1482" y="36"/>
                    <a:pt x="1347" y="111"/>
                  </a:cubicBezTo>
                  <a:cubicBezTo>
                    <a:pt x="875" y="375"/>
                    <a:pt x="750" y="1013"/>
                    <a:pt x="1111" y="1429"/>
                  </a:cubicBezTo>
                  <a:cubicBezTo>
                    <a:pt x="936" y="1357"/>
                    <a:pt x="724" y="1295"/>
                    <a:pt x="533" y="1295"/>
                  </a:cubicBezTo>
                  <a:cubicBezTo>
                    <a:pt x="360" y="1295"/>
                    <a:pt x="204" y="1346"/>
                    <a:pt x="112" y="1485"/>
                  </a:cubicBezTo>
                  <a:cubicBezTo>
                    <a:pt x="15" y="1665"/>
                    <a:pt x="1" y="1873"/>
                    <a:pt x="70" y="2067"/>
                  </a:cubicBezTo>
                  <a:cubicBezTo>
                    <a:pt x="316" y="3051"/>
                    <a:pt x="973" y="3926"/>
                    <a:pt x="2017" y="3926"/>
                  </a:cubicBezTo>
                  <a:cubicBezTo>
                    <a:pt x="2092" y="3926"/>
                    <a:pt x="2169" y="3922"/>
                    <a:pt x="2248" y="3913"/>
                  </a:cubicBezTo>
                  <a:cubicBezTo>
                    <a:pt x="2873" y="3843"/>
                    <a:pt x="3538" y="3649"/>
                    <a:pt x="3982" y="3177"/>
                  </a:cubicBezTo>
                  <a:cubicBezTo>
                    <a:pt x="4260" y="2886"/>
                    <a:pt x="4426" y="2511"/>
                    <a:pt x="4468" y="2123"/>
                  </a:cubicBezTo>
                  <a:cubicBezTo>
                    <a:pt x="4523" y="1901"/>
                    <a:pt x="4454" y="1665"/>
                    <a:pt x="4301" y="1513"/>
                  </a:cubicBezTo>
                  <a:cubicBezTo>
                    <a:pt x="4246" y="1466"/>
                    <a:pt x="4172" y="1445"/>
                    <a:pt x="4098" y="1445"/>
                  </a:cubicBezTo>
                  <a:cubicBezTo>
                    <a:pt x="3950" y="1445"/>
                    <a:pt x="3802" y="1531"/>
                    <a:pt x="3802" y="1679"/>
                  </a:cubicBezTo>
                  <a:cubicBezTo>
                    <a:pt x="3788" y="1485"/>
                    <a:pt x="3733" y="1304"/>
                    <a:pt x="3649" y="1138"/>
                  </a:cubicBezTo>
                  <a:cubicBezTo>
                    <a:pt x="3578" y="1015"/>
                    <a:pt x="3445" y="945"/>
                    <a:pt x="3308" y="945"/>
                  </a:cubicBezTo>
                  <a:cubicBezTo>
                    <a:pt x="3260" y="945"/>
                    <a:pt x="3211" y="953"/>
                    <a:pt x="3164" y="972"/>
                  </a:cubicBezTo>
                  <a:cubicBezTo>
                    <a:pt x="3108" y="999"/>
                    <a:pt x="3039" y="1041"/>
                    <a:pt x="2970" y="1069"/>
                  </a:cubicBezTo>
                  <a:cubicBezTo>
                    <a:pt x="2960" y="1070"/>
                    <a:pt x="2951" y="1070"/>
                    <a:pt x="2941" y="1070"/>
                  </a:cubicBezTo>
                  <a:cubicBezTo>
                    <a:pt x="2840" y="1070"/>
                    <a:pt x="2744" y="1005"/>
                    <a:pt x="2706" y="916"/>
                  </a:cubicBezTo>
                  <a:cubicBezTo>
                    <a:pt x="2664" y="805"/>
                    <a:pt x="2623" y="708"/>
                    <a:pt x="2595" y="597"/>
                  </a:cubicBezTo>
                  <a:cubicBezTo>
                    <a:pt x="2476" y="221"/>
                    <a:pt x="2132" y="0"/>
                    <a:pt x="1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1"/>
            <p:cNvSpPr/>
            <p:nvPr/>
          </p:nvSpPr>
          <p:spPr>
            <a:xfrm>
              <a:off x="5908448" y="947327"/>
              <a:ext cx="94218" cy="81623"/>
            </a:xfrm>
            <a:custGeom>
              <a:avLst/>
              <a:gdLst/>
              <a:ahLst/>
              <a:cxnLst/>
              <a:rect l="l" t="t" r="r" b="b"/>
              <a:pathLst>
                <a:path w="3067" h="2657" extrusionOk="0">
                  <a:moveTo>
                    <a:pt x="1207" y="1"/>
                  </a:moveTo>
                  <a:cubicBezTo>
                    <a:pt x="1113" y="1"/>
                    <a:pt x="1018" y="22"/>
                    <a:pt x="930" y="68"/>
                  </a:cubicBezTo>
                  <a:cubicBezTo>
                    <a:pt x="611" y="249"/>
                    <a:pt x="527" y="679"/>
                    <a:pt x="763" y="956"/>
                  </a:cubicBezTo>
                  <a:cubicBezTo>
                    <a:pt x="640" y="906"/>
                    <a:pt x="498" y="862"/>
                    <a:pt x="371" y="862"/>
                  </a:cubicBezTo>
                  <a:cubicBezTo>
                    <a:pt x="254" y="862"/>
                    <a:pt x="150" y="898"/>
                    <a:pt x="83" y="998"/>
                  </a:cubicBezTo>
                  <a:cubicBezTo>
                    <a:pt x="14" y="1123"/>
                    <a:pt x="0" y="1261"/>
                    <a:pt x="56" y="1386"/>
                  </a:cubicBezTo>
                  <a:cubicBezTo>
                    <a:pt x="225" y="2064"/>
                    <a:pt x="676" y="2656"/>
                    <a:pt x="1386" y="2656"/>
                  </a:cubicBezTo>
                  <a:cubicBezTo>
                    <a:pt x="1432" y="2656"/>
                    <a:pt x="1478" y="2654"/>
                    <a:pt x="1526" y="2649"/>
                  </a:cubicBezTo>
                  <a:cubicBezTo>
                    <a:pt x="1956" y="2621"/>
                    <a:pt x="2372" y="2441"/>
                    <a:pt x="2705" y="2149"/>
                  </a:cubicBezTo>
                  <a:cubicBezTo>
                    <a:pt x="2886" y="1955"/>
                    <a:pt x="3011" y="1692"/>
                    <a:pt x="3038" y="1428"/>
                  </a:cubicBezTo>
                  <a:cubicBezTo>
                    <a:pt x="3066" y="1275"/>
                    <a:pt x="3024" y="1123"/>
                    <a:pt x="2927" y="1012"/>
                  </a:cubicBezTo>
                  <a:cubicBezTo>
                    <a:pt x="2885" y="979"/>
                    <a:pt x="2832" y="963"/>
                    <a:pt x="2779" y="963"/>
                  </a:cubicBezTo>
                  <a:cubicBezTo>
                    <a:pt x="2678" y="963"/>
                    <a:pt x="2581" y="1022"/>
                    <a:pt x="2581" y="1123"/>
                  </a:cubicBezTo>
                  <a:cubicBezTo>
                    <a:pt x="2581" y="998"/>
                    <a:pt x="2539" y="873"/>
                    <a:pt x="2483" y="762"/>
                  </a:cubicBezTo>
                  <a:cubicBezTo>
                    <a:pt x="2433" y="681"/>
                    <a:pt x="2345" y="629"/>
                    <a:pt x="2252" y="629"/>
                  </a:cubicBezTo>
                  <a:cubicBezTo>
                    <a:pt x="2218" y="629"/>
                    <a:pt x="2184" y="636"/>
                    <a:pt x="2151" y="651"/>
                  </a:cubicBezTo>
                  <a:cubicBezTo>
                    <a:pt x="2109" y="665"/>
                    <a:pt x="2067" y="693"/>
                    <a:pt x="2026" y="707"/>
                  </a:cubicBezTo>
                  <a:cubicBezTo>
                    <a:pt x="2015" y="708"/>
                    <a:pt x="2004" y="709"/>
                    <a:pt x="1994" y="709"/>
                  </a:cubicBezTo>
                  <a:cubicBezTo>
                    <a:pt x="1925" y="709"/>
                    <a:pt x="1869" y="670"/>
                    <a:pt x="1845" y="609"/>
                  </a:cubicBezTo>
                  <a:cubicBezTo>
                    <a:pt x="1804" y="540"/>
                    <a:pt x="1790" y="471"/>
                    <a:pt x="1762" y="387"/>
                  </a:cubicBezTo>
                  <a:cubicBezTo>
                    <a:pt x="1682" y="147"/>
                    <a:pt x="1450" y="1"/>
                    <a:pt x="12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1"/>
            <p:cNvSpPr/>
            <p:nvPr/>
          </p:nvSpPr>
          <p:spPr>
            <a:xfrm>
              <a:off x="5572187" y="1314155"/>
              <a:ext cx="300073" cy="354079"/>
            </a:xfrm>
            <a:custGeom>
              <a:avLst/>
              <a:gdLst/>
              <a:ahLst/>
              <a:cxnLst/>
              <a:rect l="l" t="t" r="r" b="b"/>
              <a:pathLst>
                <a:path w="9768" h="11526" extrusionOk="0">
                  <a:moveTo>
                    <a:pt x="1687" y="0"/>
                  </a:moveTo>
                  <a:cubicBezTo>
                    <a:pt x="1666" y="0"/>
                    <a:pt x="1645" y="1"/>
                    <a:pt x="1624" y="2"/>
                  </a:cubicBezTo>
                  <a:cubicBezTo>
                    <a:pt x="1097" y="44"/>
                    <a:pt x="722" y="530"/>
                    <a:pt x="514" y="1015"/>
                  </a:cubicBezTo>
                  <a:cubicBezTo>
                    <a:pt x="1" y="2250"/>
                    <a:pt x="167" y="3665"/>
                    <a:pt x="347" y="4997"/>
                  </a:cubicBezTo>
                  <a:cubicBezTo>
                    <a:pt x="472" y="5940"/>
                    <a:pt x="597" y="6883"/>
                    <a:pt x="722" y="7827"/>
                  </a:cubicBezTo>
                  <a:cubicBezTo>
                    <a:pt x="889" y="9006"/>
                    <a:pt x="1124" y="10324"/>
                    <a:pt x="2109" y="11003"/>
                  </a:cubicBezTo>
                  <a:cubicBezTo>
                    <a:pt x="2692" y="11392"/>
                    <a:pt x="3427" y="11475"/>
                    <a:pt x="4135" y="11503"/>
                  </a:cubicBezTo>
                  <a:cubicBezTo>
                    <a:pt x="4387" y="11517"/>
                    <a:pt x="4641" y="11525"/>
                    <a:pt x="4894" y="11525"/>
                  </a:cubicBezTo>
                  <a:cubicBezTo>
                    <a:pt x="5884" y="11525"/>
                    <a:pt x="6872" y="11398"/>
                    <a:pt x="7756" y="10990"/>
                  </a:cubicBezTo>
                  <a:cubicBezTo>
                    <a:pt x="8865" y="10462"/>
                    <a:pt x="9767" y="9353"/>
                    <a:pt x="9753" y="8118"/>
                  </a:cubicBezTo>
                  <a:cubicBezTo>
                    <a:pt x="9734" y="6764"/>
                    <a:pt x="9008" y="6520"/>
                    <a:pt x="8103" y="6520"/>
                  </a:cubicBezTo>
                  <a:cubicBezTo>
                    <a:pt x="7594" y="6520"/>
                    <a:pt x="7028" y="6597"/>
                    <a:pt x="6500" y="6597"/>
                  </a:cubicBezTo>
                  <a:cubicBezTo>
                    <a:pt x="5937" y="6597"/>
                    <a:pt x="5416" y="6510"/>
                    <a:pt x="5050" y="6148"/>
                  </a:cubicBezTo>
                  <a:cubicBezTo>
                    <a:pt x="4579" y="5676"/>
                    <a:pt x="4454" y="4969"/>
                    <a:pt x="4301" y="4331"/>
                  </a:cubicBezTo>
                  <a:cubicBezTo>
                    <a:pt x="4024" y="3193"/>
                    <a:pt x="3594" y="2097"/>
                    <a:pt x="3025" y="1084"/>
                  </a:cubicBezTo>
                  <a:cubicBezTo>
                    <a:pt x="2730" y="562"/>
                    <a:pt x="2280" y="0"/>
                    <a:pt x="16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1"/>
            <p:cNvSpPr/>
            <p:nvPr/>
          </p:nvSpPr>
          <p:spPr>
            <a:xfrm>
              <a:off x="5575597" y="1387514"/>
              <a:ext cx="296663" cy="280750"/>
            </a:xfrm>
            <a:custGeom>
              <a:avLst/>
              <a:gdLst/>
              <a:ahLst/>
              <a:cxnLst/>
              <a:rect l="l" t="t" r="r" b="b"/>
              <a:pathLst>
                <a:path w="9657" h="9139" extrusionOk="0">
                  <a:moveTo>
                    <a:pt x="84" y="1"/>
                  </a:moveTo>
                  <a:lnTo>
                    <a:pt x="84" y="1"/>
                  </a:lnTo>
                  <a:cubicBezTo>
                    <a:pt x="1" y="847"/>
                    <a:pt x="112" y="1735"/>
                    <a:pt x="236" y="2609"/>
                  </a:cubicBezTo>
                  <a:cubicBezTo>
                    <a:pt x="361" y="3538"/>
                    <a:pt x="486" y="4481"/>
                    <a:pt x="611" y="5425"/>
                  </a:cubicBezTo>
                  <a:cubicBezTo>
                    <a:pt x="778" y="6604"/>
                    <a:pt x="1013" y="7936"/>
                    <a:pt x="1998" y="8602"/>
                  </a:cubicBezTo>
                  <a:cubicBezTo>
                    <a:pt x="2581" y="8990"/>
                    <a:pt x="3316" y="9073"/>
                    <a:pt x="4024" y="9115"/>
                  </a:cubicBezTo>
                  <a:cubicBezTo>
                    <a:pt x="4286" y="9130"/>
                    <a:pt x="4550" y="9139"/>
                    <a:pt x="4815" y="9139"/>
                  </a:cubicBezTo>
                  <a:cubicBezTo>
                    <a:pt x="5793" y="9139"/>
                    <a:pt x="6771" y="9014"/>
                    <a:pt x="7645" y="8588"/>
                  </a:cubicBezTo>
                  <a:cubicBezTo>
                    <a:pt x="8754" y="8061"/>
                    <a:pt x="9656" y="6951"/>
                    <a:pt x="9642" y="5730"/>
                  </a:cubicBezTo>
                  <a:lnTo>
                    <a:pt x="9642" y="5730"/>
                  </a:lnTo>
                  <a:lnTo>
                    <a:pt x="8532" y="5980"/>
                  </a:lnTo>
                  <a:cubicBezTo>
                    <a:pt x="7159" y="6846"/>
                    <a:pt x="6006" y="7201"/>
                    <a:pt x="5038" y="7201"/>
                  </a:cubicBezTo>
                  <a:cubicBezTo>
                    <a:pt x="679" y="7201"/>
                    <a:pt x="84" y="2"/>
                    <a:pt x="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1"/>
            <p:cNvSpPr/>
            <p:nvPr/>
          </p:nvSpPr>
          <p:spPr>
            <a:xfrm>
              <a:off x="6016275" y="1106733"/>
              <a:ext cx="320502" cy="361482"/>
            </a:xfrm>
            <a:custGeom>
              <a:avLst/>
              <a:gdLst/>
              <a:ahLst/>
              <a:cxnLst/>
              <a:rect l="l" t="t" r="r" b="b"/>
              <a:pathLst>
                <a:path w="10433" h="11767" extrusionOk="0">
                  <a:moveTo>
                    <a:pt x="8284" y="1"/>
                  </a:moveTo>
                  <a:cubicBezTo>
                    <a:pt x="8167" y="1"/>
                    <a:pt x="8050" y="17"/>
                    <a:pt x="7935" y="54"/>
                  </a:cubicBezTo>
                  <a:cubicBezTo>
                    <a:pt x="7366" y="234"/>
                    <a:pt x="7033" y="817"/>
                    <a:pt x="6756" y="1330"/>
                  </a:cubicBezTo>
                  <a:cubicBezTo>
                    <a:pt x="6492" y="1788"/>
                    <a:pt x="6270" y="2274"/>
                    <a:pt x="6118" y="2773"/>
                  </a:cubicBezTo>
                  <a:cubicBezTo>
                    <a:pt x="5910" y="3508"/>
                    <a:pt x="5924" y="4299"/>
                    <a:pt x="5688" y="5034"/>
                  </a:cubicBezTo>
                  <a:cubicBezTo>
                    <a:pt x="4966" y="7379"/>
                    <a:pt x="0" y="7171"/>
                    <a:pt x="943" y="9917"/>
                  </a:cubicBezTo>
                  <a:cubicBezTo>
                    <a:pt x="1221" y="10777"/>
                    <a:pt x="2081" y="11360"/>
                    <a:pt x="2955" y="11596"/>
                  </a:cubicBezTo>
                  <a:cubicBezTo>
                    <a:pt x="3441" y="11725"/>
                    <a:pt x="3940" y="11767"/>
                    <a:pt x="4442" y="11767"/>
                  </a:cubicBezTo>
                  <a:cubicBezTo>
                    <a:pt x="4856" y="11767"/>
                    <a:pt x="5274" y="11738"/>
                    <a:pt x="5688" y="11707"/>
                  </a:cubicBezTo>
                  <a:cubicBezTo>
                    <a:pt x="6742" y="11638"/>
                    <a:pt x="7880" y="11540"/>
                    <a:pt x="8698" y="10888"/>
                  </a:cubicBezTo>
                  <a:cubicBezTo>
                    <a:pt x="9586" y="10181"/>
                    <a:pt x="9919" y="9016"/>
                    <a:pt x="10099" y="7906"/>
                  </a:cubicBezTo>
                  <a:cubicBezTo>
                    <a:pt x="10405" y="6130"/>
                    <a:pt x="10432" y="4327"/>
                    <a:pt x="10196" y="2551"/>
                  </a:cubicBezTo>
                  <a:cubicBezTo>
                    <a:pt x="10113" y="1913"/>
                    <a:pt x="9975" y="1261"/>
                    <a:pt x="9600" y="734"/>
                  </a:cubicBezTo>
                  <a:cubicBezTo>
                    <a:pt x="9296" y="317"/>
                    <a:pt x="8790" y="1"/>
                    <a:pt x="82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1"/>
            <p:cNvSpPr/>
            <p:nvPr/>
          </p:nvSpPr>
          <p:spPr>
            <a:xfrm>
              <a:off x="6026905" y="1151431"/>
              <a:ext cx="309873" cy="316785"/>
            </a:xfrm>
            <a:custGeom>
              <a:avLst/>
              <a:gdLst/>
              <a:ahLst/>
              <a:cxnLst/>
              <a:rect l="l" t="t" r="r" b="b"/>
              <a:pathLst>
                <a:path w="10087" h="10312" extrusionOk="0">
                  <a:moveTo>
                    <a:pt x="9615" y="0"/>
                  </a:moveTo>
                  <a:cubicBezTo>
                    <a:pt x="9615" y="1568"/>
                    <a:pt x="9615" y="3274"/>
                    <a:pt x="9018" y="4731"/>
                  </a:cubicBezTo>
                  <a:cubicBezTo>
                    <a:pt x="8435" y="6201"/>
                    <a:pt x="7104" y="7477"/>
                    <a:pt x="5522" y="7533"/>
                  </a:cubicBezTo>
                  <a:cubicBezTo>
                    <a:pt x="5469" y="7537"/>
                    <a:pt x="5415" y="7539"/>
                    <a:pt x="5361" y="7539"/>
                  </a:cubicBezTo>
                  <a:cubicBezTo>
                    <a:pt x="5037" y="7539"/>
                    <a:pt x="4708" y="7468"/>
                    <a:pt x="4398" y="7325"/>
                  </a:cubicBezTo>
                  <a:cubicBezTo>
                    <a:pt x="3705" y="7006"/>
                    <a:pt x="3330" y="6201"/>
                    <a:pt x="3275" y="5438"/>
                  </a:cubicBezTo>
                  <a:cubicBezTo>
                    <a:pt x="1721" y="6187"/>
                    <a:pt x="1" y="6742"/>
                    <a:pt x="597" y="8462"/>
                  </a:cubicBezTo>
                  <a:cubicBezTo>
                    <a:pt x="889" y="9322"/>
                    <a:pt x="1735" y="9905"/>
                    <a:pt x="2609" y="10141"/>
                  </a:cubicBezTo>
                  <a:cubicBezTo>
                    <a:pt x="3095" y="10270"/>
                    <a:pt x="3594" y="10312"/>
                    <a:pt x="4096" y="10312"/>
                  </a:cubicBezTo>
                  <a:cubicBezTo>
                    <a:pt x="4510" y="10312"/>
                    <a:pt x="4928" y="10283"/>
                    <a:pt x="5342" y="10252"/>
                  </a:cubicBezTo>
                  <a:cubicBezTo>
                    <a:pt x="6396" y="10183"/>
                    <a:pt x="7534" y="10085"/>
                    <a:pt x="8352" y="9433"/>
                  </a:cubicBezTo>
                  <a:cubicBezTo>
                    <a:pt x="9240" y="8740"/>
                    <a:pt x="9573" y="7561"/>
                    <a:pt x="9753" y="6451"/>
                  </a:cubicBezTo>
                  <a:cubicBezTo>
                    <a:pt x="10059" y="4675"/>
                    <a:pt x="10086" y="2872"/>
                    <a:pt x="9850" y="1096"/>
                  </a:cubicBezTo>
                  <a:cubicBezTo>
                    <a:pt x="9795" y="721"/>
                    <a:pt x="9726" y="361"/>
                    <a:pt x="9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1"/>
            <p:cNvSpPr/>
            <p:nvPr/>
          </p:nvSpPr>
          <p:spPr>
            <a:xfrm>
              <a:off x="5730733" y="1011255"/>
              <a:ext cx="441108" cy="919818"/>
            </a:xfrm>
            <a:custGeom>
              <a:avLst/>
              <a:gdLst/>
              <a:ahLst/>
              <a:cxnLst/>
              <a:rect l="l" t="t" r="r" b="b"/>
              <a:pathLst>
                <a:path w="14359" h="29942" extrusionOk="0">
                  <a:moveTo>
                    <a:pt x="7485" y="0"/>
                  </a:moveTo>
                  <a:cubicBezTo>
                    <a:pt x="6903" y="0"/>
                    <a:pt x="6319" y="99"/>
                    <a:pt x="5771" y="290"/>
                  </a:cubicBezTo>
                  <a:cubicBezTo>
                    <a:pt x="4287" y="817"/>
                    <a:pt x="3080" y="1927"/>
                    <a:pt x="2234" y="3245"/>
                  </a:cubicBezTo>
                  <a:cubicBezTo>
                    <a:pt x="0" y="6713"/>
                    <a:pt x="264" y="11180"/>
                    <a:pt x="833" y="15259"/>
                  </a:cubicBezTo>
                  <a:cubicBezTo>
                    <a:pt x="1146" y="17462"/>
                    <a:pt x="3310" y="29941"/>
                    <a:pt x="7294" y="29941"/>
                  </a:cubicBezTo>
                  <a:cubicBezTo>
                    <a:pt x="8076" y="29941"/>
                    <a:pt x="8928" y="29460"/>
                    <a:pt x="9850" y="28327"/>
                  </a:cubicBezTo>
                  <a:cubicBezTo>
                    <a:pt x="14359" y="22764"/>
                    <a:pt x="14026" y="11694"/>
                    <a:pt x="12500" y="5201"/>
                  </a:cubicBezTo>
                  <a:cubicBezTo>
                    <a:pt x="12111" y="3578"/>
                    <a:pt x="11542" y="1886"/>
                    <a:pt x="10224" y="873"/>
                  </a:cubicBezTo>
                  <a:cubicBezTo>
                    <a:pt x="9441" y="281"/>
                    <a:pt x="8466" y="0"/>
                    <a:pt x="74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1"/>
            <p:cNvSpPr/>
            <p:nvPr/>
          </p:nvSpPr>
          <p:spPr>
            <a:xfrm>
              <a:off x="5774202" y="1171030"/>
              <a:ext cx="397640" cy="759675"/>
            </a:xfrm>
            <a:custGeom>
              <a:avLst/>
              <a:gdLst/>
              <a:ahLst/>
              <a:cxnLst/>
              <a:rect l="l" t="t" r="r" b="b"/>
              <a:pathLst>
                <a:path w="12944" h="24729" extrusionOk="0">
                  <a:moveTo>
                    <a:pt x="11085" y="0"/>
                  </a:moveTo>
                  <a:cubicBezTo>
                    <a:pt x="11085" y="2"/>
                    <a:pt x="12374" y="15492"/>
                    <a:pt x="5405" y="15492"/>
                  </a:cubicBezTo>
                  <a:cubicBezTo>
                    <a:pt x="3977" y="15492"/>
                    <a:pt x="2203" y="14842"/>
                    <a:pt x="0" y="13276"/>
                  </a:cubicBezTo>
                  <a:lnTo>
                    <a:pt x="0" y="13276"/>
                  </a:lnTo>
                  <a:cubicBezTo>
                    <a:pt x="924" y="17717"/>
                    <a:pt x="2884" y="24728"/>
                    <a:pt x="5873" y="24728"/>
                  </a:cubicBezTo>
                  <a:cubicBezTo>
                    <a:pt x="6657" y="24728"/>
                    <a:pt x="7510" y="24247"/>
                    <a:pt x="8435" y="23112"/>
                  </a:cubicBezTo>
                  <a:cubicBezTo>
                    <a:pt x="12944" y="17549"/>
                    <a:pt x="12611" y="6479"/>
                    <a:pt x="110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1"/>
            <p:cNvSpPr/>
            <p:nvPr/>
          </p:nvSpPr>
          <p:spPr>
            <a:xfrm>
              <a:off x="5818101" y="1099207"/>
              <a:ext cx="115231" cy="767478"/>
            </a:xfrm>
            <a:custGeom>
              <a:avLst/>
              <a:gdLst/>
              <a:ahLst/>
              <a:cxnLst/>
              <a:rect l="l" t="t" r="r" b="b"/>
              <a:pathLst>
                <a:path w="3751" h="24983" extrusionOk="0">
                  <a:moveTo>
                    <a:pt x="2076" y="1"/>
                  </a:moveTo>
                  <a:cubicBezTo>
                    <a:pt x="2060" y="1"/>
                    <a:pt x="2046" y="8"/>
                    <a:pt x="2040" y="21"/>
                  </a:cubicBezTo>
                  <a:cubicBezTo>
                    <a:pt x="1304" y="826"/>
                    <a:pt x="777" y="1811"/>
                    <a:pt x="500" y="2851"/>
                  </a:cubicBezTo>
                  <a:cubicBezTo>
                    <a:pt x="222" y="3906"/>
                    <a:pt x="70" y="4974"/>
                    <a:pt x="42" y="6056"/>
                  </a:cubicBezTo>
                  <a:cubicBezTo>
                    <a:pt x="0" y="8220"/>
                    <a:pt x="139" y="10370"/>
                    <a:pt x="444" y="12507"/>
                  </a:cubicBezTo>
                  <a:cubicBezTo>
                    <a:pt x="749" y="14643"/>
                    <a:pt x="1166" y="16752"/>
                    <a:pt x="1637" y="18847"/>
                  </a:cubicBezTo>
                  <a:cubicBezTo>
                    <a:pt x="1873" y="19901"/>
                    <a:pt x="2123" y="20955"/>
                    <a:pt x="2372" y="21996"/>
                  </a:cubicBezTo>
                  <a:cubicBezTo>
                    <a:pt x="2483" y="22523"/>
                    <a:pt x="2636" y="23036"/>
                    <a:pt x="2816" y="23550"/>
                  </a:cubicBezTo>
                  <a:cubicBezTo>
                    <a:pt x="2983" y="24063"/>
                    <a:pt x="3260" y="24548"/>
                    <a:pt x="3621" y="24965"/>
                  </a:cubicBezTo>
                  <a:cubicBezTo>
                    <a:pt x="3634" y="24977"/>
                    <a:pt x="3648" y="24983"/>
                    <a:pt x="3662" y="24983"/>
                  </a:cubicBezTo>
                  <a:cubicBezTo>
                    <a:pt x="3708" y="24983"/>
                    <a:pt x="3750" y="24924"/>
                    <a:pt x="3718" y="24881"/>
                  </a:cubicBezTo>
                  <a:cubicBezTo>
                    <a:pt x="3371" y="24465"/>
                    <a:pt x="3122" y="24007"/>
                    <a:pt x="2955" y="23494"/>
                  </a:cubicBezTo>
                  <a:cubicBezTo>
                    <a:pt x="2789" y="22995"/>
                    <a:pt x="2650" y="22481"/>
                    <a:pt x="2539" y="21954"/>
                  </a:cubicBezTo>
                  <a:cubicBezTo>
                    <a:pt x="2303" y="20900"/>
                    <a:pt x="2053" y="19846"/>
                    <a:pt x="1818" y="18805"/>
                  </a:cubicBezTo>
                  <a:cubicBezTo>
                    <a:pt x="1360" y="16710"/>
                    <a:pt x="944" y="14602"/>
                    <a:pt x="652" y="12479"/>
                  </a:cubicBezTo>
                  <a:cubicBezTo>
                    <a:pt x="333" y="10357"/>
                    <a:pt x="194" y="8206"/>
                    <a:pt x="222" y="6070"/>
                  </a:cubicBezTo>
                  <a:cubicBezTo>
                    <a:pt x="236" y="5002"/>
                    <a:pt x="389" y="3934"/>
                    <a:pt x="652" y="2893"/>
                  </a:cubicBezTo>
                  <a:cubicBezTo>
                    <a:pt x="916" y="1867"/>
                    <a:pt x="1415" y="909"/>
                    <a:pt x="2123" y="105"/>
                  </a:cubicBezTo>
                  <a:cubicBezTo>
                    <a:pt x="2137" y="77"/>
                    <a:pt x="2137" y="49"/>
                    <a:pt x="2123" y="21"/>
                  </a:cubicBezTo>
                  <a:cubicBezTo>
                    <a:pt x="2109" y="8"/>
                    <a:pt x="2092" y="1"/>
                    <a:pt x="20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1"/>
            <p:cNvSpPr/>
            <p:nvPr/>
          </p:nvSpPr>
          <p:spPr>
            <a:xfrm>
              <a:off x="5988996" y="1080498"/>
              <a:ext cx="103588" cy="782623"/>
            </a:xfrm>
            <a:custGeom>
              <a:avLst/>
              <a:gdLst/>
              <a:ahLst/>
              <a:cxnLst/>
              <a:rect l="l" t="t" r="r" b="b"/>
              <a:pathLst>
                <a:path w="3372" h="25476" extrusionOk="0">
                  <a:moveTo>
                    <a:pt x="336" y="1"/>
                  </a:moveTo>
                  <a:cubicBezTo>
                    <a:pt x="313" y="1"/>
                    <a:pt x="288" y="14"/>
                    <a:pt x="278" y="34"/>
                  </a:cubicBezTo>
                  <a:cubicBezTo>
                    <a:pt x="264" y="62"/>
                    <a:pt x="278" y="89"/>
                    <a:pt x="305" y="103"/>
                  </a:cubicBezTo>
                  <a:cubicBezTo>
                    <a:pt x="791" y="367"/>
                    <a:pt x="1221" y="728"/>
                    <a:pt x="1568" y="1144"/>
                  </a:cubicBezTo>
                  <a:cubicBezTo>
                    <a:pt x="1915" y="1574"/>
                    <a:pt x="2192" y="2045"/>
                    <a:pt x="2414" y="2559"/>
                  </a:cubicBezTo>
                  <a:cubicBezTo>
                    <a:pt x="2830" y="3585"/>
                    <a:pt x="2997" y="4695"/>
                    <a:pt x="3052" y="5791"/>
                  </a:cubicBezTo>
                  <a:cubicBezTo>
                    <a:pt x="3177" y="8011"/>
                    <a:pt x="3163" y="10244"/>
                    <a:pt x="3052" y="12464"/>
                  </a:cubicBezTo>
                  <a:cubicBezTo>
                    <a:pt x="2983" y="13574"/>
                    <a:pt x="2900" y="14683"/>
                    <a:pt x="2747" y="15793"/>
                  </a:cubicBezTo>
                  <a:cubicBezTo>
                    <a:pt x="2678" y="16348"/>
                    <a:pt x="2594" y="16889"/>
                    <a:pt x="2511" y="17444"/>
                  </a:cubicBezTo>
                  <a:cubicBezTo>
                    <a:pt x="2456" y="17708"/>
                    <a:pt x="2400" y="17985"/>
                    <a:pt x="2359" y="18263"/>
                  </a:cubicBezTo>
                  <a:lnTo>
                    <a:pt x="2275" y="18665"/>
                  </a:lnTo>
                  <a:lnTo>
                    <a:pt x="2192" y="19081"/>
                  </a:lnTo>
                  <a:cubicBezTo>
                    <a:pt x="1707" y="21245"/>
                    <a:pt x="985" y="23368"/>
                    <a:pt x="28" y="25379"/>
                  </a:cubicBezTo>
                  <a:cubicBezTo>
                    <a:pt x="1" y="25434"/>
                    <a:pt x="44" y="25476"/>
                    <a:pt x="89" y="25476"/>
                  </a:cubicBezTo>
                  <a:cubicBezTo>
                    <a:pt x="114" y="25476"/>
                    <a:pt x="138" y="25464"/>
                    <a:pt x="153" y="25435"/>
                  </a:cubicBezTo>
                  <a:cubicBezTo>
                    <a:pt x="638" y="24436"/>
                    <a:pt x="1082" y="23396"/>
                    <a:pt x="1457" y="22355"/>
                  </a:cubicBezTo>
                  <a:cubicBezTo>
                    <a:pt x="1817" y="21287"/>
                    <a:pt x="2123" y="20219"/>
                    <a:pt x="2359" y="19123"/>
                  </a:cubicBezTo>
                  <a:lnTo>
                    <a:pt x="2456" y="18720"/>
                  </a:lnTo>
                  <a:lnTo>
                    <a:pt x="2539" y="18304"/>
                  </a:lnTo>
                  <a:cubicBezTo>
                    <a:pt x="2594" y="18027"/>
                    <a:pt x="2650" y="17763"/>
                    <a:pt x="2691" y="17486"/>
                  </a:cubicBezTo>
                  <a:cubicBezTo>
                    <a:pt x="2789" y="16931"/>
                    <a:pt x="2886" y="16376"/>
                    <a:pt x="2941" y="15821"/>
                  </a:cubicBezTo>
                  <a:cubicBezTo>
                    <a:pt x="3094" y="14711"/>
                    <a:pt x="3191" y="13601"/>
                    <a:pt x="3260" y="12492"/>
                  </a:cubicBezTo>
                  <a:cubicBezTo>
                    <a:pt x="3371" y="10258"/>
                    <a:pt x="3357" y="8025"/>
                    <a:pt x="3233" y="5791"/>
                  </a:cubicBezTo>
                  <a:cubicBezTo>
                    <a:pt x="3163" y="4667"/>
                    <a:pt x="2997" y="3544"/>
                    <a:pt x="2553" y="2503"/>
                  </a:cubicBezTo>
                  <a:cubicBezTo>
                    <a:pt x="2331" y="1976"/>
                    <a:pt x="2039" y="1491"/>
                    <a:pt x="1679" y="1061"/>
                  </a:cubicBezTo>
                  <a:cubicBezTo>
                    <a:pt x="1304" y="617"/>
                    <a:pt x="860" y="270"/>
                    <a:pt x="361" y="6"/>
                  </a:cubicBezTo>
                  <a:cubicBezTo>
                    <a:pt x="353" y="2"/>
                    <a:pt x="345" y="1"/>
                    <a:pt x="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1"/>
            <p:cNvSpPr/>
            <p:nvPr/>
          </p:nvSpPr>
          <p:spPr>
            <a:xfrm>
              <a:off x="5928908" y="1127346"/>
              <a:ext cx="37939" cy="717558"/>
            </a:xfrm>
            <a:custGeom>
              <a:avLst/>
              <a:gdLst/>
              <a:ahLst/>
              <a:cxnLst/>
              <a:rect l="l" t="t" r="r" b="b"/>
              <a:pathLst>
                <a:path w="1235" h="23358" extrusionOk="0">
                  <a:moveTo>
                    <a:pt x="758" y="0"/>
                  </a:moveTo>
                  <a:cubicBezTo>
                    <a:pt x="742" y="0"/>
                    <a:pt x="728" y="7"/>
                    <a:pt x="722" y="21"/>
                  </a:cubicBezTo>
                  <a:cubicBezTo>
                    <a:pt x="541" y="201"/>
                    <a:pt x="389" y="409"/>
                    <a:pt x="291" y="645"/>
                  </a:cubicBezTo>
                  <a:cubicBezTo>
                    <a:pt x="194" y="867"/>
                    <a:pt x="125" y="1117"/>
                    <a:pt x="83" y="1367"/>
                  </a:cubicBezTo>
                  <a:cubicBezTo>
                    <a:pt x="28" y="1852"/>
                    <a:pt x="0" y="2338"/>
                    <a:pt x="14" y="2837"/>
                  </a:cubicBezTo>
                  <a:cubicBezTo>
                    <a:pt x="14" y="3323"/>
                    <a:pt x="14" y="3808"/>
                    <a:pt x="28" y="4294"/>
                  </a:cubicBezTo>
                  <a:lnTo>
                    <a:pt x="42" y="5029"/>
                  </a:lnTo>
                  <a:lnTo>
                    <a:pt x="83" y="5764"/>
                  </a:lnTo>
                  <a:cubicBezTo>
                    <a:pt x="167" y="7720"/>
                    <a:pt x="305" y="9663"/>
                    <a:pt x="472" y="11619"/>
                  </a:cubicBezTo>
                  <a:cubicBezTo>
                    <a:pt x="638" y="13561"/>
                    <a:pt x="805" y="15503"/>
                    <a:pt x="916" y="17445"/>
                  </a:cubicBezTo>
                  <a:cubicBezTo>
                    <a:pt x="985" y="18416"/>
                    <a:pt x="1027" y="19401"/>
                    <a:pt x="1041" y="20372"/>
                  </a:cubicBezTo>
                  <a:cubicBezTo>
                    <a:pt x="1068" y="20858"/>
                    <a:pt x="1068" y="21343"/>
                    <a:pt x="1068" y="21829"/>
                  </a:cubicBezTo>
                  <a:cubicBezTo>
                    <a:pt x="1068" y="22314"/>
                    <a:pt x="1054" y="22814"/>
                    <a:pt x="1054" y="23299"/>
                  </a:cubicBezTo>
                  <a:cubicBezTo>
                    <a:pt x="1054" y="23327"/>
                    <a:pt x="1082" y="23355"/>
                    <a:pt x="1110" y="23355"/>
                  </a:cubicBezTo>
                  <a:cubicBezTo>
                    <a:pt x="1116" y="23357"/>
                    <a:pt x="1121" y="23358"/>
                    <a:pt x="1126" y="23358"/>
                  </a:cubicBezTo>
                  <a:cubicBezTo>
                    <a:pt x="1159" y="23358"/>
                    <a:pt x="1179" y="23323"/>
                    <a:pt x="1179" y="23299"/>
                  </a:cubicBezTo>
                  <a:cubicBezTo>
                    <a:pt x="1193" y="22814"/>
                    <a:pt x="1221" y="22314"/>
                    <a:pt x="1221" y="21829"/>
                  </a:cubicBezTo>
                  <a:cubicBezTo>
                    <a:pt x="1221" y="21343"/>
                    <a:pt x="1235" y="20858"/>
                    <a:pt x="1221" y="20358"/>
                  </a:cubicBezTo>
                  <a:cubicBezTo>
                    <a:pt x="1207" y="19387"/>
                    <a:pt x="1165" y="18416"/>
                    <a:pt x="1110" y="17431"/>
                  </a:cubicBezTo>
                  <a:cubicBezTo>
                    <a:pt x="999" y="15489"/>
                    <a:pt x="846" y="13533"/>
                    <a:pt x="680" y="11591"/>
                  </a:cubicBezTo>
                  <a:cubicBezTo>
                    <a:pt x="513" y="9649"/>
                    <a:pt x="347" y="7707"/>
                    <a:pt x="264" y="5750"/>
                  </a:cubicBezTo>
                  <a:lnTo>
                    <a:pt x="222" y="5029"/>
                  </a:lnTo>
                  <a:lnTo>
                    <a:pt x="208" y="4294"/>
                  </a:lnTo>
                  <a:cubicBezTo>
                    <a:pt x="180" y="3808"/>
                    <a:pt x="180" y="3323"/>
                    <a:pt x="180" y="2823"/>
                  </a:cubicBezTo>
                  <a:cubicBezTo>
                    <a:pt x="153" y="2338"/>
                    <a:pt x="180" y="1866"/>
                    <a:pt x="236" y="1381"/>
                  </a:cubicBezTo>
                  <a:cubicBezTo>
                    <a:pt x="278" y="909"/>
                    <a:pt x="472" y="451"/>
                    <a:pt x="805" y="104"/>
                  </a:cubicBezTo>
                  <a:cubicBezTo>
                    <a:pt x="819" y="90"/>
                    <a:pt x="819" y="49"/>
                    <a:pt x="805" y="21"/>
                  </a:cubicBezTo>
                  <a:cubicBezTo>
                    <a:pt x="791" y="7"/>
                    <a:pt x="774" y="0"/>
                    <a:pt x="7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1"/>
            <p:cNvSpPr/>
            <p:nvPr/>
          </p:nvSpPr>
          <p:spPr>
            <a:xfrm>
              <a:off x="6164991" y="1150171"/>
              <a:ext cx="106875" cy="184105"/>
            </a:xfrm>
            <a:custGeom>
              <a:avLst/>
              <a:gdLst/>
              <a:ahLst/>
              <a:cxnLst/>
              <a:rect l="l" t="t" r="r" b="b"/>
              <a:pathLst>
                <a:path w="3479" h="5993" extrusionOk="0">
                  <a:moveTo>
                    <a:pt x="3241" y="0"/>
                  </a:moveTo>
                  <a:cubicBezTo>
                    <a:pt x="2960" y="0"/>
                    <a:pt x="2685" y="122"/>
                    <a:pt x="2498" y="332"/>
                  </a:cubicBezTo>
                  <a:cubicBezTo>
                    <a:pt x="2276" y="582"/>
                    <a:pt x="2137" y="887"/>
                    <a:pt x="2068" y="1206"/>
                  </a:cubicBezTo>
                  <a:cubicBezTo>
                    <a:pt x="1957" y="1817"/>
                    <a:pt x="1873" y="2427"/>
                    <a:pt x="1846" y="3051"/>
                  </a:cubicBezTo>
                  <a:cubicBezTo>
                    <a:pt x="1818" y="3357"/>
                    <a:pt x="1776" y="3662"/>
                    <a:pt x="1707" y="3967"/>
                  </a:cubicBezTo>
                  <a:cubicBezTo>
                    <a:pt x="1638" y="4258"/>
                    <a:pt x="1540" y="4536"/>
                    <a:pt x="1402" y="4799"/>
                  </a:cubicBezTo>
                  <a:cubicBezTo>
                    <a:pt x="1249" y="5063"/>
                    <a:pt x="1069" y="5299"/>
                    <a:pt x="847" y="5493"/>
                  </a:cubicBezTo>
                  <a:cubicBezTo>
                    <a:pt x="611" y="5687"/>
                    <a:pt x="334" y="5826"/>
                    <a:pt x="42" y="5868"/>
                  </a:cubicBezTo>
                  <a:lnTo>
                    <a:pt x="56" y="5881"/>
                  </a:lnTo>
                  <a:cubicBezTo>
                    <a:pt x="28" y="5881"/>
                    <a:pt x="1" y="5909"/>
                    <a:pt x="1" y="5937"/>
                  </a:cubicBezTo>
                  <a:cubicBezTo>
                    <a:pt x="14" y="5979"/>
                    <a:pt x="42" y="5992"/>
                    <a:pt x="70" y="5992"/>
                  </a:cubicBezTo>
                  <a:cubicBezTo>
                    <a:pt x="389" y="5951"/>
                    <a:pt x="694" y="5826"/>
                    <a:pt x="958" y="5632"/>
                  </a:cubicBezTo>
                  <a:cubicBezTo>
                    <a:pt x="1208" y="5424"/>
                    <a:pt x="1416" y="5174"/>
                    <a:pt x="1568" y="4896"/>
                  </a:cubicBezTo>
                  <a:cubicBezTo>
                    <a:pt x="1721" y="4619"/>
                    <a:pt x="1846" y="4314"/>
                    <a:pt x="1915" y="4009"/>
                  </a:cubicBezTo>
                  <a:cubicBezTo>
                    <a:pt x="1984" y="3703"/>
                    <a:pt x="2040" y="3384"/>
                    <a:pt x="2068" y="3079"/>
                  </a:cubicBezTo>
                  <a:cubicBezTo>
                    <a:pt x="2095" y="2469"/>
                    <a:pt x="2165" y="1858"/>
                    <a:pt x="2276" y="1248"/>
                  </a:cubicBezTo>
                  <a:cubicBezTo>
                    <a:pt x="2317" y="957"/>
                    <a:pt x="2442" y="679"/>
                    <a:pt x="2623" y="457"/>
                  </a:cubicBezTo>
                  <a:cubicBezTo>
                    <a:pt x="2778" y="254"/>
                    <a:pt x="3006" y="143"/>
                    <a:pt x="3252" y="143"/>
                  </a:cubicBezTo>
                  <a:cubicBezTo>
                    <a:pt x="3291" y="143"/>
                    <a:pt x="3331" y="146"/>
                    <a:pt x="3372" y="152"/>
                  </a:cubicBezTo>
                  <a:cubicBezTo>
                    <a:pt x="3376" y="153"/>
                    <a:pt x="3379" y="153"/>
                    <a:pt x="3383" y="153"/>
                  </a:cubicBezTo>
                  <a:cubicBezTo>
                    <a:pt x="3457" y="153"/>
                    <a:pt x="3479" y="27"/>
                    <a:pt x="3399" y="13"/>
                  </a:cubicBezTo>
                  <a:cubicBezTo>
                    <a:pt x="3347" y="5"/>
                    <a:pt x="3294" y="0"/>
                    <a:pt x="32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1"/>
            <p:cNvSpPr/>
            <p:nvPr/>
          </p:nvSpPr>
          <p:spPr>
            <a:xfrm>
              <a:off x="6176941" y="1174440"/>
              <a:ext cx="137656" cy="255713"/>
            </a:xfrm>
            <a:custGeom>
              <a:avLst/>
              <a:gdLst/>
              <a:ahLst/>
              <a:cxnLst/>
              <a:rect l="l" t="t" r="r" b="b"/>
              <a:pathLst>
                <a:path w="4481" h="8324" extrusionOk="0">
                  <a:moveTo>
                    <a:pt x="4217" y="0"/>
                  </a:moveTo>
                  <a:cubicBezTo>
                    <a:pt x="4190" y="0"/>
                    <a:pt x="4162" y="42"/>
                    <a:pt x="4162" y="70"/>
                  </a:cubicBezTo>
                  <a:cubicBezTo>
                    <a:pt x="4273" y="944"/>
                    <a:pt x="4287" y="1818"/>
                    <a:pt x="4231" y="2705"/>
                  </a:cubicBezTo>
                  <a:cubicBezTo>
                    <a:pt x="4162" y="3565"/>
                    <a:pt x="4009" y="4439"/>
                    <a:pt x="3773" y="5286"/>
                  </a:cubicBezTo>
                  <a:cubicBezTo>
                    <a:pt x="3662" y="5702"/>
                    <a:pt x="3510" y="6104"/>
                    <a:pt x="3329" y="6506"/>
                  </a:cubicBezTo>
                  <a:cubicBezTo>
                    <a:pt x="3149" y="6895"/>
                    <a:pt x="2872" y="7228"/>
                    <a:pt x="2539" y="7491"/>
                  </a:cubicBezTo>
                  <a:cubicBezTo>
                    <a:pt x="2178" y="7741"/>
                    <a:pt x="1790" y="7921"/>
                    <a:pt x="1373" y="8019"/>
                  </a:cubicBezTo>
                  <a:cubicBezTo>
                    <a:pt x="943" y="8130"/>
                    <a:pt x="513" y="8199"/>
                    <a:pt x="69" y="8213"/>
                  </a:cubicBezTo>
                  <a:lnTo>
                    <a:pt x="83" y="8199"/>
                  </a:lnTo>
                  <a:cubicBezTo>
                    <a:pt x="0" y="8199"/>
                    <a:pt x="0" y="8324"/>
                    <a:pt x="83" y="8324"/>
                  </a:cubicBezTo>
                  <a:cubicBezTo>
                    <a:pt x="527" y="8324"/>
                    <a:pt x="971" y="8282"/>
                    <a:pt x="1415" y="8171"/>
                  </a:cubicBezTo>
                  <a:cubicBezTo>
                    <a:pt x="1859" y="8088"/>
                    <a:pt x="2275" y="7894"/>
                    <a:pt x="2650" y="7630"/>
                  </a:cubicBezTo>
                  <a:cubicBezTo>
                    <a:pt x="3010" y="7367"/>
                    <a:pt x="3316" y="7006"/>
                    <a:pt x="3510" y="6590"/>
                  </a:cubicBezTo>
                  <a:cubicBezTo>
                    <a:pt x="3704" y="6187"/>
                    <a:pt x="3857" y="5771"/>
                    <a:pt x="3982" y="5341"/>
                  </a:cubicBezTo>
                  <a:cubicBezTo>
                    <a:pt x="4217" y="4481"/>
                    <a:pt x="4370" y="3607"/>
                    <a:pt x="4425" y="2705"/>
                  </a:cubicBezTo>
                  <a:cubicBezTo>
                    <a:pt x="4481" y="1831"/>
                    <a:pt x="4439" y="930"/>
                    <a:pt x="4301" y="56"/>
                  </a:cubicBezTo>
                  <a:cubicBezTo>
                    <a:pt x="4287" y="28"/>
                    <a:pt x="4259" y="0"/>
                    <a:pt x="4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1"/>
            <p:cNvSpPr/>
            <p:nvPr/>
          </p:nvSpPr>
          <p:spPr>
            <a:xfrm>
              <a:off x="6183331" y="1228139"/>
              <a:ext cx="96338" cy="154829"/>
            </a:xfrm>
            <a:custGeom>
              <a:avLst/>
              <a:gdLst/>
              <a:ahLst/>
              <a:cxnLst/>
              <a:rect l="l" t="t" r="r" b="b"/>
              <a:pathLst>
                <a:path w="3136" h="5040" extrusionOk="0">
                  <a:moveTo>
                    <a:pt x="3011" y="0"/>
                  </a:moveTo>
                  <a:cubicBezTo>
                    <a:pt x="2969" y="14"/>
                    <a:pt x="2941" y="42"/>
                    <a:pt x="2955" y="83"/>
                  </a:cubicBezTo>
                  <a:cubicBezTo>
                    <a:pt x="2997" y="583"/>
                    <a:pt x="2927" y="1082"/>
                    <a:pt x="2747" y="1554"/>
                  </a:cubicBezTo>
                  <a:cubicBezTo>
                    <a:pt x="2594" y="2039"/>
                    <a:pt x="2414" y="2511"/>
                    <a:pt x="2206" y="2969"/>
                  </a:cubicBezTo>
                  <a:cubicBezTo>
                    <a:pt x="1984" y="3413"/>
                    <a:pt x="1693" y="3829"/>
                    <a:pt x="1332" y="4176"/>
                  </a:cubicBezTo>
                  <a:cubicBezTo>
                    <a:pt x="985" y="4537"/>
                    <a:pt x="541" y="4786"/>
                    <a:pt x="56" y="4911"/>
                  </a:cubicBezTo>
                  <a:cubicBezTo>
                    <a:pt x="28" y="4925"/>
                    <a:pt x="0" y="4953"/>
                    <a:pt x="14" y="4994"/>
                  </a:cubicBezTo>
                  <a:cubicBezTo>
                    <a:pt x="14" y="5017"/>
                    <a:pt x="32" y="5040"/>
                    <a:pt x="62" y="5040"/>
                  </a:cubicBezTo>
                  <a:cubicBezTo>
                    <a:pt x="69" y="5040"/>
                    <a:pt x="76" y="5038"/>
                    <a:pt x="83" y="5036"/>
                  </a:cubicBezTo>
                  <a:cubicBezTo>
                    <a:pt x="597" y="4939"/>
                    <a:pt x="1082" y="4689"/>
                    <a:pt x="1471" y="4315"/>
                  </a:cubicBezTo>
                  <a:cubicBezTo>
                    <a:pt x="1845" y="3954"/>
                    <a:pt x="2164" y="3538"/>
                    <a:pt x="2386" y="3052"/>
                  </a:cubicBezTo>
                  <a:cubicBezTo>
                    <a:pt x="2608" y="2594"/>
                    <a:pt x="2789" y="2109"/>
                    <a:pt x="2927" y="1609"/>
                  </a:cubicBezTo>
                  <a:cubicBezTo>
                    <a:pt x="3011" y="1360"/>
                    <a:pt x="3066" y="1110"/>
                    <a:pt x="3108" y="846"/>
                  </a:cubicBezTo>
                  <a:cubicBezTo>
                    <a:pt x="3135" y="583"/>
                    <a:pt x="3135" y="319"/>
                    <a:pt x="3080" y="56"/>
                  </a:cubicBezTo>
                  <a:cubicBezTo>
                    <a:pt x="3080" y="28"/>
                    <a:pt x="3038" y="0"/>
                    <a:pt x="30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1"/>
            <p:cNvSpPr/>
            <p:nvPr/>
          </p:nvSpPr>
          <p:spPr>
            <a:xfrm>
              <a:off x="5599651" y="1392613"/>
              <a:ext cx="162447" cy="251075"/>
            </a:xfrm>
            <a:custGeom>
              <a:avLst/>
              <a:gdLst/>
              <a:ahLst/>
              <a:cxnLst/>
              <a:rect l="l" t="t" r="r" b="b"/>
              <a:pathLst>
                <a:path w="5288" h="8173" extrusionOk="0">
                  <a:moveTo>
                    <a:pt x="66" y="1"/>
                  </a:moveTo>
                  <a:cubicBezTo>
                    <a:pt x="34" y="1"/>
                    <a:pt x="1" y="25"/>
                    <a:pt x="8" y="70"/>
                  </a:cubicBezTo>
                  <a:lnTo>
                    <a:pt x="147" y="1485"/>
                  </a:lnTo>
                  <a:lnTo>
                    <a:pt x="300" y="2887"/>
                  </a:lnTo>
                  <a:lnTo>
                    <a:pt x="452" y="4302"/>
                  </a:lnTo>
                  <a:cubicBezTo>
                    <a:pt x="508" y="4759"/>
                    <a:pt x="549" y="5231"/>
                    <a:pt x="619" y="5703"/>
                  </a:cubicBezTo>
                  <a:cubicBezTo>
                    <a:pt x="660" y="5952"/>
                    <a:pt x="730" y="6188"/>
                    <a:pt x="813" y="6410"/>
                  </a:cubicBezTo>
                  <a:cubicBezTo>
                    <a:pt x="910" y="6646"/>
                    <a:pt x="1049" y="6854"/>
                    <a:pt x="1215" y="7034"/>
                  </a:cubicBezTo>
                  <a:cubicBezTo>
                    <a:pt x="1548" y="7395"/>
                    <a:pt x="1951" y="7673"/>
                    <a:pt x="2408" y="7867"/>
                  </a:cubicBezTo>
                  <a:cubicBezTo>
                    <a:pt x="2893" y="8071"/>
                    <a:pt x="3415" y="8172"/>
                    <a:pt x="3940" y="8172"/>
                  </a:cubicBezTo>
                  <a:cubicBezTo>
                    <a:pt x="4377" y="8172"/>
                    <a:pt x="4816" y="8102"/>
                    <a:pt x="5238" y="7964"/>
                  </a:cubicBezTo>
                  <a:cubicBezTo>
                    <a:pt x="5288" y="7927"/>
                    <a:pt x="5271" y="7835"/>
                    <a:pt x="5208" y="7835"/>
                  </a:cubicBezTo>
                  <a:cubicBezTo>
                    <a:pt x="5200" y="7835"/>
                    <a:pt x="5192" y="7836"/>
                    <a:pt x="5183" y="7839"/>
                  </a:cubicBezTo>
                  <a:cubicBezTo>
                    <a:pt x="4813" y="7949"/>
                    <a:pt x="4431" y="8003"/>
                    <a:pt x="4049" y="8003"/>
                  </a:cubicBezTo>
                  <a:cubicBezTo>
                    <a:pt x="3514" y="8003"/>
                    <a:pt x="2979" y="7897"/>
                    <a:pt x="2478" y="7686"/>
                  </a:cubicBezTo>
                  <a:cubicBezTo>
                    <a:pt x="2062" y="7506"/>
                    <a:pt x="1673" y="7243"/>
                    <a:pt x="1368" y="6896"/>
                  </a:cubicBezTo>
                  <a:cubicBezTo>
                    <a:pt x="1077" y="6549"/>
                    <a:pt x="882" y="6133"/>
                    <a:pt x="827" y="5675"/>
                  </a:cubicBezTo>
                  <a:cubicBezTo>
                    <a:pt x="758" y="5217"/>
                    <a:pt x="716" y="4745"/>
                    <a:pt x="660" y="4274"/>
                  </a:cubicBezTo>
                  <a:lnTo>
                    <a:pt x="480" y="2873"/>
                  </a:lnTo>
                  <a:lnTo>
                    <a:pt x="314" y="1458"/>
                  </a:lnTo>
                  <a:lnTo>
                    <a:pt x="133" y="56"/>
                  </a:lnTo>
                  <a:lnTo>
                    <a:pt x="119" y="56"/>
                  </a:lnTo>
                  <a:cubicBezTo>
                    <a:pt x="119" y="18"/>
                    <a:pt x="93" y="1"/>
                    <a:pt x="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1"/>
            <p:cNvSpPr/>
            <p:nvPr/>
          </p:nvSpPr>
          <p:spPr>
            <a:xfrm>
              <a:off x="5627606" y="1355012"/>
              <a:ext cx="136673" cy="199496"/>
            </a:xfrm>
            <a:custGeom>
              <a:avLst/>
              <a:gdLst/>
              <a:ahLst/>
              <a:cxnLst/>
              <a:rect l="l" t="t" r="r" b="b"/>
              <a:pathLst>
                <a:path w="4449" h="6494" extrusionOk="0">
                  <a:moveTo>
                    <a:pt x="61" y="1"/>
                  </a:moveTo>
                  <a:cubicBezTo>
                    <a:pt x="28" y="1"/>
                    <a:pt x="0" y="25"/>
                    <a:pt x="0" y="60"/>
                  </a:cubicBezTo>
                  <a:cubicBezTo>
                    <a:pt x="0" y="87"/>
                    <a:pt x="14" y="115"/>
                    <a:pt x="56" y="129"/>
                  </a:cubicBezTo>
                  <a:cubicBezTo>
                    <a:pt x="222" y="143"/>
                    <a:pt x="375" y="226"/>
                    <a:pt x="486" y="337"/>
                  </a:cubicBezTo>
                  <a:cubicBezTo>
                    <a:pt x="611" y="462"/>
                    <a:pt x="708" y="601"/>
                    <a:pt x="763" y="767"/>
                  </a:cubicBezTo>
                  <a:cubicBezTo>
                    <a:pt x="874" y="1100"/>
                    <a:pt x="957" y="1447"/>
                    <a:pt x="1013" y="1794"/>
                  </a:cubicBezTo>
                  <a:lnTo>
                    <a:pt x="1415" y="3916"/>
                  </a:lnTo>
                  <a:cubicBezTo>
                    <a:pt x="1471" y="4277"/>
                    <a:pt x="1568" y="4624"/>
                    <a:pt x="1679" y="4971"/>
                  </a:cubicBezTo>
                  <a:cubicBezTo>
                    <a:pt x="1790" y="5331"/>
                    <a:pt x="1984" y="5664"/>
                    <a:pt x="2261" y="5928"/>
                  </a:cubicBezTo>
                  <a:cubicBezTo>
                    <a:pt x="2553" y="6178"/>
                    <a:pt x="2886" y="6344"/>
                    <a:pt x="3260" y="6427"/>
                  </a:cubicBezTo>
                  <a:cubicBezTo>
                    <a:pt x="3459" y="6473"/>
                    <a:pt x="3662" y="6494"/>
                    <a:pt x="3864" y="6494"/>
                  </a:cubicBezTo>
                  <a:cubicBezTo>
                    <a:pt x="4029" y="6494"/>
                    <a:pt x="4194" y="6480"/>
                    <a:pt x="4356" y="6455"/>
                  </a:cubicBezTo>
                  <a:cubicBezTo>
                    <a:pt x="4448" y="6442"/>
                    <a:pt x="4428" y="6329"/>
                    <a:pt x="4355" y="6329"/>
                  </a:cubicBezTo>
                  <a:cubicBezTo>
                    <a:pt x="4351" y="6329"/>
                    <a:pt x="4347" y="6329"/>
                    <a:pt x="4342" y="6330"/>
                  </a:cubicBezTo>
                  <a:cubicBezTo>
                    <a:pt x="4235" y="6343"/>
                    <a:pt x="4126" y="6349"/>
                    <a:pt x="4017" y="6349"/>
                  </a:cubicBezTo>
                  <a:cubicBezTo>
                    <a:pt x="3775" y="6349"/>
                    <a:pt x="3532" y="6318"/>
                    <a:pt x="3302" y="6261"/>
                  </a:cubicBezTo>
                  <a:cubicBezTo>
                    <a:pt x="2969" y="6178"/>
                    <a:pt x="2650" y="6011"/>
                    <a:pt x="2400" y="5775"/>
                  </a:cubicBezTo>
                  <a:cubicBezTo>
                    <a:pt x="2164" y="5539"/>
                    <a:pt x="1984" y="5234"/>
                    <a:pt x="1887" y="4915"/>
                  </a:cubicBezTo>
                  <a:cubicBezTo>
                    <a:pt x="1776" y="4568"/>
                    <a:pt x="1693" y="4221"/>
                    <a:pt x="1637" y="3875"/>
                  </a:cubicBezTo>
                  <a:lnTo>
                    <a:pt x="1207" y="1752"/>
                  </a:lnTo>
                  <a:cubicBezTo>
                    <a:pt x="1152" y="1391"/>
                    <a:pt x="1054" y="1045"/>
                    <a:pt x="930" y="698"/>
                  </a:cubicBezTo>
                  <a:cubicBezTo>
                    <a:pt x="846" y="517"/>
                    <a:pt x="735" y="365"/>
                    <a:pt x="597" y="240"/>
                  </a:cubicBezTo>
                  <a:cubicBezTo>
                    <a:pt x="458" y="101"/>
                    <a:pt x="264" y="18"/>
                    <a:pt x="83" y="4"/>
                  </a:cubicBezTo>
                  <a:cubicBezTo>
                    <a:pt x="76" y="2"/>
                    <a:pt x="69" y="1"/>
                    <a:pt x="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1"/>
            <p:cNvSpPr/>
            <p:nvPr/>
          </p:nvSpPr>
          <p:spPr>
            <a:xfrm>
              <a:off x="5637406" y="1431843"/>
              <a:ext cx="124877" cy="168530"/>
            </a:xfrm>
            <a:custGeom>
              <a:avLst/>
              <a:gdLst/>
              <a:ahLst/>
              <a:cxnLst/>
              <a:rect l="l" t="t" r="r" b="b"/>
              <a:pathLst>
                <a:path w="4065" h="5486" extrusionOk="0">
                  <a:moveTo>
                    <a:pt x="83" y="0"/>
                  </a:moveTo>
                  <a:cubicBezTo>
                    <a:pt x="42" y="0"/>
                    <a:pt x="14" y="28"/>
                    <a:pt x="14" y="70"/>
                  </a:cubicBezTo>
                  <a:cubicBezTo>
                    <a:pt x="0" y="749"/>
                    <a:pt x="28" y="1429"/>
                    <a:pt x="111" y="2109"/>
                  </a:cubicBezTo>
                  <a:cubicBezTo>
                    <a:pt x="139" y="2442"/>
                    <a:pt x="181" y="2775"/>
                    <a:pt x="236" y="3108"/>
                  </a:cubicBezTo>
                  <a:cubicBezTo>
                    <a:pt x="292" y="3455"/>
                    <a:pt x="361" y="3788"/>
                    <a:pt x="458" y="4120"/>
                  </a:cubicBezTo>
                  <a:cubicBezTo>
                    <a:pt x="569" y="4467"/>
                    <a:pt x="735" y="4772"/>
                    <a:pt x="985" y="5036"/>
                  </a:cubicBezTo>
                  <a:cubicBezTo>
                    <a:pt x="1110" y="5161"/>
                    <a:pt x="1263" y="5272"/>
                    <a:pt x="1429" y="5341"/>
                  </a:cubicBezTo>
                  <a:cubicBezTo>
                    <a:pt x="1596" y="5411"/>
                    <a:pt x="1776" y="5452"/>
                    <a:pt x="1956" y="5466"/>
                  </a:cubicBezTo>
                  <a:cubicBezTo>
                    <a:pt x="2192" y="5476"/>
                    <a:pt x="2434" y="5486"/>
                    <a:pt x="2678" y="5486"/>
                  </a:cubicBezTo>
                  <a:cubicBezTo>
                    <a:pt x="2780" y="5486"/>
                    <a:pt x="2881" y="5484"/>
                    <a:pt x="2983" y="5480"/>
                  </a:cubicBezTo>
                  <a:lnTo>
                    <a:pt x="3996" y="5466"/>
                  </a:lnTo>
                  <a:cubicBezTo>
                    <a:pt x="4037" y="5452"/>
                    <a:pt x="4065" y="5424"/>
                    <a:pt x="4065" y="5397"/>
                  </a:cubicBezTo>
                  <a:cubicBezTo>
                    <a:pt x="4065" y="5355"/>
                    <a:pt x="4037" y="5327"/>
                    <a:pt x="3996" y="5327"/>
                  </a:cubicBezTo>
                  <a:lnTo>
                    <a:pt x="2983" y="5300"/>
                  </a:lnTo>
                  <a:cubicBezTo>
                    <a:pt x="2850" y="5300"/>
                    <a:pt x="2714" y="5302"/>
                    <a:pt x="2579" y="5302"/>
                  </a:cubicBezTo>
                  <a:cubicBezTo>
                    <a:pt x="2377" y="5302"/>
                    <a:pt x="2175" y="5297"/>
                    <a:pt x="1984" y="5272"/>
                  </a:cubicBezTo>
                  <a:cubicBezTo>
                    <a:pt x="1818" y="5244"/>
                    <a:pt x="1665" y="5216"/>
                    <a:pt x="1526" y="5147"/>
                  </a:cubicBezTo>
                  <a:cubicBezTo>
                    <a:pt x="1374" y="5092"/>
                    <a:pt x="1249" y="4994"/>
                    <a:pt x="1138" y="4883"/>
                  </a:cubicBezTo>
                  <a:cubicBezTo>
                    <a:pt x="916" y="4648"/>
                    <a:pt x="749" y="4370"/>
                    <a:pt x="666" y="4051"/>
                  </a:cubicBezTo>
                  <a:cubicBezTo>
                    <a:pt x="569" y="3732"/>
                    <a:pt x="486" y="3413"/>
                    <a:pt x="444" y="3080"/>
                  </a:cubicBezTo>
                  <a:cubicBezTo>
                    <a:pt x="375" y="2747"/>
                    <a:pt x="333" y="2414"/>
                    <a:pt x="292" y="2081"/>
                  </a:cubicBezTo>
                  <a:cubicBezTo>
                    <a:pt x="208" y="1415"/>
                    <a:pt x="153" y="736"/>
                    <a:pt x="139" y="70"/>
                  </a:cubicBezTo>
                  <a:cubicBezTo>
                    <a:pt x="139" y="28"/>
                    <a:pt x="111" y="14"/>
                    <a:pt x="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1"/>
            <p:cNvSpPr/>
            <p:nvPr/>
          </p:nvSpPr>
          <p:spPr>
            <a:xfrm>
              <a:off x="5866669" y="1173979"/>
              <a:ext cx="10691" cy="28355"/>
            </a:xfrm>
            <a:custGeom>
              <a:avLst/>
              <a:gdLst/>
              <a:ahLst/>
              <a:cxnLst/>
              <a:rect l="l" t="t" r="r" b="b"/>
              <a:pathLst>
                <a:path w="348" h="923" extrusionOk="0">
                  <a:moveTo>
                    <a:pt x="270" y="0"/>
                  </a:moveTo>
                  <a:cubicBezTo>
                    <a:pt x="250" y="0"/>
                    <a:pt x="231" y="12"/>
                    <a:pt x="223" y="29"/>
                  </a:cubicBezTo>
                  <a:cubicBezTo>
                    <a:pt x="153" y="168"/>
                    <a:pt x="112" y="293"/>
                    <a:pt x="70" y="431"/>
                  </a:cubicBezTo>
                  <a:cubicBezTo>
                    <a:pt x="56" y="501"/>
                    <a:pt x="42" y="570"/>
                    <a:pt x="28" y="639"/>
                  </a:cubicBezTo>
                  <a:cubicBezTo>
                    <a:pt x="15" y="709"/>
                    <a:pt x="1" y="778"/>
                    <a:pt x="1" y="861"/>
                  </a:cubicBezTo>
                  <a:cubicBezTo>
                    <a:pt x="1" y="875"/>
                    <a:pt x="15" y="903"/>
                    <a:pt x="42" y="917"/>
                  </a:cubicBezTo>
                  <a:cubicBezTo>
                    <a:pt x="50" y="921"/>
                    <a:pt x="58" y="922"/>
                    <a:pt x="67" y="922"/>
                  </a:cubicBezTo>
                  <a:cubicBezTo>
                    <a:pt x="90" y="922"/>
                    <a:pt x="115" y="909"/>
                    <a:pt x="126" y="889"/>
                  </a:cubicBezTo>
                  <a:cubicBezTo>
                    <a:pt x="167" y="820"/>
                    <a:pt x="195" y="764"/>
                    <a:pt x="223" y="695"/>
                  </a:cubicBezTo>
                  <a:cubicBezTo>
                    <a:pt x="237" y="626"/>
                    <a:pt x="264" y="556"/>
                    <a:pt x="278" y="487"/>
                  </a:cubicBezTo>
                  <a:cubicBezTo>
                    <a:pt x="320" y="348"/>
                    <a:pt x="334" y="209"/>
                    <a:pt x="348" y="71"/>
                  </a:cubicBezTo>
                  <a:cubicBezTo>
                    <a:pt x="348" y="43"/>
                    <a:pt x="334" y="15"/>
                    <a:pt x="306" y="15"/>
                  </a:cubicBezTo>
                  <a:cubicBezTo>
                    <a:pt x="295" y="5"/>
                    <a:pt x="283" y="0"/>
                    <a:pt x="2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1"/>
            <p:cNvSpPr/>
            <p:nvPr/>
          </p:nvSpPr>
          <p:spPr>
            <a:xfrm>
              <a:off x="5896498" y="1239935"/>
              <a:ext cx="6851" cy="29983"/>
            </a:xfrm>
            <a:custGeom>
              <a:avLst/>
              <a:gdLst/>
              <a:ahLst/>
              <a:cxnLst/>
              <a:rect l="l" t="t" r="r" b="b"/>
              <a:pathLst>
                <a:path w="223" h="976" extrusionOk="0">
                  <a:moveTo>
                    <a:pt x="143" y="1"/>
                  </a:moveTo>
                  <a:cubicBezTo>
                    <a:pt x="116" y="1"/>
                    <a:pt x="90" y="15"/>
                    <a:pt x="84" y="46"/>
                  </a:cubicBezTo>
                  <a:cubicBezTo>
                    <a:pt x="42" y="185"/>
                    <a:pt x="15" y="338"/>
                    <a:pt x="15" y="476"/>
                  </a:cubicBezTo>
                  <a:cubicBezTo>
                    <a:pt x="1" y="559"/>
                    <a:pt x="15" y="629"/>
                    <a:pt x="15" y="698"/>
                  </a:cubicBezTo>
                  <a:cubicBezTo>
                    <a:pt x="29" y="781"/>
                    <a:pt x="42" y="851"/>
                    <a:pt x="70" y="920"/>
                  </a:cubicBezTo>
                  <a:cubicBezTo>
                    <a:pt x="70" y="948"/>
                    <a:pt x="98" y="962"/>
                    <a:pt x="126" y="976"/>
                  </a:cubicBezTo>
                  <a:cubicBezTo>
                    <a:pt x="153" y="976"/>
                    <a:pt x="195" y="948"/>
                    <a:pt x="195" y="906"/>
                  </a:cubicBezTo>
                  <a:cubicBezTo>
                    <a:pt x="209" y="837"/>
                    <a:pt x="209" y="768"/>
                    <a:pt x="223" y="698"/>
                  </a:cubicBezTo>
                  <a:lnTo>
                    <a:pt x="223" y="490"/>
                  </a:lnTo>
                  <a:cubicBezTo>
                    <a:pt x="223" y="338"/>
                    <a:pt x="209" y="199"/>
                    <a:pt x="195" y="60"/>
                  </a:cubicBezTo>
                  <a:lnTo>
                    <a:pt x="209" y="60"/>
                  </a:lnTo>
                  <a:cubicBezTo>
                    <a:pt x="209" y="22"/>
                    <a:pt x="175" y="1"/>
                    <a:pt x="1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1"/>
            <p:cNvSpPr/>
            <p:nvPr/>
          </p:nvSpPr>
          <p:spPr>
            <a:xfrm>
              <a:off x="5851340" y="1306812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164" y="0"/>
                  </a:moveTo>
                  <a:cubicBezTo>
                    <a:pt x="138" y="0"/>
                    <a:pt x="118" y="13"/>
                    <a:pt x="97" y="33"/>
                  </a:cubicBezTo>
                  <a:cubicBezTo>
                    <a:pt x="42" y="158"/>
                    <a:pt x="0" y="311"/>
                    <a:pt x="0" y="450"/>
                  </a:cubicBezTo>
                  <a:cubicBezTo>
                    <a:pt x="0" y="519"/>
                    <a:pt x="0" y="602"/>
                    <a:pt x="14" y="671"/>
                  </a:cubicBezTo>
                  <a:cubicBezTo>
                    <a:pt x="28" y="741"/>
                    <a:pt x="56" y="810"/>
                    <a:pt x="84" y="880"/>
                  </a:cubicBezTo>
                  <a:cubicBezTo>
                    <a:pt x="97" y="893"/>
                    <a:pt x="125" y="907"/>
                    <a:pt x="139" y="907"/>
                  </a:cubicBezTo>
                  <a:cubicBezTo>
                    <a:pt x="181" y="907"/>
                    <a:pt x="208" y="880"/>
                    <a:pt x="222" y="838"/>
                  </a:cubicBezTo>
                  <a:lnTo>
                    <a:pt x="222" y="644"/>
                  </a:lnTo>
                  <a:lnTo>
                    <a:pt x="222" y="450"/>
                  </a:lnTo>
                  <a:cubicBezTo>
                    <a:pt x="208" y="325"/>
                    <a:pt x="222" y="200"/>
                    <a:pt x="222" y="61"/>
                  </a:cubicBezTo>
                  <a:cubicBezTo>
                    <a:pt x="222" y="33"/>
                    <a:pt x="208" y="19"/>
                    <a:pt x="195" y="6"/>
                  </a:cubicBezTo>
                  <a:cubicBezTo>
                    <a:pt x="183" y="2"/>
                    <a:pt x="173" y="0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1"/>
            <p:cNvSpPr/>
            <p:nvPr/>
          </p:nvSpPr>
          <p:spPr>
            <a:xfrm>
              <a:off x="5895669" y="1382507"/>
              <a:ext cx="5990" cy="29430"/>
            </a:xfrm>
            <a:custGeom>
              <a:avLst/>
              <a:gdLst/>
              <a:ahLst/>
              <a:cxnLst/>
              <a:rect l="l" t="t" r="r" b="b"/>
              <a:pathLst>
                <a:path w="195" h="958" extrusionOk="0">
                  <a:moveTo>
                    <a:pt x="97" y="1"/>
                  </a:moveTo>
                  <a:cubicBezTo>
                    <a:pt x="73" y="1"/>
                    <a:pt x="49" y="18"/>
                    <a:pt x="42" y="53"/>
                  </a:cubicBezTo>
                  <a:cubicBezTo>
                    <a:pt x="0" y="191"/>
                    <a:pt x="0" y="330"/>
                    <a:pt x="0" y="483"/>
                  </a:cubicBezTo>
                  <a:lnTo>
                    <a:pt x="0" y="691"/>
                  </a:lnTo>
                  <a:cubicBezTo>
                    <a:pt x="0" y="760"/>
                    <a:pt x="14" y="843"/>
                    <a:pt x="28" y="913"/>
                  </a:cubicBezTo>
                  <a:cubicBezTo>
                    <a:pt x="42" y="940"/>
                    <a:pt x="56" y="954"/>
                    <a:pt x="83" y="954"/>
                  </a:cubicBezTo>
                  <a:cubicBezTo>
                    <a:pt x="88" y="957"/>
                    <a:pt x="94" y="958"/>
                    <a:pt x="100" y="958"/>
                  </a:cubicBezTo>
                  <a:cubicBezTo>
                    <a:pt x="125" y="958"/>
                    <a:pt x="155" y="935"/>
                    <a:pt x="167" y="913"/>
                  </a:cubicBezTo>
                  <a:cubicBezTo>
                    <a:pt x="180" y="843"/>
                    <a:pt x="194" y="760"/>
                    <a:pt x="194" y="691"/>
                  </a:cubicBezTo>
                  <a:cubicBezTo>
                    <a:pt x="194" y="621"/>
                    <a:pt x="194" y="552"/>
                    <a:pt x="194" y="483"/>
                  </a:cubicBezTo>
                  <a:cubicBezTo>
                    <a:pt x="194" y="330"/>
                    <a:pt x="180" y="191"/>
                    <a:pt x="139" y="53"/>
                  </a:cubicBezTo>
                  <a:lnTo>
                    <a:pt x="153" y="53"/>
                  </a:lnTo>
                  <a:cubicBezTo>
                    <a:pt x="146" y="18"/>
                    <a:pt x="121" y="1"/>
                    <a:pt x="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1"/>
            <p:cNvSpPr/>
            <p:nvPr/>
          </p:nvSpPr>
          <p:spPr>
            <a:xfrm>
              <a:off x="5871369" y="1478291"/>
              <a:ext cx="7711" cy="34959"/>
            </a:xfrm>
            <a:custGeom>
              <a:avLst/>
              <a:gdLst/>
              <a:ahLst/>
              <a:cxnLst/>
              <a:rect l="l" t="t" r="r" b="b"/>
              <a:pathLst>
                <a:path w="251" h="1138" extrusionOk="0">
                  <a:moveTo>
                    <a:pt x="97" y="0"/>
                  </a:moveTo>
                  <a:cubicBezTo>
                    <a:pt x="70" y="0"/>
                    <a:pt x="28" y="28"/>
                    <a:pt x="28" y="56"/>
                  </a:cubicBezTo>
                  <a:cubicBezTo>
                    <a:pt x="14" y="236"/>
                    <a:pt x="0" y="403"/>
                    <a:pt x="14" y="583"/>
                  </a:cubicBezTo>
                  <a:cubicBezTo>
                    <a:pt x="14" y="666"/>
                    <a:pt x="28" y="750"/>
                    <a:pt x="42" y="833"/>
                  </a:cubicBezTo>
                  <a:cubicBezTo>
                    <a:pt x="56" y="916"/>
                    <a:pt x="70" y="999"/>
                    <a:pt x="84" y="1096"/>
                  </a:cubicBezTo>
                  <a:cubicBezTo>
                    <a:pt x="97" y="1110"/>
                    <a:pt x="111" y="1138"/>
                    <a:pt x="139" y="1138"/>
                  </a:cubicBezTo>
                  <a:cubicBezTo>
                    <a:pt x="181" y="1138"/>
                    <a:pt x="222" y="1124"/>
                    <a:pt x="222" y="1082"/>
                  </a:cubicBezTo>
                  <a:cubicBezTo>
                    <a:pt x="236" y="999"/>
                    <a:pt x="236" y="902"/>
                    <a:pt x="236" y="819"/>
                  </a:cubicBezTo>
                  <a:cubicBezTo>
                    <a:pt x="250" y="736"/>
                    <a:pt x="236" y="652"/>
                    <a:pt x="236" y="569"/>
                  </a:cubicBezTo>
                  <a:cubicBezTo>
                    <a:pt x="222" y="389"/>
                    <a:pt x="195" y="222"/>
                    <a:pt x="167" y="56"/>
                  </a:cubicBezTo>
                  <a:cubicBezTo>
                    <a:pt x="153" y="28"/>
                    <a:pt x="125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1"/>
            <p:cNvSpPr/>
            <p:nvPr/>
          </p:nvSpPr>
          <p:spPr>
            <a:xfrm>
              <a:off x="5903748" y="1574445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97" y="0"/>
                  </a:moveTo>
                  <a:cubicBezTo>
                    <a:pt x="71" y="0"/>
                    <a:pt x="53" y="16"/>
                    <a:pt x="42" y="47"/>
                  </a:cubicBezTo>
                  <a:cubicBezTo>
                    <a:pt x="15" y="172"/>
                    <a:pt x="1" y="311"/>
                    <a:pt x="1" y="450"/>
                  </a:cubicBezTo>
                  <a:cubicBezTo>
                    <a:pt x="1" y="519"/>
                    <a:pt x="15" y="588"/>
                    <a:pt x="15" y="658"/>
                  </a:cubicBezTo>
                  <a:cubicBezTo>
                    <a:pt x="28" y="713"/>
                    <a:pt x="28" y="782"/>
                    <a:pt x="42" y="852"/>
                  </a:cubicBezTo>
                  <a:cubicBezTo>
                    <a:pt x="56" y="880"/>
                    <a:pt x="70" y="893"/>
                    <a:pt x="98" y="907"/>
                  </a:cubicBezTo>
                  <a:cubicBezTo>
                    <a:pt x="139" y="907"/>
                    <a:pt x="167" y="893"/>
                    <a:pt x="181" y="852"/>
                  </a:cubicBezTo>
                  <a:cubicBezTo>
                    <a:pt x="195" y="782"/>
                    <a:pt x="209" y="713"/>
                    <a:pt x="209" y="644"/>
                  </a:cubicBezTo>
                  <a:cubicBezTo>
                    <a:pt x="223" y="588"/>
                    <a:pt x="223" y="519"/>
                    <a:pt x="209" y="450"/>
                  </a:cubicBezTo>
                  <a:cubicBezTo>
                    <a:pt x="209" y="311"/>
                    <a:pt x="195" y="172"/>
                    <a:pt x="167" y="47"/>
                  </a:cubicBezTo>
                  <a:cubicBezTo>
                    <a:pt x="153" y="19"/>
                    <a:pt x="139" y="6"/>
                    <a:pt x="125" y="6"/>
                  </a:cubicBezTo>
                  <a:cubicBezTo>
                    <a:pt x="115" y="2"/>
                    <a:pt x="106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1"/>
            <p:cNvSpPr/>
            <p:nvPr/>
          </p:nvSpPr>
          <p:spPr>
            <a:xfrm>
              <a:off x="5966816" y="1183257"/>
              <a:ext cx="7281" cy="19446"/>
            </a:xfrm>
            <a:custGeom>
              <a:avLst/>
              <a:gdLst/>
              <a:ahLst/>
              <a:cxnLst/>
              <a:rect l="l" t="t" r="r" b="b"/>
              <a:pathLst>
                <a:path w="237" h="633" extrusionOk="0">
                  <a:moveTo>
                    <a:pt x="109" y="1"/>
                  </a:moveTo>
                  <a:cubicBezTo>
                    <a:pt x="84" y="1"/>
                    <a:pt x="54" y="23"/>
                    <a:pt x="42" y="46"/>
                  </a:cubicBezTo>
                  <a:cubicBezTo>
                    <a:pt x="15" y="129"/>
                    <a:pt x="1" y="226"/>
                    <a:pt x="15" y="310"/>
                  </a:cubicBezTo>
                  <a:cubicBezTo>
                    <a:pt x="15" y="365"/>
                    <a:pt x="15" y="407"/>
                    <a:pt x="15" y="448"/>
                  </a:cubicBezTo>
                  <a:cubicBezTo>
                    <a:pt x="29" y="504"/>
                    <a:pt x="42" y="546"/>
                    <a:pt x="56" y="587"/>
                  </a:cubicBezTo>
                  <a:cubicBezTo>
                    <a:pt x="70" y="601"/>
                    <a:pt x="84" y="615"/>
                    <a:pt x="98" y="629"/>
                  </a:cubicBezTo>
                  <a:cubicBezTo>
                    <a:pt x="105" y="631"/>
                    <a:pt x="113" y="632"/>
                    <a:pt x="120" y="632"/>
                  </a:cubicBezTo>
                  <a:cubicBezTo>
                    <a:pt x="153" y="632"/>
                    <a:pt x="184" y="608"/>
                    <a:pt x="195" y="573"/>
                  </a:cubicBezTo>
                  <a:cubicBezTo>
                    <a:pt x="209" y="532"/>
                    <a:pt x="209" y="490"/>
                    <a:pt x="223" y="448"/>
                  </a:cubicBezTo>
                  <a:cubicBezTo>
                    <a:pt x="237" y="310"/>
                    <a:pt x="209" y="171"/>
                    <a:pt x="167" y="46"/>
                  </a:cubicBezTo>
                  <a:cubicBezTo>
                    <a:pt x="153" y="18"/>
                    <a:pt x="140" y="18"/>
                    <a:pt x="126" y="5"/>
                  </a:cubicBezTo>
                  <a:cubicBezTo>
                    <a:pt x="121" y="2"/>
                    <a:pt x="115" y="1"/>
                    <a:pt x="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1"/>
            <p:cNvSpPr/>
            <p:nvPr/>
          </p:nvSpPr>
          <p:spPr>
            <a:xfrm>
              <a:off x="5992406" y="1254558"/>
              <a:ext cx="6420" cy="39782"/>
            </a:xfrm>
            <a:custGeom>
              <a:avLst/>
              <a:gdLst/>
              <a:ahLst/>
              <a:cxnLst/>
              <a:rect l="l" t="t" r="r" b="b"/>
              <a:pathLst>
                <a:path w="209" h="1295" extrusionOk="0">
                  <a:moveTo>
                    <a:pt x="111" y="0"/>
                  </a:moveTo>
                  <a:cubicBezTo>
                    <a:pt x="70" y="0"/>
                    <a:pt x="42" y="14"/>
                    <a:pt x="42" y="56"/>
                  </a:cubicBezTo>
                  <a:cubicBezTo>
                    <a:pt x="14" y="250"/>
                    <a:pt x="0" y="444"/>
                    <a:pt x="0" y="652"/>
                  </a:cubicBezTo>
                  <a:cubicBezTo>
                    <a:pt x="0" y="749"/>
                    <a:pt x="14" y="846"/>
                    <a:pt x="14" y="944"/>
                  </a:cubicBezTo>
                  <a:cubicBezTo>
                    <a:pt x="14" y="1041"/>
                    <a:pt x="28" y="1138"/>
                    <a:pt x="42" y="1235"/>
                  </a:cubicBezTo>
                  <a:cubicBezTo>
                    <a:pt x="42" y="1277"/>
                    <a:pt x="70" y="1290"/>
                    <a:pt x="97" y="1290"/>
                  </a:cubicBezTo>
                  <a:cubicBezTo>
                    <a:pt x="105" y="1293"/>
                    <a:pt x="112" y="1294"/>
                    <a:pt x="118" y="1294"/>
                  </a:cubicBezTo>
                  <a:cubicBezTo>
                    <a:pt x="148" y="1294"/>
                    <a:pt x="169" y="1269"/>
                    <a:pt x="181" y="1235"/>
                  </a:cubicBezTo>
                  <a:cubicBezTo>
                    <a:pt x="194" y="1138"/>
                    <a:pt x="194" y="1041"/>
                    <a:pt x="208" y="944"/>
                  </a:cubicBezTo>
                  <a:lnTo>
                    <a:pt x="208" y="652"/>
                  </a:lnTo>
                  <a:cubicBezTo>
                    <a:pt x="208" y="444"/>
                    <a:pt x="181" y="250"/>
                    <a:pt x="153" y="56"/>
                  </a:cubicBezTo>
                  <a:cubicBezTo>
                    <a:pt x="153" y="28"/>
                    <a:pt x="125" y="14"/>
                    <a:pt x="1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1"/>
            <p:cNvSpPr/>
            <p:nvPr/>
          </p:nvSpPr>
          <p:spPr>
            <a:xfrm>
              <a:off x="6032465" y="1212717"/>
              <a:ext cx="8110" cy="34744"/>
            </a:xfrm>
            <a:custGeom>
              <a:avLst/>
              <a:gdLst/>
              <a:ahLst/>
              <a:cxnLst/>
              <a:rect l="l" t="t" r="r" b="b"/>
              <a:pathLst>
                <a:path w="264" h="1131" extrusionOk="0">
                  <a:moveTo>
                    <a:pt x="63" y="0"/>
                  </a:moveTo>
                  <a:cubicBezTo>
                    <a:pt x="32" y="0"/>
                    <a:pt x="0" y="24"/>
                    <a:pt x="0" y="58"/>
                  </a:cubicBezTo>
                  <a:cubicBezTo>
                    <a:pt x="14" y="239"/>
                    <a:pt x="42" y="391"/>
                    <a:pt x="42" y="572"/>
                  </a:cubicBezTo>
                  <a:lnTo>
                    <a:pt x="56" y="821"/>
                  </a:lnTo>
                  <a:cubicBezTo>
                    <a:pt x="56" y="891"/>
                    <a:pt x="70" y="988"/>
                    <a:pt x="70" y="1071"/>
                  </a:cubicBezTo>
                  <a:cubicBezTo>
                    <a:pt x="70" y="1099"/>
                    <a:pt x="83" y="1113"/>
                    <a:pt x="111" y="1126"/>
                  </a:cubicBezTo>
                  <a:cubicBezTo>
                    <a:pt x="119" y="1129"/>
                    <a:pt x="126" y="1130"/>
                    <a:pt x="134" y="1130"/>
                  </a:cubicBezTo>
                  <a:cubicBezTo>
                    <a:pt x="167" y="1130"/>
                    <a:pt x="197" y="1107"/>
                    <a:pt x="208" y="1085"/>
                  </a:cubicBezTo>
                  <a:cubicBezTo>
                    <a:pt x="222" y="1002"/>
                    <a:pt x="250" y="904"/>
                    <a:pt x="250" y="821"/>
                  </a:cubicBezTo>
                  <a:cubicBezTo>
                    <a:pt x="264" y="724"/>
                    <a:pt x="264" y="641"/>
                    <a:pt x="250" y="544"/>
                  </a:cubicBezTo>
                  <a:cubicBezTo>
                    <a:pt x="236" y="363"/>
                    <a:pt x="194" y="197"/>
                    <a:pt x="111" y="30"/>
                  </a:cubicBezTo>
                  <a:cubicBezTo>
                    <a:pt x="101" y="9"/>
                    <a:pt x="82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1"/>
            <p:cNvSpPr/>
            <p:nvPr/>
          </p:nvSpPr>
          <p:spPr>
            <a:xfrm>
              <a:off x="6039285" y="1315906"/>
              <a:ext cx="6851" cy="31488"/>
            </a:xfrm>
            <a:custGeom>
              <a:avLst/>
              <a:gdLst/>
              <a:ahLst/>
              <a:cxnLst/>
              <a:rect l="l" t="t" r="r" b="b"/>
              <a:pathLst>
                <a:path w="223" h="1025" extrusionOk="0">
                  <a:moveTo>
                    <a:pt x="111" y="1"/>
                  </a:moveTo>
                  <a:cubicBezTo>
                    <a:pt x="83" y="1"/>
                    <a:pt x="42" y="15"/>
                    <a:pt x="42" y="43"/>
                  </a:cubicBezTo>
                  <a:cubicBezTo>
                    <a:pt x="14" y="195"/>
                    <a:pt x="0" y="362"/>
                    <a:pt x="14" y="514"/>
                  </a:cubicBezTo>
                  <a:cubicBezTo>
                    <a:pt x="14" y="584"/>
                    <a:pt x="14" y="667"/>
                    <a:pt x="28" y="736"/>
                  </a:cubicBezTo>
                  <a:cubicBezTo>
                    <a:pt x="28" y="819"/>
                    <a:pt x="42" y="889"/>
                    <a:pt x="70" y="972"/>
                  </a:cubicBezTo>
                  <a:cubicBezTo>
                    <a:pt x="76" y="1007"/>
                    <a:pt x="104" y="1024"/>
                    <a:pt x="132" y="1024"/>
                  </a:cubicBezTo>
                  <a:cubicBezTo>
                    <a:pt x="160" y="1024"/>
                    <a:pt x="187" y="1007"/>
                    <a:pt x="194" y="972"/>
                  </a:cubicBezTo>
                  <a:cubicBezTo>
                    <a:pt x="208" y="889"/>
                    <a:pt x="222" y="819"/>
                    <a:pt x="222" y="736"/>
                  </a:cubicBezTo>
                  <a:cubicBezTo>
                    <a:pt x="222" y="667"/>
                    <a:pt x="222" y="584"/>
                    <a:pt x="222" y="514"/>
                  </a:cubicBezTo>
                  <a:cubicBezTo>
                    <a:pt x="222" y="348"/>
                    <a:pt x="194" y="195"/>
                    <a:pt x="167" y="56"/>
                  </a:cubicBezTo>
                  <a:cubicBezTo>
                    <a:pt x="153" y="29"/>
                    <a:pt x="139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1"/>
            <p:cNvSpPr/>
            <p:nvPr/>
          </p:nvSpPr>
          <p:spPr>
            <a:xfrm>
              <a:off x="5984296" y="1397621"/>
              <a:ext cx="6420" cy="30413"/>
            </a:xfrm>
            <a:custGeom>
              <a:avLst/>
              <a:gdLst/>
              <a:ahLst/>
              <a:cxnLst/>
              <a:rect l="l" t="t" r="r" b="b"/>
              <a:pathLst>
                <a:path w="209" h="990" extrusionOk="0">
                  <a:moveTo>
                    <a:pt x="151" y="1"/>
                  </a:moveTo>
                  <a:cubicBezTo>
                    <a:pt x="125" y="1"/>
                    <a:pt x="95" y="23"/>
                    <a:pt x="84" y="46"/>
                  </a:cubicBezTo>
                  <a:cubicBezTo>
                    <a:pt x="42" y="185"/>
                    <a:pt x="14" y="337"/>
                    <a:pt x="14" y="490"/>
                  </a:cubicBezTo>
                  <a:cubicBezTo>
                    <a:pt x="1" y="573"/>
                    <a:pt x="1" y="643"/>
                    <a:pt x="14" y="726"/>
                  </a:cubicBezTo>
                  <a:cubicBezTo>
                    <a:pt x="14" y="795"/>
                    <a:pt x="28" y="865"/>
                    <a:pt x="56" y="948"/>
                  </a:cubicBezTo>
                  <a:cubicBezTo>
                    <a:pt x="56" y="962"/>
                    <a:pt x="84" y="989"/>
                    <a:pt x="112" y="989"/>
                  </a:cubicBezTo>
                  <a:cubicBezTo>
                    <a:pt x="139" y="989"/>
                    <a:pt x="181" y="962"/>
                    <a:pt x="181" y="934"/>
                  </a:cubicBezTo>
                  <a:cubicBezTo>
                    <a:pt x="195" y="865"/>
                    <a:pt x="209" y="781"/>
                    <a:pt x="209" y="712"/>
                  </a:cubicBezTo>
                  <a:lnTo>
                    <a:pt x="209" y="504"/>
                  </a:lnTo>
                  <a:cubicBezTo>
                    <a:pt x="209" y="351"/>
                    <a:pt x="209" y="199"/>
                    <a:pt x="195" y="60"/>
                  </a:cubicBezTo>
                  <a:cubicBezTo>
                    <a:pt x="195" y="46"/>
                    <a:pt x="181" y="18"/>
                    <a:pt x="167" y="4"/>
                  </a:cubicBezTo>
                  <a:cubicBezTo>
                    <a:pt x="162" y="2"/>
                    <a:pt x="15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1"/>
            <p:cNvSpPr/>
            <p:nvPr/>
          </p:nvSpPr>
          <p:spPr>
            <a:xfrm>
              <a:off x="6025215" y="1473069"/>
              <a:ext cx="6420" cy="24975"/>
            </a:xfrm>
            <a:custGeom>
              <a:avLst/>
              <a:gdLst/>
              <a:ahLst/>
              <a:cxnLst/>
              <a:rect l="l" t="t" r="r" b="b"/>
              <a:pathLst>
                <a:path w="209" h="813" extrusionOk="0">
                  <a:moveTo>
                    <a:pt x="104" y="0"/>
                  </a:moveTo>
                  <a:cubicBezTo>
                    <a:pt x="74" y="0"/>
                    <a:pt x="53" y="23"/>
                    <a:pt x="42" y="46"/>
                  </a:cubicBezTo>
                  <a:cubicBezTo>
                    <a:pt x="14" y="170"/>
                    <a:pt x="0" y="295"/>
                    <a:pt x="0" y="406"/>
                  </a:cubicBezTo>
                  <a:cubicBezTo>
                    <a:pt x="0" y="476"/>
                    <a:pt x="0" y="531"/>
                    <a:pt x="14" y="600"/>
                  </a:cubicBezTo>
                  <a:cubicBezTo>
                    <a:pt x="14" y="656"/>
                    <a:pt x="28" y="711"/>
                    <a:pt x="42" y="767"/>
                  </a:cubicBezTo>
                  <a:cubicBezTo>
                    <a:pt x="56" y="795"/>
                    <a:pt x="70" y="809"/>
                    <a:pt x="97" y="809"/>
                  </a:cubicBezTo>
                  <a:cubicBezTo>
                    <a:pt x="103" y="811"/>
                    <a:pt x="108" y="812"/>
                    <a:pt x="114" y="812"/>
                  </a:cubicBezTo>
                  <a:cubicBezTo>
                    <a:pt x="140" y="812"/>
                    <a:pt x="169" y="790"/>
                    <a:pt x="181" y="767"/>
                  </a:cubicBezTo>
                  <a:cubicBezTo>
                    <a:pt x="195" y="711"/>
                    <a:pt x="208" y="642"/>
                    <a:pt x="208" y="587"/>
                  </a:cubicBezTo>
                  <a:cubicBezTo>
                    <a:pt x="208" y="517"/>
                    <a:pt x="208" y="462"/>
                    <a:pt x="208" y="406"/>
                  </a:cubicBezTo>
                  <a:cubicBezTo>
                    <a:pt x="208" y="281"/>
                    <a:pt x="195" y="157"/>
                    <a:pt x="153" y="32"/>
                  </a:cubicBezTo>
                  <a:cubicBezTo>
                    <a:pt x="153" y="18"/>
                    <a:pt x="139" y="4"/>
                    <a:pt x="125" y="4"/>
                  </a:cubicBezTo>
                  <a:cubicBezTo>
                    <a:pt x="118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1"/>
            <p:cNvSpPr/>
            <p:nvPr/>
          </p:nvSpPr>
          <p:spPr>
            <a:xfrm>
              <a:off x="5994096" y="1541237"/>
              <a:ext cx="6420" cy="32655"/>
            </a:xfrm>
            <a:custGeom>
              <a:avLst/>
              <a:gdLst/>
              <a:ahLst/>
              <a:cxnLst/>
              <a:rect l="l" t="t" r="r" b="b"/>
              <a:pathLst>
                <a:path w="209" h="1063" extrusionOk="0">
                  <a:moveTo>
                    <a:pt x="151" y="1"/>
                  </a:moveTo>
                  <a:cubicBezTo>
                    <a:pt x="125" y="1"/>
                    <a:pt x="95" y="24"/>
                    <a:pt x="84" y="46"/>
                  </a:cubicBezTo>
                  <a:cubicBezTo>
                    <a:pt x="42" y="199"/>
                    <a:pt x="15" y="365"/>
                    <a:pt x="15" y="532"/>
                  </a:cubicBezTo>
                  <a:cubicBezTo>
                    <a:pt x="1" y="615"/>
                    <a:pt x="1" y="698"/>
                    <a:pt x="15" y="768"/>
                  </a:cubicBezTo>
                  <a:cubicBezTo>
                    <a:pt x="15" y="851"/>
                    <a:pt x="28" y="934"/>
                    <a:pt x="56" y="1017"/>
                  </a:cubicBezTo>
                  <a:cubicBezTo>
                    <a:pt x="56" y="1045"/>
                    <a:pt x="84" y="1059"/>
                    <a:pt x="112" y="1059"/>
                  </a:cubicBezTo>
                  <a:cubicBezTo>
                    <a:pt x="117" y="1061"/>
                    <a:pt x="122" y="1062"/>
                    <a:pt x="127" y="1062"/>
                  </a:cubicBezTo>
                  <a:cubicBezTo>
                    <a:pt x="153" y="1062"/>
                    <a:pt x="181" y="1038"/>
                    <a:pt x="181" y="1003"/>
                  </a:cubicBezTo>
                  <a:cubicBezTo>
                    <a:pt x="195" y="920"/>
                    <a:pt x="209" y="851"/>
                    <a:pt x="209" y="768"/>
                  </a:cubicBezTo>
                  <a:lnTo>
                    <a:pt x="209" y="532"/>
                  </a:lnTo>
                  <a:cubicBezTo>
                    <a:pt x="209" y="379"/>
                    <a:pt x="209" y="227"/>
                    <a:pt x="195" y="60"/>
                  </a:cubicBezTo>
                  <a:cubicBezTo>
                    <a:pt x="195" y="32"/>
                    <a:pt x="181" y="18"/>
                    <a:pt x="167" y="5"/>
                  </a:cubicBezTo>
                  <a:cubicBezTo>
                    <a:pt x="162" y="2"/>
                    <a:pt x="15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1"/>
            <p:cNvSpPr/>
            <p:nvPr/>
          </p:nvSpPr>
          <p:spPr>
            <a:xfrm>
              <a:off x="6022665" y="1640985"/>
              <a:ext cx="7250" cy="29245"/>
            </a:xfrm>
            <a:custGeom>
              <a:avLst/>
              <a:gdLst/>
              <a:ahLst/>
              <a:cxnLst/>
              <a:rect l="l" t="t" r="r" b="b"/>
              <a:pathLst>
                <a:path w="236" h="952" extrusionOk="0">
                  <a:moveTo>
                    <a:pt x="173" y="0"/>
                  </a:moveTo>
                  <a:cubicBezTo>
                    <a:pt x="143" y="0"/>
                    <a:pt x="122" y="23"/>
                    <a:pt x="111" y="45"/>
                  </a:cubicBezTo>
                  <a:cubicBezTo>
                    <a:pt x="69" y="184"/>
                    <a:pt x="42" y="323"/>
                    <a:pt x="14" y="462"/>
                  </a:cubicBezTo>
                  <a:cubicBezTo>
                    <a:pt x="14" y="531"/>
                    <a:pt x="0" y="600"/>
                    <a:pt x="0" y="670"/>
                  </a:cubicBezTo>
                  <a:cubicBezTo>
                    <a:pt x="0" y="753"/>
                    <a:pt x="0" y="822"/>
                    <a:pt x="0" y="892"/>
                  </a:cubicBezTo>
                  <a:cubicBezTo>
                    <a:pt x="8" y="930"/>
                    <a:pt x="40" y="951"/>
                    <a:pt x="73" y="951"/>
                  </a:cubicBezTo>
                  <a:cubicBezTo>
                    <a:pt x="100" y="951"/>
                    <a:pt x="126" y="937"/>
                    <a:pt x="139" y="905"/>
                  </a:cubicBezTo>
                  <a:cubicBezTo>
                    <a:pt x="167" y="836"/>
                    <a:pt x="180" y="767"/>
                    <a:pt x="194" y="697"/>
                  </a:cubicBezTo>
                  <a:cubicBezTo>
                    <a:pt x="208" y="628"/>
                    <a:pt x="222" y="559"/>
                    <a:pt x="222" y="489"/>
                  </a:cubicBezTo>
                  <a:cubicBezTo>
                    <a:pt x="236" y="337"/>
                    <a:pt x="236" y="198"/>
                    <a:pt x="222" y="59"/>
                  </a:cubicBezTo>
                  <a:cubicBezTo>
                    <a:pt x="222" y="32"/>
                    <a:pt x="208" y="18"/>
                    <a:pt x="194" y="4"/>
                  </a:cubicBezTo>
                  <a:cubicBezTo>
                    <a:pt x="187" y="1"/>
                    <a:pt x="180" y="0"/>
                    <a:pt x="1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1"/>
            <p:cNvSpPr/>
            <p:nvPr/>
          </p:nvSpPr>
          <p:spPr>
            <a:xfrm>
              <a:off x="5996246" y="1719167"/>
              <a:ext cx="7250" cy="29061"/>
            </a:xfrm>
            <a:custGeom>
              <a:avLst/>
              <a:gdLst/>
              <a:ahLst/>
              <a:cxnLst/>
              <a:rect l="l" t="t" r="r" b="b"/>
              <a:pathLst>
                <a:path w="236" h="946" extrusionOk="0">
                  <a:moveTo>
                    <a:pt x="127" y="1"/>
                  </a:moveTo>
                  <a:cubicBezTo>
                    <a:pt x="101" y="1"/>
                    <a:pt x="76" y="18"/>
                    <a:pt x="69" y="53"/>
                  </a:cubicBezTo>
                  <a:cubicBezTo>
                    <a:pt x="42" y="192"/>
                    <a:pt x="28" y="330"/>
                    <a:pt x="14" y="455"/>
                  </a:cubicBezTo>
                  <a:cubicBezTo>
                    <a:pt x="0" y="525"/>
                    <a:pt x="0" y="594"/>
                    <a:pt x="0" y="663"/>
                  </a:cubicBezTo>
                  <a:lnTo>
                    <a:pt x="0" y="871"/>
                  </a:lnTo>
                  <a:cubicBezTo>
                    <a:pt x="0" y="899"/>
                    <a:pt x="14" y="927"/>
                    <a:pt x="42" y="941"/>
                  </a:cubicBezTo>
                  <a:cubicBezTo>
                    <a:pt x="49" y="944"/>
                    <a:pt x="56" y="946"/>
                    <a:pt x="64" y="946"/>
                  </a:cubicBezTo>
                  <a:cubicBezTo>
                    <a:pt x="88" y="946"/>
                    <a:pt x="114" y="930"/>
                    <a:pt x="125" y="899"/>
                  </a:cubicBezTo>
                  <a:cubicBezTo>
                    <a:pt x="153" y="830"/>
                    <a:pt x="180" y="760"/>
                    <a:pt x="194" y="691"/>
                  </a:cubicBezTo>
                  <a:cubicBezTo>
                    <a:pt x="208" y="622"/>
                    <a:pt x="222" y="552"/>
                    <a:pt x="236" y="483"/>
                  </a:cubicBezTo>
                  <a:cubicBezTo>
                    <a:pt x="236" y="330"/>
                    <a:pt x="236" y="192"/>
                    <a:pt x="194" y="39"/>
                  </a:cubicBezTo>
                  <a:lnTo>
                    <a:pt x="194" y="53"/>
                  </a:lnTo>
                  <a:cubicBezTo>
                    <a:pt x="180" y="18"/>
                    <a:pt x="153" y="1"/>
                    <a:pt x="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1"/>
            <p:cNvSpPr/>
            <p:nvPr/>
          </p:nvSpPr>
          <p:spPr>
            <a:xfrm>
              <a:off x="5906728" y="1682303"/>
              <a:ext cx="7281" cy="33823"/>
            </a:xfrm>
            <a:custGeom>
              <a:avLst/>
              <a:gdLst/>
              <a:ahLst/>
              <a:cxnLst/>
              <a:rect l="l" t="t" r="r" b="b"/>
              <a:pathLst>
                <a:path w="237" h="1101" extrusionOk="0">
                  <a:moveTo>
                    <a:pt x="81" y="0"/>
                  </a:moveTo>
                  <a:cubicBezTo>
                    <a:pt x="48" y="0"/>
                    <a:pt x="15" y="22"/>
                    <a:pt x="15" y="60"/>
                  </a:cubicBezTo>
                  <a:cubicBezTo>
                    <a:pt x="1" y="226"/>
                    <a:pt x="1" y="393"/>
                    <a:pt x="15" y="559"/>
                  </a:cubicBezTo>
                  <a:cubicBezTo>
                    <a:pt x="28" y="643"/>
                    <a:pt x="28" y="726"/>
                    <a:pt x="42" y="809"/>
                  </a:cubicBezTo>
                  <a:cubicBezTo>
                    <a:pt x="56" y="892"/>
                    <a:pt x="84" y="975"/>
                    <a:pt x="98" y="1059"/>
                  </a:cubicBezTo>
                  <a:cubicBezTo>
                    <a:pt x="112" y="1086"/>
                    <a:pt x="126" y="1100"/>
                    <a:pt x="153" y="1100"/>
                  </a:cubicBezTo>
                  <a:cubicBezTo>
                    <a:pt x="195" y="1100"/>
                    <a:pt x="223" y="1086"/>
                    <a:pt x="237" y="1045"/>
                  </a:cubicBezTo>
                  <a:cubicBezTo>
                    <a:pt x="237" y="962"/>
                    <a:pt x="237" y="878"/>
                    <a:pt x="237" y="795"/>
                  </a:cubicBezTo>
                  <a:cubicBezTo>
                    <a:pt x="237" y="712"/>
                    <a:pt x="223" y="629"/>
                    <a:pt x="223" y="545"/>
                  </a:cubicBezTo>
                  <a:cubicBezTo>
                    <a:pt x="209" y="379"/>
                    <a:pt x="167" y="212"/>
                    <a:pt x="126" y="46"/>
                  </a:cubicBezTo>
                  <a:lnTo>
                    <a:pt x="139" y="46"/>
                  </a:lnTo>
                  <a:cubicBezTo>
                    <a:pt x="133" y="15"/>
                    <a:pt x="107" y="0"/>
                    <a:pt x="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1"/>
            <p:cNvSpPr/>
            <p:nvPr/>
          </p:nvSpPr>
          <p:spPr>
            <a:xfrm>
              <a:off x="5787964" y="1183840"/>
              <a:ext cx="9708" cy="22948"/>
            </a:xfrm>
            <a:custGeom>
              <a:avLst/>
              <a:gdLst/>
              <a:ahLst/>
              <a:cxnLst/>
              <a:rect l="l" t="t" r="r" b="b"/>
              <a:pathLst>
                <a:path w="316" h="747" extrusionOk="0">
                  <a:moveTo>
                    <a:pt x="240" y="1"/>
                  </a:moveTo>
                  <a:cubicBezTo>
                    <a:pt x="215" y="1"/>
                    <a:pt x="190" y="15"/>
                    <a:pt x="177" y="41"/>
                  </a:cubicBezTo>
                  <a:cubicBezTo>
                    <a:pt x="135" y="138"/>
                    <a:pt x="107" y="249"/>
                    <a:pt x="79" y="346"/>
                  </a:cubicBezTo>
                  <a:cubicBezTo>
                    <a:pt x="66" y="402"/>
                    <a:pt x="52" y="457"/>
                    <a:pt x="38" y="513"/>
                  </a:cubicBezTo>
                  <a:cubicBezTo>
                    <a:pt x="24" y="554"/>
                    <a:pt x="10" y="610"/>
                    <a:pt x="10" y="665"/>
                  </a:cubicBezTo>
                  <a:cubicBezTo>
                    <a:pt x="1" y="712"/>
                    <a:pt x="36" y="746"/>
                    <a:pt x="72" y="746"/>
                  </a:cubicBezTo>
                  <a:cubicBezTo>
                    <a:pt x="90" y="746"/>
                    <a:pt x="108" y="739"/>
                    <a:pt x="121" y="721"/>
                  </a:cubicBezTo>
                  <a:cubicBezTo>
                    <a:pt x="163" y="679"/>
                    <a:pt x="190" y="624"/>
                    <a:pt x="218" y="568"/>
                  </a:cubicBezTo>
                  <a:cubicBezTo>
                    <a:pt x="246" y="513"/>
                    <a:pt x="274" y="457"/>
                    <a:pt x="288" y="402"/>
                  </a:cubicBezTo>
                  <a:cubicBezTo>
                    <a:pt x="315" y="277"/>
                    <a:pt x="315" y="166"/>
                    <a:pt x="301" y="41"/>
                  </a:cubicBezTo>
                  <a:lnTo>
                    <a:pt x="301" y="41"/>
                  </a:lnTo>
                  <a:lnTo>
                    <a:pt x="301" y="55"/>
                  </a:lnTo>
                  <a:cubicBezTo>
                    <a:pt x="294" y="18"/>
                    <a:pt x="267" y="1"/>
                    <a:pt x="2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1"/>
            <p:cNvSpPr/>
            <p:nvPr/>
          </p:nvSpPr>
          <p:spPr>
            <a:xfrm>
              <a:off x="5790821" y="1277444"/>
              <a:ext cx="6851" cy="31396"/>
            </a:xfrm>
            <a:custGeom>
              <a:avLst/>
              <a:gdLst/>
              <a:ahLst/>
              <a:cxnLst/>
              <a:rect l="l" t="t" r="r" b="b"/>
              <a:pathLst>
                <a:path w="223" h="1022" extrusionOk="0">
                  <a:moveTo>
                    <a:pt x="138" y="0"/>
                  </a:moveTo>
                  <a:cubicBezTo>
                    <a:pt x="113" y="0"/>
                    <a:pt x="90" y="15"/>
                    <a:pt x="84" y="46"/>
                  </a:cubicBezTo>
                  <a:cubicBezTo>
                    <a:pt x="42" y="185"/>
                    <a:pt x="14" y="351"/>
                    <a:pt x="14" y="504"/>
                  </a:cubicBezTo>
                  <a:cubicBezTo>
                    <a:pt x="0" y="587"/>
                    <a:pt x="14" y="656"/>
                    <a:pt x="14" y="740"/>
                  </a:cubicBezTo>
                  <a:cubicBezTo>
                    <a:pt x="28" y="823"/>
                    <a:pt x="42" y="892"/>
                    <a:pt x="56" y="975"/>
                  </a:cubicBezTo>
                  <a:cubicBezTo>
                    <a:pt x="68" y="1007"/>
                    <a:pt x="95" y="1021"/>
                    <a:pt x="122" y="1021"/>
                  </a:cubicBezTo>
                  <a:cubicBezTo>
                    <a:pt x="154" y="1021"/>
                    <a:pt x="187" y="1000"/>
                    <a:pt x="195" y="962"/>
                  </a:cubicBezTo>
                  <a:cubicBezTo>
                    <a:pt x="208" y="892"/>
                    <a:pt x="208" y="809"/>
                    <a:pt x="208" y="740"/>
                  </a:cubicBezTo>
                  <a:lnTo>
                    <a:pt x="208" y="504"/>
                  </a:lnTo>
                  <a:cubicBezTo>
                    <a:pt x="222" y="351"/>
                    <a:pt x="208" y="212"/>
                    <a:pt x="195" y="60"/>
                  </a:cubicBezTo>
                  <a:lnTo>
                    <a:pt x="208" y="60"/>
                  </a:lnTo>
                  <a:cubicBezTo>
                    <a:pt x="201" y="22"/>
                    <a:pt x="168" y="0"/>
                    <a:pt x="1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1"/>
            <p:cNvSpPr/>
            <p:nvPr/>
          </p:nvSpPr>
          <p:spPr>
            <a:xfrm>
              <a:off x="5770362" y="1363644"/>
              <a:ext cx="6851" cy="27832"/>
            </a:xfrm>
            <a:custGeom>
              <a:avLst/>
              <a:gdLst/>
              <a:ahLst/>
              <a:cxnLst/>
              <a:rect l="l" t="t" r="r" b="b"/>
              <a:pathLst>
                <a:path w="223" h="906" extrusionOk="0">
                  <a:moveTo>
                    <a:pt x="125" y="1"/>
                  </a:moveTo>
                  <a:cubicBezTo>
                    <a:pt x="84" y="1"/>
                    <a:pt x="56" y="15"/>
                    <a:pt x="42" y="42"/>
                  </a:cubicBezTo>
                  <a:cubicBezTo>
                    <a:pt x="14" y="181"/>
                    <a:pt x="0" y="320"/>
                    <a:pt x="14" y="458"/>
                  </a:cubicBezTo>
                  <a:cubicBezTo>
                    <a:pt x="14" y="514"/>
                    <a:pt x="14" y="583"/>
                    <a:pt x="14" y="653"/>
                  </a:cubicBezTo>
                  <a:cubicBezTo>
                    <a:pt x="28" y="722"/>
                    <a:pt x="42" y="791"/>
                    <a:pt x="56" y="847"/>
                  </a:cubicBezTo>
                  <a:cubicBezTo>
                    <a:pt x="70" y="875"/>
                    <a:pt x="84" y="902"/>
                    <a:pt x="111" y="902"/>
                  </a:cubicBezTo>
                  <a:cubicBezTo>
                    <a:pt x="116" y="905"/>
                    <a:pt x="122" y="906"/>
                    <a:pt x="127" y="906"/>
                  </a:cubicBezTo>
                  <a:cubicBezTo>
                    <a:pt x="153" y="906"/>
                    <a:pt x="183" y="881"/>
                    <a:pt x="195" y="847"/>
                  </a:cubicBezTo>
                  <a:cubicBezTo>
                    <a:pt x="209" y="791"/>
                    <a:pt x="209" y="722"/>
                    <a:pt x="222" y="653"/>
                  </a:cubicBezTo>
                  <a:cubicBezTo>
                    <a:pt x="222" y="583"/>
                    <a:pt x="222" y="514"/>
                    <a:pt x="222" y="445"/>
                  </a:cubicBezTo>
                  <a:cubicBezTo>
                    <a:pt x="209" y="320"/>
                    <a:pt x="195" y="181"/>
                    <a:pt x="167" y="42"/>
                  </a:cubicBezTo>
                  <a:cubicBezTo>
                    <a:pt x="153" y="28"/>
                    <a:pt x="139" y="15"/>
                    <a:pt x="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1"/>
            <p:cNvSpPr/>
            <p:nvPr/>
          </p:nvSpPr>
          <p:spPr>
            <a:xfrm>
              <a:off x="5798901" y="1465727"/>
              <a:ext cx="7711" cy="26665"/>
            </a:xfrm>
            <a:custGeom>
              <a:avLst/>
              <a:gdLst/>
              <a:ahLst/>
              <a:cxnLst/>
              <a:rect l="l" t="t" r="r" b="b"/>
              <a:pathLst>
                <a:path w="251" h="868" extrusionOk="0">
                  <a:moveTo>
                    <a:pt x="71" y="1"/>
                  </a:moveTo>
                  <a:cubicBezTo>
                    <a:pt x="41" y="1"/>
                    <a:pt x="9" y="22"/>
                    <a:pt x="1" y="63"/>
                  </a:cubicBezTo>
                  <a:cubicBezTo>
                    <a:pt x="1" y="187"/>
                    <a:pt x="1" y="326"/>
                    <a:pt x="15" y="451"/>
                  </a:cubicBezTo>
                  <a:cubicBezTo>
                    <a:pt x="29" y="520"/>
                    <a:pt x="43" y="576"/>
                    <a:pt x="56" y="645"/>
                  </a:cubicBezTo>
                  <a:cubicBezTo>
                    <a:pt x="70" y="701"/>
                    <a:pt x="98" y="770"/>
                    <a:pt x="126" y="826"/>
                  </a:cubicBezTo>
                  <a:cubicBezTo>
                    <a:pt x="126" y="853"/>
                    <a:pt x="154" y="867"/>
                    <a:pt x="181" y="867"/>
                  </a:cubicBezTo>
                  <a:cubicBezTo>
                    <a:pt x="209" y="867"/>
                    <a:pt x="251" y="839"/>
                    <a:pt x="251" y="812"/>
                  </a:cubicBezTo>
                  <a:cubicBezTo>
                    <a:pt x="251" y="742"/>
                    <a:pt x="251" y="673"/>
                    <a:pt x="251" y="604"/>
                  </a:cubicBezTo>
                  <a:cubicBezTo>
                    <a:pt x="251" y="548"/>
                    <a:pt x="237" y="479"/>
                    <a:pt x="223" y="423"/>
                  </a:cubicBezTo>
                  <a:cubicBezTo>
                    <a:pt x="209" y="285"/>
                    <a:pt x="167" y="160"/>
                    <a:pt x="126" y="35"/>
                  </a:cubicBezTo>
                  <a:cubicBezTo>
                    <a:pt x="114" y="12"/>
                    <a:pt x="93" y="1"/>
                    <a:pt x="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1"/>
            <p:cNvSpPr/>
            <p:nvPr/>
          </p:nvSpPr>
          <p:spPr>
            <a:xfrm>
              <a:off x="5796781" y="1570329"/>
              <a:ext cx="8141" cy="40090"/>
            </a:xfrm>
            <a:custGeom>
              <a:avLst/>
              <a:gdLst/>
              <a:ahLst/>
              <a:cxnLst/>
              <a:rect l="l" t="t" r="r" b="b"/>
              <a:pathLst>
                <a:path w="265" h="1305" extrusionOk="0">
                  <a:moveTo>
                    <a:pt x="56" y="1"/>
                  </a:moveTo>
                  <a:cubicBezTo>
                    <a:pt x="28" y="1"/>
                    <a:pt x="1" y="29"/>
                    <a:pt x="1" y="70"/>
                  </a:cubicBezTo>
                  <a:cubicBezTo>
                    <a:pt x="1" y="264"/>
                    <a:pt x="14" y="459"/>
                    <a:pt x="28" y="667"/>
                  </a:cubicBezTo>
                  <a:cubicBezTo>
                    <a:pt x="42" y="764"/>
                    <a:pt x="56" y="861"/>
                    <a:pt x="70" y="958"/>
                  </a:cubicBezTo>
                  <a:cubicBezTo>
                    <a:pt x="84" y="1055"/>
                    <a:pt x="98" y="1152"/>
                    <a:pt x="125" y="1249"/>
                  </a:cubicBezTo>
                  <a:cubicBezTo>
                    <a:pt x="125" y="1277"/>
                    <a:pt x="153" y="1291"/>
                    <a:pt x="181" y="1305"/>
                  </a:cubicBezTo>
                  <a:cubicBezTo>
                    <a:pt x="209" y="1305"/>
                    <a:pt x="250" y="1277"/>
                    <a:pt x="250" y="1236"/>
                  </a:cubicBezTo>
                  <a:cubicBezTo>
                    <a:pt x="264" y="1138"/>
                    <a:pt x="264" y="1041"/>
                    <a:pt x="264" y="944"/>
                  </a:cubicBezTo>
                  <a:cubicBezTo>
                    <a:pt x="264" y="833"/>
                    <a:pt x="250" y="736"/>
                    <a:pt x="250" y="639"/>
                  </a:cubicBezTo>
                  <a:cubicBezTo>
                    <a:pt x="223" y="431"/>
                    <a:pt x="181" y="237"/>
                    <a:pt x="125" y="43"/>
                  </a:cubicBezTo>
                  <a:cubicBezTo>
                    <a:pt x="112" y="29"/>
                    <a:pt x="84" y="1"/>
                    <a:pt x="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1"/>
            <p:cNvSpPr/>
            <p:nvPr/>
          </p:nvSpPr>
          <p:spPr>
            <a:xfrm>
              <a:off x="5830450" y="1679446"/>
              <a:ext cx="8970" cy="27832"/>
            </a:xfrm>
            <a:custGeom>
              <a:avLst/>
              <a:gdLst/>
              <a:ahLst/>
              <a:cxnLst/>
              <a:rect l="l" t="t" r="r" b="b"/>
              <a:pathLst>
                <a:path w="292" h="906" extrusionOk="0">
                  <a:moveTo>
                    <a:pt x="70" y="0"/>
                  </a:moveTo>
                  <a:cubicBezTo>
                    <a:pt x="28" y="0"/>
                    <a:pt x="1" y="28"/>
                    <a:pt x="14" y="70"/>
                  </a:cubicBezTo>
                  <a:cubicBezTo>
                    <a:pt x="14" y="208"/>
                    <a:pt x="28" y="333"/>
                    <a:pt x="56" y="472"/>
                  </a:cubicBezTo>
                  <a:cubicBezTo>
                    <a:pt x="70" y="527"/>
                    <a:pt x="70" y="597"/>
                    <a:pt x="84" y="666"/>
                  </a:cubicBezTo>
                  <a:cubicBezTo>
                    <a:pt x="98" y="722"/>
                    <a:pt x="112" y="791"/>
                    <a:pt x="139" y="860"/>
                  </a:cubicBezTo>
                  <a:cubicBezTo>
                    <a:pt x="139" y="874"/>
                    <a:pt x="167" y="902"/>
                    <a:pt x="181" y="902"/>
                  </a:cubicBezTo>
                  <a:cubicBezTo>
                    <a:pt x="188" y="904"/>
                    <a:pt x="196" y="906"/>
                    <a:pt x="203" y="906"/>
                  </a:cubicBezTo>
                  <a:cubicBezTo>
                    <a:pt x="236" y="906"/>
                    <a:pt x="264" y="881"/>
                    <a:pt x="264" y="847"/>
                  </a:cubicBezTo>
                  <a:cubicBezTo>
                    <a:pt x="278" y="777"/>
                    <a:pt x="292" y="708"/>
                    <a:pt x="278" y="638"/>
                  </a:cubicBezTo>
                  <a:cubicBezTo>
                    <a:pt x="278" y="569"/>
                    <a:pt x="278" y="500"/>
                    <a:pt x="264" y="430"/>
                  </a:cubicBezTo>
                  <a:cubicBezTo>
                    <a:pt x="236" y="292"/>
                    <a:pt x="195" y="153"/>
                    <a:pt x="125" y="42"/>
                  </a:cubicBezTo>
                  <a:cubicBezTo>
                    <a:pt x="112" y="14"/>
                    <a:pt x="98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1"/>
            <p:cNvSpPr/>
            <p:nvPr/>
          </p:nvSpPr>
          <p:spPr>
            <a:xfrm>
              <a:off x="5853890" y="1764233"/>
              <a:ext cx="13117" cy="27679"/>
            </a:xfrm>
            <a:custGeom>
              <a:avLst/>
              <a:gdLst/>
              <a:ahLst/>
              <a:cxnLst/>
              <a:rect l="l" t="t" r="r" b="b"/>
              <a:pathLst>
                <a:path w="427" h="901" extrusionOk="0">
                  <a:moveTo>
                    <a:pt x="56" y="1"/>
                  </a:moveTo>
                  <a:cubicBezTo>
                    <a:pt x="14" y="15"/>
                    <a:pt x="1" y="43"/>
                    <a:pt x="1" y="70"/>
                  </a:cubicBezTo>
                  <a:cubicBezTo>
                    <a:pt x="14" y="209"/>
                    <a:pt x="56" y="348"/>
                    <a:pt x="112" y="487"/>
                  </a:cubicBezTo>
                  <a:cubicBezTo>
                    <a:pt x="125" y="556"/>
                    <a:pt x="153" y="611"/>
                    <a:pt x="195" y="681"/>
                  </a:cubicBezTo>
                  <a:cubicBezTo>
                    <a:pt x="222" y="750"/>
                    <a:pt x="250" y="806"/>
                    <a:pt x="292" y="875"/>
                  </a:cubicBezTo>
                  <a:cubicBezTo>
                    <a:pt x="305" y="893"/>
                    <a:pt x="325" y="901"/>
                    <a:pt x="344" y="901"/>
                  </a:cubicBezTo>
                  <a:cubicBezTo>
                    <a:pt x="385" y="901"/>
                    <a:pt x="426" y="866"/>
                    <a:pt x="417" y="819"/>
                  </a:cubicBezTo>
                  <a:cubicBezTo>
                    <a:pt x="403" y="750"/>
                    <a:pt x="389" y="681"/>
                    <a:pt x="375" y="611"/>
                  </a:cubicBezTo>
                  <a:cubicBezTo>
                    <a:pt x="361" y="542"/>
                    <a:pt x="333" y="473"/>
                    <a:pt x="306" y="417"/>
                  </a:cubicBezTo>
                  <a:cubicBezTo>
                    <a:pt x="250" y="278"/>
                    <a:pt x="195" y="154"/>
                    <a:pt x="112" y="29"/>
                  </a:cubicBezTo>
                  <a:cubicBezTo>
                    <a:pt x="98" y="15"/>
                    <a:pt x="84" y="1"/>
                    <a:pt x="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1"/>
            <p:cNvSpPr/>
            <p:nvPr/>
          </p:nvSpPr>
          <p:spPr>
            <a:xfrm>
              <a:off x="6090403" y="1175546"/>
              <a:ext cx="7281" cy="19046"/>
            </a:xfrm>
            <a:custGeom>
              <a:avLst/>
              <a:gdLst/>
              <a:ahLst/>
              <a:cxnLst/>
              <a:rect l="l" t="t" r="r" b="b"/>
              <a:pathLst>
                <a:path w="237" h="620" extrusionOk="0">
                  <a:moveTo>
                    <a:pt x="89" y="1"/>
                  </a:moveTo>
                  <a:cubicBezTo>
                    <a:pt x="65" y="1"/>
                    <a:pt x="39" y="16"/>
                    <a:pt x="29" y="47"/>
                  </a:cubicBezTo>
                  <a:cubicBezTo>
                    <a:pt x="15" y="131"/>
                    <a:pt x="1" y="228"/>
                    <a:pt x="15" y="325"/>
                  </a:cubicBezTo>
                  <a:cubicBezTo>
                    <a:pt x="15" y="366"/>
                    <a:pt x="15" y="408"/>
                    <a:pt x="29" y="450"/>
                  </a:cubicBezTo>
                  <a:cubicBezTo>
                    <a:pt x="42" y="491"/>
                    <a:pt x="56" y="547"/>
                    <a:pt x="70" y="588"/>
                  </a:cubicBezTo>
                  <a:cubicBezTo>
                    <a:pt x="84" y="602"/>
                    <a:pt x="98" y="616"/>
                    <a:pt x="112" y="616"/>
                  </a:cubicBezTo>
                  <a:cubicBezTo>
                    <a:pt x="119" y="619"/>
                    <a:pt x="127" y="620"/>
                    <a:pt x="135" y="620"/>
                  </a:cubicBezTo>
                  <a:cubicBezTo>
                    <a:pt x="168" y="620"/>
                    <a:pt x="198" y="597"/>
                    <a:pt x="209" y="575"/>
                  </a:cubicBezTo>
                  <a:cubicBezTo>
                    <a:pt x="209" y="533"/>
                    <a:pt x="223" y="477"/>
                    <a:pt x="223" y="436"/>
                  </a:cubicBezTo>
                  <a:cubicBezTo>
                    <a:pt x="237" y="297"/>
                    <a:pt x="209" y="158"/>
                    <a:pt x="153" y="34"/>
                  </a:cubicBezTo>
                  <a:cubicBezTo>
                    <a:pt x="140" y="20"/>
                    <a:pt x="126" y="6"/>
                    <a:pt x="112" y="6"/>
                  </a:cubicBezTo>
                  <a:cubicBezTo>
                    <a:pt x="105" y="2"/>
                    <a:pt x="97" y="1"/>
                    <a:pt x="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1"/>
            <p:cNvSpPr/>
            <p:nvPr/>
          </p:nvSpPr>
          <p:spPr>
            <a:xfrm>
              <a:off x="6100203" y="1262207"/>
              <a:ext cx="6851" cy="25313"/>
            </a:xfrm>
            <a:custGeom>
              <a:avLst/>
              <a:gdLst/>
              <a:ahLst/>
              <a:cxnLst/>
              <a:rect l="l" t="t" r="r" b="b"/>
              <a:pathLst>
                <a:path w="223" h="824" extrusionOk="0">
                  <a:moveTo>
                    <a:pt x="126" y="1"/>
                  </a:moveTo>
                  <a:cubicBezTo>
                    <a:pt x="84" y="1"/>
                    <a:pt x="56" y="15"/>
                    <a:pt x="43" y="56"/>
                  </a:cubicBezTo>
                  <a:cubicBezTo>
                    <a:pt x="15" y="167"/>
                    <a:pt x="1" y="292"/>
                    <a:pt x="1" y="417"/>
                  </a:cubicBezTo>
                  <a:cubicBezTo>
                    <a:pt x="1" y="473"/>
                    <a:pt x="15" y="542"/>
                    <a:pt x="15" y="597"/>
                  </a:cubicBezTo>
                  <a:cubicBezTo>
                    <a:pt x="29" y="653"/>
                    <a:pt x="43" y="722"/>
                    <a:pt x="56" y="778"/>
                  </a:cubicBezTo>
                  <a:cubicBezTo>
                    <a:pt x="56" y="792"/>
                    <a:pt x="84" y="806"/>
                    <a:pt x="98" y="819"/>
                  </a:cubicBezTo>
                  <a:cubicBezTo>
                    <a:pt x="106" y="822"/>
                    <a:pt x="113" y="823"/>
                    <a:pt x="121" y="823"/>
                  </a:cubicBezTo>
                  <a:cubicBezTo>
                    <a:pt x="154" y="823"/>
                    <a:pt x="181" y="800"/>
                    <a:pt x="181" y="778"/>
                  </a:cubicBezTo>
                  <a:cubicBezTo>
                    <a:pt x="195" y="708"/>
                    <a:pt x="209" y="653"/>
                    <a:pt x="209" y="584"/>
                  </a:cubicBezTo>
                  <a:cubicBezTo>
                    <a:pt x="223" y="528"/>
                    <a:pt x="223" y="473"/>
                    <a:pt x="209" y="417"/>
                  </a:cubicBezTo>
                  <a:cubicBezTo>
                    <a:pt x="209" y="292"/>
                    <a:pt x="195" y="167"/>
                    <a:pt x="167" y="56"/>
                  </a:cubicBezTo>
                  <a:cubicBezTo>
                    <a:pt x="154" y="29"/>
                    <a:pt x="140" y="15"/>
                    <a:pt x="1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1"/>
            <p:cNvSpPr/>
            <p:nvPr/>
          </p:nvSpPr>
          <p:spPr>
            <a:xfrm>
              <a:off x="6115993" y="1385824"/>
              <a:ext cx="7281" cy="26573"/>
            </a:xfrm>
            <a:custGeom>
              <a:avLst/>
              <a:gdLst/>
              <a:ahLst/>
              <a:cxnLst/>
              <a:rect l="l" t="t" r="r" b="b"/>
              <a:pathLst>
                <a:path w="237" h="865" extrusionOk="0">
                  <a:moveTo>
                    <a:pt x="97" y="0"/>
                  </a:moveTo>
                  <a:cubicBezTo>
                    <a:pt x="70" y="0"/>
                    <a:pt x="28" y="14"/>
                    <a:pt x="28" y="56"/>
                  </a:cubicBezTo>
                  <a:cubicBezTo>
                    <a:pt x="14" y="180"/>
                    <a:pt x="0" y="305"/>
                    <a:pt x="14" y="444"/>
                  </a:cubicBezTo>
                  <a:cubicBezTo>
                    <a:pt x="14" y="499"/>
                    <a:pt x="28" y="569"/>
                    <a:pt x="42" y="638"/>
                  </a:cubicBezTo>
                  <a:cubicBezTo>
                    <a:pt x="56" y="694"/>
                    <a:pt x="70" y="763"/>
                    <a:pt x="83" y="819"/>
                  </a:cubicBezTo>
                  <a:cubicBezTo>
                    <a:pt x="96" y="850"/>
                    <a:pt x="123" y="864"/>
                    <a:pt x="149" y="864"/>
                  </a:cubicBezTo>
                  <a:cubicBezTo>
                    <a:pt x="182" y="864"/>
                    <a:pt x="215" y="843"/>
                    <a:pt x="222" y="805"/>
                  </a:cubicBezTo>
                  <a:cubicBezTo>
                    <a:pt x="236" y="735"/>
                    <a:pt x="236" y="680"/>
                    <a:pt x="236" y="610"/>
                  </a:cubicBezTo>
                  <a:cubicBezTo>
                    <a:pt x="236" y="555"/>
                    <a:pt x="236" y="486"/>
                    <a:pt x="222" y="416"/>
                  </a:cubicBezTo>
                  <a:cubicBezTo>
                    <a:pt x="208" y="291"/>
                    <a:pt x="181" y="166"/>
                    <a:pt x="153" y="42"/>
                  </a:cubicBezTo>
                  <a:cubicBezTo>
                    <a:pt x="139" y="28"/>
                    <a:pt x="125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1"/>
            <p:cNvSpPr/>
            <p:nvPr/>
          </p:nvSpPr>
          <p:spPr>
            <a:xfrm>
              <a:off x="6104903" y="1481118"/>
              <a:ext cx="6851" cy="23747"/>
            </a:xfrm>
            <a:custGeom>
              <a:avLst/>
              <a:gdLst/>
              <a:ahLst/>
              <a:cxnLst/>
              <a:rect l="l" t="t" r="r" b="b"/>
              <a:pathLst>
                <a:path w="223" h="773" extrusionOk="0">
                  <a:moveTo>
                    <a:pt x="150" y="0"/>
                  </a:moveTo>
                  <a:cubicBezTo>
                    <a:pt x="125" y="0"/>
                    <a:pt x="108" y="13"/>
                    <a:pt x="98" y="33"/>
                  </a:cubicBezTo>
                  <a:cubicBezTo>
                    <a:pt x="42" y="144"/>
                    <a:pt x="14" y="269"/>
                    <a:pt x="14" y="380"/>
                  </a:cubicBezTo>
                  <a:cubicBezTo>
                    <a:pt x="1" y="436"/>
                    <a:pt x="1" y="491"/>
                    <a:pt x="14" y="560"/>
                  </a:cubicBezTo>
                  <a:cubicBezTo>
                    <a:pt x="14" y="616"/>
                    <a:pt x="28" y="671"/>
                    <a:pt x="56" y="727"/>
                  </a:cubicBezTo>
                  <a:cubicBezTo>
                    <a:pt x="70" y="755"/>
                    <a:pt x="84" y="769"/>
                    <a:pt x="112" y="769"/>
                  </a:cubicBezTo>
                  <a:cubicBezTo>
                    <a:pt x="116" y="771"/>
                    <a:pt x="122" y="772"/>
                    <a:pt x="127" y="772"/>
                  </a:cubicBezTo>
                  <a:cubicBezTo>
                    <a:pt x="153" y="772"/>
                    <a:pt x="183" y="747"/>
                    <a:pt x="195" y="713"/>
                  </a:cubicBezTo>
                  <a:cubicBezTo>
                    <a:pt x="195" y="658"/>
                    <a:pt x="209" y="602"/>
                    <a:pt x="209" y="547"/>
                  </a:cubicBezTo>
                  <a:cubicBezTo>
                    <a:pt x="223" y="477"/>
                    <a:pt x="223" y="422"/>
                    <a:pt x="223" y="366"/>
                  </a:cubicBezTo>
                  <a:cubicBezTo>
                    <a:pt x="223" y="255"/>
                    <a:pt x="223" y="144"/>
                    <a:pt x="209" y="19"/>
                  </a:cubicBezTo>
                  <a:lnTo>
                    <a:pt x="209" y="61"/>
                  </a:lnTo>
                  <a:cubicBezTo>
                    <a:pt x="209" y="33"/>
                    <a:pt x="195" y="19"/>
                    <a:pt x="181" y="6"/>
                  </a:cubicBezTo>
                  <a:cubicBezTo>
                    <a:pt x="170" y="2"/>
                    <a:pt x="160" y="0"/>
                    <a:pt x="1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1"/>
            <p:cNvSpPr/>
            <p:nvPr/>
          </p:nvSpPr>
          <p:spPr>
            <a:xfrm>
              <a:off x="6099803" y="1593369"/>
              <a:ext cx="7250" cy="30013"/>
            </a:xfrm>
            <a:custGeom>
              <a:avLst/>
              <a:gdLst/>
              <a:ahLst/>
              <a:cxnLst/>
              <a:rect l="l" t="t" r="r" b="b"/>
              <a:pathLst>
                <a:path w="236" h="977" extrusionOk="0">
                  <a:moveTo>
                    <a:pt x="56" y="0"/>
                  </a:moveTo>
                  <a:cubicBezTo>
                    <a:pt x="28" y="0"/>
                    <a:pt x="0" y="28"/>
                    <a:pt x="0" y="69"/>
                  </a:cubicBezTo>
                  <a:cubicBezTo>
                    <a:pt x="14" y="208"/>
                    <a:pt x="14" y="347"/>
                    <a:pt x="14" y="486"/>
                  </a:cubicBezTo>
                  <a:lnTo>
                    <a:pt x="14" y="694"/>
                  </a:lnTo>
                  <a:lnTo>
                    <a:pt x="0" y="902"/>
                  </a:lnTo>
                  <a:cubicBezTo>
                    <a:pt x="0" y="929"/>
                    <a:pt x="14" y="957"/>
                    <a:pt x="42" y="971"/>
                  </a:cubicBezTo>
                  <a:cubicBezTo>
                    <a:pt x="49" y="975"/>
                    <a:pt x="58" y="977"/>
                    <a:pt x="66" y="977"/>
                  </a:cubicBezTo>
                  <a:cubicBezTo>
                    <a:pt x="90" y="977"/>
                    <a:pt x="115" y="964"/>
                    <a:pt x="125" y="943"/>
                  </a:cubicBezTo>
                  <a:cubicBezTo>
                    <a:pt x="167" y="874"/>
                    <a:pt x="194" y="805"/>
                    <a:pt x="208" y="721"/>
                  </a:cubicBezTo>
                  <a:cubicBezTo>
                    <a:pt x="222" y="652"/>
                    <a:pt x="236" y="569"/>
                    <a:pt x="236" y="486"/>
                  </a:cubicBezTo>
                  <a:cubicBezTo>
                    <a:pt x="236" y="333"/>
                    <a:pt x="194" y="166"/>
                    <a:pt x="125" y="28"/>
                  </a:cubicBezTo>
                  <a:cubicBezTo>
                    <a:pt x="111" y="14"/>
                    <a:pt x="83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1"/>
            <p:cNvSpPr/>
            <p:nvPr/>
          </p:nvSpPr>
          <p:spPr>
            <a:xfrm>
              <a:off x="6082754" y="1678340"/>
              <a:ext cx="11090" cy="29030"/>
            </a:xfrm>
            <a:custGeom>
              <a:avLst/>
              <a:gdLst/>
              <a:ahLst/>
              <a:cxnLst/>
              <a:rect l="l" t="t" r="r" b="b"/>
              <a:pathLst>
                <a:path w="361" h="945" extrusionOk="0">
                  <a:moveTo>
                    <a:pt x="240" y="1"/>
                  </a:moveTo>
                  <a:cubicBezTo>
                    <a:pt x="211" y="1"/>
                    <a:pt x="181" y="19"/>
                    <a:pt x="181" y="50"/>
                  </a:cubicBezTo>
                  <a:cubicBezTo>
                    <a:pt x="167" y="189"/>
                    <a:pt x="153" y="328"/>
                    <a:pt x="125" y="466"/>
                  </a:cubicBezTo>
                  <a:cubicBezTo>
                    <a:pt x="111" y="522"/>
                    <a:pt x="97" y="591"/>
                    <a:pt x="70" y="661"/>
                  </a:cubicBezTo>
                  <a:cubicBezTo>
                    <a:pt x="56" y="716"/>
                    <a:pt x="28" y="785"/>
                    <a:pt x="14" y="855"/>
                  </a:cubicBezTo>
                  <a:cubicBezTo>
                    <a:pt x="0" y="869"/>
                    <a:pt x="14" y="896"/>
                    <a:pt x="28" y="924"/>
                  </a:cubicBezTo>
                  <a:cubicBezTo>
                    <a:pt x="42" y="938"/>
                    <a:pt x="59" y="945"/>
                    <a:pt x="76" y="945"/>
                  </a:cubicBezTo>
                  <a:cubicBezTo>
                    <a:pt x="94" y="945"/>
                    <a:pt x="111" y="938"/>
                    <a:pt x="125" y="924"/>
                  </a:cubicBezTo>
                  <a:cubicBezTo>
                    <a:pt x="181" y="869"/>
                    <a:pt x="222" y="799"/>
                    <a:pt x="264" y="730"/>
                  </a:cubicBezTo>
                  <a:cubicBezTo>
                    <a:pt x="291" y="647"/>
                    <a:pt x="319" y="577"/>
                    <a:pt x="333" y="494"/>
                  </a:cubicBezTo>
                  <a:cubicBezTo>
                    <a:pt x="361" y="341"/>
                    <a:pt x="347" y="189"/>
                    <a:pt x="291" y="36"/>
                  </a:cubicBezTo>
                  <a:cubicBezTo>
                    <a:pt x="285" y="12"/>
                    <a:pt x="263" y="1"/>
                    <a:pt x="2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1"/>
            <p:cNvSpPr/>
            <p:nvPr/>
          </p:nvSpPr>
          <p:spPr>
            <a:xfrm>
              <a:off x="6054184" y="1773879"/>
              <a:ext cx="13240" cy="26849"/>
            </a:xfrm>
            <a:custGeom>
              <a:avLst/>
              <a:gdLst/>
              <a:ahLst/>
              <a:cxnLst/>
              <a:rect l="l" t="t" r="r" b="b"/>
              <a:pathLst>
                <a:path w="431" h="874" extrusionOk="0">
                  <a:moveTo>
                    <a:pt x="365" y="1"/>
                  </a:moveTo>
                  <a:cubicBezTo>
                    <a:pt x="341" y="1"/>
                    <a:pt x="316" y="13"/>
                    <a:pt x="306" y="34"/>
                  </a:cubicBezTo>
                  <a:cubicBezTo>
                    <a:pt x="250" y="159"/>
                    <a:pt x="209" y="283"/>
                    <a:pt x="153" y="408"/>
                  </a:cubicBezTo>
                  <a:lnTo>
                    <a:pt x="84" y="589"/>
                  </a:lnTo>
                  <a:cubicBezTo>
                    <a:pt x="56" y="658"/>
                    <a:pt x="28" y="714"/>
                    <a:pt x="15" y="783"/>
                  </a:cubicBezTo>
                  <a:cubicBezTo>
                    <a:pt x="1" y="811"/>
                    <a:pt x="15" y="825"/>
                    <a:pt x="28" y="852"/>
                  </a:cubicBezTo>
                  <a:cubicBezTo>
                    <a:pt x="42" y="866"/>
                    <a:pt x="60" y="873"/>
                    <a:pt x="77" y="873"/>
                  </a:cubicBezTo>
                  <a:cubicBezTo>
                    <a:pt x="94" y="873"/>
                    <a:pt x="112" y="866"/>
                    <a:pt x="126" y="852"/>
                  </a:cubicBezTo>
                  <a:cubicBezTo>
                    <a:pt x="181" y="797"/>
                    <a:pt x="223" y="741"/>
                    <a:pt x="264" y="672"/>
                  </a:cubicBezTo>
                  <a:cubicBezTo>
                    <a:pt x="375" y="492"/>
                    <a:pt x="431" y="270"/>
                    <a:pt x="431" y="62"/>
                  </a:cubicBezTo>
                  <a:cubicBezTo>
                    <a:pt x="431" y="34"/>
                    <a:pt x="417" y="6"/>
                    <a:pt x="389" y="6"/>
                  </a:cubicBezTo>
                  <a:cubicBezTo>
                    <a:pt x="382" y="2"/>
                    <a:pt x="373" y="1"/>
                    <a:pt x="3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1"/>
            <p:cNvSpPr/>
            <p:nvPr/>
          </p:nvSpPr>
          <p:spPr>
            <a:xfrm>
              <a:off x="6259609" y="1196374"/>
              <a:ext cx="7711" cy="14100"/>
            </a:xfrm>
            <a:custGeom>
              <a:avLst/>
              <a:gdLst/>
              <a:ahLst/>
              <a:cxnLst/>
              <a:rect l="l" t="t" r="r" b="b"/>
              <a:pathLst>
                <a:path w="251" h="459" extrusionOk="0">
                  <a:moveTo>
                    <a:pt x="174" y="1"/>
                  </a:moveTo>
                  <a:cubicBezTo>
                    <a:pt x="156" y="1"/>
                    <a:pt x="139" y="8"/>
                    <a:pt x="125" y="21"/>
                  </a:cubicBezTo>
                  <a:cubicBezTo>
                    <a:pt x="84" y="63"/>
                    <a:pt x="56" y="132"/>
                    <a:pt x="28" y="188"/>
                  </a:cubicBezTo>
                  <a:cubicBezTo>
                    <a:pt x="14" y="230"/>
                    <a:pt x="14" y="257"/>
                    <a:pt x="14" y="285"/>
                  </a:cubicBezTo>
                  <a:cubicBezTo>
                    <a:pt x="0" y="327"/>
                    <a:pt x="0" y="354"/>
                    <a:pt x="14" y="396"/>
                  </a:cubicBezTo>
                  <a:cubicBezTo>
                    <a:pt x="14" y="410"/>
                    <a:pt x="14" y="424"/>
                    <a:pt x="28" y="438"/>
                  </a:cubicBezTo>
                  <a:cubicBezTo>
                    <a:pt x="42" y="451"/>
                    <a:pt x="63" y="458"/>
                    <a:pt x="84" y="458"/>
                  </a:cubicBezTo>
                  <a:cubicBezTo>
                    <a:pt x="104" y="458"/>
                    <a:pt x="125" y="451"/>
                    <a:pt x="139" y="438"/>
                  </a:cubicBezTo>
                  <a:cubicBezTo>
                    <a:pt x="167" y="410"/>
                    <a:pt x="181" y="382"/>
                    <a:pt x="195" y="341"/>
                  </a:cubicBezTo>
                  <a:cubicBezTo>
                    <a:pt x="208" y="313"/>
                    <a:pt x="222" y="285"/>
                    <a:pt x="236" y="257"/>
                  </a:cubicBezTo>
                  <a:cubicBezTo>
                    <a:pt x="250" y="188"/>
                    <a:pt x="250" y="119"/>
                    <a:pt x="236" y="49"/>
                  </a:cubicBezTo>
                  <a:cubicBezTo>
                    <a:pt x="236" y="35"/>
                    <a:pt x="236" y="21"/>
                    <a:pt x="222" y="21"/>
                  </a:cubicBezTo>
                  <a:cubicBezTo>
                    <a:pt x="208" y="8"/>
                    <a:pt x="191" y="1"/>
                    <a:pt x="1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1"/>
            <p:cNvSpPr/>
            <p:nvPr/>
          </p:nvSpPr>
          <p:spPr>
            <a:xfrm>
              <a:off x="6249809" y="1250257"/>
              <a:ext cx="8110" cy="19292"/>
            </a:xfrm>
            <a:custGeom>
              <a:avLst/>
              <a:gdLst/>
              <a:ahLst/>
              <a:cxnLst/>
              <a:rect l="l" t="t" r="r" b="b"/>
              <a:pathLst>
                <a:path w="264" h="628" extrusionOk="0">
                  <a:moveTo>
                    <a:pt x="155" y="1"/>
                  </a:moveTo>
                  <a:cubicBezTo>
                    <a:pt x="135" y="1"/>
                    <a:pt x="120" y="16"/>
                    <a:pt x="111" y="43"/>
                  </a:cubicBezTo>
                  <a:cubicBezTo>
                    <a:pt x="70" y="126"/>
                    <a:pt x="42" y="210"/>
                    <a:pt x="28" y="293"/>
                  </a:cubicBezTo>
                  <a:cubicBezTo>
                    <a:pt x="14" y="334"/>
                    <a:pt x="0" y="376"/>
                    <a:pt x="0" y="432"/>
                  </a:cubicBezTo>
                  <a:cubicBezTo>
                    <a:pt x="0" y="473"/>
                    <a:pt x="0" y="515"/>
                    <a:pt x="0" y="556"/>
                  </a:cubicBezTo>
                  <a:cubicBezTo>
                    <a:pt x="0" y="584"/>
                    <a:pt x="14" y="598"/>
                    <a:pt x="28" y="612"/>
                  </a:cubicBezTo>
                  <a:cubicBezTo>
                    <a:pt x="39" y="623"/>
                    <a:pt x="51" y="627"/>
                    <a:pt x="64" y="627"/>
                  </a:cubicBezTo>
                  <a:cubicBezTo>
                    <a:pt x="86" y="627"/>
                    <a:pt x="108" y="615"/>
                    <a:pt x="125" y="598"/>
                  </a:cubicBezTo>
                  <a:cubicBezTo>
                    <a:pt x="153" y="556"/>
                    <a:pt x="181" y="515"/>
                    <a:pt x="194" y="473"/>
                  </a:cubicBezTo>
                  <a:cubicBezTo>
                    <a:pt x="222" y="432"/>
                    <a:pt x="236" y="390"/>
                    <a:pt x="236" y="334"/>
                  </a:cubicBezTo>
                  <a:cubicBezTo>
                    <a:pt x="264" y="237"/>
                    <a:pt x="264" y="140"/>
                    <a:pt x="236" y="43"/>
                  </a:cubicBezTo>
                  <a:cubicBezTo>
                    <a:pt x="236" y="29"/>
                    <a:pt x="208" y="15"/>
                    <a:pt x="194" y="15"/>
                  </a:cubicBezTo>
                  <a:cubicBezTo>
                    <a:pt x="180" y="6"/>
                    <a:pt x="167" y="1"/>
                    <a:pt x="1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1"/>
            <p:cNvSpPr/>
            <p:nvPr/>
          </p:nvSpPr>
          <p:spPr>
            <a:xfrm>
              <a:off x="6197800" y="1330805"/>
              <a:ext cx="17940" cy="17971"/>
            </a:xfrm>
            <a:custGeom>
              <a:avLst/>
              <a:gdLst/>
              <a:ahLst/>
              <a:cxnLst/>
              <a:rect l="l" t="t" r="r" b="b"/>
              <a:pathLst>
                <a:path w="584" h="585" extrusionOk="0">
                  <a:moveTo>
                    <a:pt x="520" y="0"/>
                  </a:moveTo>
                  <a:cubicBezTo>
                    <a:pt x="500" y="0"/>
                    <a:pt x="481" y="12"/>
                    <a:pt x="472" y="29"/>
                  </a:cubicBezTo>
                  <a:cubicBezTo>
                    <a:pt x="417" y="112"/>
                    <a:pt x="348" y="196"/>
                    <a:pt x="278" y="265"/>
                  </a:cubicBezTo>
                  <a:cubicBezTo>
                    <a:pt x="251" y="293"/>
                    <a:pt x="209" y="334"/>
                    <a:pt x="167" y="362"/>
                  </a:cubicBezTo>
                  <a:cubicBezTo>
                    <a:pt x="140" y="390"/>
                    <a:pt x="98" y="418"/>
                    <a:pt x="56" y="459"/>
                  </a:cubicBezTo>
                  <a:cubicBezTo>
                    <a:pt x="1" y="501"/>
                    <a:pt x="29" y="584"/>
                    <a:pt x="98" y="584"/>
                  </a:cubicBezTo>
                  <a:cubicBezTo>
                    <a:pt x="167" y="570"/>
                    <a:pt x="223" y="556"/>
                    <a:pt x="278" y="529"/>
                  </a:cubicBezTo>
                  <a:cubicBezTo>
                    <a:pt x="334" y="487"/>
                    <a:pt x="389" y="459"/>
                    <a:pt x="431" y="404"/>
                  </a:cubicBezTo>
                  <a:cubicBezTo>
                    <a:pt x="514" y="307"/>
                    <a:pt x="570" y="182"/>
                    <a:pt x="583" y="57"/>
                  </a:cubicBezTo>
                  <a:cubicBezTo>
                    <a:pt x="570" y="43"/>
                    <a:pt x="570" y="29"/>
                    <a:pt x="556" y="15"/>
                  </a:cubicBezTo>
                  <a:cubicBezTo>
                    <a:pt x="545" y="5"/>
                    <a:pt x="532" y="0"/>
                    <a:pt x="5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1"/>
            <p:cNvSpPr/>
            <p:nvPr/>
          </p:nvSpPr>
          <p:spPr>
            <a:xfrm>
              <a:off x="6222099" y="1383244"/>
              <a:ext cx="13670" cy="10691"/>
            </a:xfrm>
            <a:custGeom>
              <a:avLst/>
              <a:gdLst/>
              <a:ahLst/>
              <a:cxnLst/>
              <a:rect l="l" t="t" r="r" b="b"/>
              <a:pathLst>
                <a:path w="445" h="348" extrusionOk="0">
                  <a:moveTo>
                    <a:pt x="375" y="1"/>
                  </a:moveTo>
                  <a:cubicBezTo>
                    <a:pt x="306" y="15"/>
                    <a:pt x="236" y="42"/>
                    <a:pt x="181" y="84"/>
                  </a:cubicBezTo>
                  <a:cubicBezTo>
                    <a:pt x="139" y="98"/>
                    <a:pt x="112" y="126"/>
                    <a:pt x="98" y="153"/>
                  </a:cubicBezTo>
                  <a:cubicBezTo>
                    <a:pt x="70" y="167"/>
                    <a:pt x="42" y="195"/>
                    <a:pt x="28" y="237"/>
                  </a:cubicBezTo>
                  <a:cubicBezTo>
                    <a:pt x="1" y="292"/>
                    <a:pt x="42" y="348"/>
                    <a:pt x="98" y="348"/>
                  </a:cubicBezTo>
                  <a:cubicBezTo>
                    <a:pt x="139" y="334"/>
                    <a:pt x="167" y="334"/>
                    <a:pt x="209" y="320"/>
                  </a:cubicBezTo>
                  <a:cubicBezTo>
                    <a:pt x="236" y="306"/>
                    <a:pt x="264" y="278"/>
                    <a:pt x="292" y="264"/>
                  </a:cubicBezTo>
                  <a:cubicBezTo>
                    <a:pt x="347" y="223"/>
                    <a:pt x="403" y="167"/>
                    <a:pt x="444" y="112"/>
                  </a:cubicBezTo>
                  <a:cubicBezTo>
                    <a:pt x="444" y="98"/>
                    <a:pt x="444" y="84"/>
                    <a:pt x="444" y="70"/>
                  </a:cubicBezTo>
                  <a:cubicBezTo>
                    <a:pt x="444" y="29"/>
                    <a:pt x="403" y="1"/>
                    <a:pt x="3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1"/>
            <p:cNvSpPr/>
            <p:nvPr/>
          </p:nvSpPr>
          <p:spPr>
            <a:xfrm>
              <a:off x="6274508" y="1303403"/>
              <a:ext cx="9431" cy="15698"/>
            </a:xfrm>
            <a:custGeom>
              <a:avLst/>
              <a:gdLst/>
              <a:ahLst/>
              <a:cxnLst/>
              <a:rect l="l" t="t" r="r" b="b"/>
              <a:pathLst>
                <a:path w="307" h="511" extrusionOk="0">
                  <a:moveTo>
                    <a:pt x="200" y="0"/>
                  </a:moveTo>
                  <a:cubicBezTo>
                    <a:pt x="176" y="0"/>
                    <a:pt x="150" y="16"/>
                    <a:pt x="140" y="47"/>
                  </a:cubicBezTo>
                  <a:cubicBezTo>
                    <a:pt x="112" y="117"/>
                    <a:pt x="98" y="172"/>
                    <a:pt x="84" y="228"/>
                  </a:cubicBezTo>
                  <a:lnTo>
                    <a:pt x="43" y="325"/>
                  </a:lnTo>
                  <a:cubicBezTo>
                    <a:pt x="43" y="352"/>
                    <a:pt x="29" y="380"/>
                    <a:pt x="15" y="422"/>
                  </a:cubicBezTo>
                  <a:cubicBezTo>
                    <a:pt x="1" y="436"/>
                    <a:pt x="1" y="450"/>
                    <a:pt x="15" y="463"/>
                  </a:cubicBezTo>
                  <a:cubicBezTo>
                    <a:pt x="25" y="495"/>
                    <a:pt x="51" y="510"/>
                    <a:pt x="81" y="510"/>
                  </a:cubicBezTo>
                  <a:cubicBezTo>
                    <a:pt x="91" y="510"/>
                    <a:pt x="101" y="508"/>
                    <a:pt x="112" y="505"/>
                  </a:cubicBezTo>
                  <a:cubicBezTo>
                    <a:pt x="153" y="491"/>
                    <a:pt x="181" y="450"/>
                    <a:pt x="209" y="422"/>
                  </a:cubicBezTo>
                  <a:cubicBezTo>
                    <a:pt x="237" y="380"/>
                    <a:pt x="264" y="339"/>
                    <a:pt x="278" y="297"/>
                  </a:cubicBezTo>
                  <a:cubicBezTo>
                    <a:pt x="306" y="200"/>
                    <a:pt x="306" y="103"/>
                    <a:pt x="264" y="19"/>
                  </a:cubicBezTo>
                  <a:cubicBezTo>
                    <a:pt x="251" y="6"/>
                    <a:pt x="237" y="6"/>
                    <a:pt x="223" y="6"/>
                  </a:cubicBezTo>
                  <a:cubicBezTo>
                    <a:pt x="216" y="2"/>
                    <a:pt x="208" y="0"/>
                    <a:pt x="2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1"/>
            <p:cNvSpPr/>
            <p:nvPr/>
          </p:nvSpPr>
          <p:spPr>
            <a:xfrm>
              <a:off x="6309467" y="1329822"/>
              <a:ext cx="7281" cy="21658"/>
            </a:xfrm>
            <a:custGeom>
              <a:avLst/>
              <a:gdLst/>
              <a:ahLst/>
              <a:cxnLst/>
              <a:rect l="l" t="t" r="r" b="b"/>
              <a:pathLst>
                <a:path w="237" h="705" extrusionOk="0">
                  <a:moveTo>
                    <a:pt x="136" y="0"/>
                  </a:moveTo>
                  <a:cubicBezTo>
                    <a:pt x="111" y="0"/>
                    <a:pt x="94" y="13"/>
                    <a:pt x="84" y="33"/>
                  </a:cubicBezTo>
                  <a:cubicBezTo>
                    <a:pt x="42" y="131"/>
                    <a:pt x="14" y="228"/>
                    <a:pt x="14" y="339"/>
                  </a:cubicBezTo>
                  <a:cubicBezTo>
                    <a:pt x="0" y="394"/>
                    <a:pt x="0" y="436"/>
                    <a:pt x="14" y="491"/>
                  </a:cubicBezTo>
                  <a:cubicBezTo>
                    <a:pt x="14" y="547"/>
                    <a:pt x="14" y="602"/>
                    <a:pt x="28" y="644"/>
                  </a:cubicBezTo>
                  <a:cubicBezTo>
                    <a:pt x="28" y="672"/>
                    <a:pt x="42" y="685"/>
                    <a:pt x="70" y="699"/>
                  </a:cubicBezTo>
                  <a:cubicBezTo>
                    <a:pt x="77" y="703"/>
                    <a:pt x="85" y="705"/>
                    <a:pt x="93" y="705"/>
                  </a:cubicBezTo>
                  <a:cubicBezTo>
                    <a:pt x="118" y="705"/>
                    <a:pt x="146" y="689"/>
                    <a:pt x="167" y="658"/>
                  </a:cubicBezTo>
                  <a:cubicBezTo>
                    <a:pt x="181" y="616"/>
                    <a:pt x="195" y="561"/>
                    <a:pt x="209" y="505"/>
                  </a:cubicBezTo>
                  <a:cubicBezTo>
                    <a:pt x="209" y="464"/>
                    <a:pt x="222" y="408"/>
                    <a:pt x="222" y="353"/>
                  </a:cubicBezTo>
                  <a:cubicBezTo>
                    <a:pt x="236" y="255"/>
                    <a:pt x="222" y="144"/>
                    <a:pt x="209" y="47"/>
                  </a:cubicBezTo>
                  <a:cubicBezTo>
                    <a:pt x="195" y="20"/>
                    <a:pt x="181" y="6"/>
                    <a:pt x="167" y="6"/>
                  </a:cubicBezTo>
                  <a:cubicBezTo>
                    <a:pt x="156" y="2"/>
                    <a:pt x="146" y="0"/>
                    <a:pt x="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1"/>
            <p:cNvSpPr/>
            <p:nvPr/>
          </p:nvSpPr>
          <p:spPr>
            <a:xfrm>
              <a:off x="6273678" y="1413349"/>
              <a:ext cx="11520" cy="14285"/>
            </a:xfrm>
            <a:custGeom>
              <a:avLst/>
              <a:gdLst/>
              <a:ahLst/>
              <a:cxnLst/>
              <a:rect l="l" t="t" r="r" b="b"/>
              <a:pathLst>
                <a:path w="375" h="465" extrusionOk="0">
                  <a:moveTo>
                    <a:pt x="316" y="0"/>
                  </a:moveTo>
                  <a:cubicBezTo>
                    <a:pt x="307" y="0"/>
                    <a:pt x="299" y="2"/>
                    <a:pt x="291" y="6"/>
                  </a:cubicBezTo>
                  <a:cubicBezTo>
                    <a:pt x="222" y="47"/>
                    <a:pt x="153" y="103"/>
                    <a:pt x="111" y="172"/>
                  </a:cubicBezTo>
                  <a:cubicBezTo>
                    <a:pt x="83" y="200"/>
                    <a:pt x="70" y="228"/>
                    <a:pt x="56" y="269"/>
                  </a:cubicBezTo>
                  <a:cubicBezTo>
                    <a:pt x="28" y="297"/>
                    <a:pt x="14" y="339"/>
                    <a:pt x="0" y="380"/>
                  </a:cubicBezTo>
                  <a:cubicBezTo>
                    <a:pt x="0" y="394"/>
                    <a:pt x="0" y="408"/>
                    <a:pt x="0" y="422"/>
                  </a:cubicBezTo>
                  <a:cubicBezTo>
                    <a:pt x="18" y="449"/>
                    <a:pt x="42" y="464"/>
                    <a:pt x="68" y="464"/>
                  </a:cubicBezTo>
                  <a:cubicBezTo>
                    <a:pt x="82" y="464"/>
                    <a:pt x="96" y="460"/>
                    <a:pt x="111" y="450"/>
                  </a:cubicBezTo>
                  <a:cubicBezTo>
                    <a:pt x="139" y="436"/>
                    <a:pt x="167" y="408"/>
                    <a:pt x="194" y="380"/>
                  </a:cubicBezTo>
                  <a:cubicBezTo>
                    <a:pt x="222" y="353"/>
                    <a:pt x="250" y="325"/>
                    <a:pt x="278" y="297"/>
                  </a:cubicBezTo>
                  <a:cubicBezTo>
                    <a:pt x="319" y="228"/>
                    <a:pt x="361" y="158"/>
                    <a:pt x="375" y="75"/>
                  </a:cubicBezTo>
                  <a:cubicBezTo>
                    <a:pt x="375" y="61"/>
                    <a:pt x="375" y="47"/>
                    <a:pt x="375" y="33"/>
                  </a:cubicBezTo>
                  <a:cubicBezTo>
                    <a:pt x="365" y="13"/>
                    <a:pt x="340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1"/>
            <p:cNvSpPr/>
            <p:nvPr/>
          </p:nvSpPr>
          <p:spPr>
            <a:xfrm>
              <a:off x="6183761" y="1287766"/>
              <a:ext cx="11520" cy="13363"/>
            </a:xfrm>
            <a:custGeom>
              <a:avLst/>
              <a:gdLst/>
              <a:ahLst/>
              <a:cxnLst/>
              <a:rect l="l" t="t" r="r" b="b"/>
              <a:pathLst>
                <a:path w="375" h="435" extrusionOk="0">
                  <a:moveTo>
                    <a:pt x="286" y="0"/>
                  </a:moveTo>
                  <a:cubicBezTo>
                    <a:pt x="273" y="0"/>
                    <a:pt x="260" y="5"/>
                    <a:pt x="250" y="15"/>
                  </a:cubicBezTo>
                  <a:cubicBezTo>
                    <a:pt x="208" y="57"/>
                    <a:pt x="153" y="112"/>
                    <a:pt x="111" y="168"/>
                  </a:cubicBezTo>
                  <a:cubicBezTo>
                    <a:pt x="97" y="196"/>
                    <a:pt x="69" y="209"/>
                    <a:pt x="55" y="237"/>
                  </a:cubicBezTo>
                  <a:cubicBezTo>
                    <a:pt x="42" y="265"/>
                    <a:pt x="14" y="307"/>
                    <a:pt x="0" y="334"/>
                  </a:cubicBezTo>
                  <a:cubicBezTo>
                    <a:pt x="0" y="348"/>
                    <a:pt x="0" y="362"/>
                    <a:pt x="0" y="376"/>
                  </a:cubicBezTo>
                  <a:cubicBezTo>
                    <a:pt x="11" y="410"/>
                    <a:pt x="42" y="435"/>
                    <a:pt x="67" y="435"/>
                  </a:cubicBezTo>
                  <a:cubicBezTo>
                    <a:pt x="73" y="435"/>
                    <a:pt x="78" y="434"/>
                    <a:pt x="83" y="431"/>
                  </a:cubicBezTo>
                  <a:cubicBezTo>
                    <a:pt x="125" y="417"/>
                    <a:pt x="166" y="404"/>
                    <a:pt x="194" y="376"/>
                  </a:cubicBezTo>
                  <a:cubicBezTo>
                    <a:pt x="236" y="348"/>
                    <a:pt x="264" y="320"/>
                    <a:pt x="291" y="293"/>
                  </a:cubicBezTo>
                  <a:cubicBezTo>
                    <a:pt x="347" y="223"/>
                    <a:pt x="375" y="140"/>
                    <a:pt x="375" y="57"/>
                  </a:cubicBezTo>
                  <a:cubicBezTo>
                    <a:pt x="375" y="43"/>
                    <a:pt x="361" y="29"/>
                    <a:pt x="347" y="29"/>
                  </a:cubicBezTo>
                  <a:cubicBezTo>
                    <a:pt x="330" y="12"/>
                    <a:pt x="307" y="0"/>
                    <a:pt x="2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1"/>
            <p:cNvSpPr/>
            <p:nvPr/>
          </p:nvSpPr>
          <p:spPr>
            <a:xfrm>
              <a:off x="6212300" y="1172566"/>
              <a:ext cx="9830" cy="17265"/>
            </a:xfrm>
            <a:custGeom>
              <a:avLst/>
              <a:gdLst/>
              <a:ahLst/>
              <a:cxnLst/>
              <a:rect l="l" t="t" r="r" b="b"/>
              <a:pathLst>
                <a:path w="320" h="562" extrusionOk="0">
                  <a:moveTo>
                    <a:pt x="247" y="0"/>
                  </a:moveTo>
                  <a:cubicBezTo>
                    <a:pt x="238" y="0"/>
                    <a:pt x="230" y="2"/>
                    <a:pt x="222" y="6"/>
                  </a:cubicBezTo>
                  <a:cubicBezTo>
                    <a:pt x="98" y="89"/>
                    <a:pt x="14" y="228"/>
                    <a:pt x="0" y="366"/>
                  </a:cubicBezTo>
                  <a:cubicBezTo>
                    <a:pt x="0" y="408"/>
                    <a:pt x="0" y="463"/>
                    <a:pt x="14" y="505"/>
                  </a:cubicBezTo>
                  <a:cubicBezTo>
                    <a:pt x="14" y="533"/>
                    <a:pt x="28" y="547"/>
                    <a:pt x="42" y="547"/>
                  </a:cubicBezTo>
                  <a:cubicBezTo>
                    <a:pt x="57" y="557"/>
                    <a:pt x="72" y="561"/>
                    <a:pt x="85" y="561"/>
                  </a:cubicBezTo>
                  <a:cubicBezTo>
                    <a:pt x="110" y="561"/>
                    <a:pt x="130" y="546"/>
                    <a:pt x="139" y="519"/>
                  </a:cubicBezTo>
                  <a:cubicBezTo>
                    <a:pt x="167" y="491"/>
                    <a:pt x="181" y="450"/>
                    <a:pt x="195" y="408"/>
                  </a:cubicBezTo>
                  <a:cubicBezTo>
                    <a:pt x="209" y="380"/>
                    <a:pt x="222" y="339"/>
                    <a:pt x="236" y="311"/>
                  </a:cubicBezTo>
                  <a:cubicBezTo>
                    <a:pt x="250" y="242"/>
                    <a:pt x="292" y="172"/>
                    <a:pt x="306" y="89"/>
                  </a:cubicBezTo>
                  <a:cubicBezTo>
                    <a:pt x="320" y="75"/>
                    <a:pt x="320" y="47"/>
                    <a:pt x="306" y="33"/>
                  </a:cubicBezTo>
                  <a:cubicBezTo>
                    <a:pt x="296" y="13"/>
                    <a:pt x="270" y="0"/>
                    <a:pt x="2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1"/>
            <p:cNvSpPr/>
            <p:nvPr/>
          </p:nvSpPr>
          <p:spPr>
            <a:xfrm>
              <a:off x="5681305" y="1405854"/>
              <a:ext cx="9830" cy="23869"/>
            </a:xfrm>
            <a:custGeom>
              <a:avLst/>
              <a:gdLst/>
              <a:ahLst/>
              <a:cxnLst/>
              <a:rect l="l" t="t" r="r" b="b"/>
              <a:pathLst>
                <a:path w="320" h="777" extrusionOk="0">
                  <a:moveTo>
                    <a:pt x="56" y="0"/>
                  </a:moveTo>
                  <a:cubicBezTo>
                    <a:pt x="28" y="0"/>
                    <a:pt x="0" y="28"/>
                    <a:pt x="0" y="69"/>
                  </a:cubicBezTo>
                  <a:cubicBezTo>
                    <a:pt x="0" y="180"/>
                    <a:pt x="14" y="305"/>
                    <a:pt x="56" y="416"/>
                  </a:cubicBezTo>
                  <a:cubicBezTo>
                    <a:pt x="69" y="472"/>
                    <a:pt x="83" y="527"/>
                    <a:pt x="111" y="583"/>
                  </a:cubicBezTo>
                  <a:cubicBezTo>
                    <a:pt x="125" y="638"/>
                    <a:pt x="153" y="694"/>
                    <a:pt x="180" y="749"/>
                  </a:cubicBezTo>
                  <a:cubicBezTo>
                    <a:pt x="194" y="763"/>
                    <a:pt x="222" y="777"/>
                    <a:pt x="236" y="777"/>
                  </a:cubicBezTo>
                  <a:cubicBezTo>
                    <a:pt x="278" y="777"/>
                    <a:pt x="319" y="749"/>
                    <a:pt x="319" y="708"/>
                  </a:cubicBezTo>
                  <a:cubicBezTo>
                    <a:pt x="319" y="652"/>
                    <a:pt x="305" y="597"/>
                    <a:pt x="291" y="541"/>
                  </a:cubicBezTo>
                  <a:cubicBezTo>
                    <a:pt x="291" y="486"/>
                    <a:pt x="278" y="416"/>
                    <a:pt x="250" y="361"/>
                  </a:cubicBezTo>
                  <a:cubicBezTo>
                    <a:pt x="222" y="250"/>
                    <a:pt x="167" y="139"/>
                    <a:pt x="111" y="42"/>
                  </a:cubicBezTo>
                  <a:cubicBezTo>
                    <a:pt x="97" y="14"/>
                    <a:pt x="83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1"/>
            <p:cNvSpPr/>
            <p:nvPr/>
          </p:nvSpPr>
          <p:spPr>
            <a:xfrm>
              <a:off x="5706188" y="1503574"/>
              <a:ext cx="14776" cy="15667"/>
            </a:xfrm>
            <a:custGeom>
              <a:avLst/>
              <a:gdLst/>
              <a:ahLst/>
              <a:cxnLst/>
              <a:rect l="l" t="t" r="r" b="b"/>
              <a:pathLst>
                <a:path w="481" h="510" extrusionOk="0">
                  <a:moveTo>
                    <a:pt x="70" y="1"/>
                  </a:moveTo>
                  <a:cubicBezTo>
                    <a:pt x="30" y="1"/>
                    <a:pt x="1" y="36"/>
                    <a:pt x="22" y="79"/>
                  </a:cubicBezTo>
                  <a:cubicBezTo>
                    <a:pt x="50" y="162"/>
                    <a:pt x="92" y="246"/>
                    <a:pt x="161" y="315"/>
                  </a:cubicBezTo>
                  <a:cubicBezTo>
                    <a:pt x="189" y="357"/>
                    <a:pt x="217" y="384"/>
                    <a:pt x="244" y="426"/>
                  </a:cubicBezTo>
                  <a:cubicBezTo>
                    <a:pt x="286" y="454"/>
                    <a:pt x="328" y="481"/>
                    <a:pt x="369" y="509"/>
                  </a:cubicBezTo>
                  <a:lnTo>
                    <a:pt x="425" y="509"/>
                  </a:lnTo>
                  <a:cubicBezTo>
                    <a:pt x="452" y="495"/>
                    <a:pt x="480" y="454"/>
                    <a:pt x="466" y="412"/>
                  </a:cubicBezTo>
                  <a:cubicBezTo>
                    <a:pt x="452" y="370"/>
                    <a:pt x="425" y="329"/>
                    <a:pt x="397" y="287"/>
                  </a:cubicBezTo>
                  <a:cubicBezTo>
                    <a:pt x="369" y="246"/>
                    <a:pt x="355" y="218"/>
                    <a:pt x="314" y="176"/>
                  </a:cubicBezTo>
                  <a:cubicBezTo>
                    <a:pt x="258" y="107"/>
                    <a:pt x="189" y="51"/>
                    <a:pt x="106" y="10"/>
                  </a:cubicBezTo>
                  <a:cubicBezTo>
                    <a:pt x="94" y="4"/>
                    <a:pt x="81" y="1"/>
                    <a:pt x="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1"/>
            <p:cNvSpPr/>
            <p:nvPr/>
          </p:nvSpPr>
          <p:spPr>
            <a:xfrm>
              <a:off x="5615656" y="1432519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111" y="1"/>
                  </a:moveTo>
                  <a:cubicBezTo>
                    <a:pt x="85" y="1"/>
                    <a:pt x="67" y="16"/>
                    <a:pt x="56" y="48"/>
                  </a:cubicBezTo>
                  <a:cubicBezTo>
                    <a:pt x="15" y="172"/>
                    <a:pt x="1" y="311"/>
                    <a:pt x="1" y="450"/>
                  </a:cubicBezTo>
                  <a:cubicBezTo>
                    <a:pt x="1" y="519"/>
                    <a:pt x="15" y="589"/>
                    <a:pt x="28" y="658"/>
                  </a:cubicBezTo>
                  <a:cubicBezTo>
                    <a:pt x="42" y="727"/>
                    <a:pt x="56" y="797"/>
                    <a:pt x="84" y="866"/>
                  </a:cubicBezTo>
                  <a:cubicBezTo>
                    <a:pt x="84" y="880"/>
                    <a:pt x="112" y="894"/>
                    <a:pt x="139" y="908"/>
                  </a:cubicBezTo>
                  <a:cubicBezTo>
                    <a:pt x="167" y="908"/>
                    <a:pt x="209" y="880"/>
                    <a:pt x="209" y="838"/>
                  </a:cubicBezTo>
                  <a:cubicBezTo>
                    <a:pt x="223" y="783"/>
                    <a:pt x="223" y="714"/>
                    <a:pt x="223" y="644"/>
                  </a:cubicBezTo>
                  <a:lnTo>
                    <a:pt x="223" y="450"/>
                  </a:lnTo>
                  <a:cubicBezTo>
                    <a:pt x="209" y="311"/>
                    <a:pt x="209" y="186"/>
                    <a:pt x="181" y="48"/>
                  </a:cubicBezTo>
                  <a:cubicBezTo>
                    <a:pt x="181" y="20"/>
                    <a:pt x="153" y="6"/>
                    <a:pt x="139" y="6"/>
                  </a:cubicBezTo>
                  <a:cubicBezTo>
                    <a:pt x="129" y="3"/>
                    <a:pt x="119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1"/>
            <p:cNvSpPr/>
            <p:nvPr/>
          </p:nvSpPr>
          <p:spPr>
            <a:xfrm>
              <a:off x="5633136" y="1552296"/>
              <a:ext cx="9400" cy="18493"/>
            </a:xfrm>
            <a:custGeom>
              <a:avLst/>
              <a:gdLst/>
              <a:ahLst/>
              <a:cxnLst/>
              <a:rect l="l" t="t" r="r" b="b"/>
              <a:pathLst>
                <a:path w="306" h="602" extrusionOk="0">
                  <a:moveTo>
                    <a:pt x="83" y="0"/>
                  </a:moveTo>
                  <a:cubicBezTo>
                    <a:pt x="57" y="0"/>
                    <a:pt x="39" y="16"/>
                    <a:pt x="28" y="47"/>
                  </a:cubicBezTo>
                  <a:cubicBezTo>
                    <a:pt x="0" y="144"/>
                    <a:pt x="0" y="241"/>
                    <a:pt x="28" y="338"/>
                  </a:cubicBezTo>
                  <a:cubicBezTo>
                    <a:pt x="42" y="380"/>
                    <a:pt x="56" y="435"/>
                    <a:pt x="84" y="477"/>
                  </a:cubicBezTo>
                  <a:cubicBezTo>
                    <a:pt x="111" y="519"/>
                    <a:pt x="139" y="546"/>
                    <a:pt x="181" y="588"/>
                  </a:cubicBezTo>
                  <a:cubicBezTo>
                    <a:pt x="195" y="588"/>
                    <a:pt x="222" y="602"/>
                    <a:pt x="236" y="602"/>
                  </a:cubicBezTo>
                  <a:cubicBezTo>
                    <a:pt x="278" y="588"/>
                    <a:pt x="306" y="546"/>
                    <a:pt x="292" y="519"/>
                  </a:cubicBezTo>
                  <a:cubicBezTo>
                    <a:pt x="292" y="477"/>
                    <a:pt x="278" y="435"/>
                    <a:pt x="264" y="394"/>
                  </a:cubicBezTo>
                  <a:cubicBezTo>
                    <a:pt x="250" y="352"/>
                    <a:pt x="236" y="324"/>
                    <a:pt x="236" y="283"/>
                  </a:cubicBezTo>
                  <a:cubicBezTo>
                    <a:pt x="209" y="213"/>
                    <a:pt x="181" y="130"/>
                    <a:pt x="153" y="47"/>
                  </a:cubicBezTo>
                  <a:cubicBezTo>
                    <a:pt x="139" y="19"/>
                    <a:pt x="125" y="19"/>
                    <a:pt x="111" y="5"/>
                  </a:cubicBezTo>
                  <a:cubicBezTo>
                    <a:pt x="101" y="2"/>
                    <a:pt x="92" y="0"/>
                    <a:pt x="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1"/>
            <p:cNvSpPr/>
            <p:nvPr/>
          </p:nvSpPr>
          <p:spPr>
            <a:xfrm>
              <a:off x="5688124" y="1616624"/>
              <a:ext cx="23040" cy="8294"/>
            </a:xfrm>
            <a:custGeom>
              <a:avLst/>
              <a:gdLst/>
              <a:ahLst/>
              <a:cxnLst/>
              <a:rect l="l" t="t" r="r" b="b"/>
              <a:pathLst>
                <a:path w="750" h="270" extrusionOk="0">
                  <a:moveTo>
                    <a:pt x="54" y="0"/>
                  </a:moveTo>
                  <a:cubicBezTo>
                    <a:pt x="40" y="0"/>
                    <a:pt x="24" y="10"/>
                    <a:pt x="14" y="20"/>
                  </a:cubicBezTo>
                  <a:cubicBezTo>
                    <a:pt x="0" y="48"/>
                    <a:pt x="0" y="89"/>
                    <a:pt x="28" y="117"/>
                  </a:cubicBezTo>
                  <a:cubicBezTo>
                    <a:pt x="125" y="186"/>
                    <a:pt x="236" y="228"/>
                    <a:pt x="347" y="256"/>
                  </a:cubicBezTo>
                  <a:cubicBezTo>
                    <a:pt x="402" y="270"/>
                    <a:pt x="472" y="270"/>
                    <a:pt x="527" y="270"/>
                  </a:cubicBezTo>
                  <a:cubicBezTo>
                    <a:pt x="583" y="270"/>
                    <a:pt x="638" y="270"/>
                    <a:pt x="694" y="256"/>
                  </a:cubicBezTo>
                  <a:cubicBezTo>
                    <a:pt x="721" y="242"/>
                    <a:pt x="735" y="228"/>
                    <a:pt x="749" y="214"/>
                  </a:cubicBezTo>
                  <a:cubicBezTo>
                    <a:pt x="749" y="172"/>
                    <a:pt x="735" y="131"/>
                    <a:pt x="708" y="117"/>
                  </a:cubicBezTo>
                  <a:cubicBezTo>
                    <a:pt x="652" y="103"/>
                    <a:pt x="597" y="89"/>
                    <a:pt x="541" y="75"/>
                  </a:cubicBezTo>
                  <a:cubicBezTo>
                    <a:pt x="486" y="62"/>
                    <a:pt x="444" y="48"/>
                    <a:pt x="388" y="48"/>
                  </a:cubicBezTo>
                  <a:cubicBezTo>
                    <a:pt x="277" y="34"/>
                    <a:pt x="180" y="6"/>
                    <a:pt x="69" y="6"/>
                  </a:cubicBezTo>
                  <a:cubicBezTo>
                    <a:pt x="65" y="2"/>
                    <a:pt x="60" y="0"/>
                    <a:pt x="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1"/>
            <p:cNvSpPr/>
            <p:nvPr/>
          </p:nvSpPr>
          <p:spPr>
            <a:xfrm>
              <a:off x="5689814" y="1556812"/>
              <a:ext cx="16220" cy="9738"/>
            </a:xfrm>
            <a:custGeom>
              <a:avLst/>
              <a:gdLst/>
              <a:ahLst/>
              <a:cxnLst/>
              <a:rect l="l" t="t" r="r" b="b"/>
              <a:pathLst>
                <a:path w="528" h="317" extrusionOk="0">
                  <a:moveTo>
                    <a:pt x="77" y="0"/>
                  </a:moveTo>
                  <a:cubicBezTo>
                    <a:pt x="70" y="0"/>
                    <a:pt x="63" y="4"/>
                    <a:pt x="56" y="11"/>
                  </a:cubicBezTo>
                  <a:cubicBezTo>
                    <a:pt x="28" y="11"/>
                    <a:pt x="1" y="52"/>
                    <a:pt x="14" y="80"/>
                  </a:cubicBezTo>
                  <a:cubicBezTo>
                    <a:pt x="42" y="177"/>
                    <a:pt x="112" y="247"/>
                    <a:pt x="209" y="288"/>
                  </a:cubicBezTo>
                  <a:cubicBezTo>
                    <a:pt x="250" y="302"/>
                    <a:pt x="292" y="316"/>
                    <a:pt x="347" y="316"/>
                  </a:cubicBezTo>
                  <a:cubicBezTo>
                    <a:pt x="389" y="316"/>
                    <a:pt x="444" y="302"/>
                    <a:pt x="486" y="274"/>
                  </a:cubicBezTo>
                  <a:cubicBezTo>
                    <a:pt x="500" y="274"/>
                    <a:pt x="500" y="261"/>
                    <a:pt x="514" y="247"/>
                  </a:cubicBezTo>
                  <a:cubicBezTo>
                    <a:pt x="528" y="205"/>
                    <a:pt x="500" y="163"/>
                    <a:pt x="472" y="150"/>
                  </a:cubicBezTo>
                  <a:lnTo>
                    <a:pt x="458" y="150"/>
                  </a:lnTo>
                  <a:cubicBezTo>
                    <a:pt x="431" y="136"/>
                    <a:pt x="403" y="136"/>
                    <a:pt x="361" y="122"/>
                  </a:cubicBezTo>
                  <a:lnTo>
                    <a:pt x="278" y="94"/>
                  </a:lnTo>
                  <a:cubicBezTo>
                    <a:pt x="222" y="66"/>
                    <a:pt x="167" y="52"/>
                    <a:pt x="112" y="25"/>
                  </a:cubicBezTo>
                  <a:lnTo>
                    <a:pt x="98" y="11"/>
                  </a:lnTo>
                  <a:cubicBezTo>
                    <a:pt x="91" y="4"/>
                    <a:pt x="84" y="0"/>
                    <a:pt x="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1"/>
            <p:cNvSpPr/>
            <p:nvPr/>
          </p:nvSpPr>
          <p:spPr>
            <a:xfrm>
              <a:off x="5916958" y="1079607"/>
              <a:ext cx="17510" cy="24330"/>
            </a:xfrm>
            <a:custGeom>
              <a:avLst/>
              <a:gdLst/>
              <a:ahLst/>
              <a:cxnLst/>
              <a:rect l="l" t="t" r="r" b="b"/>
              <a:pathLst>
                <a:path w="570" h="792" extrusionOk="0">
                  <a:moveTo>
                    <a:pt x="505" y="1"/>
                  </a:moveTo>
                  <a:cubicBezTo>
                    <a:pt x="490" y="1"/>
                    <a:pt x="472" y="7"/>
                    <a:pt x="458" y="21"/>
                  </a:cubicBezTo>
                  <a:cubicBezTo>
                    <a:pt x="361" y="118"/>
                    <a:pt x="264" y="229"/>
                    <a:pt x="195" y="340"/>
                  </a:cubicBezTo>
                  <a:cubicBezTo>
                    <a:pt x="153" y="396"/>
                    <a:pt x="126" y="451"/>
                    <a:pt x="84" y="521"/>
                  </a:cubicBezTo>
                  <a:cubicBezTo>
                    <a:pt x="56" y="576"/>
                    <a:pt x="28" y="646"/>
                    <a:pt x="1" y="701"/>
                  </a:cubicBezTo>
                  <a:cubicBezTo>
                    <a:pt x="1" y="729"/>
                    <a:pt x="1" y="757"/>
                    <a:pt x="15" y="770"/>
                  </a:cubicBezTo>
                  <a:cubicBezTo>
                    <a:pt x="28" y="784"/>
                    <a:pt x="46" y="791"/>
                    <a:pt x="63" y="791"/>
                  </a:cubicBezTo>
                  <a:cubicBezTo>
                    <a:pt x="80" y="791"/>
                    <a:pt x="98" y="784"/>
                    <a:pt x="112" y="770"/>
                  </a:cubicBezTo>
                  <a:cubicBezTo>
                    <a:pt x="167" y="729"/>
                    <a:pt x="209" y="673"/>
                    <a:pt x="250" y="618"/>
                  </a:cubicBezTo>
                  <a:cubicBezTo>
                    <a:pt x="292" y="562"/>
                    <a:pt x="334" y="507"/>
                    <a:pt x="375" y="451"/>
                  </a:cubicBezTo>
                  <a:cubicBezTo>
                    <a:pt x="445" y="327"/>
                    <a:pt x="514" y="202"/>
                    <a:pt x="556" y="77"/>
                  </a:cubicBezTo>
                  <a:cubicBezTo>
                    <a:pt x="569" y="49"/>
                    <a:pt x="556" y="35"/>
                    <a:pt x="542" y="21"/>
                  </a:cubicBezTo>
                  <a:cubicBezTo>
                    <a:pt x="535" y="7"/>
                    <a:pt x="521" y="1"/>
                    <a:pt x="5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1"/>
            <p:cNvSpPr/>
            <p:nvPr/>
          </p:nvSpPr>
          <p:spPr>
            <a:xfrm>
              <a:off x="6001776" y="1126517"/>
              <a:ext cx="11121" cy="16835"/>
            </a:xfrm>
            <a:custGeom>
              <a:avLst/>
              <a:gdLst/>
              <a:ahLst/>
              <a:cxnLst/>
              <a:rect l="l" t="t" r="r" b="b"/>
              <a:pathLst>
                <a:path w="362" h="548" extrusionOk="0">
                  <a:moveTo>
                    <a:pt x="85" y="1"/>
                  </a:moveTo>
                  <a:cubicBezTo>
                    <a:pt x="79" y="1"/>
                    <a:pt x="74" y="2"/>
                    <a:pt x="70" y="6"/>
                  </a:cubicBezTo>
                  <a:cubicBezTo>
                    <a:pt x="28" y="6"/>
                    <a:pt x="0" y="34"/>
                    <a:pt x="14" y="76"/>
                  </a:cubicBezTo>
                  <a:cubicBezTo>
                    <a:pt x="14" y="159"/>
                    <a:pt x="42" y="242"/>
                    <a:pt x="84" y="326"/>
                  </a:cubicBezTo>
                  <a:cubicBezTo>
                    <a:pt x="97" y="353"/>
                    <a:pt x="125" y="395"/>
                    <a:pt x="153" y="436"/>
                  </a:cubicBezTo>
                  <a:cubicBezTo>
                    <a:pt x="181" y="464"/>
                    <a:pt x="208" y="506"/>
                    <a:pt x="236" y="534"/>
                  </a:cubicBezTo>
                  <a:cubicBezTo>
                    <a:pt x="250" y="547"/>
                    <a:pt x="278" y="547"/>
                    <a:pt x="292" y="547"/>
                  </a:cubicBezTo>
                  <a:cubicBezTo>
                    <a:pt x="333" y="547"/>
                    <a:pt x="361" y="506"/>
                    <a:pt x="361" y="478"/>
                  </a:cubicBezTo>
                  <a:cubicBezTo>
                    <a:pt x="347" y="423"/>
                    <a:pt x="347" y="381"/>
                    <a:pt x="333" y="339"/>
                  </a:cubicBezTo>
                  <a:cubicBezTo>
                    <a:pt x="306" y="298"/>
                    <a:pt x="292" y="256"/>
                    <a:pt x="278" y="228"/>
                  </a:cubicBezTo>
                  <a:cubicBezTo>
                    <a:pt x="236" y="145"/>
                    <a:pt x="181" y="76"/>
                    <a:pt x="125" y="20"/>
                  </a:cubicBezTo>
                  <a:cubicBezTo>
                    <a:pt x="115" y="11"/>
                    <a:pt x="99" y="1"/>
                    <a:pt x="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1"/>
            <p:cNvSpPr/>
            <p:nvPr/>
          </p:nvSpPr>
          <p:spPr>
            <a:xfrm>
              <a:off x="5849619" y="1071497"/>
              <a:ext cx="16159" cy="17050"/>
            </a:xfrm>
            <a:custGeom>
              <a:avLst/>
              <a:gdLst/>
              <a:ahLst/>
              <a:cxnLst/>
              <a:rect l="l" t="t" r="r" b="b"/>
              <a:pathLst>
                <a:path w="526" h="555" extrusionOk="0">
                  <a:moveTo>
                    <a:pt x="447" y="0"/>
                  </a:moveTo>
                  <a:cubicBezTo>
                    <a:pt x="437" y="0"/>
                    <a:pt x="427" y="3"/>
                    <a:pt x="417" y="8"/>
                  </a:cubicBezTo>
                  <a:cubicBezTo>
                    <a:pt x="334" y="63"/>
                    <a:pt x="251" y="119"/>
                    <a:pt x="181" y="202"/>
                  </a:cubicBezTo>
                  <a:cubicBezTo>
                    <a:pt x="140" y="244"/>
                    <a:pt x="112" y="271"/>
                    <a:pt x="84" y="327"/>
                  </a:cubicBezTo>
                  <a:cubicBezTo>
                    <a:pt x="56" y="355"/>
                    <a:pt x="29" y="410"/>
                    <a:pt x="1" y="452"/>
                  </a:cubicBezTo>
                  <a:cubicBezTo>
                    <a:pt x="1" y="480"/>
                    <a:pt x="1" y="493"/>
                    <a:pt x="1" y="521"/>
                  </a:cubicBezTo>
                  <a:cubicBezTo>
                    <a:pt x="21" y="541"/>
                    <a:pt x="49" y="554"/>
                    <a:pt x="73" y="554"/>
                  </a:cubicBezTo>
                  <a:cubicBezTo>
                    <a:pt x="82" y="554"/>
                    <a:pt x="90" y="553"/>
                    <a:pt x="98" y="549"/>
                  </a:cubicBezTo>
                  <a:cubicBezTo>
                    <a:pt x="140" y="521"/>
                    <a:pt x="181" y="493"/>
                    <a:pt x="223" y="452"/>
                  </a:cubicBezTo>
                  <a:cubicBezTo>
                    <a:pt x="264" y="424"/>
                    <a:pt x="306" y="382"/>
                    <a:pt x="334" y="341"/>
                  </a:cubicBezTo>
                  <a:cubicBezTo>
                    <a:pt x="403" y="271"/>
                    <a:pt x="459" y="174"/>
                    <a:pt x="514" y="91"/>
                  </a:cubicBezTo>
                  <a:cubicBezTo>
                    <a:pt x="525" y="46"/>
                    <a:pt x="491" y="0"/>
                    <a:pt x="4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1"/>
            <p:cNvSpPr/>
            <p:nvPr/>
          </p:nvSpPr>
          <p:spPr>
            <a:xfrm>
              <a:off x="6040114" y="1069685"/>
              <a:ext cx="14961" cy="16865"/>
            </a:xfrm>
            <a:custGeom>
              <a:avLst/>
              <a:gdLst/>
              <a:ahLst/>
              <a:cxnLst/>
              <a:rect l="l" t="t" r="r" b="b"/>
              <a:pathLst>
                <a:path w="487" h="549" extrusionOk="0">
                  <a:moveTo>
                    <a:pt x="77" y="1"/>
                  </a:moveTo>
                  <a:cubicBezTo>
                    <a:pt x="70" y="1"/>
                    <a:pt x="63" y="4"/>
                    <a:pt x="56" y="11"/>
                  </a:cubicBezTo>
                  <a:cubicBezTo>
                    <a:pt x="15" y="11"/>
                    <a:pt x="1" y="53"/>
                    <a:pt x="15" y="95"/>
                  </a:cubicBezTo>
                  <a:cubicBezTo>
                    <a:pt x="43" y="178"/>
                    <a:pt x="98" y="261"/>
                    <a:pt x="153" y="344"/>
                  </a:cubicBezTo>
                  <a:cubicBezTo>
                    <a:pt x="181" y="372"/>
                    <a:pt x="223" y="414"/>
                    <a:pt x="251" y="441"/>
                  </a:cubicBezTo>
                  <a:cubicBezTo>
                    <a:pt x="292" y="483"/>
                    <a:pt x="334" y="511"/>
                    <a:pt x="375" y="539"/>
                  </a:cubicBezTo>
                  <a:cubicBezTo>
                    <a:pt x="382" y="545"/>
                    <a:pt x="389" y="549"/>
                    <a:pt x="398" y="549"/>
                  </a:cubicBezTo>
                  <a:cubicBezTo>
                    <a:pt x="407" y="549"/>
                    <a:pt x="417" y="545"/>
                    <a:pt x="431" y="539"/>
                  </a:cubicBezTo>
                  <a:cubicBezTo>
                    <a:pt x="459" y="525"/>
                    <a:pt x="486" y="483"/>
                    <a:pt x="473" y="441"/>
                  </a:cubicBezTo>
                  <a:cubicBezTo>
                    <a:pt x="459" y="400"/>
                    <a:pt x="431" y="358"/>
                    <a:pt x="403" y="317"/>
                  </a:cubicBezTo>
                  <a:cubicBezTo>
                    <a:pt x="375" y="275"/>
                    <a:pt x="348" y="233"/>
                    <a:pt x="320" y="206"/>
                  </a:cubicBezTo>
                  <a:cubicBezTo>
                    <a:pt x="264" y="122"/>
                    <a:pt x="181" y="53"/>
                    <a:pt x="98" y="11"/>
                  </a:cubicBezTo>
                  <a:cubicBezTo>
                    <a:pt x="91" y="4"/>
                    <a:pt x="84" y="1"/>
                    <a:pt x="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1"/>
            <p:cNvSpPr/>
            <p:nvPr/>
          </p:nvSpPr>
          <p:spPr>
            <a:xfrm>
              <a:off x="5758012" y="1798711"/>
              <a:ext cx="389100" cy="138301"/>
            </a:xfrm>
            <a:custGeom>
              <a:avLst/>
              <a:gdLst/>
              <a:ahLst/>
              <a:cxnLst/>
              <a:rect l="l" t="t" r="r" b="b"/>
              <a:pathLst>
                <a:path w="12666" h="4502" extrusionOk="0">
                  <a:moveTo>
                    <a:pt x="2545" y="1"/>
                  </a:moveTo>
                  <a:cubicBezTo>
                    <a:pt x="2425" y="1"/>
                    <a:pt x="2309" y="23"/>
                    <a:pt x="2206" y="76"/>
                  </a:cubicBezTo>
                  <a:cubicBezTo>
                    <a:pt x="2039" y="174"/>
                    <a:pt x="1942" y="326"/>
                    <a:pt x="1915" y="520"/>
                  </a:cubicBezTo>
                  <a:cubicBezTo>
                    <a:pt x="1804" y="1020"/>
                    <a:pt x="1859" y="1547"/>
                    <a:pt x="2039" y="2019"/>
                  </a:cubicBezTo>
                  <a:cubicBezTo>
                    <a:pt x="1776" y="1922"/>
                    <a:pt x="1526" y="1783"/>
                    <a:pt x="1290" y="1644"/>
                  </a:cubicBezTo>
                  <a:cubicBezTo>
                    <a:pt x="1109" y="1539"/>
                    <a:pt x="908" y="1487"/>
                    <a:pt x="701" y="1487"/>
                  </a:cubicBezTo>
                  <a:cubicBezTo>
                    <a:pt x="607" y="1487"/>
                    <a:pt x="512" y="1498"/>
                    <a:pt x="416" y="1519"/>
                  </a:cubicBezTo>
                  <a:cubicBezTo>
                    <a:pt x="0" y="1672"/>
                    <a:pt x="14" y="2088"/>
                    <a:pt x="111" y="2421"/>
                  </a:cubicBezTo>
                  <a:cubicBezTo>
                    <a:pt x="361" y="3156"/>
                    <a:pt x="722" y="3864"/>
                    <a:pt x="1179" y="4502"/>
                  </a:cubicBezTo>
                  <a:lnTo>
                    <a:pt x="11501" y="4502"/>
                  </a:lnTo>
                  <a:cubicBezTo>
                    <a:pt x="12139" y="3961"/>
                    <a:pt x="12541" y="3184"/>
                    <a:pt x="12624" y="2352"/>
                  </a:cubicBezTo>
                  <a:cubicBezTo>
                    <a:pt x="12666" y="2116"/>
                    <a:pt x="12597" y="1866"/>
                    <a:pt x="12416" y="1713"/>
                  </a:cubicBezTo>
                  <a:cubicBezTo>
                    <a:pt x="12249" y="1566"/>
                    <a:pt x="11977" y="1502"/>
                    <a:pt x="11710" y="1502"/>
                  </a:cubicBezTo>
                  <a:cubicBezTo>
                    <a:pt x="11600" y="1502"/>
                    <a:pt x="11491" y="1513"/>
                    <a:pt x="11390" y="1533"/>
                  </a:cubicBezTo>
                  <a:cubicBezTo>
                    <a:pt x="11057" y="1616"/>
                    <a:pt x="10738" y="1741"/>
                    <a:pt x="10446" y="1922"/>
                  </a:cubicBezTo>
                  <a:lnTo>
                    <a:pt x="8879" y="2782"/>
                  </a:lnTo>
                  <a:cubicBezTo>
                    <a:pt x="8976" y="2449"/>
                    <a:pt x="9073" y="2116"/>
                    <a:pt x="8962" y="1797"/>
                  </a:cubicBezTo>
                  <a:cubicBezTo>
                    <a:pt x="8813" y="1419"/>
                    <a:pt x="8454" y="1172"/>
                    <a:pt x="8039" y="1172"/>
                  </a:cubicBezTo>
                  <a:cubicBezTo>
                    <a:pt x="8027" y="1172"/>
                    <a:pt x="8016" y="1172"/>
                    <a:pt x="8005" y="1172"/>
                  </a:cubicBezTo>
                  <a:cubicBezTo>
                    <a:pt x="7464" y="1172"/>
                    <a:pt x="7103" y="1533"/>
                    <a:pt x="6826" y="1866"/>
                  </a:cubicBezTo>
                  <a:lnTo>
                    <a:pt x="6215" y="2587"/>
                  </a:lnTo>
                  <a:cubicBezTo>
                    <a:pt x="5452" y="1561"/>
                    <a:pt x="4453" y="742"/>
                    <a:pt x="3288" y="201"/>
                  </a:cubicBezTo>
                  <a:cubicBezTo>
                    <a:pt x="3072" y="98"/>
                    <a:pt x="2798" y="1"/>
                    <a:pt x="25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9276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114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24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137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221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714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2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6F202-E086-43E8-BC5F-C161767B9809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978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2" r:id="rId12"/>
    <p:sldLayoutId id="214748368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BDF4F8-3801-45C4-B4EE-FB0DA4221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10EE89-41CF-4EBE-BCD0-932999E937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DF8FB8-8CD7-4597-A2F1-6763B85615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B7578-F2CF-411A-8C98-7A03A8E1850D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9E7220-9B27-4E9B-AE40-441CE47DA7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2560E6-C0B4-4A43-9002-8449666E32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991BC-8F4B-41C2-BB3B-2A920035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755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hianita"/>
              <a:buNone/>
              <a:defRPr sz="3000">
                <a:solidFill>
                  <a:schemeClr val="dk1"/>
                </a:solidFill>
                <a:latin typeface="Bahianita"/>
                <a:ea typeface="Bahianita"/>
                <a:cs typeface="Bahianita"/>
                <a:sym typeface="Bahiani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hianita"/>
              <a:buNone/>
              <a:defRPr sz="3000" b="1">
                <a:solidFill>
                  <a:schemeClr val="dk1"/>
                </a:solidFill>
                <a:latin typeface="Bahianita"/>
                <a:ea typeface="Bahianita"/>
                <a:cs typeface="Bahianita"/>
                <a:sym typeface="Bahianit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hianita"/>
              <a:buNone/>
              <a:defRPr sz="3000" b="1">
                <a:solidFill>
                  <a:schemeClr val="dk1"/>
                </a:solidFill>
                <a:latin typeface="Bahianita"/>
                <a:ea typeface="Bahianita"/>
                <a:cs typeface="Bahianita"/>
                <a:sym typeface="Bahianit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hianita"/>
              <a:buNone/>
              <a:defRPr sz="3000" b="1">
                <a:solidFill>
                  <a:schemeClr val="dk1"/>
                </a:solidFill>
                <a:latin typeface="Bahianita"/>
                <a:ea typeface="Bahianita"/>
                <a:cs typeface="Bahianita"/>
                <a:sym typeface="Bahianit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hianita"/>
              <a:buNone/>
              <a:defRPr sz="3000" b="1">
                <a:solidFill>
                  <a:schemeClr val="dk1"/>
                </a:solidFill>
                <a:latin typeface="Bahianita"/>
                <a:ea typeface="Bahianita"/>
                <a:cs typeface="Bahianita"/>
                <a:sym typeface="Bahianit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hianita"/>
              <a:buNone/>
              <a:defRPr sz="3000" b="1">
                <a:solidFill>
                  <a:schemeClr val="dk1"/>
                </a:solidFill>
                <a:latin typeface="Bahianita"/>
                <a:ea typeface="Bahianita"/>
                <a:cs typeface="Bahianita"/>
                <a:sym typeface="Bahianit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hianita"/>
              <a:buNone/>
              <a:defRPr sz="3000" b="1">
                <a:solidFill>
                  <a:schemeClr val="dk1"/>
                </a:solidFill>
                <a:latin typeface="Bahianita"/>
                <a:ea typeface="Bahianita"/>
                <a:cs typeface="Bahianita"/>
                <a:sym typeface="Bahianit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hianita"/>
              <a:buNone/>
              <a:defRPr sz="3000" b="1">
                <a:solidFill>
                  <a:schemeClr val="dk1"/>
                </a:solidFill>
                <a:latin typeface="Bahianita"/>
                <a:ea typeface="Bahianita"/>
                <a:cs typeface="Bahianita"/>
                <a:sym typeface="Bahianit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hianita"/>
              <a:buNone/>
              <a:defRPr sz="3000" b="1">
                <a:solidFill>
                  <a:schemeClr val="dk1"/>
                </a:solidFill>
                <a:latin typeface="Bahianita"/>
                <a:ea typeface="Bahianita"/>
                <a:cs typeface="Bahianita"/>
                <a:sym typeface="Bahianit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06228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4" r:id="rId10"/>
    <p:sldLayoutId id="2147483685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3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3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99B9F-2D09-4A63-8409-3A05A53B48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2855" y="854655"/>
            <a:ext cx="7905585" cy="2387600"/>
          </a:xfrm>
        </p:spPr>
        <p:txBody>
          <a:bodyPr>
            <a:noAutofit/>
          </a:bodyPr>
          <a:lstStyle/>
          <a:p>
            <a:r>
              <a:rPr lang="en-US" sz="11500" dirty="0">
                <a:ln>
                  <a:solidFill>
                    <a:sysClr val="windowText" lastClr="000000"/>
                  </a:solidFill>
                </a:ln>
                <a:solidFill>
                  <a:srgbClr val="E61C26"/>
                </a:solidFill>
                <a:latin typeface="Berlin Sans FB Demi" panose="020E0802020502020306" pitchFamily="34" charset="0"/>
              </a:rPr>
              <a:t>Thursday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BFB9FB-A3F0-4DAA-A689-C4278E98FC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0051" y="3174448"/>
            <a:ext cx="6465165" cy="1073427"/>
          </a:xfrm>
        </p:spPr>
        <p:txBody>
          <a:bodyPr>
            <a:normAutofit/>
          </a:bodyPr>
          <a:lstStyle/>
          <a:p>
            <a:r>
              <a:rPr lang="en-US" sz="4800" dirty="0">
                <a:ln>
                  <a:solidFill>
                    <a:sysClr val="windowText" lastClr="000000"/>
                  </a:solidFill>
                </a:ln>
                <a:solidFill>
                  <a:srgbClr val="F99E43"/>
                </a:solidFill>
                <a:latin typeface="Berlin Sans FB Demi" panose="020E0802020502020306" pitchFamily="34" charset="0"/>
              </a:rPr>
              <a:t> 20</a:t>
            </a:r>
            <a:r>
              <a:rPr lang="en-US" sz="4800" baseline="30000" dirty="0">
                <a:ln>
                  <a:solidFill>
                    <a:sysClr val="windowText" lastClr="000000"/>
                  </a:solidFill>
                </a:ln>
                <a:solidFill>
                  <a:srgbClr val="F99E43"/>
                </a:solidFill>
                <a:latin typeface="Berlin Sans FB Demi" panose="020E0802020502020306" pitchFamily="34" charset="0"/>
              </a:rPr>
              <a:t>th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solidFill>
                  <a:srgbClr val="F99E43"/>
                </a:solidFill>
                <a:latin typeface="Berlin Sans FB Demi" panose="020E0802020502020306" pitchFamily="34" charset="0"/>
              </a:rPr>
              <a:t> November, 2024</a:t>
            </a:r>
          </a:p>
        </p:txBody>
      </p:sp>
    </p:spTree>
    <p:extLst>
      <p:ext uri="{BB962C8B-B14F-4D97-AF65-F5344CB8AC3E}">
        <p14:creationId xmlns:p14="http://schemas.microsoft.com/office/powerpoint/2010/main" val="10649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AAA85E-7D4F-FBDD-B8EA-003D4302EE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7FF15C35-FB2A-9BBD-5FD4-029779E67A21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4DD89F6A-ADC2-C5F5-B158-79C1A8798506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73CDB496-80DC-D323-3F4B-CB8C7D585F5D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Pre-assessment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D5812709-F883-5219-5E29-A5CCCD339382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A6FF043D-2A3C-E829-4719-6C78821F4B42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475D8B9D-3025-39FF-2517-6E4A21A21BE7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7123E310-0130-28A7-1EE2-AD0F9E8E2E11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2E9AFF2C-219F-816F-42CB-1B703D37E865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21CCECA1-065E-3859-1AA2-1715447E914D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Warm-Up</a:t>
            </a:r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1D88780E-2E18-60FC-396E-3075E15E909B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Islamic Educational College 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Date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: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20/11  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CE9C74E0-B9F3-8475-5A8E-3CB3495E1BDE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Grade: 4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E9F495B1-E027-BBA9-B3C5-3BB1021AE89D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2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D4BBC2BF-C867-C5A9-4590-F94C35AF2525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Reading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335B9DF-3E55-FF18-CCC8-91FADC6CB84B}"/>
              </a:ext>
            </a:extLst>
          </p:cNvPr>
          <p:cNvSpPr/>
          <p:nvPr/>
        </p:nvSpPr>
        <p:spPr>
          <a:xfrm>
            <a:off x="2833095" y="1120984"/>
            <a:ext cx="9268547" cy="573701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86FBF6A-E47E-5E31-87CD-18E3083A80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D3BE3620-96C6-0EC2-4DD6-88CCAFDF0F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442DCC5C-D5FE-D4F6-766D-117E46066653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Linking to life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678B156D-8D05-E6FE-38E3-49AD7ACF03FA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4B407958-6D05-558E-E801-4D29FC5D4FC8}"/>
              </a:ext>
            </a:extLst>
          </p:cNvPr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Closure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10528622" y="1079589"/>
            <a:ext cx="1573020" cy="730155"/>
            <a:chOff x="7446246" y="205862"/>
            <a:chExt cx="1544854" cy="691058"/>
          </a:xfrm>
        </p:grpSpPr>
        <p:sp>
          <p:nvSpPr>
            <p:cNvPr id="5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05:00 minutes</a:t>
              </a:r>
            </a:p>
          </p:txBody>
        </p:sp>
      </p:grpSp>
      <p:sp>
        <p:nvSpPr>
          <p:cNvPr id="8" name="Arrow: Right 7">
            <a:extLst>
              <a:ext uri="{FF2B5EF4-FFF2-40B4-BE49-F238E27FC236}">
                <a16:creationId xmlns:a16="http://schemas.microsoft.com/office/drawing/2014/main" id="{C10F7F38-CBE4-C53C-A71A-479B14A0EEA1}"/>
              </a:ext>
            </a:extLst>
          </p:cNvPr>
          <p:cNvSpPr/>
          <p:nvPr/>
        </p:nvSpPr>
        <p:spPr>
          <a:xfrm>
            <a:off x="2507229" y="3495676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1A554A-DD11-4273-8272-C5CD013123FB}"/>
              </a:ext>
            </a:extLst>
          </p:cNvPr>
          <p:cNvSpPr txBox="1"/>
          <p:nvPr/>
        </p:nvSpPr>
        <p:spPr>
          <a:xfrm>
            <a:off x="10618980" y="2428484"/>
            <a:ext cx="15730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Listen, Read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AB48D1D-2D16-6CC6-DBA6-A350124848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81" t="32552" r="22986" b="34896"/>
          <a:stretch/>
        </p:blipFill>
        <p:spPr bwMode="auto">
          <a:xfrm>
            <a:off x="3199685" y="1097234"/>
            <a:ext cx="6068861" cy="4851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CS_L4_AUD_U02_p108.mp3">
            <a:hlinkClick r:id="" action="ppaction://media"/>
            <a:extLst>
              <a:ext uri="{FF2B5EF4-FFF2-40B4-BE49-F238E27FC236}">
                <a16:creationId xmlns:a16="http://schemas.microsoft.com/office/drawing/2014/main" id="{AA50645D-3BCC-97F5-D0AE-18145895AF2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498.9376" end="165763.891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93673" y="1604439"/>
            <a:ext cx="1260075" cy="126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057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AAA85E-7D4F-FBDD-B8EA-003D4302EE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7FF15C35-FB2A-9BBD-5FD4-029779E67A21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4DD89F6A-ADC2-C5F5-B158-79C1A8798506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73CDB496-80DC-D323-3F4B-CB8C7D585F5D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Pre-assessment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D5812709-F883-5219-5E29-A5CCCD339382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A6FF043D-2A3C-E829-4719-6C78821F4B42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475D8B9D-3025-39FF-2517-6E4A21A21BE7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7123E310-0130-28A7-1EE2-AD0F9E8E2E11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2E9AFF2C-219F-816F-42CB-1B703D37E865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21CCECA1-065E-3859-1AA2-1715447E914D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Warm-Up</a:t>
            </a:r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1D88780E-2E18-60FC-396E-3075E15E909B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Islamic Educational College 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Date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: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20/11  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CE9C74E0-B9F3-8475-5A8E-3CB3495E1BDE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Grade: 4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E9F495B1-E027-BBA9-B3C5-3BB1021AE89D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2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D4BBC2BF-C867-C5A9-4590-F94C35AF2525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Reading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335B9DF-3E55-FF18-CCC8-91FADC6CB84B}"/>
              </a:ext>
            </a:extLst>
          </p:cNvPr>
          <p:cNvSpPr/>
          <p:nvPr/>
        </p:nvSpPr>
        <p:spPr>
          <a:xfrm>
            <a:off x="2833095" y="1120984"/>
            <a:ext cx="9268547" cy="573701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86FBF6A-E47E-5E31-87CD-18E3083A80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D3BE3620-96C6-0EC2-4DD6-88CCAFDF0F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442DCC5C-D5FE-D4F6-766D-117E46066653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Linking to life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678B156D-8D05-E6FE-38E3-49AD7ACF03FA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4B407958-6D05-558E-E801-4D29FC5D4FC8}"/>
              </a:ext>
            </a:extLst>
          </p:cNvPr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Closure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10528622" y="1079589"/>
            <a:ext cx="1573020" cy="730155"/>
            <a:chOff x="7446246" y="205862"/>
            <a:chExt cx="1544854" cy="691058"/>
          </a:xfrm>
        </p:grpSpPr>
        <p:sp>
          <p:nvSpPr>
            <p:cNvPr id="5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05:00 minutes</a:t>
              </a: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711" y="4855234"/>
            <a:ext cx="1522839" cy="1846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C10F7F38-CBE4-C53C-A71A-479B14A0EEA1}"/>
              </a:ext>
            </a:extLst>
          </p:cNvPr>
          <p:cNvSpPr/>
          <p:nvPr/>
        </p:nvSpPr>
        <p:spPr>
          <a:xfrm>
            <a:off x="2507229" y="3495676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1A554A-DD11-4273-8272-C5CD013123FB}"/>
              </a:ext>
            </a:extLst>
          </p:cNvPr>
          <p:cNvSpPr txBox="1"/>
          <p:nvPr/>
        </p:nvSpPr>
        <p:spPr>
          <a:xfrm>
            <a:off x="10618980" y="2428484"/>
            <a:ext cx="15730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Listen, Read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then answer: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AB48D1D-2D16-6CC6-DBA6-A350124848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81" t="32552" r="22986" b="34896"/>
          <a:stretch/>
        </p:blipFill>
        <p:spPr bwMode="auto">
          <a:xfrm>
            <a:off x="3199685" y="1097235"/>
            <a:ext cx="5437149" cy="3263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CS_L4_AUD_U02_p108.mp3">
            <a:hlinkClick r:id="" action="ppaction://media"/>
            <a:extLst>
              <a:ext uri="{FF2B5EF4-FFF2-40B4-BE49-F238E27FC236}">
                <a16:creationId xmlns:a16="http://schemas.microsoft.com/office/drawing/2014/main" id="{AA50645D-3BCC-97F5-D0AE-18145895AF2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498.9376" end="165763.891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93673" y="1604439"/>
            <a:ext cx="1260075" cy="12600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FCDCDD-0578-5895-76AB-CEC77CEB3561}"/>
              </a:ext>
            </a:extLst>
          </p:cNvPr>
          <p:cNvSpPr txBox="1"/>
          <p:nvPr/>
        </p:nvSpPr>
        <p:spPr>
          <a:xfrm>
            <a:off x="3213333" y="4344707"/>
            <a:ext cx="6405330" cy="233910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6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1-Describe hurricanes. _____________________________</a:t>
            </a:r>
          </a:p>
          <a:p>
            <a:pPr>
              <a:buClr>
                <a:srgbClr val="000000"/>
              </a:buClr>
              <a:buFont typeface="Arial"/>
              <a:buNone/>
            </a:pPr>
            <a:endParaRPr lang="en-US" sz="1600" b="1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en-US" sz="16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2-What did mom do to comfort  the boy? _______________</a:t>
            </a:r>
          </a:p>
          <a:p>
            <a:pPr>
              <a:buClr>
                <a:srgbClr val="000000"/>
              </a:buClr>
              <a:buFont typeface="Arial"/>
              <a:buNone/>
            </a:pPr>
            <a:endParaRPr lang="en-US" sz="1600" b="1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en-US" sz="16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3-What happened suddenly? ________________________</a:t>
            </a:r>
          </a:p>
          <a:p>
            <a:pPr>
              <a:buClr>
                <a:srgbClr val="000000"/>
              </a:buClr>
              <a:buFont typeface="Arial"/>
              <a:buNone/>
            </a:pPr>
            <a:endParaRPr lang="en-US" sz="1600" b="1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en-US" sz="16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4-What did dad say?_______________________________</a:t>
            </a:r>
          </a:p>
          <a:p>
            <a:pPr>
              <a:buClr>
                <a:srgbClr val="000000"/>
              </a:buClr>
              <a:buFont typeface="Arial"/>
              <a:buNone/>
            </a:pPr>
            <a:endParaRPr lang="en-US" sz="1600" b="1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en-US" sz="16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5-Find a word that means a (light wind)_________________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194E9B49-8D8C-489F-ABDE-31A514B90F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51191" y="4609348"/>
            <a:ext cx="2708597" cy="207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6334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705009-5CBB-B144-C1AF-D157AFBD8A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5B27D52-0C70-6A0D-5E6A-BC673B3C7E14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53A092D2-85BD-5E12-477D-C2EED2C50287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8B7DEDBE-522C-DAB1-BE76-DBDA9F8FAB10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Pre-assessment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AC2ABB10-F4D1-83DE-470B-F8121A33A92E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F2AF7587-9449-7573-8DE9-52C3620B6AD0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91EA6B2F-1D33-0A76-491C-047A2ADCD6F0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C154D203-981E-0E7C-4933-48DFD1A8BFD9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 English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B91907DF-C164-006B-7D9A-FE7DA209309E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B65E3DE2-1BA0-A7D7-DF0C-9DAB8FFF197A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Warm-Up</a:t>
            </a:r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FE334F5C-65F0-CAD3-D450-3E86912A9737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Islamic Educational College 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Date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: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20/11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FB48224C-9927-716A-0797-6EEE8FE03E48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Grade: 4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2C866199-18AC-9141-E1AC-5B059EE121EA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2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65DD5796-59C1-54D3-308C-4CCEDE314A09}"/>
              </a:ext>
            </a:extLst>
          </p:cNvPr>
          <p:cNvSpPr/>
          <p:nvPr/>
        </p:nvSpPr>
        <p:spPr>
          <a:xfrm>
            <a:off x="8720950" y="674630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Reading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B26132B-5B15-5C70-F482-0C0D4C02B80F}"/>
              </a:ext>
            </a:extLst>
          </p:cNvPr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F5178BC-31E8-36B2-B6A6-58B14F4378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1208D6BC-6B00-1FF7-146E-FB2D03723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766EA51E-AA15-A069-25AE-0FD0F4C7A293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Linking to life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CCD26B15-3244-2348-6AAE-5631E35FD84F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26C26877-3A1E-CF45-36F2-9476852F558A}"/>
              </a:ext>
            </a:extLst>
          </p:cNvPr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Closure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10180891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9" name="Arrow: Right 8">
            <a:extLst>
              <a:ext uri="{FF2B5EF4-FFF2-40B4-BE49-F238E27FC236}">
                <a16:creationId xmlns:a16="http://schemas.microsoft.com/office/drawing/2014/main" id="{6007EAE7-E4E5-D568-DAC2-C546EC665B2F}"/>
              </a:ext>
            </a:extLst>
          </p:cNvPr>
          <p:cNvSpPr/>
          <p:nvPr/>
        </p:nvSpPr>
        <p:spPr>
          <a:xfrm>
            <a:off x="2708418" y="5512027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CA86DB1D-FF4B-0DF6-5292-63BFF802A245}"/>
              </a:ext>
            </a:extLst>
          </p:cNvPr>
          <p:cNvSpPr/>
          <p:nvPr/>
        </p:nvSpPr>
        <p:spPr>
          <a:xfrm>
            <a:off x="9971506" y="6087486"/>
            <a:ext cx="1817918" cy="649827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BUZZ IN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7E38B8-50AE-B8CE-079F-A175CD65706E}"/>
              </a:ext>
            </a:extLst>
          </p:cNvPr>
          <p:cNvSpPr/>
          <p:nvPr/>
        </p:nvSpPr>
        <p:spPr>
          <a:xfrm>
            <a:off x="3226981" y="1877145"/>
            <a:ext cx="839890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If you were one of the story characters,</a:t>
            </a:r>
          </a:p>
          <a:p>
            <a:pPr algn="ctr"/>
            <a:r>
              <a:rPr lang="en-US" sz="4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how would you act?</a:t>
            </a:r>
          </a:p>
        </p:txBody>
      </p:sp>
      <p:pic>
        <p:nvPicPr>
          <p:cNvPr id="6" name="Picture 2" descr="Pin page">
            <a:extLst>
              <a:ext uri="{FF2B5EF4-FFF2-40B4-BE49-F238E27FC236}">
                <a16:creationId xmlns:a16="http://schemas.microsoft.com/office/drawing/2014/main" id="{51070719-5A89-9080-27B1-71E5BA10B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486" y="3910227"/>
            <a:ext cx="2567640" cy="285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463370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F10F39-F946-2A60-B7CD-A497EF502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BC8A6E68-A957-DE7F-0304-04EA1442D09F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E0ABD606-3CDB-039A-C453-E2F10A675B11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16E4FF8-E6B0-7724-1B88-ADFF8E731DA6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Pre-assessment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9142E002-2C99-EBE0-C8F3-7BCE93C21582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8E292D3B-AA02-3502-4C0A-3F0FA5D7C3FF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41F755A3-F2F5-FF60-71B6-AAE4D49B54CB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A40F347B-C05A-0488-3343-7FA7E47F201F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 English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B7D85EED-A586-EF90-5B2E-54B6FADB06A5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DA55B584-76DA-BE00-B827-1C5CB2810C88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Warm-Up</a:t>
            </a:r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C7AA9CC9-7DCC-62BB-CC57-85E17046184F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Islamic Educational College 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Date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: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20/11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4CA5FD17-0320-0B1D-2DCC-83C1EACE5BE7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Grade: 4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42DF6FC8-24BD-24D9-53A8-72D3E7F39092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2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CA3C92B7-CE5C-45D5-ECDE-D24F67F9777F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Reading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E5069CF-49AA-C513-71A9-5616A4834E5A}"/>
              </a:ext>
            </a:extLst>
          </p:cNvPr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E1F9CA4-8D15-711F-E26F-4AD1749EBC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80FF4E86-B20A-3117-DD47-77121B24B1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885C312-7D2B-0DA0-5671-9F9719D02CD0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Linking to life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7824E55C-0E66-C656-1C8B-BC6FF2985F49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BF49CE27-1091-C69E-7F9A-AD350E08D775}"/>
              </a:ext>
            </a:extLst>
          </p:cNvPr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Closure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4EF5BCC9-1DA8-2402-D4AB-7C2E57CADE1B}"/>
              </a:ext>
            </a:extLst>
          </p:cNvPr>
          <p:cNvSpPr/>
          <p:nvPr/>
        </p:nvSpPr>
        <p:spPr>
          <a:xfrm>
            <a:off x="2452857" y="4042773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Double Wave 45">
            <a:extLst>
              <a:ext uri="{FF2B5EF4-FFF2-40B4-BE49-F238E27FC236}">
                <a16:creationId xmlns:a16="http://schemas.microsoft.com/office/drawing/2014/main" id="{EDE011F9-D56D-408C-940B-212DE519879A}"/>
              </a:ext>
            </a:extLst>
          </p:cNvPr>
          <p:cNvSpPr/>
          <p:nvPr/>
        </p:nvSpPr>
        <p:spPr>
          <a:xfrm>
            <a:off x="10104925" y="5886361"/>
            <a:ext cx="1573020" cy="683567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Number : 1,2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5021D2-18A8-709F-4CE0-78D51EF29A93}"/>
              </a:ext>
            </a:extLst>
          </p:cNvPr>
          <p:cNvSpPr txBox="1"/>
          <p:nvPr/>
        </p:nvSpPr>
        <p:spPr>
          <a:xfrm>
            <a:off x="3104589" y="2383728"/>
            <a:ext cx="8573356" cy="255454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6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1-Describe hurricane. __</a:t>
            </a:r>
            <a:r>
              <a:rPr lang="en-US" sz="1600" b="1" kern="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Big storm</a:t>
            </a:r>
            <a:r>
              <a:rPr lang="en-US" sz="16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___</a:t>
            </a:r>
          </a:p>
          <a:p>
            <a:pPr>
              <a:buClr>
                <a:srgbClr val="000000"/>
              </a:buClr>
              <a:buFont typeface="Arial"/>
              <a:buNone/>
            </a:pPr>
            <a:endParaRPr lang="en-US" sz="1600" b="1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en-US" sz="16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2-What did mom do to comfort  the boy? ___</a:t>
            </a:r>
            <a:r>
              <a:rPr lang="en-US" sz="1600" b="1" kern="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She smiled</a:t>
            </a:r>
            <a:r>
              <a:rPr lang="en-US" sz="16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______</a:t>
            </a:r>
          </a:p>
          <a:p>
            <a:pPr>
              <a:buClr>
                <a:srgbClr val="000000"/>
              </a:buClr>
              <a:buFont typeface="Arial"/>
              <a:buNone/>
            </a:pPr>
            <a:endParaRPr lang="en-US" sz="1600" b="1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en-US" sz="16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3-What happened suddenly? __</a:t>
            </a:r>
            <a:r>
              <a:rPr lang="en-US" sz="1600" b="1" kern="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The wind grew stronger and sand flew all around the beach</a:t>
            </a:r>
            <a:r>
              <a:rPr lang="en-US" sz="16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 _</a:t>
            </a:r>
          </a:p>
          <a:p>
            <a:pPr>
              <a:buClr>
                <a:srgbClr val="000000"/>
              </a:buClr>
              <a:buFont typeface="Arial"/>
              <a:buNone/>
            </a:pPr>
            <a:endParaRPr lang="en-US" sz="1600" b="1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en-US" sz="16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4-What did dad say?____</a:t>
            </a:r>
            <a:r>
              <a:rPr lang="en-US" sz="1600" b="1" kern="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Hurricanes are dangerous, we must leave</a:t>
            </a:r>
            <a:r>
              <a:rPr lang="en-US" sz="16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____</a:t>
            </a:r>
          </a:p>
          <a:p>
            <a:pPr>
              <a:buClr>
                <a:srgbClr val="000000"/>
              </a:buClr>
              <a:buFont typeface="Arial"/>
              <a:buNone/>
            </a:pPr>
            <a:endParaRPr lang="en-US" sz="1600" b="1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en-US" sz="16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5-Find a word that means a (light wind)____</a:t>
            </a:r>
            <a:r>
              <a:rPr lang="en-US" sz="1600" b="1" kern="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Breeze</a:t>
            </a:r>
            <a:r>
              <a:rPr lang="en-US" sz="16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___</a:t>
            </a:r>
          </a:p>
        </p:txBody>
      </p:sp>
    </p:spTree>
    <p:extLst>
      <p:ext uri="{BB962C8B-B14F-4D97-AF65-F5344CB8AC3E}">
        <p14:creationId xmlns:p14="http://schemas.microsoft.com/office/powerpoint/2010/main" val="1802863002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AAA85E-7D4F-FBDD-B8EA-003D4302EE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7FF15C35-FB2A-9BBD-5FD4-029779E67A21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4DD89F6A-ADC2-C5F5-B158-79C1A8798506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73CDB496-80DC-D323-3F4B-CB8C7D585F5D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Pre-assessment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D5812709-F883-5219-5E29-A5CCCD339382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A6FF043D-2A3C-E829-4719-6C78821F4B42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475D8B9D-3025-39FF-2517-6E4A21A21BE7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7123E310-0130-28A7-1EE2-AD0F9E8E2E11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2E9AFF2C-219F-816F-42CB-1B703D37E865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21CCECA1-065E-3859-1AA2-1715447E914D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Warm-Up</a:t>
            </a:r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1D88780E-2E18-60FC-396E-3075E15E909B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Islamic Educational College 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Date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: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20/11  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CE9C74E0-B9F3-8475-5A8E-3CB3495E1BDE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Grade: 4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E9F495B1-E027-BBA9-B3C5-3BB1021AE89D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2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D4BBC2BF-C867-C5A9-4590-F94C35AF2525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Reading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335B9DF-3E55-FF18-CCC8-91FADC6CB84B}"/>
              </a:ext>
            </a:extLst>
          </p:cNvPr>
          <p:cNvSpPr/>
          <p:nvPr/>
        </p:nvSpPr>
        <p:spPr>
          <a:xfrm>
            <a:off x="2833095" y="1120984"/>
            <a:ext cx="9268547" cy="573701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86FBF6A-E47E-5E31-87CD-18E3083A80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D3BE3620-96C6-0EC2-4DD6-88CCAFDF0F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442DCC5C-D5FE-D4F6-766D-117E46066653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Linking to life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678B156D-8D05-E6FE-38E3-49AD7ACF03FA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4B407958-6D05-558E-E801-4D29FC5D4FC8}"/>
              </a:ext>
            </a:extLst>
          </p:cNvPr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Closure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10528622" y="1079589"/>
            <a:ext cx="1573020" cy="730155"/>
            <a:chOff x="7446246" y="205862"/>
            <a:chExt cx="1544854" cy="691058"/>
          </a:xfrm>
        </p:grpSpPr>
        <p:sp>
          <p:nvSpPr>
            <p:cNvPr id="5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05:00 minutes</a:t>
              </a:r>
            </a:p>
          </p:txBody>
        </p:sp>
      </p:grpSp>
      <p:sp>
        <p:nvSpPr>
          <p:cNvPr id="8" name="Arrow: Right 7">
            <a:extLst>
              <a:ext uri="{FF2B5EF4-FFF2-40B4-BE49-F238E27FC236}">
                <a16:creationId xmlns:a16="http://schemas.microsoft.com/office/drawing/2014/main" id="{C10F7F38-CBE4-C53C-A71A-479B14A0EEA1}"/>
              </a:ext>
            </a:extLst>
          </p:cNvPr>
          <p:cNvSpPr/>
          <p:nvPr/>
        </p:nvSpPr>
        <p:spPr>
          <a:xfrm>
            <a:off x="2507229" y="3495676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442F84-F0B6-48A4-AF58-B43F13D70139}"/>
              </a:ext>
            </a:extLst>
          </p:cNvPr>
          <p:cNvSpPr txBox="1"/>
          <p:nvPr/>
        </p:nvSpPr>
        <p:spPr>
          <a:xfrm>
            <a:off x="3646967" y="2009553"/>
            <a:ext cx="719824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The dad said</a:t>
            </a:r>
          </a:p>
          <a:p>
            <a:r>
              <a:rPr lang="en-US" sz="5400" b="1" dirty="0"/>
              <a:t>1.We must leave</a:t>
            </a:r>
          </a:p>
          <a:p>
            <a:r>
              <a:rPr lang="en-US" sz="5400" b="1" dirty="0"/>
              <a:t>2.We must stay </a:t>
            </a:r>
          </a:p>
        </p:txBody>
      </p:sp>
    </p:spTree>
    <p:extLst>
      <p:ext uri="{BB962C8B-B14F-4D97-AF65-F5344CB8AC3E}">
        <p14:creationId xmlns:p14="http://schemas.microsoft.com/office/powerpoint/2010/main" val="1506058075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AAA85E-7D4F-FBDD-B8EA-003D4302EE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7FF15C35-FB2A-9BBD-5FD4-029779E67A21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4DD89F6A-ADC2-C5F5-B158-79C1A8798506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73CDB496-80DC-D323-3F4B-CB8C7D585F5D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Pre-assessment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D5812709-F883-5219-5E29-A5CCCD339382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A6FF043D-2A3C-E829-4719-6C78821F4B42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475D8B9D-3025-39FF-2517-6E4A21A21BE7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7123E310-0130-28A7-1EE2-AD0F9E8E2E11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2E9AFF2C-219F-816F-42CB-1B703D37E865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21CCECA1-065E-3859-1AA2-1715447E914D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Warm-Up</a:t>
            </a:r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1D88780E-2E18-60FC-396E-3075E15E909B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Islamic Educational College 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Date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: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20/11  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CE9C74E0-B9F3-8475-5A8E-3CB3495E1BDE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Grade: 4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E9F495B1-E027-BBA9-B3C5-3BB1021AE89D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2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D4BBC2BF-C867-C5A9-4590-F94C35AF2525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Reading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335B9DF-3E55-FF18-CCC8-91FADC6CB84B}"/>
              </a:ext>
            </a:extLst>
          </p:cNvPr>
          <p:cNvSpPr/>
          <p:nvPr/>
        </p:nvSpPr>
        <p:spPr>
          <a:xfrm>
            <a:off x="2833095" y="1120984"/>
            <a:ext cx="9268547" cy="573701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86FBF6A-E47E-5E31-87CD-18E3083A80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D3BE3620-96C6-0EC2-4DD6-88CCAFDF0F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442DCC5C-D5FE-D4F6-766D-117E46066653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Linking to life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678B156D-8D05-E6FE-38E3-49AD7ACF03FA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4B407958-6D05-558E-E801-4D29FC5D4FC8}"/>
              </a:ext>
            </a:extLst>
          </p:cNvPr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Closure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10528622" y="1079589"/>
            <a:ext cx="1573020" cy="730155"/>
            <a:chOff x="7446246" y="205862"/>
            <a:chExt cx="1544854" cy="691058"/>
          </a:xfrm>
        </p:grpSpPr>
        <p:sp>
          <p:nvSpPr>
            <p:cNvPr id="5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05:00 minutes</a:t>
              </a:r>
            </a:p>
          </p:txBody>
        </p:sp>
      </p:grpSp>
      <p:sp>
        <p:nvSpPr>
          <p:cNvPr id="8" name="Arrow: Right 7">
            <a:extLst>
              <a:ext uri="{FF2B5EF4-FFF2-40B4-BE49-F238E27FC236}">
                <a16:creationId xmlns:a16="http://schemas.microsoft.com/office/drawing/2014/main" id="{C10F7F38-CBE4-C53C-A71A-479B14A0EEA1}"/>
              </a:ext>
            </a:extLst>
          </p:cNvPr>
          <p:cNvSpPr/>
          <p:nvPr/>
        </p:nvSpPr>
        <p:spPr>
          <a:xfrm>
            <a:off x="2602545" y="4149067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442F84-F0B6-48A4-AF58-B43F13D70139}"/>
              </a:ext>
            </a:extLst>
          </p:cNvPr>
          <p:cNvSpPr txBox="1"/>
          <p:nvPr/>
        </p:nvSpPr>
        <p:spPr>
          <a:xfrm>
            <a:off x="3646967" y="2009553"/>
            <a:ext cx="719824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The dad said</a:t>
            </a:r>
          </a:p>
          <a:p>
            <a:r>
              <a:rPr lang="en-US" sz="5400" b="1" dirty="0">
                <a:highlight>
                  <a:srgbClr val="FFFF00"/>
                </a:highlight>
              </a:rPr>
              <a:t>1.We must leave</a:t>
            </a:r>
          </a:p>
          <a:p>
            <a:r>
              <a:rPr lang="en-US" sz="5400" b="1" dirty="0"/>
              <a:t>2.We must stay </a:t>
            </a:r>
          </a:p>
        </p:txBody>
      </p:sp>
    </p:spTree>
    <p:extLst>
      <p:ext uri="{BB962C8B-B14F-4D97-AF65-F5344CB8AC3E}">
        <p14:creationId xmlns:p14="http://schemas.microsoft.com/office/powerpoint/2010/main" val="39795228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6377B-4914-6F9C-8BA5-42BA06BA9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520CAAE1-1AB2-9CD2-FE68-13D330A95B4C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7C275075-9724-0FB1-05C4-B8703DCF179C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AE015152-0FB2-59CA-D594-D27DC82D3E9E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Pre-assessment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50656D84-ABDF-0FF1-FD72-0F63F9EAC437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1E0C060C-0A26-1F12-535B-3F0B5477E979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580981F2-AA8B-58E9-F5F2-7E4BCDA85736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680DB9FB-0966-705F-B35C-4B12D8A40C7B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 English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A688E1C2-57FF-F3EF-F91B-60B6593C1672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7CCA21F3-B52D-03D3-E5D1-16061CEC5DB7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Warm-Up</a:t>
            </a:r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7E07AE69-86D4-A9DB-C6DD-5E9D896E578E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Islamic Educational College 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Date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: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20/11  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9BDADD5F-1C2A-877A-777F-4B3357DD2713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Grade: 4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9987381C-19C6-E040-9B9C-D75D55B34ADB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2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EB319C2E-3AB5-73B1-AA56-36651792E10D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Reading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9E4CE9A-2158-7B6E-3D86-1C716CBD6FB2}"/>
              </a:ext>
            </a:extLst>
          </p:cNvPr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FF9E4B8C-5B1B-25D1-3711-FD50AB36C6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2CAD8A24-B657-902C-5CD3-675CA5F1B4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8F5112AD-C2C5-C19E-1962-33AB7356A680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Linking to life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1B8C8E7E-F307-1DA9-624D-37AEE257703C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9877AA98-EE0D-BFE3-86C0-82B333B0A795}"/>
              </a:ext>
            </a:extLst>
          </p:cNvPr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Closure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A64F9F2-E6F6-9919-1FA4-CC6608306D52}"/>
              </a:ext>
            </a:extLst>
          </p:cNvPr>
          <p:cNvGrpSpPr/>
          <p:nvPr/>
        </p:nvGrpSpPr>
        <p:grpSpPr>
          <a:xfrm>
            <a:off x="11082245" y="839028"/>
            <a:ext cx="1119696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9A5AB8E6-9DE3-D881-C1C0-59833C833ACB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ounded Rectangle 13">
              <a:extLst>
                <a:ext uri="{FF2B5EF4-FFF2-40B4-BE49-F238E27FC236}">
                  <a16:creationId xmlns:a16="http://schemas.microsoft.com/office/drawing/2014/main" id="{6B2F63A6-EFA9-EC57-17E5-106AA04AF3B1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</a:p>
          </p:txBody>
        </p:sp>
      </p:grp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2A6ABC57-C54D-B3B8-A48B-BC787F0E7202}"/>
              </a:ext>
            </a:extLst>
          </p:cNvPr>
          <p:cNvSpPr/>
          <p:nvPr/>
        </p:nvSpPr>
        <p:spPr>
          <a:xfrm>
            <a:off x="10202756" y="6329830"/>
            <a:ext cx="1573020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Random Pick</a:t>
            </a:r>
          </a:p>
        </p:txBody>
      </p:sp>
      <p:sp>
        <p:nvSpPr>
          <p:cNvPr id="4" name="Google Shape;1699;p53">
            <a:extLst>
              <a:ext uri="{FF2B5EF4-FFF2-40B4-BE49-F238E27FC236}">
                <a16:creationId xmlns:a16="http://schemas.microsoft.com/office/drawing/2014/main" id="{0997A2EF-7930-2B8E-6BEB-80E9D6E769D3}"/>
              </a:ext>
            </a:extLst>
          </p:cNvPr>
          <p:cNvSpPr txBox="1"/>
          <p:nvPr/>
        </p:nvSpPr>
        <p:spPr>
          <a:xfrm>
            <a:off x="3305242" y="1567144"/>
            <a:ext cx="4127130" cy="2229164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rgbClr val="0038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rmAutofit lnSpcReduction="1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tabLst/>
              <a:defRPr/>
            </a:pPr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003857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Students 3: 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3857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tabLst/>
              <a:defRPr/>
            </a:pP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3857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003857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Give evidence that the narrator is one of the characters?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lang="en" sz="2400" b="1" kern="0" dirty="0">
                <a:solidFill>
                  <a:srgbClr val="003857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____________________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3857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701;p53">
            <a:extLst>
              <a:ext uri="{FF2B5EF4-FFF2-40B4-BE49-F238E27FC236}">
                <a16:creationId xmlns:a16="http://schemas.microsoft.com/office/drawing/2014/main" id="{B202D43E-5D3B-6943-8B42-D5AAADC09838}"/>
              </a:ext>
            </a:extLst>
          </p:cNvPr>
          <p:cNvSpPr txBox="1"/>
          <p:nvPr/>
        </p:nvSpPr>
        <p:spPr>
          <a:xfrm>
            <a:off x="7432372" y="3812082"/>
            <a:ext cx="4343404" cy="1986657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rgbClr val="0038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tabLst/>
              <a:defRPr/>
            </a:pPr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003857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Students 4: 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3857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tabLst/>
              <a:defRPr/>
            </a:pPr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003857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True or false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3857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458153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57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003857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Hurricanes are safe and not dangerous.(    )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3857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700;p53">
            <a:extLst>
              <a:ext uri="{FF2B5EF4-FFF2-40B4-BE49-F238E27FC236}">
                <a16:creationId xmlns:a16="http://schemas.microsoft.com/office/drawing/2014/main" id="{4FCDB128-54F4-B123-82DA-2A9AC5D97CFB}"/>
              </a:ext>
            </a:extLst>
          </p:cNvPr>
          <p:cNvSpPr/>
          <p:nvPr/>
        </p:nvSpPr>
        <p:spPr>
          <a:xfrm>
            <a:off x="7432372" y="1567822"/>
            <a:ext cx="4343404" cy="2235717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rgbClr val="0038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4E01"/>
              </a:buClr>
              <a:buSzPts val="1500"/>
              <a:buFont typeface="Arial"/>
              <a:buNone/>
              <a:tabLst/>
              <a:defRPr/>
            </a:pPr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003857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Students 2: </a:t>
            </a: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4E01"/>
              </a:buClr>
              <a:buSzPts val="1500"/>
              <a:buFont typeface="Arial"/>
              <a:buNone/>
              <a:tabLst/>
              <a:defRPr/>
            </a:pPr>
            <a:endParaRPr kumimoji="0" lang="en" sz="2400" b="1" i="0" u="none" strike="noStrike" kern="0" cap="none" spc="0" normalizeH="0" baseline="0" noProof="0" dirty="0">
              <a:ln>
                <a:noFill/>
              </a:ln>
              <a:solidFill>
                <a:srgbClr val="003857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4E01"/>
              </a:buClr>
              <a:buSzPts val="1500"/>
              <a:buFont typeface="Arial"/>
              <a:buNone/>
              <a:tabLst/>
              <a:defRPr/>
            </a:pP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3857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342900" marR="0" lvl="0" indent="-342900" defTabSz="914400" eaLnBrk="1" fontAlgn="auto" latinLnBrk="0" hangingPunct="1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rgbClr val="FF4E01"/>
              </a:buClr>
              <a:buSzPts val="1500"/>
              <a:buFont typeface="Arial" panose="020B0604020202020204" pitchFamily="34" charset="0"/>
              <a:buChar char="•"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003857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Why did dad say </a:t>
            </a:r>
          </a:p>
          <a:p>
            <a:pPr marR="0" lvl="0" defTabSz="914400" eaLnBrk="1" fontAlgn="auto" latinLnBrk="0" hangingPunct="1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rgbClr val="FF4E01"/>
              </a:buClr>
              <a:buSzPts val="1500"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003857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“ We must leave now”? _________________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rgbClr val="003857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699;p53">
            <a:extLst>
              <a:ext uri="{FF2B5EF4-FFF2-40B4-BE49-F238E27FC236}">
                <a16:creationId xmlns:a16="http://schemas.microsoft.com/office/drawing/2014/main" id="{4A9D6508-B6BF-FD5A-3BED-2921CB6EFC60}"/>
              </a:ext>
            </a:extLst>
          </p:cNvPr>
          <p:cNvSpPr txBox="1"/>
          <p:nvPr/>
        </p:nvSpPr>
        <p:spPr>
          <a:xfrm>
            <a:off x="3305242" y="3812082"/>
            <a:ext cx="4127130" cy="1986657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rgbClr val="0038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tabLst/>
              <a:defRPr/>
            </a:pPr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003857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Students 4: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3857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Circle: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3857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3857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The mom tried to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tabLst/>
              <a:defRPr/>
            </a:pPr>
            <a:r>
              <a:rPr lang="en-US" sz="2400" b="1" kern="0" dirty="0">
                <a:solidFill>
                  <a:srgbClr val="003857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1.Comfort the boy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3857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2.Feed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3857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the boy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tabLst/>
              <a:defRPr/>
            </a:pPr>
            <a:r>
              <a:rPr lang="en-US" sz="2400" b="1" kern="0" dirty="0">
                <a:solidFill>
                  <a:srgbClr val="003857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____________________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3857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3857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8A342590-57C8-9F1D-0D9E-DD2CE5CE64E7}"/>
              </a:ext>
            </a:extLst>
          </p:cNvPr>
          <p:cNvSpPr/>
          <p:nvPr/>
        </p:nvSpPr>
        <p:spPr>
          <a:xfrm>
            <a:off x="2512243" y="4525722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565180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43B33-457A-4BC4-C656-CA9F530BD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2A3B3E83-0DC9-9B9A-DD6B-CB0DB017B850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C80D15D1-6044-14A5-62F7-57CDC9B7D2D5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Outcomes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36229E7F-188A-D73C-34E9-3BF1EDD20249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Pre-assessment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3CEA2EAD-CDA3-58B5-B5E2-3A9071EF82D4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Presentation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DDC95802-D0AE-ACC6-E277-D88B5B8AB834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Feedback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A7D002EE-7BAB-019D-8E77-106C5EBC20A7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Formative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8DFD5A95-356B-CCE6-6425-90399F764CD4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Subject: English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DEA9195A-20AF-0D28-1626-809B07C2C8B8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Differentiation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68869C22-994D-63E4-9041-FC2FFEBA0954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Warm-Up</a:t>
            </a: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0A0EF63A-2380-3064-0694-E4DA42B4CCB0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Islamic Educational College 				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Date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: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20/11    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5AA9B3D1-7934-0649-A458-FAAA9F6769B0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Grade: 4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5A0B9CA5-DB2B-0116-A380-EAE61E7F23FF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Unit: 2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1AFE96E7-5F13-0EAA-1990-A08F70516EAD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Lesson: Reading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CCB0C14-701C-1C9B-9765-DF3CF1E9F2E0}"/>
              </a:ext>
            </a:extLst>
          </p:cNvPr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1E12B4D-780A-E221-228E-6BA1A5D20D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2E51B89E-5C6A-A525-F41F-6340CDCA4F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727717CA-5998-1F34-ADD7-D0D29CEBEB52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Linking to life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352811C3-7587-CF73-BED9-D46D4905642F}"/>
              </a:ext>
            </a:extLst>
          </p:cNvPr>
          <p:cNvSpPr/>
          <p:nvPr/>
        </p:nvSpPr>
        <p:spPr>
          <a:xfrm>
            <a:off x="674285" y="5447350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Critical Thinking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91598FF1-23DB-6615-47FA-DDD1F56F7D57}"/>
              </a:ext>
            </a:extLst>
          </p:cNvPr>
          <p:cNvSpPr/>
          <p:nvPr/>
        </p:nvSpPr>
        <p:spPr>
          <a:xfrm>
            <a:off x="674285" y="5949056"/>
            <a:ext cx="2158810" cy="46357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Summative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6B1B991-0935-AF37-EC91-9780F115C2EA}"/>
              </a:ext>
            </a:extLst>
          </p:cNvPr>
          <p:cNvGrpSpPr/>
          <p:nvPr/>
        </p:nvGrpSpPr>
        <p:grpSpPr>
          <a:xfrm>
            <a:off x="10290662" y="107154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57E65046-B1DD-3DBD-9457-CBB5C8E7119E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" name="Rounded Rectangle 13">
              <a:extLst>
                <a:ext uri="{FF2B5EF4-FFF2-40B4-BE49-F238E27FC236}">
                  <a16:creationId xmlns:a16="http://schemas.microsoft.com/office/drawing/2014/main" id="{671A34D2-1CA5-1448-F2EE-75E62340EA9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02:00 minutes</a:t>
              </a:r>
            </a:p>
          </p:txBody>
        </p:sp>
      </p:grpSp>
      <p:pic>
        <p:nvPicPr>
          <p:cNvPr id="8" name="Picture 2">
            <a:extLst>
              <a:ext uri="{FF2B5EF4-FFF2-40B4-BE49-F238E27FC236}">
                <a16:creationId xmlns:a16="http://schemas.microsoft.com/office/drawing/2014/main" id="{70175C88-FD68-BCF3-71CC-5110C2A88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662" y="6129076"/>
            <a:ext cx="1456946" cy="69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FC4D0F4D-43C2-BDE5-3D6F-A20A79C12BA0}"/>
              </a:ext>
            </a:extLst>
          </p:cNvPr>
          <p:cNvSpPr/>
          <p:nvPr/>
        </p:nvSpPr>
        <p:spPr>
          <a:xfrm>
            <a:off x="2550372" y="5997452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Google Shape;1782;p64">
            <a:extLst>
              <a:ext uri="{FF2B5EF4-FFF2-40B4-BE49-F238E27FC236}">
                <a16:creationId xmlns:a16="http://schemas.microsoft.com/office/drawing/2014/main" id="{17B52453-C0CB-521B-B57B-173C116BA383}"/>
              </a:ext>
            </a:extLst>
          </p:cNvPr>
          <p:cNvSpPr/>
          <p:nvPr/>
        </p:nvSpPr>
        <p:spPr>
          <a:xfrm>
            <a:off x="2895466" y="1866569"/>
            <a:ext cx="9155849" cy="3515658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rgbClr val="0038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7800" marR="0" lvl="0" indent="-17780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4E01"/>
              </a:buClr>
              <a:buSzPts val="1600"/>
              <a:buFont typeface="Arial"/>
              <a:buChar char="•"/>
              <a:tabLst/>
              <a:defRPr/>
            </a:pPr>
            <a:endParaRPr kumimoji="0" lang="en" sz="2800" b="1" i="0" u="none" strike="noStrike" kern="0" cap="none" spc="0" normalizeH="0" baseline="0" noProof="0" dirty="0">
              <a:ln>
                <a:noFill/>
              </a:ln>
              <a:solidFill>
                <a:srgbClr val="548135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177800" marR="0" lvl="0" indent="-17780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4E01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548135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The family will stay in the beach</a:t>
            </a:r>
          </a:p>
          <a:p>
            <a:pPr marR="0" lvl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4E01"/>
              </a:buClr>
              <a:buSzPts val="1600"/>
              <a:tabLst/>
              <a:defRPr/>
            </a:pPr>
            <a:b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</a:b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1. True</a:t>
            </a:r>
            <a:b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</a:b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2.  False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4E01"/>
              </a:buClr>
              <a:buSzPts val="1600"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177800" marR="0" lvl="0" indent="-17780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4E01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548135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Dad said hurricanes are natural, no need to panic.</a:t>
            </a:r>
          </a:p>
          <a:p>
            <a:pPr marR="0" lvl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4E01"/>
              </a:buClr>
              <a:buSzPts val="1600"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548135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  <a:p>
            <a:pPr marL="177800" marR="0" lvl="1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1.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True</a:t>
            </a:r>
            <a:b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</a:b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2. 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False</a:t>
            </a:r>
            <a:br>
              <a:rPr kumimoji="0" lang="en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</a:br>
            <a:br>
              <a:rPr kumimoji="0" lang="en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</a:br>
            <a:r>
              <a:rPr kumimoji="0" lang="en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 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  <a:p>
            <a:pPr marL="342900" marR="0" lvl="1" indent="-165100" defTabSz="914400" eaLnBrk="1" fontAlgn="auto" latinLnBrk="0" hangingPunct="1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rgbClr val="FF4E01"/>
              </a:buClr>
              <a:buSzPts val="16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0202518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69042" y="2105127"/>
            <a:ext cx="65780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latin typeface="Comic Sans MS" panose="030F0702030302020204" pitchFamily="66" charset="0"/>
              </a:rPr>
              <a:t>Homework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01972" y="2806996"/>
            <a:ext cx="842098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FF0000"/>
                </a:solidFill>
                <a:latin typeface="Comic Sans MS" panose="030F0702030302020204" pitchFamily="66" charset="0"/>
              </a:rPr>
              <a:t>Check the IEC App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00813" y="4781009"/>
            <a:ext cx="1892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Mini boards</a:t>
            </a:r>
          </a:p>
        </p:txBody>
      </p:sp>
    </p:spTree>
    <p:extLst>
      <p:ext uri="{BB962C8B-B14F-4D97-AF65-F5344CB8AC3E}">
        <p14:creationId xmlns:p14="http://schemas.microsoft.com/office/powerpoint/2010/main" val="22118372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69042" y="2105127"/>
            <a:ext cx="65780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/>
              <a:t>Closure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01972" y="2806997"/>
            <a:ext cx="8420987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FF0000"/>
                </a:solidFill>
                <a:latin typeface="Comic Sans MS" panose="030F0702030302020204" pitchFamily="66" charset="0"/>
              </a:rPr>
              <a:t>Write one thing you liked in today’s lesson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00812" y="4781008"/>
            <a:ext cx="379287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/>
              <a:t>Random pick</a:t>
            </a:r>
          </a:p>
        </p:txBody>
      </p:sp>
    </p:spTree>
    <p:extLst>
      <p:ext uri="{BB962C8B-B14F-4D97-AF65-F5344CB8AC3E}">
        <p14:creationId xmlns:p14="http://schemas.microsoft.com/office/powerpoint/2010/main" val="2782166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0"/>
            <a:ext cx="2082800" cy="185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2097500"/>
            <a:ext cx="12192000" cy="443198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4400" b="1" dirty="0">
                <a:latin typeface="Comic Sans MS" panose="030F0702030302020204" pitchFamily="66" charset="0"/>
                <a:cs typeface="AGA Battouta Regular" pitchFamily="2" charset="-78"/>
              </a:rPr>
              <a:t>Unit</a:t>
            </a:r>
            <a:r>
              <a:rPr lang="ar-SA" sz="4400" b="1" dirty="0">
                <a:latin typeface="Comic Sans MS" panose="030F0702030302020204" pitchFamily="66" charset="0"/>
                <a:cs typeface="AGA Battouta Regular" pitchFamily="2" charset="-78"/>
              </a:rPr>
              <a:t> : </a:t>
            </a:r>
            <a:r>
              <a:rPr lang="en-US" sz="4400" b="1" dirty="0">
                <a:latin typeface="Comic Sans MS" panose="030F0702030302020204" pitchFamily="66" charset="0"/>
                <a:cs typeface="AGA Battouta Regular" pitchFamily="2" charset="-78"/>
              </a:rPr>
              <a:t>Two / Reading: Three</a:t>
            </a:r>
            <a:endParaRPr lang="en-US" sz="4000" b="1" dirty="0">
              <a:latin typeface="Comic Sans MS" panose="030F0702030302020204" pitchFamily="66" charset="0"/>
              <a:cs typeface="AGA Battouta Regular" pitchFamily="2" charset="-78"/>
            </a:endParaRPr>
          </a:p>
          <a:p>
            <a:pPr algn="l">
              <a:lnSpc>
                <a:spcPct val="150000"/>
              </a:lnSpc>
            </a:pPr>
            <a:r>
              <a:rPr lang="en-US" sz="4400" b="1" u="sng" dirty="0">
                <a:solidFill>
                  <a:srgbClr val="FF0000"/>
                </a:solidFill>
                <a:latin typeface="Comic Sans MS" panose="030F0702030302020204" pitchFamily="66" charset="0"/>
                <a:cs typeface="AGA Battouta Regular" pitchFamily="2" charset="-78"/>
              </a:rPr>
              <a:t>Lesson</a:t>
            </a:r>
            <a:r>
              <a:rPr lang="ar-SA" sz="4400" b="1" u="sng" dirty="0">
                <a:solidFill>
                  <a:srgbClr val="FF0000"/>
                </a:solidFill>
                <a:latin typeface="Comic Sans MS" panose="030F0702030302020204" pitchFamily="66" charset="0"/>
                <a:cs typeface="AGA Battouta Regular" pitchFamily="2" charset="-78"/>
              </a:rPr>
              <a:t> :  </a:t>
            </a:r>
            <a:r>
              <a:rPr lang="en-US" sz="4400" b="1" u="sng" dirty="0">
                <a:solidFill>
                  <a:srgbClr val="FF0000"/>
                </a:solidFill>
                <a:latin typeface="Comic Sans MS" panose="030F0702030302020204" pitchFamily="66" charset="0"/>
                <a:cs typeface="AGA Battouta Regular" pitchFamily="2" charset="-78"/>
              </a:rPr>
              <a:t>Reading / </a:t>
            </a:r>
            <a:r>
              <a:rPr lang="en-US" sz="4000" b="1" u="sng" dirty="0">
                <a:solidFill>
                  <a:srgbClr val="FF0000"/>
                </a:solidFill>
                <a:latin typeface="Comic Sans MS" panose="030F0702030302020204" pitchFamily="66" charset="0"/>
                <a:cs typeface="AGA Battouta Regular" pitchFamily="2" charset="-78"/>
              </a:rPr>
              <a:t>Hurricane!</a:t>
            </a:r>
            <a:endParaRPr lang="ar-JO" sz="4400" b="1" u="sng" dirty="0">
              <a:solidFill>
                <a:srgbClr val="FF0000"/>
              </a:solidFill>
              <a:latin typeface="Comic Sans MS" panose="030F0702030302020204" pitchFamily="66" charset="0"/>
              <a:cs typeface="AGA Battouta Regular" pitchFamily="2" charset="-78"/>
            </a:endParaRPr>
          </a:p>
          <a:p>
            <a:pPr algn="l">
              <a:lnSpc>
                <a:spcPct val="150000"/>
              </a:lnSpc>
            </a:pPr>
            <a:r>
              <a:rPr lang="en-US" sz="4400" b="1" dirty="0">
                <a:latin typeface="Comic Sans MS" panose="030F0702030302020204" pitchFamily="66" charset="0"/>
                <a:cs typeface="AGA Battouta Regular" pitchFamily="2" charset="-78"/>
              </a:rPr>
              <a:t>Subject</a:t>
            </a:r>
            <a:r>
              <a:rPr lang="ar-SA" sz="4400" b="1" dirty="0">
                <a:latin typeface="Comic Sans MS" panose="030F0702030302020204" pitchFamily="66" charset="0"/>
                <a:cs typeface="AGA Battouta Regular" pitchFamily="2" charset="-78"/>
              </a:rPr>
              <a:t> :  </a:t>
            </a:r>
            <a:r>
              <a:rPr lang="en-US" sz="4400" b="1" dirty="0">
                <a:latin typeface="Comic Sans MS" panose="030F0702030302020204" pitchFamily="66" charset="0"/>
                <a:cs typeface="AGA Battouta Regular" pitchFamily="2" charset="-78"/>
              </a:rPr>
              <a:t>English</a:t>
            </a:r>
            <a:endParaRPr lang="ar-SA" sz="4400" b="1" dirty="0">
              <a:latin typeface="Comic Sans MS" panose="030F0702030302020204" pitchFamily="66" charset="0"/>
              <a:cs typeface="AGA Battouta Regular" pitchFamily="2" charset="-78"/>
            </a:endParaRPr>
          </a:p>
          <a:p>
            <a:pPr algn="l">
              <a:lnSpc>
                <a:spcPct val="150000"/>
              </a:lnSpc>
            </a:pPr>
            <a:r>
              <a:rPr lang="en-US" sz="4400" b="1" dirty="0">
                <a:latin typeface="Comic Sans MS" panose="030F0702030302020204" pitchFamily="66" charset="0"/>
                <a:cs typeface="AGA Battouta Regular" pitchFamily="2" charset="-78"/>
              </a:rPr>
              <a:t>Grade</a:t>
            </a:r>
            <a:r>
              <a:rPr lang="ar-SA" sz="4400" b="1" dirty="0">
                <a:latin typeface="Comic Sans MS" panose="030F0702030302020204" pitchFamily="66" charset="0"/>
                <a:cs typeface="AGA Battouta Regular" pitchFamily="2" charset="-78"/>
              </a:rPr>
              <a:t> :  </a:t>
            </a:r>
            <a:r>
              <a:rPr lang="en-US" sz="4400" b="1" dirty="0">
                <a:latin typeface="Comic Sans MS" panose="030F0702030302020204" pitchFamily="66" charset="0"/>
                <a:cs typeface="AGA Battouta Regular" pitchFamily="2" charset="-78"/>
              </a:rPr>
              <a:t>Four A, B, C, D, E, F, G</a:t>
            </a:r>
            <a:endParaRPr lang="ar-JO" sz="4400" b="1" dirty="0">
              <a:latin typeface="Comic Sans MS" panose="030F0702030302020204" pitchFamily="66" charset="0"/>
              <a:cs typeface="AGA Battouta Regular" pitchFamily="2" charset="-78"/>
            </a:endParaRPr>
          </a:p>
          <a:p>
            <a:endParaRPr lang="ar-J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805" y="328517"/>
            <a:ext cx="5910202" cy="1857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181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04800" y="0"/>
            <a:ext cx="6394800" cy="951200"/>
          </a:xfrm>
        </p:spPr>
        <p:txBody>
          <a:bodyPr/>
          <a:lstStyle/>
          <a:p>
            <a:pPr algn="l"/>
            <a:r>
              <a:rPr lang="en-US" sz="6400" b="1"/>
              <a:t>Look and say</a:t>
            </a:r>
          </a:p>
          <a:p>
            <a:pPr algn="l"/>
            <a:r>
              <a:rPr lang="en-US" sz="6400" b="1"/>
              <a:t>          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4" t="45832" r="46999" b="5730"/>
          <a:stretch/>
        </p:blipFill>
        <p:spPr bwMode="auto">
          <a:xfrm>
            <a:off x="0" y="1600200"/>
            <a:ext cx="5080000" cy="5061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96000" y="2514601"/>
            <a:ext cx="5080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6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What are they doing? Why?</a:t>
            </a:r>
          </a:p>
        </p:txBody>
      </p:sp>
      <p:sp>
        <p:nvSpPr>
          <p:cNvPr id="7" name="Oval 6"/>
          <p:cNvSpPr/>
          <p:nvPr/>
        </p:nvSpPr>
        <p:spPr>
          <a:xfrm>
            <a:off x="8636000" y="254000"/>
            <a:ext cx="3251200" cy="1930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b="1" kern="0">
                <a:solidFill>
                  <a:srgbClr val="FAD9B2"/>
                </a:solidFill>
                <a:latin typeface="Arial"/>
                <a:sym typeface="Arial"/>
              </a:rPr>
              <a:t>p.110</a:t>
            </a:r>
          </a:p>
        </p:txBody>
      </p:sp>
    </p:spTree>
    <p:extLst>
      <p:ext uri="{BB962C8B-B14F-4D97-AF65-F5344CB8AC3E}">
        <p14:creationId xmlns:p14="http://schemas.microsoft.com/office/powerpoint/2010/main" val="8832272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99B9F-2D09-4A63-8409-3A05A53B48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2855" y="854655"/>
            <a:ext cx="7905585" cy="2387600"/>
          </a:xfrm>
        </p:spPr>
        <p:txBody>
          <a:bodyPr>
            <a:noAutofit/>
          </a:bodyPr>
          <a:lstStyle/>
          <a:p>
            <a:r>
              <a:rPr lang="en-US" sz="11500" dirty="0">
                <a:ln>
                  <a:solidFill>
                    <a:sysClr val="windowText" lastClr="000000"/>
                  </a:solidFill>
                </a:ln>
                <a:solidFill>
                  <a:srgbClr val="E61C26"/>
                </a:solidFill>
                <a:latin typeface="Berlin Sans FB Demi" panose="020E0802020502020306" pitchFamily="34" charset="0"/>
              </a:rPr>
              <a:t>Sunday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BFB9FB-A3F0-4DAA-A689-C4278E98FC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0051" y="3174448"/>
            <a:ext cx="6465165" cy="1073427"/>
          </a:xfrm>
        </p:spPr>
        <p:txBody>
          <a:bodyPr>
            <a:normAutofit/>
          </a:bodyPr>
          <a:lstStyle/>
          <a:p>
            <a:r>
              <a:rPr lang="en-US" sz="4800" dirty="0">
                <a:ln>
                  <a:solidFill>
                    <a:sysClr val="windowText" lastClr="000000"/>
                  </a:solidFill>
                </a:ln>
                <a:solidFill>
                  <a:srgbClr val="F99E43"/>
                </a:solidFill>
                <a:latin typeface="Berlin Sans FB Demi" panose="020E0802020502020306" pitchFamily="34" charset="0"/>
              </a:rPr>
              <a:t> 23</a:t>
            </a:r>
            <a:r>
              <a:rPr lang="en-US" sz="4800" baseline="30000" dirty="0">
                <a:ln>
                  <a:solidFill>
                    <a:sysClr val="windowText" lastClr="000000"/>
                  </a:solidFill>
                </a:ln>
                <a:solidFill>
                  <a:srgbClr val="F99E43"/>
                </a:solidFill>
                <a:latin typeface="Berlin Sans FB Demi" panose="020E0802020502020306" pitchFamily="34" charset="0"/>
              </a:rPr>
              <a:t>th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solidFill>
                  <a:srgbClr val="F99E43"/>
                </a:solidFill>
                <a:latin typeface="Berlin Sans FB Demi" panose="020E0802020502020306" pitchFamily="34" charset="0"/>
              </a:rPr>
              <a:t> November, 2025</a:t>
            </a:r>
          </a:p>
        </p:txBody>
      </p:sp>
    </p:spTree>
    <p:extLst>
      <p:ext uri="{BB962C8B-B14F-4D97-AF65-F5344CB8AC3E}">
        <p14:creationId xmlns:p14="http://schemas.microsoft.com/office/powerpoint/2010/main" val="123061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53CDD-3FA5-DD39-12F8-0B2E80B70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505C3457-5BA1-E7FA-6E24-6A675F967719}"/>
              </a:ext>
            </a:extLst>
          </p:cNvPr>
          <p:cNvSpPr/>
          <p:nvPr/>
        </p:nvSpPr>
        <p:spPr>
          <a:xfrm>
            <a:off x="674286" y="1298871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1400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5D03A126-ACAE-9297-01F3-A6D4EB63E687}"/>
              </a:ext>
            </a:extLst>
          </p:cNvPr>
          <p:cNvSpPr/>
          <p:nvPr/>
        </p:nvSpPr>
        <p:spPr>
          <a:xfrm>
            <a:off x="674285" y="1230631"/>
            <a:ext cx="2131515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39BA833-6914-F11E-85AA-4F6B279607DA}"/>
              </a:ext>
            </a:extLst>
          </p:cNvPr>
          <p:cNvSpPr/>
          <p:nvPr/>
        </p:nvSpPr>
        <p:spPr>
          <a:xfrm>
            <a:off x="674285" y="2383728"/>
            <a:ext cx="2158811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Pre-assessment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C8D73EA4-B90A-C9FE-2580-39CF8CFE1B77}"/>
              </a:ext>
            </a:extLst>
          </p:cNvPr>
          <p:cNvSpPr/>
          <p:nvPr/>
        </p:nvSpPr>
        <p:spPr>
          <a:xfrm>
            <a:off x="674285" y="2908765"/>
            <a:ext cx="2158811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CF83D40F-EE41-4349-7A9F-C9C262A91843}"/>
              </a:ext>
            </a:extLst>
          </p:cNvPr>
          <p:cNvSpPr/>
          <p:nvPr/>
        </p:nvSpPr>
        <p:spPr>
          <a:xfrm>
            <a:off x="674285" y="3950815"/>
            <a:ext cx="2158811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5CB8C887-5DB0-B47E-6DF3-E66BA37AAE91}"/>
              </a:ext>
            </a:extLst>
          </p:cNvPr>
          <p:cNvSpPr/>
          <p:nvPr/>
        </p:nvSpPr>
        <p:spPr>
          <a:xfrm>
            <a:off x="674285" y="3415547"/>
            <a:ext cx="2158811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4591B0F9-5CB5-FA55-07BB-AC3D66784E11}"/>
              </a:ext>
            </a:extLst>
          </p:cNvPr>
          <p:cNvSpPr/>
          <p:nvPr/>
        </p:nvSpPr>
        <p:spPr>
          <a:xfrm>
            <a:off x="2341910" y="696977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 English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B862E732-A694-255F-59AB-41C41F2550CC}"/>
              </a:ext>
            </a:extLst>
          </p:cNvPr>
          <p:cNvSpPr/>
          <p:nvPr/>
        </p:nvSpPr>
        <p:spPr>
          <a:xfrm>
            <a:off x="674285" y="4463451"/>
            <a:ext cx="2145163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755C47CA-9C9D-890D-56C9-325BACBFCD23}"/>
              </a:ext>
            </a:extLst>
          </p:cNvPr>
          <p:cNvSpPr/>
          <p:nvPr/>
        </p:nvSpPr>
        <p:spPr>
          <a:xfrm>
            <a:off x="674285" y="1801700"/>
            <a:ext cx="2158811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Warm-Up</a:t>
            </a:r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73F8DEA0-BA26-29BB-66E5-6887EC383C04}"/>
              </a:ext>
            </a:extLst>
          </p:cNvPr>
          <p:cNvSpPr txBox="1">
            <a:spLocks/>
          </p:cNvSpPr>
          <p:nvPr/>
        </p:nvSpPr>
        <p:spPr>
          <a:xfrm>
            <a:off x="468881" y="45389"/>
            <a:ext cx="11589644" cy="4762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Islamic Educational College 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Date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:</a:t>
            </a: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84F358CA-B7D7-95F1-6B4A-7541FA49A318}"/>
              </a:ext>
            </a:extLst>
          </p:cNvPr>
          <p:cNvSpPr/>
          <p:nvPr/>
        </p:nvSpPr>
        <p:spPr>
          <a:xfrm>
            <a:off x="4826305" y="695768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Grade: 4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6D3E7FC5-B8A0-0962-851F-85F6217230D1}"/>
              </a:ext>
            </a:extLst>
          </p:cNvPr>
          <p:cNvSpPr/>
          <p:nvPr/>
        </p:nvSpPr>
        <p:spPr>
          <a:xfrm>
            <a:off x="6792127" y="684525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5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06F50292-63DF-E13A-137D-5F3756BAF83D}"/>
              </a:ext>
            </a:extLst>
          </p:cNvPr>
          <p:cNvSpPr/>
          <p:nvPr/>
        </p:nvSpPr>
        <p:spPr>
          <a:xfrm>
            <a:off x="8720952" y="675982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Grammar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401C54C-D24D-F9A9-530A-3273BDCF206D}"/>
              </a:ext>
            </a:extLst>
          </p:cNvPr>
          <p:cNvSpPr/>
          <p:nvPr/>
        </p:nvSpPr>
        <p:spPr>
          <a:xfrm>
            <a:off x="2833097" y="1120985"/>
            <a:ext cx="8942681" cy="5578487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059990B-EA35-CFFA-3CBD-27D5E455FF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4" y="540502"/>
            <a:ext cx="650167" cy="644039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D7BD4176-A7AF-B376-A144-BE08A7D7C0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9BE8A1AD-6D33-FBFC-CC0B-BD207E060749}"/>
              </a:ext>
            </a:extLst>
          </p:cNvPr>
          <p:cNvSpPr/>
          <p:nvPr/>
        </p:nvSpPr>
        <p:spPr>
          <a:xfrm>
            <a:off x="674285" y="4916096"/>
            <a:ext cx="2145163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Linking to life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0FC07AB2-2326-C6ED-CCBE-0EA43A829904}"/>
              </a:ext>
            </a:extLst>
          </p:cNvPr>
          <p:cNvSpPr/>
          <p:nvPr/>
        </p:nvSpPr>
        <p:spPr>
          <a:xfrm>
            <a:off x="674285" y="5433728"/>
            <a:ext cx="2227051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03CAF02A-A4A6-B672-9C05-53BC7815AE44}"/>
              </a:ext>
            </a:extLst>
          </p:cNvPr>
          <p:cNvSpPr/>
          <p:nvPr/>
        </p:nvSpPr>
        <p:spPr>
          <a:xfrm>
            <a:off x="667461" y="6266031"/>
            <a:ext cx="2158811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Closure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10500227" y="1120985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4" name="Arrow: Right 3">
            <a:extLst>
              <a:ext uri="{FF2B5EF4-FFF2-40B4-BE49-F238E27FC236}">
                <a16:creationId xmlns:a16="http://schemas.microsoft.com/office/drawing/2014/main" id="{74133EB0-151B-B57B-F871-5A8365FC854D}"/>
              </a:ext>
            </a:extLst>
          </p:cNvPr>
          <p:cNvSpPr/>
          <p:nvPr/>
        </p:nvSpPr>
        <p:spPr>
          <a:xfrm>
            <a:off x="2485158" y="1942568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" name="Rounded Rectangle 42">
            <a:extLst>
              <a:ext uri="{FF2B5EF4-FFF2-40B4-BE49-F238E27FC236}">
                <a16:creationId xmlns:a16="http://schemas.microsoft.com/office/drawing/2014/main" id="{AF6E435B-ED0F-003B-7828-D7AE05F94B71}"/>
              </a:ext>
            </a:extLst>
          </p:cNvPr>
          <p:cNvSpPr/>
          <p:nvPr/>
        </p:nvSpPr>
        <p:spPr>
          <a:xfrm>
            <a:off x="660085" y="5808935"/>
            <a:ext cx="2227051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Summative 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16938" y="3244336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ar-JO" sz="1400" dirty="0"/>
          </a:p>
        </p:txBody>
      </p:sp>
      <p:sp>
        <p:nvSpPr>
          <p:cNvPr id="45" name="Rounded Rectangle 6">
            <a:extLst>
              <a:ext uri="{FF2B5EF4-FFF2-40B4-BE49-F238E27FC236}">
                <a16:creationId xmlns:a16="http://schemas.microsoft.com/office/drawing/2014/main" id="{5F9B8E1B-3926-4884-9018-174FCF49435D}"/>
              </a:ext>
            </a:extLst>
          </p:cNvPr>
          <p:cNvSpPr txBox="1">
            <a:spLocks/>
          </p:cNvSpPr>
          <p:nvPr/>
        </p:nvSpPr>
        <p:spPr>
          <a:xfrm>
            <a:off x="2918360" y="1404836"/>
            <a:ext cx="7113181" cy="35112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28600" marR="0" lvl="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14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685800" marR="0" lvl="1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14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1143000" marR="0" lvl="2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14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600200" marR="0" lvl="3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14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2057400" marR="0" lvl="4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14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514600" marR="0" lvl="5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14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971800" marR="0" lvl="6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14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429000" marR="0" lvl="7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14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886200" marR="0" lvl="8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14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n-US" sz="3200" dirty="0">
                <a:latin typeface="Comic Sans MS" panose="030F0702030302020204" pitchFamily="66" charset="0"/>
              </a:rPr>
              <a:t>- Hurricane is a strong storm with a heavy wind and rain.</a:t>
            </a:r>
          </a:p>
          <a:p>
            <a:pPr marL="0" indent="0">
              <a:buNone/>
            </a:pPr>
            <a:r>
              <a:rPr lang="en-US" sz="3200" dirty="0">
                <a:latin typeface="Comic Sans MS" panose="030F0702030302020204" pitchFamily="66" charset="0"/>
              </a:rPr>
              <a:t>- “Hurricane is a verb. </a:t>
            </a:r>
          </a:p>
        </p:txBody>
      </p:sp>
      <p:pic>
        <p:nvPicPr>
          <p:cNvPr id="46" name="Picture 2" descr="FJHS MATH-7: Reasonable Solutions">
            <a:extLst>
              <a:ext uri="{FF2B5EF4-FFF2-40B4-BE49-F238E27FC236}">
                <a16:creationId xmlns:a16="http://schemas.microsoft.com/office/drawing/2014/main" id="{39911D25-0340-45D7-BBF0-60755BCD5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344" y="3950815"/>
            <a:ext cx="3304520" cy="267786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/>
          <p:cNvSpPr txBox="1"/>
          <p:nvPr/>
        </p:nvSpPr>
        <p:spPr>
          <a:xfrm>
            <a:off x="3902301" y="5398381"/>
            <a:ext cx="2176529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1">
            <a:spAutoFit/>
          </a:bodyPr>
          <a:lstStyle/>
          <a:p>
            <a:r>
              <a:rPr lang="en-US" sz="3200" b="1" dirty="0"/>
              <a:t>True/ False</a:t>
            </a:r>
            <a:endParaRPr lang="ar-JO" sz="3200" b="1" dirty="0"/>
          </a:p>
        </p:txBody>
      </p:sp>
    </p:spTree>
    <p:extLst>
      <p:ext uri="{BB962C8B-B14F-4D97-AF65-F5344CB8AC3E}">
        <p14:creationId xmlns:p14="http://schemas.microsoft.com/office/powerpoint/2010/main" val="1247532610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832D7-77F9-4DC3-8F51-0F8900DB5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311" y="1767410"/>
            <a:ext cx="10272000" cy="3538367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PRE- Assessment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the genre of the text?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1-Fable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 short story</a:t>
            </a:r>
          </a:p>
        </p:txBody>
      </p:sp>
    </p:spTree>
    <p:extLst>
      <p:ext uri="{BB962C8B-B14F-4D97-AF65-F5344CB8AC3E}">
        <p14:creationId xmlns:p14="http://schemas.microsoft.com/office/powerpoint/2010/main" val="40043323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832D7-77F9-4DC3-8F51-0F8900DB5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4800" y="604654"/>
            <a:ext cx="10272000" cy="482530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Pre- assessment/ Feedback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the genre of the text?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1-Fable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2- short story</a:t>
            </a:r>
          </a:p>
        </p:txBody>
      </p:sp>
    </p:spTree>
    <p:extLst>
      <p:ext uri="{BB962C8B-B14F-4D97-AF65-F5344CB8AC3E}">
        <p14:creationId xmlns:p14="http://schemas.microsoft.com/office/powerpoint/2010/main" val="37073929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399107" y="739569"/>
            <a:ext cx="9693541" cy="3956777"/>
          </a:xfrm>
        </p:spPr>
        <p:txBody>
          <a:bodyPr/>
          <a:lstStyle/>
          <a:p>
            <a:pPr algn="ctr"/>
            <a:endParaRPr lang="en-US" sz="6400" dirty="0"/>
          </a:p>
          <a:p>
            <a:pPr algn="ctr"/>
            <a:endParaRPr lang="en-US" sz="6400" dirty="0"/>
          </a:p>
          <a:p>
            <a:pPr algn="ctr"/>
            <a:endParaRPr lang="en-US" sz="6400" dirty="0"/>
          </a:p>
          <a:p>
            <a:pPr algn="ctr"/>
            <a:r>
              <a:rPr lang="en-US" sz="6400" dirty="0"/>
              <a:t>Silent Acting Challenge</a:t>
            </a:r>
          </a:p>
          <a:p>
            <a:pPr algn="ctr"/>
            <a:r>
              <a:rPr lang="en-US" sz="6400" dirty="0">
                <a:solidFill>
                  <a:schemeClr val="tx1">
                    <a:lumMod val="95000"/>
                  </a:schemeClr>
                </a:solidFill>
                <a:latin typeface="Comic Sans MS" panose="030F0702030302020204" pitchFamily="66" charset="0"/>
              </a:rPr>
              <a:t>2 minutes</a:t>
            </a:r>
            <a:endParaRPr lang="ar-JO" sz="6400" dirty="0">
              <a:solidFill>
                <a:schemeClr val="tx1">
                  <a:lumMod val="95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endParaRPr lang="en-US" sz="6400" dirty="0"/>
          </a:p>
        </p:txBody>
      </p:sp>
      <p:sp>
        <p:nvSpPr>
          <p:cNvPr id="6" name="Rectangle 5"/>
          <p:cNvSpPr/>
          <p:nvPr/>
        </p:nvSpPr>
        <p:spPr>
          <a:xfrm>
            <a:off x="6633768" y="129967"/>
            <a:ext cx="40640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Warm up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1282" y="2717957"/>
            <a:ext cx="4109663" cy="369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7330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0389" y="2423960"/>
            <a:ext cx="7400260" cy="4113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FF0000"/>
                </a:solidFill>
                <a:latin typeface="Comic Sans MS" panose="030F0702030302020204" pitchFamily="66" charset="0"/>
              </a:rPr>
              <a:t>ROUND TABLE</a:t>
            </a:r>
          </a:p>
          <a:p>
            <a:endParaRPr lang="en-US" sz="3733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sz="3733" b="1" dirty="0">
                <a:solidFill>
                  <a:srgbClr val="FF0000"/>
                </a:solidFill>
                <a:latin typeface="Comic Sans MS" panose="030F0702030302020204" pitchFamily="66" charset="0"/>
              </a:rPr>
              <a:t>The characters</a:t>
            </a:r>
          </a:p>
          <a:p>
            <a:r>
              <a:rPr lang="en-US" sz="3733" b="1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</a:p>
          <a:p>
            <a:r>
              <a:rPr lang="en-US" sz="3733" b="1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</a:p>
          <a:p>
            <a:r>
              <a:rPr lang="en-US" sz="3733" b="1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</a:p>
          <a:p>
            <a:r>
              <a:rPr lang="en-US" sz="3733" b="1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457392" y="6251704"/>
            <a:ext cx="1734608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/>
              <a:t>Buzz in</a:t>
            </a:r>
          </a:p>
        </p:txBody>
      </p:sp>
    </p:spTree>
    <p:extLst>
      <p:ext uri="{BB962C8B-B14F-4D97-AF65-F5344CB8AC3E}">
        <p14:creationId xmlns:p14="http://schemas.microsoft.com/office/powerpoint/2010/main" val="36527190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A89537-37B5-853C-1B46-936E4B0D2A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4CF9CCE-1E0A-356E-EF4F-DC91920D6279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5B7AAA4B-5811-8AAA-0594-AE3575B00110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Outcomes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95D4727A-109E-EA3E-6195-1C3EF3326525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Pre-assessment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ACA46DCC-754C-6A93-7DC6-326618378A4A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Presentation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018F5565-DB1A-5E36-5EEF-B5B591016F33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Feedback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BF1DBA5C-6AA2-3F5C-BC85-C571C527F948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Formative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A9AEF583-F703-5183-7A6C-D3FFA6993D6B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Subject: English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94CA9158-4F88-7D1B-2B7D-534E210F4918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Differentiation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7371C7DC-225A-6187-21EA-89BE3A8D893F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Warm-Up</a:t>
            </a: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0F3E39F9-5496-3A09-A27D-EA139E67D213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Islamic Educational College 				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Date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: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20/11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A208B0B6-FD6A-089E-C6E3-9F78F3951E38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Grade: 4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22255E8C-4842-3C6F-9426-1C891EFD615D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Unit: 2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5E87B876-B08C-8905-3CF8-82A9412A99BC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Lesson: Reading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7FB6F35-0C80-13D3-40A7-63DC1BB73685}"/>
              </a:ext>
            </a:extLst>
          </p:cNvPr>
          <p:cNvSpPr/>
          <p:nvPr/>
        </p:nvSpPr>
        <p:spPr>
          <a:xfrm>
            <a:off x="2833095" y="1120984"/>
            <a:ext cx="9225429" cy="567132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8B482E41-D624-7E4B-7314-0CB8E72F00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B95AC0DE-633D-C3FE-DB78-B57FA4B458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B53C27C4-2CB5-4345-0F51-DF1E1C5CFBD0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Linking to life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DFD9B57A-1A82-ECAF-B781-DBC1A1FA6EFE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Critical Thinking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A1CD0ABB-3A48-ED86-D73E-0036C15E853B}"/>
              </a:ext>
            </a:extLst>
          </p:cNvPr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Closure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F8BAD52A-202C-18C9-E5A3-3D90FD83A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1843" y="6284394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Daffodils Breeze GIF - клавиатура Tenor GIF - привнесите индивидуальность в  ваши разговоры | Скажи больше с Тенором | Flowers gif, Spring nature,  Nature gif">
            <a:extLst>
              <a:ext uri="{FF2B5EF4-FFF2-40B4-BE49-F238E27FC236}">
                <a16:creationId xmlns:a16="http://schemas.microsoft.com/office/drawing/2014/main" id="{03471D9B-1F01-6212-D31D-6BE2262D13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698" y="1868423"/>
            <a:ext cx="4899826" cy="264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FE948F-A4FF-CEAD-9D27-61BBD99DB8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501" y="4159338"/>
            <a:ext cx="4102158" cy="26622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021992-A12D-D7CE-BC7E-76F9B8D9FD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501" y="1137742"/>
            <a:ext cx="4102158" cy="284246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F01E989-1250-EF9A-7411-7069D3C8F3C6}"/>
              </a:ext>
            </a:extLst>
          </p:cNvPr>
          <p:cNvSpPr txBox="1"/>
          <p:nvPr/>
        </p:nvSpPr>
        <p:spPr>
          <a:xfrm>
            <a:off x="7445809" y="4555918"/>
            <a:ext cx="4174618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Breeze (noun):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1B7B52-A7EC-01B2-61A0-1E59F97D241D}"/>
              </a:ext>
            </a:extLst>
          </p:cNvPr>
          <p:cNvSpPr txBox="1"/>
          <p:nvPr/>
        </p:nvSpPr>
        <p:spPr>
          <a:xfrm>
            <a:off x="7258699" y="5440369"/>
            <a:ext cx="4699823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soft / light wind</a:t>
            </a:r>
          </a:p>
        </p:txBody>
      </p:sp>
      <p:sp>
        <p:nvSpPr>
          <p:cNvPr id="15" name="1">
            <a:extLst>
              <a:ext uri="{FF2B5EF4-FFF2-40B4-BE49-F238E27FC236}">
                <a16:creationId xmlns:a16="http://schemas.microsoft.com/office/drawing/2014/main" id="{5AEF65E4-11D0-1739-1BDD-37A1558F1850}"/>
              </a:ext>
            </a:extLst>
          </p:cNvPr>
          <p:cNvSpPr/>
          <p:nvPr/>
        </p:nvSpPr>
        <p:spPr>
          <a:xfrm>
            <a:off x="2860391" y="1115469"/>
            <a:ext cx="4102158" cy="2952858"/>
          </a:xfrm>
          <a:prstGeom prst="rect">
            <a:avLst/>
          </a:prstGeom>
          <a:solidFill>
            <a:srgbClr val="643C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5EDAC534-0912-8351-50FB-F2DC850EC3A1}"/>
              </a:ext>
            </a:extLst>
          </p:cNvPr>
          <p:cNvSpPr/>
          <p:nvPr/>
        </p:nvSpPr>
        <p:spPr>
          <a:xfrm>
            <a:off x="7170808" y="1849580"/>
            <a:ext cx="4887716" cy="2706337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17" name="3">
            <a:extLst>
              <a:ext uri="{FF2B5EF4-FFF2-40B4-BE49-F238E27FC236}">
                <a16:creationId xmlns:a16="http://schemas.microsoft.com/office/drawing/2014/main" id="{5106EB62-47CC-72D8-60A5-8C0E10AB9380}"/>
              </a:ext>
            </a:extLst>
          </p:cNvPr>
          <p:cNvSpPr/>
          <p:nvPr/>
        </p:nvSpPr>
        <p:spPr>
          <a:xfrm>
            <a:off x="2872501" y="4174786"/>
            <a:ext cx="4090048" cy="2617518"/>
          </a:xfrm>
          <a:prstGeom prst="rect">
            <a:avLst/>
          </a:prstGeom>
          <a:solidFill>
            <a:srgbClr val="85BD3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7A57F4E9-D48F-4D86-4DBB-FF4E2F850B0C}"/>
              </a:ext>
            </a:extLst>
          </p:cNvPr>
          <p:cNvSpPr/>
          <p:nvPr/>
        </p:nvSpPr>
        <p:spPr>
          <a:xfrm>
            <a:off x="2744854" y="3129075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6512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566FC-5B66-4D99-8FD3-072CC49BB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733" y="237067"/>
            <a:ext cx="10656267" cy="6276623"/>
          </a:xfrm>
        </p:spPr>
        <p:txBody>
          <a:bodyPr/>
          <a:lstStyle/>
          <a:p>
            <a:r>
              <a:rPr lang="en-US" sz="4267" dirty="0">
                <a:latin typeface="Comic Sans MS" panose="030F0702030302020204" pitchFamily="66" charset="0"/>
              </a:rPr>
              <a:t>Real life application/Buzz in</a:t>
            </a:r>
            <a:br>
              <a:rPr lang="en-US" sz="4267" dirty="0">
                <a:latin typeface="Comic Sans MS" panose="030F0702030302020204" pitchFamily="66" charset="0"/>
              </a:rPr>
            </a:br>
            <a:r>
              <a:rPr lang="en-US" sz="4267" dirty="0">
                <a:latin typeface="Comic Sans MS" panose="030F0702030302020204" pitchFamily="66" charset="0"/>
              </a:rPr>
              <a:t>What activities can you do at the shore?</a:t>
            </a:r>
            <a:br>
              <a:rPr lang="en-US" sz="4267" dirty="0">
                <a:latin typeface="Comic Sans MS" panose="030F0702030302020204" pitchFamily="66" charset="0"/>
              </a:rPr>
            </a:br>
            <a:endParaRPr lang="en-US" sz="4267" dirty="0"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22AADC-E8C2-4863-9890-B1C133D74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4367" y="3691467"/>
            <a:ext cx="4706855" cy="253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0959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8485" y="639665"/>
            <a:ext cx="10272000" cy="650000"/>
          </a:xfrm>
          <a:noFill/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Nailed wood:</a:t>
            </a:r>
          </a:p>
        </p:txBody>
      </p:sp>
      <p:pic>
        <p:nvPicPr>
          <p:cNvPr id="7170" name="Picture 2" descr="Maya Hammer Hitting A Nail GIF | Gfyca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98600"/>
            <a:ext cx="8026400" cy="497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82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Pre-assessment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2341908" y="69697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 English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Warm-Up</a:t>
            </a:r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Islamic Educational College 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Date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: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20/11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Grade: 4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6773627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Unit:2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Reading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833095" y="1120984"/>
            <a:ext cx="918763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887079" y="1099989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72409" y="277496"/>
              <a:ext cx="1295804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Linking to life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Closure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CD69AEB1-950B-A2B6-7A97-13F018EB883A}"/>
              </a:ext>
            </a:extLst>
          </p:cNvPr>
          <p:cNvSpPr/>
          <p:nvPr/>
        </p:nvSpPr>
        <p:spPr>
          <a:xfrm>
            <a:off x="2466505" y="1362970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EEAE912-550B-429B-9A41-BEE1E3FFA5EF}"/>
              </a:ext>
            </a:extLst>
          </p:cNvPr>
          <p:cNvSpPr txBox="1"/>
          <p:nvPr/>
        </p:nvSpPr>
        <p:spPr>
          <a:xfrm>
            <a:off x="2805799" y="1765919"/>
            <a:ext cx="9187631" cy="39810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600" b="1" dirty="0">
                <a:latin typeface="Comic Sans MS" panose="030F0702030302020204" pitchFamily="66" charset="0"/>
                <a:cs typeface="AGA Battouta Regular" pitchFamily="2" charset="-78"/>
              </a:rPr>
              <a:t>At the end of this lesson, students are expected to: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GA Battouta Regular" pitchFamily="2" charset="-78"/>
              </a:rPr>
              <a:t>Identify the Genre of the text in hand</a:t>
            </a:r>
          </a:p>
          <a:p>
            <a:pPr algn="l">
              <a:lnSpc>
                <a:spcPct val="150000"/>
              </a:lnSpc>
            </a:pPr>
            <a:endParaRPr lang="ar-SA" sz="3600" b="1" dirty="0">
              <a:latin typeface="Comic Sans MS" panose="030F0702030302020204" pitchFamily="66" charset="0"/>
              <a:cs typeface="AGA Battouta Regular" pitchFamily="2" charset="-78"/>
            </a:endParaRPr>
          </a:p>
          <a:p>
            <a:pPr marL="571500" indent="-571500" algn="l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200" b="1" u="sng" dirty="0">
                <a:solidFill>
                  <a:srgbClr val="FF0000"/>
                </a:solidFill>
                <a:latin typeface="Comic Sans MS" panose="030F0702030302020204" pitchFamily="66" charset="0"/>
                <a:cs typeface="AGA Battouta Regular" pitchFamily="2" charset="-78"/>
              </a:rPr>
              <a:t>Read then answer comprehended questions</a:t>
            </a:r>
          </a:p>
        </p:txBody>
      </p:sp>
    </p:spTree>
    <p:extLst>
      <p:ext uri="{BB962C8B-B14F-4D97-AF65-F5344CB8AC3E}">
        <p14:creationId xmlns:p14="http://schemas.microsoft.com/office/powerpoint/2010/main" val="3633658944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789" y="639665"/>
            <a:ext cx="2419808" cy="650000"/>
          </a:xfrm>
          <a:noFill/>
        </p:spPr>
        <p:txBody>
          <a:bodyPr/>
          <a:lstStyle/>
          <a:p>
            <a:r>
              <a:rPr lang="en-US" sz="5333" dirty="0">
                <a:latin typeface="Comic Sans MS" panose="030F0702030302020204" pitchFamily="66" charset="0"/>
              </a:rPr>
              <a:t>A bolt:</a:t>
            </a:r>
          </a:p>
        </p:txBody>
      </p:sp>
      <p:pic>
        <p:nvPicPr>
          <p:cNvPr id="8194" name="Picture 2" descr="HOLD ON TIGHT! | SUSANNE LEIST | Lightning storm, Lightning gif, Lightni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1" y="1629664"/>
            <a:ext cx="8568512" cy="464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012598" y="492742"/>
            <a:ext cx="6563015" cy="9130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333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white line in the sky</a:t>
            </a:r>
            <a:endParaRPr lang="en-US" sz="53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717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536" y="917459"/>
            <a:ext cx="10272000" cy="650000"/>
          </a:xfrm>
          <a:noFill/>
        </p:spPr>
        <p:txBody>
          <a:bodyPr/>
          <a:lstStyle/>
          <a:p>
            <a:r>
              <a:rPr lang="en-US" sz="7200" dirty="0">
                <a:latin typeface="Comic Sans MS" panose="030F0702030302020204" pitchFamily="66" charset="0"/>
              </a:rPr>
              <a:t>Ruined</a:t>
            </a:r>
            <a:r>
              <a:rPr lang="en-US" sz="5333" dirty="0">
                <a:latin typeface="Comic Sans MS" panose="030F0702030302020204" pitchFamily="66" charset="0"/>
              </a:rPr>
              <a:t>:</a:t>
            </a:r>
          </a:p>
        </p:txBody>
      </p:sp>
      <p:pic>
        <p:nvPicPr>
          <p:cNvPr id="10242" name="Picture 2" descr="Syria: Residents of Liberated Raqqa Left to Rebuild Their Ruined City  Unaid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233" y="1905000"/>
            <a:ext cx="79248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067858" y="770535"/>
            <a:ext cx="6748963" cy="9130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333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spoiled or destroyed</a:t>
            </a:r>
            <a:endParaRPr lang="en-US" sz="53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399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E19232-0415-9DAA-3801-6DA3433FC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8A06DFC8-83CE-F14C-334F-2229DDC72462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C5151E83-60A6-220D-F7A4-3C979D7C5358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Outcomes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BA6A404D-C326-8F86-10A7-266611B989D6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Pre-assessment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E3C8F4FA-D594-6995-ED78-594B271A09AE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Presentation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20C3E0AD-9C39-016E-4743-5D828DE2A610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Feedback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C2816220-4AD2-7A61-1990-15440C00801B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Formative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DA06088D-D613-416F-DE80-E5EB8064AE0B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Subject: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7DE5AA60-769A-DF30-DB6F-7E4DFEED2737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Differentiation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FED16BB9-A6DB-9B3B-7791-2BC0AE6300CF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Warm-Up</a:t>
            </a: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D49ACC01-D00B-1ABA-F838-991F5BC63AB1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Islamic Educational College 				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Date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: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20/11    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FD1639EC-1D00-E252-9C84-F1B61C51A4E9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Grade: 4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89268724-9DBB-B3AE-3FCD-0C62D6E7333F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Unit: 2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64A39BFA-FA0B-AF8D-E9BA-85C55E6363C9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Lesson: Reading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9C51513-B1F3-95D5-9D6C-FF8DB32555EB}"/>
              </a:ext>
            </a:extLst>
          </p:cNvPr>
          <p:cNvSpPr/>
          <p:nvPr/>
        </p:nvSpPr>
        <p:spPr>
          <a:xfrm>
            <a:off x="2833095" y="1120984"/>
            <a:ext cx="9268547" cy="573701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FEE44CBF-1273-9BDC-C5CE-E0C9357636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EA489231-7E91-069F-EFD7-25CDA333CB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5981B56C-BD5A-AB7D-0829-0C41D77CB846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Linking to life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D079A9A1-D002-D592-BC79-4797E821E8A3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Critical Thinking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5A359210-A59A-4F23-B48E-BEEE7E15E4A9}"/>
              </a:ext>
            </a:extLst>
          </p:cNvPr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Closure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AC5C16D-4A91-B5A8-D95D-05CFEDFDD433}"/>
              </a:ext>
            </a:extLst>
          </p:cNvPr>
          <p:cNvGrpSpPr/>
          <p:nvPr/>
        </p:nvGrpSpPr>
        <p:grpSpPr>
          <a:xfrm>
            <a:off x="10528622" y="1079589"/>
            <a:ext cx="1573020" cy="730155"/>
            <a:chOff x="7446246" y="205862"/>
            <a:chExt cx="1544854" cy="691058"/>
          </a:xfrm>
        </p:grpSpPr>
        <p:sp>
          <p:nvSpPr>
            <p:cNvPr id="5" name="Rounded Rectangle 10">
              <a:extLst>
                <a:ext uri="{FF2B5EF4-FFF2-40B4-BE49-F238E27FC236}">
                  <a16:creationId xmlns:a16="http://schemas.microsoft.com/office/drawing/2014/main" id="{E2B0FBFB-D71A-0895-D556-B938ADFA72EE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ounded Rectangle 13">
              <a:extLst>
                <a:ext uri="{FF2B5EF4-FFF2-40B4-BE49-F238E27FC236}">
                  <a16:creationId xmlns:a16="http://schemas.microsoft.com/office/drawing/2014/main" id="{B91C1589-EA8A-AF5D-7396-83ED1079D029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03:00 minutes</a:t>
              </a:r>
            </a:p>
          </p:txBody>
        </p: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1ABC555C-C3BD-EE61-3C97-440958F86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711" y="4855234"/>
            <a:ext cx="1522839" cy="1846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FB588BBC-9DF6-2143-9776-98BE1D1BC38D}"/>
              </a:ext>
            </a:extLst>
          </p:cNvPr>
          <p:cNvSpPr/>
          <p:nvPr/>
        </p:nvSpPr>
        <p:spPr>
          <a:xfrm>
            <a:off x="2507229" y="3495676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2A3D92-6838-8176-460E-77A10F28C223}"/>
              </a:ext>
            </a:extLst>
          </p:cNvPr>
          <p:cNvSpPr txBox="1"/>
          <p:nvPr/>
        </p:nvSpPr>
        <p:spPr>
          <a:xfrm>
            <a:off x="10618980" y="2428484"/>
            <a:ext cx="15730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Listen, Read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then answer: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3FF2FF98-6F58-1251-A0E4-5403FE3CFD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1" t="20833" r="39897" b="14844"/>
          <a:stretch/>
        </p:blipFill>
        <p:spPr bwMode="auto">
          <a:xfrm>
            <a:off x="3199684" y="1132470"/>
            <a:ext cx="5836297" cy="5725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CS_L4_AUD_U02_p108.mp3">
            <a:hlinkClick r:id="" action="ppaction://media"/>
            <a:extLst>
              <a:ext uri="{FF2B5EF4-FFF2-40B4-BE49-F238E27FC236}">
                <a16:creationId xmlns:a16="http://schemas.microsoft.com/office/drawing/2014/main" id="{A4B3194D-7BB4-54F0-82E0-D97C4AEDC7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399.5456" end="103026.861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61109" y="1680241"/>
            <a:ext cx="1170570" cy="117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2991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0D546-0AB3-7BE4-F189-45D68FC7F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E044CDDF-F72A-7C15-1952-9829A465EC77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ECBD702B-709A-A5FE-4BE8-E69250D8FAF0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Outcomes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0B2CCF6F-CA9F-A38E-1BA5-E5AEECEB8D2C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Pre-assessment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6B312A35-A45E-C559-8F3F-AAAFB649E916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Presentation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103AE69D-2895-BC06-9BDF-F82FB49D3DD4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Feedback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8C0A6023-147D-9760-C503-54CB942D3B0C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Formative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F0868FE8-91E1-13F2-3635-4230A6415D7D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Subject: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89BFAAE8-B9BE-7D46-577A-C13FDAAF2AE4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Differentiation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5CD61675-8951-AAFD-03F2-10FC2FBA4296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Warm-Up</a:t>
            </a: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0A3149BF-3309-34B3-8700-F93C624C99A7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Islamic Educational College 				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Date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: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20/11    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AD6994E4-76D6-123C-FF09-71074833100B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Grade: 4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4C2DFC7E-158A-6E54-F381-40BF428B7108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Unit: 2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95AAF0E8-8263-69D5-11A5-A637D6CFA060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Lesson: Reading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269F9A8-30CA-CFF4-27D7-831EA4A4AE82}"/>
              </a:ext>
            </a:extLst>
          </p:cNvPr>
          <p:cNvSpPr/>
          <p:nvPr/>
        </p:nvSpPr>
        <p:spPr>
          <a:xfrm>
            <a:off x="2833095" y="1120984"/>
            <a:ext cx="9268547" cy="573701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F89A5CA4-950F-25BB-D040-7303A43573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0DCB991D-446C-5C83-C389-B5F94441E7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9DBDA707-9460-D7FC-953F-7B63530DCB87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Linking to life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A7298047-5226-364E-58F2-EF350925BB38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Critical Thinking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BE6BE70E-405E-FE57-91A7-07FCD4CBA148}"/>
              </a:ext>
            </a:extLst>
          </p:cNvPr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Closure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B12ADFA-DAAF-0A0B-9F19-271D79977673}"/>
              </a:ext>
            </a:extLst>
          </p:cNvPr>
          <p:cNvGrpSpPr/>
          <p:nvPr/>
        </p:nvGrpSpPr>
        <p:grpSpPr>
          <a:xfrm>
            <a:off x="10528622" y="1079589"/>
            <a:ext cx="1573020" cy="730155"/>
            <a:chOff x="7446246" y="205862"/>
            <a:chExt cx="1544854" cy="691058"/>
          </a:xfrm>
        </p:grpSpPr>
        <p:sp>
          <p:nvSpPr>
            <p:cNvPr id="5" name="Rounded Rectangle 10">
              <a:extLst>
                <a:ext uri="{FF2B5EF4-FFF2-40B4-BE49-F238E27FC236}">
                  <a16:creationId xmlns:a16="http://schemas.microsoft.com/office/drawing/2014/main" id="{A30700E4-E114-4FD8-4E0A-E86B166897AB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ounded Rectangle 13">
              <a:extLst>
                <a:ext uri="{FF2B5EF4-FFF2-40B4-BE49-F238E27FC236}">
                  <a16:creationId xmlns:a16="http://schemas.microsoft.com/office/drawing/2014/main" id="{8074AF02-34D6-9697-713E-295F5AC9472A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03:00 minutes</a:t>
              </a:r>
            </a:p>
          </p:txBody>
        </p: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3E5B2982-7F26-C32C-EAE1-6506796BA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711" y="4855234"/>
            <a:ext cx="1522839" cy="1846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7AC9CE24-91A0-EFF7-D386-7B3B1E4564BD}"/>
              </a:ext>
            </a:extLst>
          </p:cNvPr>
          <p:cNvSpPr/>
          <p:nvPr/>
        </p:nvSpPr>
        <p:spPr>
          <a:xfrm>
            <a:off x="2507229" y="3495676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45BE26C7-0DC0-3D41-EF00-31009615A7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1" t="20833" r="39897" b="14844"/>
          <a:stretch/>
        </p:blipFill>
        <p:spPr bwMode="auto">
          <a:xfrm>
            <a:off x="2854835" y="1132470"/>
            <a:ext cx="4119824" cy="4604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CS_L4_AUD_U02_p108.mp3">
            <a:hlinkClick r:id="" action="ppaction://media"/>
            <a:extLst>
              <a:ext uri="{FF2B5EF4-FFF2-40B4-BE49-F238E27FC236}">
                <a16:creationId xmlns:a16="http://schemas.microsoft.com/office/drawing/2014/main" id="{C35E35D6-2722-8B09-0E2F-9650187B1CD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399.5456" end="103026.861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84907" y="364774"/>
            <a:ext cx="1170570" cy="117057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3A12388-9280-720C-DE4F-419B6209B12B}"/>
              </a:ext>
            </a:extLst>
          </p:cNvPr>
          <p:cNvSpPr/>
          <p:nvPr/>
        </p:nvSpPr>
        <p:spPr>
          <a:xfrm>
            <a:off x="6974659" y="1844036"/>
            <a:ext cx="4894623" cy="200054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/>
                <a:sym typeface="Arial"/>
              </a:rPr>
              <a:t>1- What did Dad do to protect the house?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/>
                <a:sym typeface="Arial"/>
              </a:rPr>
              <a:t>2-Describe the rain.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/>
                <a:sym typeface="Arial"/>
              </a:rPr>
              <a:t>3-find a word that means destroyed.___________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1A252B39-6E1E-415B-BD34-41F866F358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26744" y="4686278"/>
            <a:ext cx="2708597" cy="207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2531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832D7-77F9-4DC3-8F51-0F8900DB5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311" y="1767409"/>
            <a:ext cx="10347792" cy="4498712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FORMATIVE Assessment\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IRS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family should leave the beach because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1.a friend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2.a hurricane</a:t>
            </a:r>
          </a:p>
        </p:txBody>
      </p:sp>
    </p:spTree>
    <p:extLst>
      <p:ext uri="{BB962C8B-B14F-4D97-AF65-F5344CB8AC3E}">
        <p14:creationId xmlns:p14="http://schemas.microsoft.com/office/powerpoint/2010/main" val="20951095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90CB57-F7E2-02FE-F9F8-1A84697D6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E3ADE8A9-A076-7CCC-A5CC-AE9D13AAAEA7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0EF0B441-2F4D-F7D0-1315-1B8F8AE6AB59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Outcomes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59A1EDB8-189A-1191-C006-F7BC3346ADF4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Pre-assessment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0A3144C8-69DA-1A7C-209A-C5AE26332A6C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Presentation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4DDA9274-E62F-ED2A-387B-18D9A4A5A2B6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Feedback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A70EA5A0-64BD-AE00-3A46-A9AC696AC1F2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Formative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D912CF3C-C2C6-0E40-7B4A-338C05159C80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Subject: English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3A2244C0-8030-2A06-66EF-BF14F34F50EA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Differentiation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CD8AFDC7-2897-1BBD-D3B8-27A8ED907E96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Warm-Up</a:t>
            </a: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4C2CF726-2723-7B1F-2B53-07D06E2E298B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Islamic Educational College 				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Date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: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20/11    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4BE74BB7-CCD4-4711-E03A-9EAC4D102E01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Grade: 4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3AA3E986-F337-085E-4F0A-570A40E83635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Unit: 2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867A84ED-7C42-B8D5-7314-5AC1501C4F15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Lesson: Reading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AD5C548-54D9-F0AE-C25D-55DE01EE524E}"/>
              </a:ext>
            </a:extLst>
          </p:cNvPr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1483B59C-B6E5-31BE-BC8F-2793DBF5C6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7FDBDB3D-EDE0-ACD8-326F-2A355A3CFA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4154269-C3BC-7A82-E25F-DEAB0A82A809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Linking to life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EECFB350-FA5F-B3AF-7D32-759C6F36CB8F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Critical Thinking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D559D0B5-8B80-3548-A94D-9848937B53E9}"/>
              </a:ext>
            </a:extLst>
          </p:cNvPr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Closure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B226DF4-0081-605F-B49B-1E61A22E161C}"/>
              </a:ext>
            </a:extLst>
          </p:cNvPr>
          <p:cNvGrpSpPr/>
          <p:nvPr/>
        </p:nvGrpSpPr>
        <p:grpSpPr>
          <a:xfrm>
            <a:off x="11082245" y="839028"/>
            <a:ext cx="1119696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3D4ED161-ACFB-5227-8229-7D6C4E3E2BA9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" name="Rounded Rectangle 13">
              <a:extLst>
                <a:ext uri="{FF2B5EF4-FFF2-40B4-BE49-F238E27FC236}">
                  <a16:creationId xmlns:a16="http://schemas.microsoft.com/office/drawing/2014/main" id="{FE9D1D0E-8DDE-DAB2-BFDC-B34ABDBEB58E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02:00 minutes</a:t>
              </a:r>
            </a:p>
          </p:txBody>
        </p:sp>
      </p:grp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800B1059-66F1-E23C-BB2D-3012357BA278}"/>
              </a:ext>
            </a:extLst>
          </p:cNvPr>
          <p:cNvSpPr/>
          <p:nvPr/>
        </p:nvSpPr>
        <p:spPr>
          <a:xfrm>
            <a:off x="10202756" y="6329830"/>
            <a:ext cx="1573020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Random Pick</a:t>
            </a:r>
          </a:p>
        </p:txBody>
      </p:sp>
      <p:sp>
        <p:nvSpPr>
          <p:cNvPr id="4" name="Google Shape;1699;p53">
            <a:extLst>
              <a:ext uri="{FF2B5EF4-FFF2-40B4-BE49-F238E27FC236}">
                <a16:creationId xmlns:a16="http://schemas.microsoft.com/office/drawing/2014/main" id="{5235628B-6ECA-21F8-8832-81F76986BCF2}"/>
              </a:ext>
            </a:extLst>
          </p:cNvPr>
          <p:cNvSpPr txBox="1"/>
          <p:nvPr/>
        </p:nvSpPr>
        <p:spPr>
          <a:xfrm>
            <a:off x="3305242" y="1567144"/>
            <a:ext cx="4127130" cy="2229164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rgbClr val="0038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tabLst/>
              <a:defRPr/>
            </a:pPr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003857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Students 1: 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3857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tabLst/>
              <a:defRPr/>
            </a:pP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3857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003857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Give evidence that the narrator is one of the characters?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003857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____________________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3857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701;p53">
            <a:extLst>
              <a:ext uri="{FF2B5EF4-FFF2-40B4-BE49-F238E27FC236}">
                <a16:creationId xmlns:a16="http://schemas.microsoft.com/office/drawing/2014/main" id="{136F5956-C74E-9816-BA51-45484E79D95E}"/>
              </a:ext>
            </a:extLst>
          </p:cNvPr>
          <p:cNvSpPr txBox="1"/>
          <p:nvPr/>
        </p:nvSpPr>
        <p:spPr>
          <a:xfrm>
            <a:off x="7432372" y="3812082"/>
            <a:ext cx="4343404" cy="1986657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rgbClr val="0038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tabLst/>
              <a:defRPr/>
            </a:pPr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003857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Students 4: 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3857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tabLst/>
              <a:defRPr/>
            </a:pPr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003857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True or false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3857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45815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57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003857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The boy was happy.(    )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3857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700;p53">
            <a:extLst>
              <a:ext uri="{FF2B5EF4-FFF2-40B4-BE49-F238E27FC236}">
                <a16:creationId xmlns:a16="http://schemas.microsoft.com/office/drawing/2014/main" id="{E1CB686D-B9C1-B938-0FCA-20C618CE6857}"/>
              </a:ext>
            </a:extLst>
          </p:cNvPr>
          <p:cNvSpPr/>
          <p:nvPr/>
        </p:nvSpPr>
        <p:spPr>
          <a:xfrm>
            <a:off x="7432372" y="1567822"/>
            <a:ext cx="4343404" cy="2235717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rgbClr val="0038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4E01"/>
              </a:buClr>
              <a:buSzPts val="1500"/>
              <a:buFont typeface="Arial"/>
              <a:buNone/>
              <a:tabLst/>
              <a:defRPr/>
            </a:pPr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003857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Students 3: 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4E01"/>
              </a:buClr>
              <a:buSzPts val="1500"/>
              <a:buFont typeface="Arial"/>
              <a:buNone/>
              <a:tabLst/>
              <a:defRPr/>
            </a:pPr>
            <a:endParaRPr kumimoji="0" lang="en" sz="2400" b="1" i="0" u="none" strike="noStrike" kern="0" cap="none" spc="0" normalizeH="0" baseline="0" noProof="0" dirty="0">
              <a:ln>
                <a:noFill/>
              </a:ln>
              <a:solidFill>
                <a:srgbClr val="003857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4E01"/>
              </a:buClr>
              <a:buSzPts val="1500"/>
              <a:buFont typeface="Arial"/>
              <a:buNone/>
              <a:tabLst/>
              <a:defRPr/>
            </a:pP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3857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rgbClr val="FF4E01"/>
              </a:buClr>
              <a:buSzPts val="1500"/>
              <a:buFont typeface="Arial" panose="020B0604020202020204" pitchFamily="34" charset="0"/>
              <a:buChar char="•"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003857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The vacation was:</a:t>
            </a:r>
          </a:p>
          <a:p>
            <a:pPr marL="514350" marR="0" lvl="0" indent="-514350" algn="l" defTabSz="914400" rtl="0" eaLnBrk="1" fontAlgn="auto" latinLnBrk="0" hangingPunct="1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rgbClr val="FF4E01"/>
              </a:buClr>
              <a:buSzPts val="1500"/>
              <a:buAutoNum type="alphaLcPeriod"/>
              <a:tabLst/>
              <a:defRPr/>
            </a:pPr>
            <a:r>
              <a:rPr lang="en-US" sz="2800" b="1" kern="0" dirty="0">
                <a:solidFill>
                  <a:srgbClr val="003857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R</a:t>
            </a:r>
            <a:r>
              <a:rPr lang="en" sz="2800" b="1" kern="0" dirty="0">
                <a:solidFill>
                  <a:srgbClr val="003857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euind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rgbClr val="FF4E01"/>
              </a:buClr>
              <a:buSzPts val="1500"/>
              <a:buAutoNum type="alphaLcPeriod"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003857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amazing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3857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699;p53">
            <a:extLst>
              <a:ext uri="{FF2B5EF4-FFF2-40B4-BE49-F238E27FC236}">
                <a16:creationId xmlns:a16="http://schemas.microsoft.com/office/drawing/2014/main" id="{134AE6FF-85FC-8AF3-64C3-3E2A1AEB57F7}"/>
              </a:ext>
            </a:extLst>
          </p:cNvPr>
          <p:cNvSpPr txBox="1"/>
          <p:nvPr/>
        </p:nvSpPr>
        <p:spPr>
          <a:xfrm>
            <a:off x="3305242" y="3812082"/>
            <a:ext cx="4127130" cy="1986657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rgbClr val="0038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tabLst/>
              <a:defRPr/>
            </a:pPr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003857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Students 2: 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3857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3857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How do moms play important roles in their children’s lives?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3857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____________________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3857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3857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3C21CACD-6A12-D5A2-F361-DD2C49A6254E}"/>
              </a:ext>
            </a:extLst>
          </p:cNvPr>
          <p:cNvSpPr/>
          <p:nvPr/>
        </p:nvSpPr>
        <p:spPr>
          <a:xfrm>
            <a:off x="2512243" y="4525722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864079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C81EAD-0861-9B2A-AD2B-E1FBA75D9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32001A9-4AF6-997C-2507-003A0ADFF63C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6442EC2E-C523-97E2-ECB0-6479E3B08EFC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Outcomes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653AC992-7A2F-0428-FA8C-D638474E7664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Pre-assessment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7BF3ECE0-5B41-674F-9CBD-4CEB23CF5577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Presentation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AC6C455B-A3F1-D32B-2E94-0E9AB1E746EF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Feedback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ADC0769E-DFF9-65A1-7546-DD5D3EE7B640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Formative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A44D6AA2-D1BF-3726-85EB-024D4C98C23E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Subject: English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112182CA-79CA-9C59-1011-76941BD8285B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Differentiation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7AB98497-17A9-5952-3174-2CFC4D7C9D6D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Warm-Up</a:t>
            </a: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8EEE7397-A857-49DA-64ED-3AA46DAD84D1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Islamic Educational College 				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Date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: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20/11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6E95FE75-40E1-AFEC-433D-6E5EE3B629CC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Grade: 4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F7030C0C-CA4F-D75D-F5C6-E5CD7B61151D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Unit: 2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01BE9C01-8D39-49CE-09F1-78CA06FC4696}"/>
              </a:ext>
            </a:extLst>
          </p:cNvPr>
          <p:cNvSpPr/>
          <p:nvPr/>
        </p:nvSpPr>
        <p:spPr>
          <a:xfrm>
            <a:off x="8720950" y="674630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Lesson: Reading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E30D0B5-7149-0348-4AC1-C1C3155AF445}"/>
              </a:ext>
            </a:extLst>
          </p:cNvPr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7F1530C9-41C5-54AB-B683-9CAA124047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A16B5293-4335-B11B-4C44-9433D52C60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B5FE496E-9F8D-9E58-0970-8FE747E4900F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Linking to life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9483CBFA-C75C-3899-2515-C9A7189482FF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Critical Thinking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0320A024-AB0E-5ED2-55F6-15BB1D5C8F37}"/>
              </a:ext>
            </a:extLst>
          </p:cNvPr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Closure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E063809-39DC-F748-A7B6-ADE675F93919}"/>
              </a:ext>
            </a:extLst>
          </p:cNvPr>
          <p:cNvGrpSpPr/>
          <p:nvPr/>
        </p:nvGrpSpPr>
        <p:grpSpPr>
          <a:xfrm>
            <a:off x="10180891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E70C9E45-65EA-D6C0-95AD-EB496A159DF3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" name="Rounded Rectangle 13">
              <a:extLst>
                <a:ext uri="{FF2B5EF4-FFF2-40B4-BE49-F238E27FC236}">
                  <a16:creationId xmlns:a16="http://schemas.microsoft.com/office/drawing/2014/main" id="{5EEE2305-3D99-C6F6-53EE-D193B1749763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9" name="Arrow: Right 8">
            <a:extLst>
              <a:ext uri="{FF2B5EF4-FFF2-40B4-BE49-F238E27FC236}">
                <a16:creationId xmlns:a16="http://schemas.microsoft.com/office/drawing/2014/main" id="{509FB1E1-F45B-1699-C203-34B4A9F5B2A0}"/>
              </a:ext>
            </a:extLst>
          </p:cNvPr>
          <p:cNvSpPr/>
          <p:nvPr/>
        </p:nvSpPr>
        <p:spPr>
          <a:xfrm>
            <a:off x="2708418" y="5512027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DF29EE1B-350C-55DF-4CAD-C1D1471CAD28}"/>
              </a:ext>
            </a:extLst>
          </p:cNvPr>
          <p:cNvSpPr/>
          <p:nvPr/>
        </p:nvSpPr>
        <p:spPr>
          <a:xfrm>
            <a:off x="9971506" y="6087486"/>
            <a:ext cx="1817918" cy="649827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BUZZ 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1ED43C-A54C-54CD-3A52-558C2CE53C05}"/>
              </a:ext>
            </a:extLst>
          </p:cNvPr>
          <p:cNvSpPr txBox="1"/>
          <p:nvPr/>
        </p:nvSpPr>
        <p:spPr>
          <a:xfrm>
            <a:off x="3213333" y="1962724"/>
            <a:ext cx="805270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/>
          </a:p>
          <a:p>
            <a:endParaRPr lang="en-US" sz="3200" b="1" dirty="0"/>
          </a:p>
          <a:p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Can you imagine yourself in the middle of a hurricane, and how would you react?</a:t>
            </a:r>
            <a:endParaRPr lang="en-AS" sz="3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8661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43B33-457A-4BC4-C656-CA9F530BD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2A3B3E83-0DC9-9B9A-DD6B-CB0DB017B850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C80D15D1-6044-14A5-62F7-57CDC9B7D2D5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Outcomes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36229E7F-188A-D73C-34E9-3BF1EDD20249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Pre-assessment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3CEA2EAD-CDA3-58B5-B5E2-3A9071EF82D4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Presentation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DDC95802-D0AE-ACC6-E277-D88B5B8AB834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Feedback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A7D002EE-7BAB-019D-8E77-106C5EBC20A7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Formative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8DFD5A95-356B-CCE6-6425-90399F764CD4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Subject: English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DEA9195A-20AF-0D28-1626-809B07C2C8B8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Differentiation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68869C22-994D-63E4-9041-FC2FFEBA0954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Warm-Up</a:t>
            </a: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0A0EF63A-2380-3064-0694-E4DA42B4CCB0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Islamic Educational College 				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Date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: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20/11    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5AA9B3D1-7934-0649-A458-FAAA9F6769B0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Grade: 4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5A0B9CA5-DB2B-0116-A380-EAE61E7F23FF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Unit: 2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1AFE96E7-5F13-0EAA-1990-A08F70516EAD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Lesson: Reading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CCB0C14-701C-1C9B-9765-DF3CF1E9F2E0}"/>
              </a:ext>
            </a:extLst>
          </p:cNvPr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1E12B4D-780A-E221-228E-6BA1A5D20D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2E51B89E-5C6A-A525-F41F-6340CDCA4F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727717CA-5998-1F34-ADD7-D0D29CEBEB52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Linking to life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352811C3-7587-CF73-BED9-D46D4905642F}"/>
              </a:ext>
            </a:extLst>
          </p:cNvPr>
          <p:cNvSpPr/>
          <p:nvPr/>
        </p:nvSpPr>
        <p:spPr>
          <a:xfrm>
            <a:off x="674285" y="5447350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Critical Thinking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91598FF1-23DB-6615-47FA-DDD1F56F7D57}"/>
              </a:ext>
            </a:extLst>
          </p:cNvPr>
          <p:cNvSpPr/>
          <p:nvPr/>
        </p:nvSpPr>
        <p:spPr>
          <a:xfrm>
            <a:off x="674285" y="5949056"/>
            <a:ext cx="2158810" cy="46357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Summative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6B1B991-0935-AF37-EC91-9780F115C2EA}"/>
              </a:ext>
            </a:extLst>
          </p:cNvPr>
          <p:cNvGrpSpPr/>
          <p:nvPr/>
        </p:nvGrpSpPr>
        <p:grpSpPr>
          <a:xfrm>
            <a:off x="10290662" y="107154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57E65046-B1DD-3DBD-9457-CBB5C8E7119E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" name="Rounded Rectangle 13">
              <a:extLst>
                <a:ext uri="{FF2B5EF4-FFF2-40B4-BE49-F238E27FC236}">
                  <a16:creationId xmlns:a16="http://schemas.microsoft.com/office/drawing/2014/main" id="{671A34D2-1CA5-1448-F2EE-75E62340EA9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02:00 minutes</a:t>
              </a:r>
            </a:p>
          </p:txBody>
        </p:sp>
      </p:grpSp>
      <p:pic>
        <p:nvPicPr>
          <p:cNvPr id="8" name="Picture 2">
            <a:extLst>
              <a:ext uri="{FF2B5EF4-FFF2-40B4-BE49-F238E27FC236}">
                <a16:creationId xmlns:a16="http://schemas.microsoft.com/office/drawing/2014/main" id="{70175C88-FD68-BCF3-71CC-5110C2A88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662" y="6129076"/>
            <a:ext cx="1456946" cy="69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FC4D0F4D-43C2-BDE5-3D6F-A20A79C12BA0}"/>
              </a:ext>
            </a:extLst>
          </p:cNvPr>
          <p:cNvSpPr/>
          <p:nvPr/>
        </p:nvSpPr>
        <p:spPr>
          <a:xfrm>
            <a:off x="2550372" y="5997452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Google Shape;1782;p64">
            <a:extLst>
              <a:ext uri="{FF2B5EF4-FFF2-40B4-BE49-F238E27FC236}">
                <a16:creationId xmlns:a16="http://schemas.microsoft.com/office/drawing/2014/main" id="{17B52453-C0CB-521B-B57B-173C116BA383}"/>
              </a:ext>
            </a:extLst>
          </p:cNvPr>
          <p:cNvSpPr/>
          <p:nvPr/>
        </p:nvSpPr>
        <p:spPr>
          <a:xfrm>
            <a:off x="2895466" y="1866569"/>
            <a:ext cx="9155849" cy="3515658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rgbClr val="0038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7800" marR="0" lvl="0" indent="-17780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4E01"/>
              </a:buClr>
              <a:buSzPts val="1600"/>
              <a:buFont typeface="Arial"/>
              <a:buChar char="•"/>
              <a:tabLst/>
              <a:defRPr/>
            </a:pPr>
            <a:endParaRPr kumimoji="0" lang="en" sz="2800" b="1" i="0" u="none" strike="noStrike" kern="0" cap="none" spc="0" normalizeH="0" baseline="0" noProof="0" dirty="0">
              <a:ln>
                <a:noFill/>
              </a:ln>
              <a:solidFill>
                <a:srgbClr val="548135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177800" marR="0" lvl="0" indent="-17780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4E01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548135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The family will stay in the beach</a:t>
            </a:r>
          </a:p>
          <a:p>
            <a:pPr marR="0" lvl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4E01"/>
              </a:buClr>
              <a:buSzPts val="1600"/>
              <a:tabLst/>
              <a:defRPr/>
            </a:pPr>
            <a:b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</a:b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1. True</a:t>
            </a:r>
            <a:b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</a:b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2.  False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4E01"/>
              </a:buClr>
              <a:buSzPts val="1600"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177800" marR="0" lvl="0" indent="-17780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4E01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548135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Dad said hurricanes are natural, no need to panic.</a:t>
            </a:r>
          </a:p>
          <a:p>
            <a:pPr marR="0" lvl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4E01"/>
              </a:buClr>
              <a:buSzPts val="1600"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548135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  <a:p>
            <a:pPr marL="177800" marR="0" lvl="1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1.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True</a:t>
            </a:r>
            <a:b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</a:b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2. 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False</a:t>
            </a:r>
            <a:br>
              <a:rPr kumimoji="0" lang="en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</a:br>
            <a:br>
              <a:rPr kumimoji="0" lang="en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</a:br>
            <a:r>
              <a:rPr kumimoji="0" lang="en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 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  <a:p>
            <a:pPr marL="342900" marR="0" lvl="1" indent="-165100" defTabSz="914400" eaLnBrk="1" fontAlgn="auto" latinLnBrk="0" hangingPunct="1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rgbClr val="FF4E01"/>
              </a:buClr>
              <a:buSzPts val="16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6738372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D83DBC-8913-90C5-03F7-4B26B66F3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DB9B9A8C-B495-AFB1-0E64-D9AAF6C1B0E4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37CB66DC-892C-4486-5536-1E3B9870E744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E9B6A45-B2BC-2FB0-E122-F0DAFBE18BCC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Pre-assessment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22061CD6-A37A-2483-2B51-A952EF0051D2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FEC83EB0-D409-6946-4EC1-3E55A17B6525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DB587EAF-02F4-227D-1ECA-695123ADF368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0F4E26B0-5DA3-4489-9C6B-7C22089D81CF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 English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E7E5D7D1-B466-45A7-154F-D9762AC9FB3A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DD71006B-02B6-21F6-6DAD-D4CBBA8F738C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Warm-Up</a:t>
            </a:r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6A0FFD3E-4AFF-47E1-A967-E4E75E3D81A7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Islamic Educational College 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Date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: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28/10  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B684E215-8C4A-CE25-C123-A6CC4CE279E6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Grade: 4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F9169D28-6F78-4024-E3E6-D7FCBDE6405C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1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7AF7381E-CD3F-6C4D-C4CA-3D94DAD7C0DD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Reading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660366C-8A74-86FA-C664-DB07BE7AC0E2}"/>
              </a:ext>
            </a:extLst>
          </p:cNvPr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2083015-9D94-48D7-0CD5-063929F63A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E2C964AB-567A-EC8A-C1BA-6DD6021DA7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9BA2F7B2-5DAA-4EFE-5243-9AABD5EF9EE2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Linking to life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6EDD7D23-201A-44A6-B86F-30460174A875}"/>
              </a:ext>
            </a:extLst>
          </p:cNvPr>
          <p:cNvSpPr/>
          <p:nvPr/>
        </p:nvSpPr>
        <p:spPr>
          <a:xfrm>
            <a:off x="674285" y="5447350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F589F1A5-0E2E-5B4F-7319-FB44D1D98B3F}"/>
              </a:ext>
            </a:extLst>
          </p:cNvPr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Closure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10165536" y="1169427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</a:p>
          </p:txBody>
        </p:sp>
      </p:grpSp>
      <p:sp>
        <p:nvSpPr>
          <p:cNvPr id="9" name="Arrow: Right 8">
            <a:extLst>
              <a:ext uri="{FF2B5EF4-FFF2-40B4-BE49-F238E27FC236}">
                <a16:creationId xmlns:a16="http://schemas.microsoft.com/office/drawing/2014/main" id="{F7BC6BC0-24B8-51A8-DA0C-9B090F0BE66D}"/>
              </a:ext>
            </a:extLst>
          </p:cNvPr>
          <p:cNvSpPr/>
          <p:nvPr/>
        </p:nvSpPr>
        <p:spPr>
          <a:xfrm>
            <a:off x="2550372" y="5997452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1825;p70">
            <a:extLst>
              <a:ext uri="{FF2B5EF4-FFF2-40B4-BE49-F238E27FC236}">
                <a16:creationId xmlns:a16="http://schemas.microsoft.com/office/drawing/2014/main" id="{D41197F0-543A-3607-78B7-6E4E32D8207F}"/>
              </a:ext>
            </a:extLst>
          </p:cNvPr>
          <p:cNvSpPr/>
          <p:nvPr/>
        </p:nvSpPr>
        <p:spPr>
          <a:xfrm>
            <a:off x="3693871" y="2655225"/>
            <a:ext cx="6905578" cy="1565622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rgbClr val="3A34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9DBD7"/>
              </a:buClr>
              <a:buSzPts val="2400"/>
              <a:buFont typeface="Arial"/>
              <a:buNone/>
              <a:tabLst/>
              <a:defRPr/>
            </a:pPr>
            <a:r>
              <a:rPr kumimoji="0" lang="en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What did we learn today.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6C7FD1A1-4F2A-9271-EC46-D5C45563D8AA}"/>
              </a:ext>
            </a:extLst>
          </p:cNvPr>
          <p:cNvSpPr/>
          <p:nvPr/>
        </p:nvSpPr>
        <p:spPr>
          <a:xfrm>
            <a:off x="9931940" y="6031149"/>
            <a:ext cx="1843837" cy="654399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Mini Boards</a:t>
            </a:r>
          </a:p>
        </p:txBody>
      </p:sp>
    </p:spTree>
    <p:extLst>
      <p:ext uri="{BB962C8B-B14F-4D97-AF65-F5344CB8AC3E}">
        <p14:creationId xmlns:p14="http://schemas.microsoft.com/office/powerpoint/2010/main" val="2086086307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p33"/>
          <p:cNvSpPr txBox="1">
            <a:spLocks noGrp="1"/>
          </p:cNvSpPr>
          <p:nvPr>
            <p:ph type="title"/>
          </p:nvPr>
        </p:nvSpPr>
        <p:spPr>
          <a:xfrm>
            <a:off x="2486800" y="5052132"/>
            <a:ext cx="7218400" cy="166669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0666" dirty="0"/>
              <a:t>The End</a:t>
            </a:r>
            <a:endParaRPr sz="10666" dirty="0"/>
          </a:p>
        </p:txBody>
      </p:sp>
      <p:grpSp>
        <p:nvGrpSpPr>
          <p:cNvPr id="1163" name="Google Shape;1163;p33"/>
          <p:cNvGrpSpPr/>
          <p:nvPr/>
        </p:nvGrpSpPr>
        <p:grpSpPr>
          <a:xfrm>
            <a:off x="11157809" y="5901241"/>
            <a:ext cx="776116" cy="817591"/>
            <a:chOff x="8368356" y="4425930"/>
            <a:chExt cx="582087" cy="613193"/>
          </a:xfrm>
        </p:grpSpPr>
        <p:sp>
          <p:nvSpPr>
            <p:cNvPr id="1164" name="Google Shape;1164;p33"/>
            <p:cNvSpPr/>
            <p:nvPr/>
          </p:nvSpPr>
          <p:spPr>
            <a:xfrm>
              <a:off x="8368356" y="4425930"/>
              <a:ext cx="582087" cy="613193"/>
            </a:xfrm>
            <a:custGeom>
              <a:avLst/>
              <a:gdLst/>
              <a:ahLst/>
              <a:cxnLst/>
              <a:rect l="l" t="t" r="r" b="b"/>
              <a:pathLst>
                <a:path w="10825" h="11404" extrusionOk="0">
                  <a:moveTo>
                    <a:pt x="6073" y="1"/>
                  </a:moveTo>
                  <a:cubicBezTo>
                    <a:pt x="5857" y="1"/>
                    <a:pt x="5640" y="113"/>
                    <a:pt x="5530" y="350"/>
                  </a:cubicBezTo>
                  <a:lnTo>
                    <a:pt x="4238" y="3169"/>
                  </a:lnTo>
                  <a:lnTo>
                    <a:pt x="1127" y="2337"/>
                  </a:lnTo>
                  <a:cubicBezTo>
                    <a:pt x="1071" y="2322"/>
                    <a:pt x="1017" y="2315"/>
                    <a:pt x="965" y="2315"/>
                  </a:cubicBezTo>
                  <a:cubicBezTo>
                    <a:pt x="511" y="2315"/>
                    <a:pt x="198" y="2836"/>
                    <a:pt x="470" y="3246"/>
                  </a:cubicBezTo>
                  <a:lnTo>
                    <a:pt x="2228" y="5924"/>
                  </a:lnTo>
                  <a:lnTo>
                    <a:pt x="307" y="8524"/>
                  </a:lnTo>
                  <a:cubicBezTo>
                    <a:pt x="0" y="8940"/>
                    <a:pt x="323" y="9485"/>
                    <a:pt x="785" y="9485"/>
                  </a:cubicBezTo>
                  <a:cubicBezTo>
                    <a:pt x="845" y="9485"/>
                    <a:pt x="908" y="9475"/>
                    <a:pt x="972" y="9455"/>
                  </a:cubicBezTo>
                  <a:lnTo>
                    <a:pt x="4315" y="8391"/>
                  </a:lnTo>
                  <a:lnTo>
                    <a:pt x="7222" y="11228"/>
                  </a:lnTo>
                  <a:cubicBezTo>
                    <a:pt x="7346" y="11350"/>
                    <a:pt x="7493" y="11404"/>
                    <a:pt x="7637" y="11404"/>
                  </a:cubicBezTo>
                  <a:cubicBezTo>
                    <a:pt x="7994" y="11404"/>
                    <a:pt x="8329" y="11074"/>
                    <a:pt x="8223" y="10652"/>
                  </a:cubicBezTo>
                  <a:lnTo>
                    <a:pt x="7392" y="7320"/>
                  </a:lnTo>
                  <a:lnTo>
                    <a:pt x="10359" y="5706"/>
                  </a:lnTo>
                  <a:cubicBezTo>
                    <a:pt x="10824" y="5452"/>
                    <a:pt x="10758" y="4764"/>
                    <a:pt x="10251" y="4606"/>
                  </a:cubicBezTo>
                  <a:lnTo>
                    <a:pt x="7196" y="3653"/>
                  </a:lnTo>
                  <a:lnTo>
                    <a:pt x="6671" y="505"/>
                  </a:lnTo>
                  <a:cubicBezTo>
                    <a:pt x="6616" y="178"/>
                    <a:pt x="6345" y="1"/>
                    <a:pt x="6073" y="1"/>
                  </a:cubicBezTo>
                  <a:close/>
                </a:path>
              </a:pathLst>
            </a:custGeom>
            <a:solidFill>
              <a:srgbClr val="F231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3"/>
            <p:cNvSpPr/>
            <p:nvPr/>
          </p:nvSpPr>
          <p:spPr>
            <a:xfrm>
              <a:off x="8659583" y="4493304"/>
              <a:ext cx="36565" cy="161256"/>
            </a:xfrm>
            <a:custGeom>
              <a:avLst/>
              <a:gdLst/>
              <a:ahLst/>
              <a:cxnLst/>
              <a:rect l="l" t="t" r="r" b="b"/>
              <a:pathLst>
                <a:path w="680" h="2999" extrusionOk="0">
                  <a:moveTo>
                    <a:pt x="567" y="1"/>
                  </a:moveTo>
                  <a:cubicBezTo>
                    <a:pt x="516" y="1"/>
                    <a:pt x="468" y="39"/>
                    <a:pt x="458" y="90"/>
                  </a:cubicBezTo>
                  <a:lnTo>
                    <a:pt x="310" y="1017"/>
                  </a:lnTo>
                  <a:cubicBezTo>
                    <a:pt x="299" y="1077"/>
                    <a:pt x="340" y="1132"/>
                    <a:pt x="399" y="1143"/>
                  </a:cubicBezTo>
                  <a:lnTo>
                    <a:pt x="413" y="1143"/>
                  </a:lnTo>
                  <a:cubicBezTo>
                    <a:pt x="466" y="1143"/>
                    <a:pt x="510" y="1106"/>
                    <a:pt x="521" y="1055"/>
                  </a:cubicBezTo>
                  <a:lnTo>
                    <a:pt x="669" y="127"/>
                  </a:lnTo>
                  <a:cubicBezTo>
                    <a:pt x="679" y="68"/>
                    <a:pt x="639" y="13"/>
                    <a:pt x="580" y="1"/>
                  </a:cubicBezTo>
                  <a:cubicBezTo>
                    <a:pt x="576" y="1"/>
                    <a:pt x="571" y="1"/>
                    <a:pt x="567" y="1"/>
                  </a:cubicBezTo>
                  <a:close/>
                  <a:moveTo>
                    <a:pt x="267" y="1855"/>
                  </a:moveTo>
                  <a:cubicBezTo>
                    <a:pt x="216" y="1855"/>
                    <a:pt x="169" y="1890"/>
                    <a:pt x="159" y="1945"/>
                  </a:cubicBezTo>
                  <a:lnTo>
                    <a:pt x="7" y="2872"/>
                  </a:lnTo>
                  <a:cubicBezTo>
                    <a:pt x="0" y="2932"/>
                    <a:pt x="41" y="2987"/>
                    <a:pt x="96" y="2998"/>
                  </a:cubicBezTo>
                  <a:lnTo>
                    <a:pt x="114" y="2998"/>
                  </a:lnTo>
                  <a:cubicBezTo>
                    <a:pt x="166" y="2998"/>
                    <a:pt x="210" y="2961"/>
                    <a:pt x="218" y="2909"/>
                  </a:cubicBezTo>
                  <a:lnTo>
                    <a:pt x="369" y="1982"/>
                  </a:lnTo>
                  <a:cubicBezTo>
                    <a:pt x="380" y="1923"/>
                    <a:pt x="340" y="1868"/>
                    <a:pt x="280" y="1856"/>
                  </a:cubicBezTo>
                  <a:cubicBezTo>
                    <a:pt x="276" y="1856"/>
                    <a:pt x="271" y="1855"/>
                    <a:pt x="267" y="1855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3"/>
            <p:cNvSpPr/>
            <p:nvPr/>
          </p:nvSpPr>
          <p:spPr>
            <a:xfrm>
              <a:off x="8628557" y="4692739"/>
              <a:ext cx="35221" cy="34251"/>
            </a:xfrm>
            <a:custGeom>
              <a:avLst/>
              <a:gdLst/>
              <a:ahLst/>
              <a:cxnLst/>
              <a:rect l="l" t="t" r="r" b="b"/>
              <a:pathLst>
                <a:path w="655" h="637" extrusionOk="0">
                  <a:moveTo>
                    <a:pt x="544" y="1"/>
                  </a:moveTo>
                  <a:cubicBezTo>
                    <a:pt x="490" y="1"/>
                    <a:pt x="443" y="39"/>
                    <a:pt x="436" y="91"/>
                  </a:cubicBezTo>
                  <a:lnTo>
                    <a:pt x="396" y="349"/>
                  </a:lnTo>
                  <a:lnTo>
                    <a:pt x="182" y="201"/>
                  </a:lnTo>
                  <a:cubicBezTo>
                    <a:pt x="163" y="188"/>
                    <a:pt x="142" y="182"/>
                    <a:pt x="121" y="182"/>
                  </a:cubicBezTo>
                  <a:cubicBezTo>
                    <a:pt x="87" y="182"/>
                    <a:pt x="54" y="198"/>
                    <a:pt x="34" y="227"/>
                  </a:cubicBezTo>
                  <a:cubicBezTo>
                    <a:pt x="1" y="279"/>
                    <a:pt x="11" y="345"/>
                    <a:pt x="59" y="379"/>
                  </a:cubicBezTo>
                  <a:lnTo>
                    <a:pt x="410" y="619"/>
                  </a:lnTo>
                  <a:cubicBezTo>
                    <a:pt x="429" y="630"/>
                    <a:pt x="451" y="637"/>
                    <a:pt x="473" y="637"/>
                  </a:cubicBezTo>
                  <a:cubicBezTo>
                    <a:pt x="488" y="637"/>
                    <a:pt x="503" y="633"/>
                    <a:pt x="514" y="630"/>
                  </a:cubicBezTo>
                  <a:cubicBezTo>
                    <a:pt x="547" y="615"/>
                    <a:pt x="574" y="582"/>
                    <a:pt x="577" y="548"/>
                  </a:cubicBezTo>
                  <a:lnTo>
                    <a:pt x="647" y="127"/>
                  </a:lnTo>
                  <a:cubicBezTo>
                    <a:pt x="654" y="68"/>
                    <a:pt x="618" y="13"/>
                    <a:pt x="558" y="2"/>
                  </a:cubicBezTo>
                  <a:cubicBezTo>
                    <a:pt x="553" y="1"/>
                    <a:pt x="549" y="1"/>
                    <a:pt x="544" y="1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3"/>
            <p:cNvSpPr/>
            <p:nvPr/>
          </p:nvSpPr>
          <p:spPr>
            <a:xfrm>
              <a:off x="8450572" y="4598856"/>
              <a:ext cx="148466" cy="86032"/>
            </a:xfrm>
            <a:custGeom>
              <a:avLst/>
              <a:gdLst/>
              <a:ahLst/>
              <a:cxnLst/>
              <a:rect l="l" t="t" r="r" b="b"/>
              <a:pathLst>
                <a:path w="2761" h="1600" extrusionOk="0">
                  <a:moveTo>
                    <a:pt x="123" y="0"/>
                  </a:moveTo>
                  <a:cubicBezTo>
                    <a:pt x="83" y="0"/>
                    <a:pt x="45" y="22"/>
                    <a:pt x="27" y="60"/>
                  </a:cubicBezTo>
                  <a:cubicBezTo>
                    <a:pt x="0" y="111"/>
                    <a:pt x="19" y="178"/>
                    <a:pt x="75" y="203"/>
                  </a:cubicBezTo>
                  <a:lnTo>
                    <a:pt x="931" y="632"/>
                  </a:lnTo>
                  <a:cubicBezTo>
                    <a:pt x="946" y="640"/>
                    <a:pt x="965" y="643"/>
                    <a:pt x="980" y="643"/>
                  </a:cubicBezTo>
                  <a:cubicBezTo>
                    <a:pt x="1020" y="643"/>
                    <a:pt x="1057" y="621"/>
                    <a:pt x="1076" y="584"/>
                  </a:cubicBezTo>
                  <a:cubicBezTo>
                    <a:pt x="1101" y="529"/>
                    <a:pt x="1079" y="466"/>
                    <a:pt x="1028" y="440"/>
                  </a:cubicBezTo>
                  <a:lnTo>
                    <a:pt x="171" y="11"/>
                  </a:lnTo>
                  <a:cubicBezTo>
                    <a:pt x="155" y="4"/>
                    <a:pt x="139" y="0"/>
                    <a:pt x="123" y="0"/>
                  </a:cubicBezTo>
                  <a:close/>
                  <a:moveTo>
                    <a:pt x="1839" y="858"/>
                  </a:moveTo>
                  <a:cubicBezTo>
                    <a:pt x="1800" y="858"/>
                    <a:pt x="1763" y="879"/>
                    <a:pt x="1744" y="916"/>
                  </a:cubicBezTo>
                  <a:cubicBezTo>
                    <a:pt x="1719" y="969"/>
                    <a:pt x="1737" y="1031"/>
                    <a:pt x="1792" y="1061"/>
                  </a:cubicBezTo>
                  <a:lnTo>
                    <a:pt x="1884" y="1105"/>
                  </a:lnTo>
                  <a:lnTo>
                    <a:pt x="2579" y="1581"/>
                  </a:lnTo>
                  <a:cubicBezTo>
                    <a:pt x="2598" y="1593"/>
                    <a:pt x="2620" y="1600"/>
                    <a:pt x="2638" y="1600"/>
                  </a:cubicBezTo>
                  <a:cubicBezTo>
                    <a:pt x="2672" y="1600"/>
                    <a:pt x="2704" y="1581"/>
                    <a:pt x="2727" y="1552"/>
                  </a:cubicBezTo>
                  <a:cubicBezTo>
                    <a:pt x="2760" y="1504"/>
                    <a:pt x="2749" y="1438"/>
                    <a:pt x="2697" y="1404"/>
                  </a:cubicBezTo>
                  <a:lnTo>
                    <a:pt x="1992" y="920"/>
                  </a:lnTo>
                  <a:lnTo>
                    <a:pt x="1884" y="868"/>
                  </a:lnTo>
                  <a:cubicBezTo>
                    <a:pt x="1870" y="861"/>
                    <a:pt x="1854" y="858"/>
                    <a:pt x="1839" y="858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3"/>
            <p:cNvSpPr/>
            <p:nvPr/>
          </p:nvSpPr>
          <p:spPr>
            <a:xfrm>
              <a:off x="8664530" y="4778718"/>
              <a:ext cx="108889" cy="201960"/>
            </a:xfrm>
            <a:custGeom>
              <a:avLst/>
              <a:gdLst/>
              <a:ahLst/>
              <a:cxnLst/>
              <a:rect l="l" t="t" r="r" b="b"/>
              <a:pathLst>
                <a:path w="2025" h="3756" extrusionOk="0">
                  <a:moveTo>
                    <a:pt x="120" y="1"/>
                  </a:moveTo>
                  <a:cubicBezTo>
                    <a:pt x="110" y="1"/>
                    <a:pt x="100" y="3"/>
                    <a:pt x="89" y="6"/>
                  </a:cubicBezTo>
                  <a:cubicBezTo>
                    <a:pt x="33" y="21"/>
                    <a:pt x="0" y="79"/>
                    <a:pt x="15" y="135"/>
                  </a:cubicBezTo>
                  <a:lnTo>
                    <a:pt x="181" y="759"/>
                  </a:lnTo>
                  <a:cubicBezTo>
                    <a:pt x="185" y="767"/>
                    <a:pt x="188" y="778"/>
                    <a:pt x="193" y="785"/>
                  </a:cubicBezTo>
                  <a:cubicBezTo>
                    <a:pt x="200" y="797"/>
                    <a:pt x="222" y="841"/>
                    <a:pt x="263" y="915"/>
                  </a:cubicBezTo>
                  <a:cubicBezTo>
                    <a:pt x="285" y="952"/>
                    <a:pt x="321" y="970"/>
                    <a:pt x="358" y="970"/>
                  </a:cubicBezTo>
                  <a:cubicBezTo>
                    <a:pt x="374" y="970"/>
                    <a:pt x="392" y="966"/>
                    <a:pt x="410" y="955"/>
                  </a:cubicBezTo>
                  <a:cubicBezTo>
                    <a:pt x="462" y="930"/>
                    <a:pt x="481" y="863"/>
                    <a:pt x="451" y="811"/>
                  </a:cubicBezTo>
                  <a:cubicBezTo>
                    <a:pt x="421" y="759"/>
                    <a:pt x="399" y="722"/>
                    <a:pt x="384" y="693"/>
                  </a:cubicBezTo>
                  <a:lnTo>
                    <a:pt x="222" y="79"/>
                  </a:lnTo>
                  <a:cubicBezTo>
                    <a:pt x="210" y="34"/>
                    <a:pt x="168" y="1"/>
                    <a:pt x="120" y="1"/>
                  </a:cubicBezTo>
                  <a:close/>
                  <a:moveTo>
                    <a:pt x="744" y="1455"/>
                  </a:moveTo>
                  <a:cubicBezTo>
                    <a:pt x="726" y="1455"/>
                    <a:pt x="708" y="1459"/>
                    <a:pt x="691" y="1469"/>
                  </a:cubicBezTo>
                  <a:cubicBezTo>
                    <a:pt x="640" y="1494"/>
                    <a:pt x="621" y="1561"/>
                    <a:pt x="650" y="1613"/>
                  </a:cubicBezTo>
                  <a:lnTo>
                    <a:pt x="1038" y="2307"/>
                  </a:lnTo>
                  <a:cubicBezTo>
                    <a:pt x="1057" y="2345"/>
                    <a:pt x="1093" y="2362"/>
                    <a:pt x="1131" y="2362"/>
                  </a:cubicBezTo>
                  <a:cubicBezTo>
                    <a:pt x="1149" y="2362"/>
                    <a:pt x="1168" y="2359"/>
                    <a:pt x="1182" y="2352"/>
                  </a:cubicBezTo>
                  <a:cubicBezTo>
                    <a:pt x="1234" y="2322"/>
                    <a:pt x="1252" y="2256"/>
                    <a:pt x="1223" y="2204"/>
                  </a:cubicBezTo>
                  <a:lnTo>
                    <a:pt x="839" y="1509"/>
                  </a:lnTo>
                  <a:cubicBezTo>
                    <a:pt x="819" y="1475"/>
                    <a:pt x="781" y="1455"/>
                    <a:pt x="744" y="1455"/>
                  </a:cubicBezTo>
                  <a:close/>
                  <a:moveTo>
                    <a:pt x="1516" y="2847"/>
                  </a:moveTo>
                  <a:cubicBezTo>
                    <a:pt x="1498" y="2847"/>
                    <a:pt x="1480" y="2852"/>
                    <a:pt x="1463" y="2861"/>
                  </a:cubicBezTo>
                  <a:cubicBezTo>
                    <a:pt x="1412" y="2887"/>
                    <a:pt x="1393" y="2954"/>
                    <a:pt x="1422" y="3005"/>
                  </a:cubicBezTo>
                  <a:lnTo>
                    <a:pt x="1811" y="3704"/>
                  </a:lnTo>
                  <a:cubicBezTo>
                    <a:pt x="1828" y="3737"/>
                    <a:pt x="1866" y="3755"/>
                    <a:pt x="1903" y="3755"/>
                  </a:cubicBezTo>
                  <a:cubicBezTo>
                    <a:pt x="1922" y="3755"/>
                    <a:pt x="1936" y="3752"/>
                    <a:pt x="1954" y="3745"/>
                  </a:cubicBezTo>
                  <a:cubicBezTo>
                    <a:pt x="2006" y="3714"/>
                    <a:pt x="2024" y="3652"/>
                    <a:pt x="1995" y="3600"/>
                  </a:cubicBezTo>
                  <a:lnTo>
                    <a:pt x="1611" y="2902"/>
                  </a:lnTo>
                  <a:cubicBezTo>
                    <a:pt x="1591" y="2867"/>
                    <a:pt x="1554" y="2847"/>
                    <a:pt x="1516" y="2847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3"/>
            <p:cNvSpPr/>
            <p:nvPr/>
          </p:nvSpPr>
          <p:spPr>
            <a:xfrm>
              <a:off x="8627750" y="4715484"/>
              <a:ext cx="38609" cy="33768"/>
            </a:xfrm>
            <a:custGeom>
              <a:avLst/>
              <a:gdLst/>
              <a:ahLst/>
              <a:cxnLst/>
              <a:rect l="l" t="t" r="r" b="b"/>
              <a:pathLst>
                <a:path w="718" h="628" extrusionOk="0">
                  <a:moveTo>
                    <a:pt x="490" y="1"/>
                  </a:moveTo>
                  <a:cubicBezTo>
                    <a:pt x="470" y="1"/>
                    <a:pt x="451" y="6"/>
                    <a:pt x="433" y="14"/>
                  </a:cubicBezTo>
                  <a:lnTo>
                    <a:pt x="67" y="240"/>
                  </a:lnTo>
                  <a:cubicBezTo>
                    <a:pt x="16" y="270"/>
                    <a:pt x="1" y="336"/>
                    <a:pt x="30" y="384"/>
                  </a:cubicBezTo>
                  <a:cubicBezTo>
                    <a:pt x="52" y="418"/>
                    <a:pt x="87" y="436"/>
                    <a:pt x="123" y="436"/>
                  </a:cubicBezTo>
                  <a:cubicBezTo>
                    <a:pt x="142" y="436"/>
                    <a:pt x="161" y="431"/>
                    <a:pt x="178" y="421"/>
                  </a:cubicBezTo>
                  <a:lnTo>
                    <a:pt x="422" y="273"/>
                  </a:lnTo>
                  <a:lnTo>
                    <a:pt x="495" y="546"/>
                  </a:lnTo>
                  <a:cubicBezTo>
                    <a:pt x="507" y="595"/>
                    <a:pt x="551" y="628"/>
                    <a:pt x="599" y="628"/>
                  </a:cubicBezTo>
                  <a:cubicBezTo>
                    <a:pt x="606" y="628"/>
                    <a:pt x="618" y="624"/>
                    <a:pt x="625" y="624"/>
                  </a:cubicBezTo>
                  <a:cubicBezTo>
                    <a:pt x="681" y="609"/>
                    <a:pt x="717" y="551"/>
                    <a:pt x="703" y="491"/>
                  </a:cubicBezTo>
                  <a:lnTo>
                    <a:pt x="592" y="81"/>
                  </a:lnTo>
                  <a:cubicBezTo>
                    <a:pt x="581" y="48"/>
                    <a:pt x="558" y="22"/>
                    <a:pt x="529" y="7"/>
                  </a:cubicBezTo>
                  <a:cubicBezTo>
                    <a:pt x="516" y="3"/>
                    <a:pt x="503" y="1"/>
                    <a:pt x="490" y="1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3"/>
            <p:cNvSpPr/>
            <p:nvPr/>
          </p:nvSpPr>
          <p:spPr>
            <a:xfrm>
              <a:off x="8427343" y="4749198"/>
              <a:ext cx="177826" cy="138673"/>
            </a:xfrm>
            <a:custGeom>
              <a:avLst/>
              <a:gdLst/>
              <a:ahLst/>
              <a:cxnLst/>
              <a:rect l="l" t="t" r="r" b="b"/>
              <a:pathLst>
                <a:path w="3307" h="2579" extrusionOk="0">
                  <a:moveTo>
                    <a:pt x="3186" y="0"/>
                  </a:moveTo>
                  <a:cubicBezTo>
                    <a:pt x="3167" y="0"/>
                    <a:pt x="3147" y="5"/>
                    <a:pt x="3129" y="16"/>
                  </a:cubicBezTo>
                  <a:lnTo>
                    <a:pt x="2468" y="418"/>
                  </a:lnTo>
                  <a:cubicBezTo>
                    <a:pt x="2417" y="451"/>
                    <a:pt x="2401" y="518"/>
                    <a:pt x="2432" y="566"/>
                  </a:cubicBezTo>
                  <a:cubicBezTo>
                    <a:pt x="2454" y="599"/>
                    <a:pt x="2487" y="618"/>
                    <a:pt x="2524" y="618"/>
                  </a:cubicBezTo>
                  <a:cubicBezTo>
                    <a:pt x="2542" y="618"/>
                    <a:pt x="2560" y="614"/>
                    <a:pt x="2579" y="603"/>
                  </a:cubicBezTo>
                  <a:lnTo>
                    <a:pt x="3240" y="197"/>
                  </a:lnTo>
                  <a:cubicBezTo>
                    <a:pt x="3292" y="167"/>
                    <a:pt x="3307" y="101"/>
                    <a:pt x="3277" y="52"/>
                  </a:cubicBezTo>
                  <a:cubicBezTo>
                    <a:pt x="3258" y="18"/>
                    <a:pt x="3222" y="0"/>
                    <a:pt x="3186" y="0"/>
                  </a:cubicBezTo>
                  <a:close/>
                  <a:moveTo>
                    <a:pt x="1874" y="831"/>
                  </a:moveTo>
                  <a:cubicBezTo>
                    <a:pt x="1849" y="831"/>
                    <a:pt x="1823" y="839"/>
                    <a:pt x="1803" y="858"/>
                  </a:cubicBezTo>
                  <a:lnTo>
                    <a:pt x="1220" y="1368"/>
                  </a:lnTo>
                  <a:cubicBezTo>
                    <a:pt x="1175" y="1409"/>
                    <a:pt x="1172" y="1475"/>
                    <a:pt x="1208" y="1519"/>
                  </a:cubicBezTo>
                  <a:cubicBezTo>
                    <a:pt x="1230" y="1542"/>
                    <a:pt x="1260" y="1556"/>
                    <a:pt x="1290" y="1556"/>
                  </a:cubicBezTo>
                  <a:cubicBezTo>
                    <a:pt x="1315" y="1556"/>
                    <a:pt x="1341" y="1545"/>
                    <a:pt x="1360" y="1530"/>
                  </a:cubicBezTo>
                  <a:lnTo>
                    <a:pt x="1944" y="1017"/>
                  </a:lnTo>
                  <a:cubicBezTo>
                    <a:pt x="1988" y="980"/>
                    <a:pt x="1995" y="909"/>
                    <a:pt x="1955" y="865"/>
                  </a:cubicBezTo>
                  <a:cubicBezTo>
                    <a:pt x="1934" y="843"/>
                    <a:pt x="1904" y="831"/>
                    <a:pt x="1874" y="831"/>
                  </a:cubicBezTo>
                  <a:close/>
                  <a:moveTo>
                    <a:pt x="708" y="1853"/>
                  </a:moveTo>
                  <a:cubicBezTo>
                    <a:pt x="683" y="1853"/>
                    <a:pt x="657" y="1862"/>
                    <a:pt x="636" y="1881"/>
                  </a:cubicBezTo>
                  <a:lnTo>
                    <a:pt x="48" y="2391"/>
                  </a:lnTo>
                  <a:cubicBezTo>
                    <a:pt x="4" y="2432"/>
                    <a:pt x="1" y="2498"/>
                    <a:pt x="41" y="2543"/>
                  </a:cubicBezTo>
                  <a:cubicBezTo>
                    <a:pt x="60" y="2565"/>
                    <a:pt x="89" y="2579"/>
                    <a:pt x="119" y="2579"/>
                  </a:cubicBezTo>
                  <a:cubicBezTo>
                    <a:pt x="144" y="2579"/>
                    <a:pt x="171" y="2568"/>
                    <a:pt x="189" y="2553"/>
                  </a:cubicBezTo>
                  <a:lnTo>
                    <a:pt x="776" y="2040"/>
                  </a:lnTo>
                  <a:cubicBezTo>
                    <a:pt x="821" y="2003"/>
                    <a:pt x="824" y="1933"/>
                    <a:pt x="787" y="1888"/>
                  </a:cubicBezTo>
                  <a:cubicBezTo>
                    <a:pt x="766" y="1865"/>
                    <a:pt x="737" y="1853"/>
                    <a:pt x="708" y="1853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3"/>
            <p:cNvSpPr/>
            <p:nvPr/>
          </p:nvSpPr>
          <p:spPr>
            <a:xfrm>
              <a:off x="8912041" y="4689943"/>
              <a:ext cx="35167" cy="14410"/>
            </a:xfrm>
            <a:custGeom>
              <a:avLst/>
              <a:gdLst/>
              <a:ahLst/>
              <a:cxnLst/>
              <a:rect l="l" t="t" r="r" b="b"/>
              <a:pathLst>
                <a:path w="654" h="268" extrusionOk="0">
                  <a:moveTo>
                    <a:pt x="537" y="1"/>
                  </a:moveTo>
                  <a:cubicBezTo>
                    <a:pt x="533" y="1"/>
                    <a:pt x="529" y="1"/>
                    <a:pt x="524" y="2"/>
                  </a:cubicBezTo>
                  <a:lnTo>
                    <a:pt x="103" y="54"/>
                  </a:lnTo>
                  <a:cubicBezTo>
                    <a:pt x="45" y="61"/>
                    <a:pt x="0" y="117"/>
                    <a:pt x="11" y="175"/>
                  </a:cubicBezTo>
                  <a:cubicBezTo>
                    <a:pt x="15" y="228"/>
                    <a:pt x="62" y="268"/>
                    <a:pt x="115" y="268"/>
                  </a:cubicBezTo>
                  <a:lnTo>
                    <a:pt x="129" y="268"/>
                  </a:lnTo>
                  <a:lnTo>
                    <a:pt x="555" y="213"/>
                  </a:lnTo>
                  <a:cubicBezTo>
                    <a:pt x="609" y="206"/>
                    <a:pt x="654" y="150"/>
                    <a:pt x="647" y="95"/>
                  </a:cubicBezTo>
                  <a:cubicBezTo>
                    <a:pt x="636" y="40"/>
                    <a:pt x="588" y="1"/>
                    <a:pt x="537" y="1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3"/>
            <p:cNvSpPr/>
            <p:nvPr/>
          </p:nvSpPr>
          <p:spPr>
            <a:xfrm>
              <a:off x="8719323" y="4698976"/>
              <a:ext cx="157016" cy="23659"/>
            </a:xfrm>
            <a:custGeom>
              <a:avLst/>
              <a:gdLst/>
              <a:ahLst/>
              <a:cxnLst/>
              <a:rect l="l" t="t" r="r" b="b"/>
              <a:pathLst>
                <a:path w="2920" h="440" extrusionOk="0">
                  <a:moveTo>
                    <a:pt x="2798" y="0"/>
                  </a:moveTo>
                  <a:cubicBezTo>
                    <a:pt x="2795" y="0"/>
                    <a:pt x="2793" y="0"/>
                    <a:pt x="2790" y="0"/>
                  </a:cubicBezTo>
                  <a:lnTo>
                    <a:pt x="1895" y="115"/>
                  </a:lnTo>
                  <a:cubicBezTo>
                    <a:pt x="1837" y="122"/>
                    <a:pt x="1796" y="178"/>
                    <a:pt x="1803" y="233"/>
                  </a:cubicBezTo>
                  <a:cubicBezTo>
                    <a:pt x="1811" y="288"/>
                    <a:pt x="1859" y="329"/>
                    <a:pt x="1911" y="329"/>
                  </a:cubicBezTo>
                  <a:lnTo>
                    <a:pt x="1926" y="329"/>
                  </a:lnTo>
                  <a:lnTo>
                    <a:pt x="2819" y="215"/>
                  </a:lnTo>
                  <a:cubicBezTo>
                    <a:pt x="2879" y="207"/>
                    <a:pt x="2919" y="152"/>
                    <a:pt x="2911" y="92"/>
                  </a:cubicBezTo>
                  <a:cubicBezTo>
                    <a:pt x="2905" y="36"/>
                    <a:pt x="2853" y="0"/>
                    <a:pt x="2798" y="0"/>
                  </a:cubicBezTo>
                  <a:close/>
                  <a:moveTo>
                    <a:pt x="1012" y="174"/>
                  </a:moveTo>
                  <a:cubicBezTo>
                    <a:pt x="1010" y="174"/>
                    <a:pt x="1008" y="174"/>
                    <a:pt x="1005" y="174"/>
                  </a:cubicBezTo>
                  <a:lnTo>
                    <a:pt x="105" y="229"/>
                  </a:lnTo>
                  <a:cubicBezTo>
                    <a:pt x="45" y="233"/>
                    <a:pt x="1" y="281"/>
                    <a:pt x="4" y="340"/>
                  </a:cubicBezTo>
                  <a:cubicBezTo>
                    <a:pt x="8" y="396"/>
                    <a:pt x="56" y="440"/>
                    <a:pt x="112" y="440"/>
                  </a:cubicBezTo>
                  <a:lnTo>
                    <a:pt x="119" y="440"/>
                  </a:lnTo>
                  <a:lnTo>
                    <a:pt x="1017" y="388"/>
                  </a:lnTo>
                  <a:cubicBezTo>
                    <a:pt x="1075" y="384"/>
                    <a:pt x="1120" y="333"/>
                    <a:pt x="1116" y="273"/>
                  </a:cubicBezTo>
                  <a:cubicBezTo>
                    <a:pt x="1113" y="217"/>
                    <a:pt x="1072" y="174"/>
                    <a:pt x="1012" y="174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3"/>
            <p:cNvSpPr/>
            <p:nvPr/>
          </p:nvSpPr>
          <p:spPr>
            <a:xfrm>
              <a:off x="8648022" y="4714086"/>
              <a:ext cx="34791" cy="12905"/>
            </a:xfrm>
            <a:custGeom>
              <a:avLst/>
              <a:gdLst/>
              <a:ahLst/>
              <a:cxnLst/>
              <a:rect l="l" t="t" r="r" b="b"/>
              <a:pathLst>
                <a:path w="647" h="240" extrusionOk="0">
                  <a:moveTo>
                    <a:pt x="529" y="0"/>
                  </a:moveTo>
                  <a:lnTo>
                    <a:pt x="104" y="26"/>
                  </a:lnTo>
                  <a:cubicBezTo>
                    <a:pt x="45" y="30"/>
                    <a:pt x="1" y="81"/>
                    <a:pt x="4" y="140"/>
                  </a:cubicBezTo>
                  <a:cubicBezTo>
                    <a:pt x="8" y="195"/>
                    <a:pt x="56" y="240"/>
                    <a:pt x="111" y="240"/>
                  </a:cubicBezTo>
                  <a:lnTo>
                    <a:pt x="118" y="240"/>
                  </a:lnTo>
                  <a:lnTo>
                    <a:pt x="544" y="214"/>
                  </a:lnTo>
                  <a:cubicBezTo>
                    <a:pt x="603" y="210"/>
                    <a:pt x="647" y="159"/>
                    <a:pt x="643" y="103"/>
                  </a:cubicBezTo>
                  <a:cubicBezTo>
                    <a:pt x="640" y="45"/>
                    <a:pt x="595" y="0"/>
                    <a:pt x="529" y="0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3"/>
            <p:cNvSpPr/>
            <p:nvPr/>
          </p:nvSpPr>
          <p:spPr>
            <a:xfrm>
              <a:off x="8773785" y="4839377"/>
              <a:ext cx="43115" cy="43115"/>
            </a:xfrm>
            <a:custGeom>
              <a:avLst/>
              <a:gdLst/>
              <a:ahLst/>
              <a:cxnLst/>
              <a:rect l="l" t="t" r="r" b="b"/>
              <a:pathLst>
                <a:path w="887" h="887" extrusionOk="0">
                  <a:moveTo>
                    <a:pt x="443" y="1"/>
                  </a:moveTo>
                  <a:cubicBezTo>
                    <a:pt x="199" y="1"/>
                    <a:pt x="1" y="199"/>
                    <a:pt x="1" y="443"/>
                  </a:cubicBezTo>
                  <a:cubicBezTo>
                    <a:pt x="1" y="687"/>
                    <a:pt x="199" y="887"/>
                    <a:pt x="443" y="887"/>
                  </a:cubicBezTo>
                  <a:cubicBezTo>
                    <a:pt x="687" y="887"/>
                    <a:pt x="887" y="687"/>
                    <a:pt x="887" y="443"/>
                  </a:cubicBezTo>
                  <a:cubicBezTo>
                    <a:pt x="887" y="199"/>
                    <a:pt x="687" y="1"/>
                    <a:pt x="443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75" name="Google Shape;1175;p33"/>
          <p:cNvSpPr/>
          <p:nvPr/>
        </p:nvSpPr>
        <p:spPr>
          <a:xfrm>
            <a:off x="11864753" y="6621251"/>
            <a:ext cx="57292" cy="57292"/>
          </a:xfrm>
          <a:custGeom>
            <a:avLst/>
            <a:gdLst/>
            <a:ahLst/>
            <a:cxnLst/>
            <a:rect l="l" t="t" r="r" b="b"/>
            <a:pathLst>
              <a:path w="884" h="884" extrusionOk="0">
                <a:moveTo>
                  <a:pt x="443" y="0"/>
                </a:moveTo>
                <a:cubicBezTo>
                  <a:pt x="199" y="0"/>
                  <a:pt x="0" y="200"/>
                  <a:pt x="0" y="444"/>
                </a:cubicBezTo>
                <a:cubicBezTo>
                  <a:pt x="0" y="688"/>
                  <a:pt x="199" y="883"/>
                  <a:pt x="443" y="883"/>
                </a:cubicBezTo>
                <a:cubicBezTo>
                  <a:pt x="687" y="883"/>
                  <a:pt x="883" y="688"/>
                  <a:pt x="883" y="444"/>
                </a:cubicBezTo>
                <a:cubicBezTo>
                  <a:pt x="883" y="200"/>
                  <a:pt x="687" y="0"/>
                  <a:pt x="443" y="0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76" name="Google Shape;1176;p33"/>
          <p:cNvSpPr/>
          <p:nvPr/>
        </p:nvSpPr>
        <p:spPr>
          <a:xfrm>
            <a:off x="11337769" y="6602885"/>
            <a:ext cx="57292" cy="57292"/>
          </a:xfrm>
          <a:custGeom>
            <a:avLst/>
            <a:gdLst/>
            <a:ahLst/>
            <a:cxnLst/>
            <a:rect l="l" t="t" r="r" b="b"/>
            <a:pathLst>
              <a:path w="884" h="884" extrusionOk="0">
                <a:moveTo>
                  <a:pt x="443" y="0"/>
                </a:moveTo>
                <a:cubicBezTo>
                  <a:pt x="199" y="0"/>
                  <a:pt x="0" y="200"/>
                  <a:pt x="0" y="444"/>
                </a:cubicBezTo>
                <a:cubicBezTo>
                  <a:pt x="0" y="688"/>
                  <a:pt x="199" y="883"/>
                  <a:pt x="443" y="883"/>
                </a:cubicBezTo>
                <a:cubicBezTo>
                  <a:pt x="687" y="883"/>
                  <a:pt x="883" y="688"/>
                  <a:pt x="883" y="444"/>
                </a:cubicBezTo>
                <a:cubicBezTo>
                  <a:pt x="883" y="200"/>
                  <a:pt x="687" y="0"/>
                  <a:pt x="443" y="0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53CDD-3FA5-DD39-12F8-0B2E80B70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505C3457-5BA1-E7FA-6E24-6A675F967719}"/>
              </a:ext>
            </a:extLst>
          </p:cNvPr>
          <p:cNvSpPr/>
          <p:nvPr/>
        </p:nvSpPr>
        <p:spPr>
          <a:xfrm>
            <a:off x="674286" y="1298871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1400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5D03A126-ACAE-9297-01F3-A6D4EB63E687}"/>
              </a:ext>
            </a:extLst>
          </p:cNvPr>
          <p:cNvSpPr/>
          <p:nvPr/>
        </p:nvSpPr>
        <p:spPr>
          <a:xfrm>
            <a:off x="674285" y="1230631"/>
            <a:ext cx="2131515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39BA833-6914-F11E-85AA-4F6B279607DA}"/>
              </a:ext>
            </a:extLst>
          </p:cNvPr>
          <p:cNvSpPr/>
          <p:nvPr/>
        </p:nvSpPr>
        <p:spPr>
          <a:xfrm>
            <a:off x="674285" y="2383728"/>
            <a:ext cx="2158811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Pre-assessment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C8D73EA4-B90A-C9FE-2580-39CF8CFE1B77}"/>
              </a:ext>
            </a:extLst>
          </p:cNvPr>
          <p:cNvSpPr/>
          <p:nvPr/>
        </p:nvSpPr>
        <p:spPr>
          <a:xfrm>
            <a:off x="674285" y="2908765"/>
            <a:ext cx="2158811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CF83D40F-EE41-4349-7A9F-C9C262A91843}"/>
              </a:ext>
            </a:extLst>
          </p:cNvPr>
          <p:cNvSpPr/>
          <p:nvPr/>
        </p:nvSpPr>
        <p:spPr>
          <a:xfrm>
            <a:off x="674285" y="3950815"/>
            <a:ext cx="2158811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5CB8C887-5DB0-B47E-6DF3-E66BA37AAE91}"/>
              </a:ext>
            </a:extLst>
          </p:cNvPr>
          <p:cNvSpPr/>
          <p:nvPr/>
        </p:nvSpPr>
        <p:spPr>
          <a:xfrm>
            <a:off x="674285" y="3415547"/>
            <a:ext cx="2158811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4591B0F9-5CB5-FA55-07BB-AC3D66784E11}"/>
              </a:ext>
            </a:extLst>
          </p:cNvPr>
          <p:cNvSpPr/>
          <p:nvPr/>
        </p:nvSpPr>
        <p:spPr>
          <a:xfrm>
            <a:off x="2341910" y="696977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 English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B862E732-A694-255F-59AB-41C41F2550CC}"/>
              </a:ext>
            </a:extLst>
          </p:cNvPr>
          <p:cNvSpPr/>
          <p:nvPr/>
        </p:nvSpPr>
        <p:spPr>
          <a:xfrm>
            <a:off x="674285" y="4463451"/>
            <a:ext cx="2145163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755C47CA-9C9D-890D-56C9-325BACBFCD23}"/>
              </a:ext>
            </a:extLst>
          </p:cNvPr>
          <p:cNvSpPr/>
          <p:nvPr/>
        </p:nvSpPr>
        <p:spPr>
          <a:xfrm>
            <a:off x="674285" y="1801700"/>
            <a:ext cx="2158811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Warm-Up</a:t>
            </a:r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73F8DEA0-BA26-29BB-66E5-6887EC383C04}"/>
              </a:ext>
            </a:extLst>
          </p:cNvPr>
          <p:cNvSpPr txBox="1">
            <a:spLocks/>
          </p:cNvSpPr>
          <p:nvPr/>
        </p:nvSpPr>
        <p:spPr>
          <a:xfrm>
            <a:off x="468881" y="45389"/>
            <a:ext cx="11589644" cy="4762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Islamic Educational College 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Date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:</a:t>
            </a: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84F358CA-B7D7-95F1-6B4A-7541FA49A318}"/>
              </a:ext>
            </a:extLst>
          </p:cNvPr>
          <p:cNvSpPr/>
          <p:nvPr/>
        </p:nvSpPr>
        <p:spPr>
          <a:xfrm>
            <a:off x="4826305" y="695768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Grade: 4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6D3E7FC5-B8A0-0962-851F-85F6217230D1}"/>
              </a:ext>
            </a:extLst>
          </p:cNvPr>
          <p:cNvSpPr/>
          <p:nvPr/>
        </p:nvSpPr>
        <p:spPr>
          <a:xfrm>
            <a:off x="6792127" y="684525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5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06F50292-63DF-E13A-137D-5F3756BAF83D}"/>
              </a:ext>
            </a:extLst>
          </p:cNvPr>
          <p:cNvSpPr/>
          <p:nvPr/>
        </p:nvSpPr>
        <p:spPr>
          <a:xfrm>
            <a:off x="8720952" y="675982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Grammar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401C54C-D24D-F9A9-530A-3273BDCF206D}"/>
              </a:ext>
            </a:extLst>
          </p:cNvPr>
          <p:cNvSpPr/>
          <p:nvPr/>
        </p:nvSpPr>
        <p:spPr>
          <a:xfrm>
            <a:off x="2833097" y="1120985"/>
            <a:ext cx="8942681" cy="5578487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059990B-EA35-CFFA-3CBD-27D5E455FF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4" y="540502"/>
            <a:ext cx="650167" cy="644039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D7BD4176-A7AF-B376-A144-BE08A7D7C0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9BE8A1AD-6D33-FBFC-CC0B-BD207E060749}"/>
              </a:ext>
            </a:extLst>
          </p:cNvPr>
          <p:cNvSpPr/>
          <p:nvPr/>
        </p:nvSpPr>
        <p:spPr>
          <a:xfrm>
            <a:off x="674285" y="4916096"/>
            <a:ext cx="2145163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Linking to life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0FC07AB2-2326-C6ED-CCBE-0EA43A829904}"/>
              </a:ext>
            </a:extLst>
          </p:cNvPr>
          <p:cNvSpPr/>
          <p:nvPr/>
        </p:nvSpPr>
        <p:spPr>
          <a:xfrm>
            <a:off x="674285" y="5433728"/>
            <a:ext cx="2227051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03CAF02A-A4A6-B672-9C05-53BC7815AE44}"/>
              </a:ext>
            </a:extLst>
          </p:cNvPr>
          <p:cNvSpPr/>
          <p:nvPr/>
        </p:nvSpPr>
        <p:spPr>
          <a:xfrm>
            <a:off x="667461" y="6266031"/>
            <a:ext cx="2158811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Closure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10500227" y="1120985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4" name="Arrow: Right 3">
            <a:extLst>
              <a:ext uri="{FF2B5EF4-FFF2-40B4-BE49-F238E27FC236}">
                <a16:creationId xmlns:a16="http://schemas.microsoft.com/office/drawing/2014/main" id="{74133EB0-151B-B57B-F871-5A8365FC854D}"/>
              </a:ext>
            </a:extLst>
          </p:cNvPr>
          <p:cNvSpPr/>
          <p:nvPr/>
        </p:nvSpPr>
        <p:spPr>
          <a:xfrm>
            <a:off x="2485158" y="1942568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" name="Rounded Rectangle 42">
            <a:extLst>
              <a:ext uri="{FF2B5EF4-FFF2-40B4-BE49-F238E27FC236}">
                <a16:creationId xmlns:a16="http://schemas.microsoft.com/office/drawing/2014/main" id="{AF6E435B-ED0F-003B-7828-D7AE05F94B71}"/>
              </a:ext>
            </a:extLst>
          </p:cNvPr>
          <p:cNvSpPr/>
          <p:nvPr/>
        </p:nvSpPr>
        <p:spPr>
          <a:xfrm>
            <a:off x="660085" y="5808935"/>
            <a:ext cx="2227051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Summative 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16938" y="3244336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ar-JO" sz="1400" dirty="0"/>
          </a:p>
        </p:txBody>
      </p:sp>
      <p:sp>
        <p:nvSpPr>
          <p:cNvPr id="45" name="Rounded Rectangle 6">
            <a:extLst>
              <a:ext uri="{FF2B5EF4-FFF2-40B4-BE49-F238E27FC236}">
                <a16:creationId xmlns:a16="http://schemas.microsoft.com/office/drawing/2014/main" id="{5F9B8E1B-3926-4884-9018-174FCF49435D}"/>
              </a:ext>
            </a:extLst>
          </p:cNvPr>
          <p:cNvSpPr txBox="1">
            <a:spLocks/>
          </p:cNvSpPr>
          <p:nvPr/>
        </p:nvSpPr>
        <p:spPr>
          <a:xfrm>
            <a:off x="2918360" y="1404836"/>
            <a:ext cx="7113181" cy="35112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28600" marR="0" lvl="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14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685800" marR="0" lvl="1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14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1143000" marR="0" lvl="2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14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600200" marR="0" lvl="3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14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2057400" marR="0" lvl="4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14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514600" marR="0" lvl="5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14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971800" marR="0" lvl="6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14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429000" marR="0" lvl="7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14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886200" marR="0" lvl="8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14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n-US" sz="3200" dirty="0">
                <a:latin typeface="Comic Sans MS" panose="030F0702030302020204" pitchFamily="66" charset="0"/>
              </a:rPr>
              <a:t>- Hurricane is a strong storm with a heavy wind and rain.</a:t>
            </a:r>
          </a:p>
          <a:p>
            <a:pPr marL="0" indent="0">
              <a:buNone/>
            </a:pPr>
            <a:r>
              <a:rPr lang="en-US" sz="3200" dirty="0">
                <a:latin typeface="Comic Sans MS" panose="030F0702030302020204" pitchFamily="66" charset="0"/>
              </a:rPr>
              <a:t>- “Hurricane is a verb. </a:t>
            </a:r>
          </a:p>
        </p:txBody>
      </p:sp>
      <p:pic>
        <p:nvPicPr>
          <p:cNvPr id="46" name="Picture 2" descr="FJHS MATH-7: Reasonable Solutions">
            <a:extLst>
              <a:ext uri="{FF2B5EF4-FFF2-40B4-BE49-F238E27FC236}">
                <a16:creationId xmlns:a16="http://schemas.microsoft.com/office/drawing/2014/main" id="{39911D25-0340-45D7-BBF0-60755BCD5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344" y="3950815"/>
            <a:ext cx="3304520" cy="267786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/>
          <p:cNvSpPr txBox="1"/>
          <p:nvPr/>
        </p:nvSpPr>
        <p:spPr>
          <a:xfrm>
            <a:off x="3902301" y="5398381"/>
            <a:ext cx="2176529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1">
            <a:spAutoFit/>
          </a:bodyPr>
          <a:lstStyle/>
          <a:p>
            <a:r>
              <a:rPr lang="en-US" sz="3200" b="1" dirty="0"/>
              <a:t>True/ False</a:t>
            </a:r>
            <a:endParaRPr lang="ar-JO" sz="3200" b="1" dirty="0"/>
          </a:p>
        </p:txBody>
      </p:sp>
    </p:spTree>
    <p:extLst>
      <p:ext uri="{BB962C8B-B14F-4D97-AF65-F5344CB8AC3E}">
        <p14:creationId xmlns:p14="http://schemas.microsoft.com/office/powerpoint/2010/main" val="632142278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832D7-77F9-4DC3-8F51-0F8900DB5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311" y="1767410"/>
            <a:ext cx="10272000" cy="3538367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PRE- Assessment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the genre of the text?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1-Fable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 short story</a:t>
            </a:r>
          </a:p>
        </p:txBody>
      </p:sp>
    </p:spTree>
    <p:extLst>
      <p:ext uri="{BB962C8B-B14F-4D97-AF65-F5344CB8AC3E}">
        <p14:creationId xmlns:p14="http://schemas.microsoft.com/office/powerpoint/2010/main" val="13825976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832D7-77F9-4DC3-8F51-0F8900DB5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4800" y="604654"/>
            <a:ext cx="10272000" cy="482530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Pre- assessment/ Feedback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the genre of the text?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1-Fable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2- short story</a:t>
            </a:r>
          </a:p>
        </p:txBody>
      </p:sp>
    </p:spTree>
    <p:extLst>
      <p:ext uri="{BB962C8B-B14F-4D97-AF65-F5344CB8AC3E}">
        <p14:creationId xmlns:p14="http://schemas.microsoft.com/office/powerpoint/2010/main" val="3300055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399107" y="739569"/>
            <a:ext cx="9693541" cy="3956777"/>
          </a:xfrm>
        </p:spPr>
        <p:txBody>
          <a:bodyPr/>
          <a:lstStyle/>
          <a:p>
            <a:pPr algn="ctr"/>
            <a:endParaRPr lang="en-US" sz="6400" dirty="0"/>
          </a:p>
          <a:p>
            <a:pPr algn="ctr"/>
            <a:endParaRPr lang="en-US" sz="6400" dirty="0"/>
          </a:p>
          <a:p>
            <a:pPr algn="ctr"/>
            <a:endParaRPr lang="en-US" sz="6400" dirty="0"/>
          </a:p>
          <a:p>
            <a:pPr algn="ctr"/>
            <a:r>
              <a:rPr lang="en-US" sz="6400" dirty="0"/>
              <a:t>Silent Acting Challenge</a:t>
            </a:r>
          </a:p>
          <a:p>
            <a:pPr algn="ctr"/>
            <a:r>
              <a:rPr lang="en-US" sz="6400" dirty="0">
                <a:solidFill>
                  <a:schemeClr val="tx1">
                    <a:lumMod val="95000"/>
                  </a:schemeClr>
                </a:solidFill>
                <a:latin typeface="Comic Sans MS" panose="030F0702030302020204" pitchFamily="66" charset="0"/>
              </a:rPr>
              <a:t>2 minutes</a:t>
            </a:r>
            <a:endParaRPr lang="ar-JO" sz="6400" dirty="0">
              <a:solidFill>
                <a:schemeClr val="tx1">
                  <a:lumMod val="95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endParaRPr lang="en-US" sz="6400" dirty="0"/>
          </a:p>
        </p:txBody>
      </p:sp>
      <p:sp>
        <p:nvSpPr>
          <p:cNvPr id="6" name="Rectangle 5"/>
          <p:cNvSpPr/>
          <p:nvPr/>
        </p:nvSpPr>
        <p:spPr>
          <a:xfrm>
            <a:off x="6633768" y="129967"/>
            <a:ext cx="40640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Warm up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1282" y="2717957"/>
            <a:ext cx="4109663" cy="369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034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003EE-3541-10BA-C621-6BE740AD87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5253E8FB-7A13-1798-DB24-DDEFA4B56B6A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2D3B6249-F850-A914-3A32-661C0F93CEDD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7C97F9A4-6D80-7A1C-1032-A346CB9A2F4F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Pre-assessment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8687CB29-0988-19FB-5462-1315837F202D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D35B8446-862A-4DDA-B6BA-76839609C389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99B78EFF-AD67-3E7A-ACC2-02FA6CC22AAA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41BCCF0B-5B6F-FA80-6A06-2B4D32D91823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 English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FEC1E197-B2D1-A384-6AAC-CF9F8BD94A8E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67E57FD6-0223-4A89-1175-4C8E1ECBD915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Warm-Up</a:t>
            </a:r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B0AA0305-97A9-E6FE-F663-DC88C6926565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Islamic Educational College 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Date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: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20/11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1135C64D-51BB-E0BC-16EE-D3F515052C4B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Grade: 4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54E2F9A0-33B2-2755-FFBC-FBEA27654E5E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2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8E8EBBE5-9717-D910-3B07-A29482F76308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Reading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AFA5DF4-C7D9-5371-6A01-3CCE6C41BF6B}"/>
              </a:ext>
            </a:extLst>
          </p:cNvPr>
          <p:cNvSpPr/>
          <p:nvPr/>
        </p:nvSpPr>
        <p:spPr>
          <a:xfrm>
            <a:off x="2833095" y="1120984"/>
            <a:ext cx="9225429" cy="567132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56D3D14-B99E-2748-31E4-420B219BB2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1D1A88C4-D913-C1C7-5E10-601E78EB65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670394F4-32BA-350F-E55A-480314102A93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Linking to life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EE5FA453-4CE8-D3D9-7D01-CC0653B7EF50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833DC831-CB40-17CD-835E-F71151871D31}"/>
              </a:ext>
            </a:extLst>
          </p:cNvPr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Closure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10568036" y="1072381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05:00 minutes</a:t>
              </a:r>
            </a:p>
          </p:txBody>
        </p:sp>
      </p:grpSp>
      <p:pic>
        <p:nvPicPr>
          <p:cNvPr id="9" name="Picture 3">
            <a:extLst>
              <a:ext uri="{FF2B5EF4-FFF2-40B4-BE49-F238E27FC236}">
                <a16:creationId xmlns:a16="http://schemas.microsoft.com/office/drawing/2014/main" id="{2FC3215C-D3B7-6906-CC1F-48C6B2166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1843" y="6284394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D67B4701-3253-79C5-67B4-13A1A39172A1}"/>
              </a:ext>
            </a:extLst>
          </p:cNvPr>
          <p:cNvSpPr/>
          <p:nvPr/>
        </p:nvSpPr>
        <p:spPr>
          <a:xfrm>
            <a:off x="2744854" y="3129075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C78C63-070F-003C-4BCF-F2F3160AC3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631" y="3461116"/>
            <a:ext cx="5381203" cy="327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B0730F-5895-F91B-3141-F18BC1D505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130" y="1818284"/>
            <a:ext cx="3748690" cy="44661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652C67-05F0-F45C-4164-50BFDB83EF85}"/>
              </a:ext>
            </a:extLst>
          </p:cNvPr>
          <p:cNvSpPr txBox="1"/>
          <p:nvPr/>
        </p:nvSpPr>
        <p:spPr>
          <a:xfrm>
            <a:off x="2819446" y="1129022"/>
            <a:ext cx="5079413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Hurricane (noun):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27C5C4-D074-C665-65B7-450963FC2CB1}"/>
              </a:ext>
            </a:extLst>
          </p:cNvPr>
          <p:cNvSpPr txBox="1"/>
          <p:nvPr/>
        </p:nvSpPr>
        <p:spPr>
          <a:xfrm>
            <a:off x="2819446" y="1912200"/>
            <a:ext cx="5490388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 storm with heavy wind and rain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DD3F0832-625C-1C98-FD76-728232679E69}"/>
              </a:ext>
            </a:extLst>
          </p:cNvPr>
          <p:cNvSpPr/>
          <p:nvPr/>
        </p:nvSpPr>
        <p:spPr>
          <a:xfrm>
            <a:off x="8337130" y="1818282"/>
            <a:ext cx="3748690" cy="4490813"/>
          </a:xfrm>
          <a:prstGeom prst="rect">
            <a:avLst/>
          </a:prstGeom>
          <a:solidFill>
            <a:srgbClr val="85BD3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13" name="2">
            <a:extLst>
              <a:ext uri="{FF2B5EF4-FFF2-40B4-BE49-F238E27FC236}">
                <a16:creationId xmlns:a16="http://schemas.microsoft.com/office/drawing/2014/main" id="{A8A7498B-6183-0AE2-95CD-025702747AEB}"/>
              </a:ext>
            </a:extLst>
          </p:cNvPr>
          <p:cNvSpPr/>
          <p:nvPr/>
        </p:nvSpPr>
        <p:spPr>
          <a:xfrm>
            <a:off x="2887687" y="3461116"/>
            <a:ext cx="5422147" cy="3296092"/>
          </a:xfrm>
          <a:prstGeom prst="rect">
            <a:avLst/>
          </a:prstGeom>
          <a:solidFill>
            <a:srgbClr val="CC4794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5586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A89537-37B5-853C-1B46-936E4B0D2A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4CF9CCE-1E0A-356E-EF4F-DC91920D6279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5B7AAA4B-5811-8AAA-0594-AE3575B00110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Outcomes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95D4727A-109E-EA3E-6195-1C3EF3326525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Pre-assessment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ACA46DCC-754C-6A93-7DC6-326618378A4A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Presentation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018F5565-DB1A-5E36-5EEF-B5B591016F33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Feedback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BF1DBA5C-6AA2-3F5C-BC85-C571C527F948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Formative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A9AEF583-F703-5183-7A6C-D3FFA6993D6B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Subject: English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94CA9158-4F88-7D1B-2B7D-534E210F4918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Differentiation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7371C7DC-225A-6187-21EA-89BE3A8D893F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Warm-Up</a:t>
            </a: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0F3E39F9-5496-3A09-A27D-EA139E67D213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Islamic Educational College 				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Date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: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20/11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A208B0B6-FD6A-089E-C6E3-9F78F3951E38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Grade: 4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22255E8C-4842-3C6F-9426-1C891EFD615D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Unit: 2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5E87B876-B08C-8905-3CF8-82A9412A99BC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Lesson: Reading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7FB6F35-0C80-13D3-40A7-63DC1BB73685}"/>
              </a:ext>
            </a:extLst>
          </p:cNvPr>
          <p:cNvSpPr/>
          <p:nvPr/>
        </p:nvSpPr>
        <p:spPr>
          <a:xfrm>
            <a:off x="2833095" y="1120984"/>
            <a:ext cx="9225429" cy="567132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8B482E41-D624-7E4B-7314-0CB8E72F00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B95AC0DE-633D-C3FE-DB78-B57FA4B458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B53C27C4-2CB5-4345-0F51-DF1E1C5CFBD0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Linking to life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DFD9B57A-1A82-ECAF-B781-DBC1A1FA6EFE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Critical Thinking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A1CD0ABB-3A48-ED86-D73E-0036C15E853B}"/>
              </a:ext>
            </a:extLst>
          </p:cNvPr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Closure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F8BAD52A-202C-18C9-E5A3-3D90FD83A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1843" y="6284394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Daffodils Breeze GIF - клавиатура Tenor GIF - привнесите индивидуальность в  ваши разговоры | Скажи больше с Тенором | Flowers gif, Spring nature,  Nature gif">
            <a:extLst>
              <a:ext uri="{FF2B5EF4-FFF2-40B4-BE49-F238E27FC236}">
                <a16:creationId xmlns:a16="http://schemas.microsoft.com/office/drawing/2014/main" id="{03471D9B-1F01-6212-D31D-6BE2262D13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698" y="1868423"/>
            <a:ext cx="4899826" cy="264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FE948F-A4FF-CEAD-9D27-61BBD99DB8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501" y="4159338"/>
            <a:ext cx="4102158" cy="26622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021992-A12D-D7CE-BC7E-76F9B8D9FD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501" y="1137742"/>
            <a:ext cx="4102158" cy="284246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F01E989-1250-EF9A-7411-7069D3C8F3C6}"/>
              </a:ext>
            </a:extLst>
          </p:cNvPr>
          <p:cNvSpPr txBox="1"/>
          <p:nvPr/>
        </p:nvSpPr>
        <p:spPr>
          <a:xfrm>
            <a:off x="7445809" y="4555918"/>
            <a:ext cx="4174618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Breeze (noun):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1B7B52-A7EC-01B2-61A0-1E59F97D241D}"/>
              </a:ext>
            </a:extLst>
          </p:cNvPr>
          <p:cNvSpPr txBox="1"/>
          <p:nvPr/>
        </p:nvSpPr>
        <p:spPr>
          <a:xfrm>
            <a:off x="7258699" y="5440369"/>
            <a:ext cx="4699823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soft / light wind</a:t>
            </a:r>
          </a:p>
        </p:txBody>
      </p:sp>
      <p:sp>
        <p:nvSpPr>
          <p:cNvPr id="15" name="1">
            <a:extLst>
              <a:ext uri="{FF2B5EF4-FFF2-40B4-BE49-F238E27FC236}">
                <a16:creationId xmlns:a16="http://schemas.microsoft.com/office/drawing/2014/main" id="{5AEF65E4-11D0-1739-1BDD-37A1558F1850}"/>
              </a:ext>
            </a:extLst>
          </p:cNvPr>
          <p:cNvSpPr/>
          <p:nvPr/>
        </p:nvSpPr>
        <p:spPr>
          <a:xfrm>
            <a:off x="2860391" y="1115469"/>
            <a:ext cx="4102158" cy="2952858"/>
          </a:xfrm>
          <a:prstGeom prst="rect">
            <a:avLst/>
          </a:prstGeom>
          <a:solidFill>
            <a:srgbClr val="643C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5EDAC534-0912-8351-50FB-F2DC850EC3A1}"/>
              </a:ext>
            </a:extLst>
          </p:cNvPr>
          <p:cNvSpPr/>
          <p:nvPr/>
        </p:nvSpPr>
        <p:spPr>
          <a:xfrm>
            <a:off x="7170808" y="1849580"/>
            <a:ext cx="4887716" cy="2706337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17" name="3">
            <a:extLst>
              <a:ext uri="{FF2B5EF4-FFF2-40B4-BE49-F238E27FC236}">
                <a16:creationId xmlns:a16="http://schemas.microsoft.com/office/drawing/2014/main" id="{5106EB62-47CC-72D8-60A5-8C0E10AB9380}"/>
              </a:ext>
            </a:extLst>
          </p:cNvPr>
          <p:cNvSpPr/>
          <p:nvPr/>
        </p:nvSpPr>
        <p:spPr>
          <a:xfrm>
            <a:off x="2872501" y="4174786"/>
            <a:ext cx="4090048" cy="2617518"/>
          </a:xfrm>
          <a:prstGeom prst="rect">
            <a:avLst/>
          </a:prstGeom>
          <a:solidFill>
            <a:srgbClr val="85BD3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7A57F4E9-D48F-4D86-4DBB-FF4E2F850B0C}"/>
              </a:ext>
            </a:extLst>
          </p:cNvPr>
          <p:cNvSpPr/>
          <p:nvPr/>
        </p:nvSpPr>
        <p:spPr>
          <a:xfrm>
            <a:off x="2744854" y="3129075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3224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ill Summer Beach Minitheme for Marketing by Slidesgo">
  <a:themeElements>
    <a:clrScheme name="Simple Light">
      <a:dk1>
        <a:srgbClr val="003857"/>
      </a:dk1>
      <a:lt1>
        <a:srgbClr val="FAD9B2"/>
      </a:lt1>
      <a:dk2>
        <a:srgbClr val="FFFFFF"/>
      </a:dk2>
      <a:lt2>
        <a:srgbClr val="82C4B9"/>
      </a:lt2>
      <a:accent1>
        <a:srgbClr val="269CA6"/>
      </a:accent1>
      <a:accent2>
        <a:srgbClr val="FF4E01"/>
      </a:accent2>
      <a:accent3>
        <a:srgbClr val="F23100"/>
      </a:accent3>
      <a:accent4>
        <a:srgbClr val="FFB83D"/>
      </a:accent4>
      <a:accent5>
        <a:srgbClr val="FFFFFF"/>
      </a:accent5>
      <a:accent6>
        <a:srgbClr val="FFFFFF"/>
      </a:accent6>
      <a:hlink>
        <a:srgbClr val="00385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207e54d-7efe-4f98-ba56-d5beaf26c937" xsi:nil="true"/>
    <lcf76f155ced4ddcb4097134ff3c332f xmlns="34fb08e6-86a7-4cc7-8f50-6bbaee76887e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7670742F0092499A9E17AA2963EC41" ma:contentTypeVersion="12" ma:contentTypeDescription="Create a new document." ma:contentTypeScope="" ma:versionID="518723457bf739327aa95efdf3e87ef8">
  <xsd:schema xmlns:xsd="http://www.w3.org/2001/XMLSchema" xmlns:xs="http://www.w3.org/2001/XMLSchema" xmlns:p="http://schemas.microsoft.com/office/2006/metadata/properties" xmlns:ns2="34fb08e6-86a7-4cc7-8f50-6bbaee76887e" xmlns:ns3="a207e54d-7efe-4f98-ba56-d5beaf26c937" targetNamespace="http://schemas.microsoft.com/office/2006/metadata/properties" ma:root="true" ma:fieldsID="aa734d179adfaf95d656a0e99b573221" ns2:_="" ns3:_="">
    <xsd:import namespace="34fb08e6-86a7-4cc7-8f50-6bbaee76887e"/>
    <xsd:import namespace="a207e54d-7efe-4f98-ba56-d5beaf26c937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fb08e6-86a7-4cc7-8f50-6bbaee76887e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3d429481-e3d0-471e-bc25-7565d51e70f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07e54d-7efe-4f98-ba56-d5beaf26c937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ee624b41-1076-4e8f-a78e-90a0be2bd394}" ma:internalName="TaxCatchAll" ma:showField="CatchAllData" ma:web="a207e54d-7efe-4f98-ba56-d5beaf26c93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C93CC01-2958-4DF5-870E-9F75EFE031B0}">
  <ds:schemaRefs>
    <ds:schemaRef ds:uri="http://www.w3.org/XML/1998/namespace"/>
    <ds:schemaRef ds:uri="34fb08e6-86a7-4cc7-8f50-6bbaee76887e"/>
    <ds:schemaRef ds:uri="http://purl.org/dc/elements/1.1/"/>
    <ds:schemaRef ds:uri="http://purl.org/dc/terms/"/>
    <ds:schemaRef ds:uri="a207e54d-7efe-4f98-ba56-d5beaf26c937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A854DF3-8200-4DD6-97A1-51321C2FAA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fb08e6-86a7-4cc7-8f50-6bbaee76887e"/>
    <ds:schemaRef ds:uri="a207e54d-7efe-4f98-ba56-d5beaf26c9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A92D92B-C0F2-4121-8D2C-356985E0A9B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6902</TotalTime>
  <Words>1520</Words>
  <Application>Microsoft Office PowerPoint</Application>
  <PresentationFormat>Widescreen</PresentationFormat>
  <Paragraphs>477</Paragraphs>
  <Slides>39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39</vt:i4>
      </vt:variant>
    </vt:vector>
  </HeadingPairs>
  <TitlesOfParts>
    <vt:vector size="57" baseType="lpstr">
      <vt:lpstr>Adobe Arabic</vt:lpstr>
      <vt:lpstr>AGA Aladdin Regular</vt:lpstr>
      <vt:lpstr>AGA Battouta Regular</vt:lpstr>
      <vt:lpstr>Arial</vt:lpstr>
      <vt:lpstr>Bahianita</vt:lpstr>
      <vt:lpstr>Berlin Sans FB Demi</vt:lpstr>
      <vt:lpstr>Calibri</vt:lpstr>
      <vt:lpstr>Calibri Light</vt:lpstr>
      <vt:lpstr>Comic Sans MS</vt:lpstr>
      <vt:lpstr>Didact Gothic</vt:lpstr>
      <vt:lpstr>HelveticaNeueLT Arabic 45 Light</vt:lpstr>
      <vt:lpstr>HelveticaNeueLT Arabic 55 Roman</vt:lpstr>
      <vt:lpstr>Times New Roman</vt:lpstr>
      <vt:lpstr>Twinkl</vt:lpstr>
      <vt:lpstr>Wingdings</vt:lpstr>
      <vt:lpstr>Office Theme</vt:lpstr>
      <vt:lpstr>1_Office Theme</vt:lpstr>
      <vt:lpstr>Chill Summer Beach Minitheme for Marketing by Slidesgo</vt:lpstr>
      <vt:lpstr>Thursday</vt:lpstr>
      <vt:lpstr>PowerPoint Presentation</vt:lpstr>
      <vt:lpstr>PowerPoint Presentation</vt:lpstr>
      <vt:lpstr>PowerPoint Presentation</vt:lpstr>
      <vt:lpstr>PRE- Assessment What is the genre of the text? 1-Fable 2- short story</vt:lpstr>
      <vt:lpstr>Pre- assessment/ Feedback What is the genre of the text? 1-Fable 2- short story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Sunday</vt:lpstr>
      <vt:lpstr>PowerPoint Presentation</vt:lpstr>
      <vt:lpstr>PRE- Assessment What is the genre of the text? 1-Fable 2- short story</vt:lpstr>
      <vt:lpstr>Pre- assessment/ Feedback What is the genre of the text? 1-Fable 2- short story</vt:lpstr>
      <vt:lpstr>PowerPoint Presentation</vt:lpstr>
      <vt:lpstr>PowerPoint Presentation</vt:lpstr>
      <vt:lpstr>PowerPoint Presentation</vt:lpstr>
      <vt:lpstr>Real life application/Buzz in What activities can you do at the shore? </vt:lpstr>
      <vt:lpstr>Nailed wood:</vt:lpstr>
      <vt:lpstr>A bolt:</vt:lpstr>
      <vt:lpstr>Ruined:</vt:lpstr>
      <vt:lpstr>PowerPoint Presentation</vt:lpstr>
      <vt:lpstr>PowerPoint Presentation</vt:lpstr>
      <vt:lpstr>FORMATIVE Assessment\ IRS The family should leave the beach because 1.a friend 2.a hurricane</vt:lpstr>
      <vt:lpstr>PowerPoint Presentation</vt:lpstr>
      <vt:lpstr>PowerPoint Presentation</vt:lpstr>
      <vt:lpstr>PowerPoint Presentation</vt:lpstr>
      <vt:lpstr>PowerPoint Presentation</vt:lpstr>
      <vt:lpstr>The 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Ghassan Hazza</dc:creator>
  <cp:lastModifiedBy>Mix Class</cp:lastModifiedBy>
  <cp:revision>224</cp:revision>
  <dcterms:created xsi:type="dcterms:W3CDTF">2019-06-13T08:00:41Z</dcterms:created>
  <dcterms:modified xsi:type="dcterms:W3CDTF">2025-11-23T06:49:45Z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0x010100257670742F0092499A9E17AA2963EC41</vt:lpwstr>
  </property>
</Properties>
</file>