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6"/>
  </p:notesMasterIdLst>
  <p:sldIdLst>
    <p:sldId id="292" r:id="rId7"/>
    <p:sldId id="256" r:id="rId8"/>
    <p:sldId id="274" r:id="rId9"/>
    <p:sldId id="440" r:id="rId10"/>
    <p:sldId id="465" r:id="rId11"/>
    <p:sldId id="318" r:id="rId12"/>
    <p:sldId id="437" r:id="rId13"/>
    <p:sldId id="333" r:id="rId14"/>
    <p:sldId id="438" r:id="rId15"/>
    <p:sldId id="284" r:id="rId16"/>
    <p:sldId id="430" r:id="rId17"/>
    <p:sldId id="285" r:id="rId18"/>
    <p:sldId id="286" r:id="rId19"/>
    <p:sldId id="288" r:id="rId20"/>
    <p:sldId id="353" r:id="rId21"/>
    <p:sldId id="289" r:id="rId22"/>
    <p:sldId id="412" r:id="rId23"/>
    <p:sldId id="439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B7D97-5074-4A16-BA88-8C5983608A1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7E09-9033-4AC0-B5EC-091C83236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e5f036c190_1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e5f036c190_1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594500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594500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6774735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594500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6774735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594484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6774733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6774717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21"/>
          <p:cNvSpPr/>
          <p:nvPr/>
        </p:nvSpPr>
        <p:spPr>
          <a:xfrm flipH="1">
            <a:off x="742" y="6432789"/>
            <a:ext cx="121905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597934" y="6522014"/>
            <a:ext cx="10387604" cy="263316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4211056" y="6402770"/>
            <a:ext cx="486361" cy="24440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1"/>
          <p:cNvSpPr/>
          <p:nvPr/>
        </p:nvSpPr>
        <p:spPr>
          <a:xfrm flipH="1">
            <a:off x="6096724" y="6561471"/>
            <a:ext cx="518715" cy="184372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>
            <a:off x="11000295" y="4254367"/>
            <a:ext cx="1738349" cy="260364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642468" y="4499837"/>
            <a:ext cx="1771504" cy="2358169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23322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1373-BB8A-4681-9381-4CB82A36C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719EB-E5F4-4871-ADBA-B34109FED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7633F-B928-44D6-977F-D12FD2C5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E1BDB-6ACC-4553-A9A9-DF24D861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74DD-1C25-4CCC-9F1F-CEA9A10C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0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136E-EFBE-44F2-A757-A020DA3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A813-EF31-4F66-A750-F22EA677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0D81-8306-4FBB-AF48-D83492B4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6FDC-9C45-45C9-A7C7-84337642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B152A-D3BE-4C74-B3FE-D49A6D50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19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7A5C-778B-4EAB-9BC6-CB619674F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E05A5-E202-47D0-B316-72BFC6D6B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2C5-F9FA-4E06-B41A-339B04AB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AA423-F31A-47EE-BA4C-B6EC9AA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EEDE-7081-40AB-9A0A-3F04D4FB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5539-1E97-42E9-9A6B-414F7425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B8C46-BADA-45FA-ADF5-818E600F0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546B1-1DBC-4DF6-8254-1237AFCD3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FB60F-6C0A-4D65-B5B7-EBE66566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9FCD0-DD13-4221-B96D-5697EC47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40F08-BBC3-4EA7-BB45-69BB165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2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CB5A-1525-47AD-957E-30CDD465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3D18D-3935-4DE9-816B-167E5CCAE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D0067-59BC-48B3-A4B0-9498D6EA5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BA1B1-8D1C-4B1F-A4F7-619C71FC2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88208-6C30-4BDB-81A9-E0CFD0F8B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09EF3-C1C2-4876-9625-922B724E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3EE45-FA75-4BDD-93ED-74C1DFE7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BC91B-7AEA-451C-A8BB-6CA4BB7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2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180-4E60-4950-AD75-FA246A5F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2EF4D-6ACD-4F04-B494-3AEB201F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E0AAA-ACE1-49D8-B1CA-C7A6AFC9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961D-FFCB-44AD-89B7-0A06E6CC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22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BBC18-FD58-44E8-B361-82209C7C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6386-0F5F-4961-A96B-03957846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F7099-FDB1-4143-A23B-91486171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78E9-CE64-438D-9A5C-496B9A9B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3E04-E558-4E5F-A983-45BFCE4A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4FDA3-1EE1-4068-A9E5-C64F96D94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A3A6F-97F3-47C0-B222-9FC41E64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900E8-6F41-47C8-9C69-B72C9B4C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65023-3AED-4619-A1D8-C6F2AB10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4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3BCD-EC72-4533-93F0-F9D5F78E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EFD19-F66B-4097-BBF8-9D6A8C2C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53318-DF96-4572-93ED-7006313B0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8A087-A5AF-4DF9-A1AA-CDB3242D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E6C51-E104-45B3-A62C-1EFE16DC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7F345-B0C8-409B-9F1C-5FDD7B22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6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CA16-0515-4BC8-9C17-F71CAFCE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90FF8-161A-4164-B563-7B3DA5050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FE87-EA36-4F0F-BDAF-D3D4D633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C920-E748-4877-9C89-4F4FCCE2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20886-0813-4FC8-AFBC-BA3B9BC9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32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0A583-8EC2-48A2-9339-CA49E0DBA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1D0BC-8CF3-4874-9E4B-2C329307A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5D93E-E75C-4709-9669-434B1486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982D-232F-47D2-B336-9D73D167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4181-7DDC-446D-9322-8C6EF720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3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10" name="Google Shape;10;p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2"/>
          <p:cNvGrpSpPr/>
          <p:nvPr/>
        </p:nvGrpSpPr>
        <p:grpSpPr>
          <a:xfrm>
            <a:off x="10897769" y="5894429"/>
            <a:ext cx="1209092" cy="842328"/>
            <a:chOff x="8173326" y="4420822"/>
            <a:chExt cx="906819" cy="631746"/>
          </a:xfrm>
        </p:grpSpPr>
        <p:sp>
          <p:nvSpPr>
            <p:cNvPr id="45" name="Google Shape;45;p2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91738" y="4420822"/>
              <a:ext cx="16132" cy="34251"/>
            </a:xfrm>
            <a:custGeom>
              <a:avLst/>
              <a:gdLst/>
              <a:ahLst/>
              <a:cxnLst/>
              <a:rect l="l" t="t" r="r" b="b"/>
              <a:pathLst>
                <a:path w="300" h="637" extrusionOk="0">
                  <a:moveTo>
                    <a:pt x="188" y="1"/>
                  </a:moveTo>
                  <a:cubicBezTo>
                    <a:pt x="135" y="1"/>
                    <a:pt x="88" y="37"/>
                    <a:pt x="78" y="91"/>
                  </a:cubicBezTo>
                  <a:lnTo>
                    <a:pt x="11" y="512"/>
                  </a:lnTo>
                  <a:cubicBezTo>
                    <a:pt x="1" y="570"/>
                    <a:pt x="41" y="626"/>
                    <a:pt x="100" y="637"/>
                  </a:cubicBezTo>
                  <a:lnTo>
                    <a:pt x="118" y="637"/>
                  </a:lnTo>
                  <a:cubicBezTo>
                    <a:pt x="166" y="637"/>
                    <a:pt x="214" y="600"/>
                    <a:pt x="222" y="548"/>
                  </a:cubicBezTo>
                  <a:lnTo>
                    <a:pt x="289" y="123"/>
                  </a:lnTo>
                  <a:cubicBezTo>
                    <a:pt x="299" y="68"/>
                    <a:pt x="259" y="13"/>
                    <a:pt x="204" y="2"/>
                  </a:cubicBezTo>
                  <a:cubicBezTo>
                    <a:pt x="198" y="1"/>
                    <a:pt x="19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80945" y="5006650"/>
              <a:ext cx="24843" cy="31832"/>
            </a:xfrm>
            <a:custGeom>
              <a:avLst/>
              <a:gdLst/>
              <a:ahLst/>
              <a:cxnLst/>
              <a:rect l="l" t="t" r="r" b="b"/>
              <a:pathLst>
                <a:path w="462" h="592" extrusionOk="0">
                  <a:moveTo>
                    <a:pt x="123" y="1"/>
                  </a:moveTo>
                  <a:cubicBezTo>
                    <a:pt x="105" y="1"/>
                    <a:pt x="87" y="5"/>
                    <a:pt x="70" y="15"/>
                  </a:cubicBezTo>
                  <a:cubicBezTo>
                    <a:pt x="18" y="45"/>
                    <a:pt x="0" y="108"/>
                    <a:pt x="30" y="159"/>
                  </a:cubicBezTo>
                  <a:cubicBezTo>
                    <a:pt x="140" y="362"/>
                    <a:pt x="210" y="491"/>
                    <a:pt x="226" y="525"/>
                  </a:cubicBezTo>
                  <a:cubicBezTo>
                    <a:pt x="229" y="532"/>
                    <a:pt x="236" y="544"/>
                    <a:pt x="244" y="554"/>
                  </a:cubicBezTo>
                  <a:cubicBezTo>
                    <a:pt x="266" y="577"/>
                    <a:pt x="296" y="592"/>
                    <a:pt x="325" y="592"/>
                  </a:cubicBezTo>
                  <a:cubicBezTo>
                    <a:pt x="351" y="592"/>
                    <a:pt x="373" y="584"/>
                    <a:pt x="395" y="566"/>
                  </a:cubicBezTo>
                  <a:cubicBezTo>
                    <a:pt x="461" y="506"/>
                    <a:pt x="461" y="506"/>
                    <a:pt x="214" y="56"/>
                  </a:cubicBezTo>
                  <a:cubicBezTo>
                    <a:pt x="197" y="21"/>
                    <a:pt x="161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2413200" y="2208867"/>
            <a:ext cx="7365600" cy="2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Bahianita"/>
                <a:ea typeface="Bahianita"/>
                <a:cs typeface="Bahianita"/>
                <a:sym typeface="Bahiani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2413200" y="4791767"/>
            <a:ext cx="7365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092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9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332" name="Google Shape;332;p9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9"/>
          <p:cNvSpPr txBox="1">
            <a:spLocks noGrp="1"/>
          </p:cNvSpPr>
          <p:nvPr>
            <p:ph type="title"/>
          </p:nvPr>
        </p:nvSpPr>
        <p:spPr>
          <a:xfrm>
            <a:off x="6437200" y="1536184"/>
            <a:ext cx="4794800" cy="112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6437200" y="2844636"/>
            <a:ext cx="4794800" cy="2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9"/>
          <p:cNvSpPr/>
          <p:nvPr/>
        </p:nvSpPr>
        <p:spPr>
          <a:xfrm>
            <a:off x="5239574" y="53803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9"/>
          <p:cNvSpPr/>
          <p:nvPr/>
        </p:nvSpPr>
        <p:spPr>
          <a:xfrm>
            <a:off x="4960831" y="5527937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9"/>
          <p:cNvSpPr/>
          <p:nvPr/>
        </p:nvSpPr>
        <p:spPr>
          <a:xfrm>
            <a:off x="5127202" y="56966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9"/>
          <p:cNvSpPr/>
          <p:nvPr/>
        </p:nvSpPr>
        <p:spPr>
          <a:xfrm>
            <a:off x="5069650" y="53218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1090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0"/>
          <p:cNvGrpSpPr/>
          <p:nvPr/>
        </p:nvGrpSpPr>
        <p:grpSpPr>
          <a:xfrm>
            <a:off x="6283634" y="3925400"/>
            <a:ext cx="1969532" cy="505301"/>
            <a:chOff x="4865125" y="3248850"/>
            <a:chExt cx="1477149" cy="378976"/>
          </a:xfrm>
        </p:grpSpPr>
        <p:sp>
          <p:nvSpPr>
            <p:cNvPr id="370" name="Google Shape;370;p10"/>
            <p:cNvSpPr/>
            <p:nvPr/>
          </p:nvSpPr>
          <p:spPr>
            <a:xfrm>
              <a:off x="5863097" y="3248850"/>
              <a:ext cx="55038" cy="56828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5128251" y="3553697"/>
              <a:ext cx="55038" cy="5689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6004311" y="3277361"/>
              <a:ext cx="55225" cy="5689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6287298" y="3570933"/>
              <a:ext cx="54976" cy="5689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5949270" y="3439610"/>
              <a:ext cx="55100" cy="5689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4865125" y="3452202"/>
              <a:ext cx="55287" cy="57149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6" name="Google Shape;376;p10"/>
          <p:cNvGrpSpPr/>
          <p:nvPr/>
        </p:nvGrpSpPr>
        <p:grpSpPr>
          <a:xfrm>
            <a:off x="1535237" y="5202283"/>
            <a:ext cx="593760" cy="763599"/>
            <a:chOff x="1303828" y="3901712"/>
            <a:chExt cx="445320" cy="572699"/>
          </a:xfrm>
        </p:grpSpPr>
        <p:sp>
          <p:nvSpPr>
            <p:cNvPr id="377" name="Google Shape;377;p10"/>
            <p:cNvSpPr/>
            <p:nvPr/>
          </p:nvSpPr>
          <p:spPr>
            <a:xfrm>
              <a:off x="1673223" y="3979271"/>
              <a:ext cx="75925" cy="76184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1303828" y="4174850"/>
              <a:ext cx="76182" cy="76184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1524306" y="4398485"/>
              <a:ext cx="75925" cy="75927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1448036" y="3901712"/>
              <a:ext cx="76268" cy="76184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" name="Google Shape;381;p10"/>
          <p:cNvGrpSpPr/>
          <p:nvPr/>
        </p:nvGrpSpPr>
        <p:grpSpPr>
          <a:xfrm>
            <a:off x="6707882" y="4592833"/>
            <a:ext cx="5405732" cy="1422849"/>
            <a:chOff x="736842" y="1480444"/>
            <a:chExt cx="3345959" cy="880694"/>
          </a:xfrm>
        </p:grpSpPr>
        <p:sp>
          <p:nvSpPr>
            <p:cNvPr id="382" name="Google Shape;382;p10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0"/>
            <p:cNvSpPr/>
            <p:nvPr/>
          </p:nvSpPr>
          <p:spPr>
            <a:xfrm rot="1610678">
              <a:off x="2546053" y="1674224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0" y="196"/>
                    <a:pt x="0" y="440"/>
                  </a:cubicBezTo>
                  <a:cubicBezTo>
                    <a:pt x="0" y="685"/>
                    <a:pt x="200" y="883"/>
                    <a:pt x="444" y="883"/>
                  </a:cubicBezTo>
                  <a:cubicBezTo>
                    <a:pt x="688" y="883"/>
                    <a:pt x="887" y="685"/>
                    <a:pt x="887" y="440"/>
                  </a:cubicBezTo>
                  <a:cubicBezTo>
                    <a:pt x="887" y="196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0"/>
            <p:cNvSpPr/>
            <p:nvPr/>
          </p:nvSpPr>
          <p:spPr>
            <a:xfrm rot="1610678">
              <a:off x="745375" y="2302963"/>
              <a:ext cx="49643" cy="49641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8"/>
                    <a:pt x="199" y="887"/>
                    <a:pt x="443" y="887"/>
                  </a:cubicBezTo>
                  <a:cubicBezTo>
                    <a:pt x="687" y="887"/>
                    <a:pt x="887" y="688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0"/>
            <p:cNvSpPr/>
            <p:nvPr/>
          </p:nvSpPr>
          <p:spPr>
            <a:xfrm rot="1610678">
              <a:off x="4024727" y="1812549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1" y="197"/>
                    <a:pt x="1" y="440"/>
                  </a:cubicBezTo>
                  <a:cubicBezTo>
                    <a:pt x="1" y="684"/>
                    <a:pt x="200" y="883"/>
                    <a:pt x="444" y="883"/>
                  </a:cubicBezTo>
                  <a:cubicBezTo>
                    <a:pt x="688" y="883"/>
                    <a:pt x="887" y="684"/>
                    <a:pt x="887" y="440"/>
                  </a:cubicBezTo>
                  <a:cubicBezTo>
                    <a:pt x="887" y="197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0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0"/>
            <p:cNvSpPr/>
            <p:nvPr/>
          </p:nvSpPr>
          <p:spPr>
            <a:xfrm rot="1610678">
              <a:off x="2375289" y="1488927"/>
              <a:ext cx="49364" cy="49418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3" y="1"/>
                  </a:moveTo>
                  <a:cubicBezTo>
                    <a:pt x="199" y="1"/>
                    <a:pt x="0" y="196"/>
                    <a:pt x="0" y="443"/>
                  </a:cubicBezTo>
                  <a:cubicBezTo>
                    <a:pt x="0" y="687"/>
                    <a:pt x="199" y="884"/>
                    <a:pt x="443" y="884"/>
                  </a:cubicBezTo>
                  <a:cubicBezTo>
                    <a:pt x="687" y="884"/>
                    <a:pt x="883" y="687"/>
                    <a:pt x="883" y="443"/>
                  </a:cubicBezTo>
                  <a:cubicBezTo>
                    <a:pt x="883" y="19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8" name="Google Shape;388;p10"/>
          <p:cNvSpPr txBox="1">
            <a:spLocks noGrp="1"/>
          </p:cNvSpPr>
          <p:nvPr>
            <p:ph type="title"/>
          </p:nvPr>
        </p:nvSpPr>
        <p:spPr>
          <a:xfrm>
            <a:off x="2486800" y="5052133"/>
            <a:ext cx="7218400" cy="108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515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903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5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518" name="Google Shape;518;p15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5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529" name="Google Shape;529;p15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1" name="Google Shape;561;p15"/>
          <p:cNvSpPr txBox="1">
            <a:spLocks noGrp="1"/>
          </p:cNvSpPr>
          <p:nvPr>
            <p:ph type="title"/>
          </p:nvPr>
        </p:nvSpPr>
        <p:spPr>
          <a:xfrm>
            <a:off x="7752533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2" name="Google Shape;562;p15"/>
          <p:cNvSpPr txBox="1">
            <a:spLocks noGrp="1"/>
          </p:cNvSpPr>
          <p:nvPr>
            <p:ph type="title" idx="2" hasCustomPrompt="1"/>
          </p:nvPr>
        </p:nvSpPr>
        <p:spPr>
          <a:xfrm>
            <a:off x="6879633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3" name="Google Shape;563;p15"/>
          <p:cNvSpPr txBox="1">
            <a:spLocks noGrp="1"/>
          </p:cNvSpPr>
          <p:nvPr>
            <p:ph type="subTitle" idx="1"/>
          </p:nvPr>
        </p:nvSpPr>
        <p:spPr>
          <a:xfrm>
            <a:off x="7752535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5"/>
          <p:cNvSpPr txBox="1">
            <a:spLocks noGrp="1"/>
          </p:cNvSpPr>
          <p:nvPr>
            <p:ph type="title" idx="3"/>
          </p:nvPr>
        </p:nvSpPr>
        <p:spPr>
          <a:xfrm>
            <a:off x="7752543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5" name="Google Shape;565;p15"/>
          <p:cNvSpPr txBox="1">
            <a:spLocks noGrp="1"/>
          </p:cNvSpPr>
          <p:nvPr>
            <p:ph type="title" idx="4" hasCustomPrompt="1"/>
          </p:nvPr>
        </p:nvSpPr>
        <p:spPr>
          <a:xfrm>
            <a:off x="6879633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6" name="Google Shape;566;p15"/>
          <p:cNvSpPr txBox="1">
            <a:spLocks noGrp="1"/>
          </p:cNvSpPr>
          <p:nvPr>
            <p:ph type="subTitle" idx="5"/>
          </p:nvPr>
        </p:nvSpPr>
        <p:spPr>
          <a:xfrm>
            <a:off x="7752535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5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650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5"/>
          <p:cNvSpPr txBox="1">
            <a:spLocks noGrp="1"/>
          </p:cNvSpPr>
          <p:nvPr>
            <p:ph type="title" idx="7"/>
          </p:nvPr>
        </p:nvSpPr>
        <p:spPr>
          <a:xfrm>
            <a:off x="1832900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9" name="Google Shape;569;p15"/>
          <p:cNvSpPr txBox="1">
            <a:spLocks noGrp="1"/>
          </p:cNvSpPr>
          <p:nvPr>
            <p:ph type="title" idx="8" hasCustomPrompt="1"/>
          </p:nvPr>
        </p:nvSpPr>
        <p:spPr>
          <a:xfrm>
            <a:off x="960000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0" name="Google Shape;570;p15"/>
          <p:cNvSpPr txBox="1">
            <a:spLocks noGrp="1"/>
          </p:cNvSpPr>
          <p:nvPr>
            <p:ph type="subTitle" idx="9"/>
          </p:nvPr>
        </p:nvSpPr>
        <p:spPr>
          <a:xfrm>
            <a:off x="1832901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5"/>
          <p:cNvSpPr txBox="1">
            <a:spLocks noGrp="1"/>
          </p:cNvSpPr>
          <p:nvPr>
            <p:ph type="title" idx="13"/>
          </p:nvPr>
        </p:nvSpPr>
        <p:spPr>
          <a:xfrm>
            <a:off x="1832909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2" name="Google Shape;572;p15"/>
          <p:cNvSpPr txBox="1">
            <a:spLocks noGrp="1"/>
          </p:cNvSpPr>
          <p:nvPr>
            <p:ph type="title" idx="14" hasCustomPrompt="1"/>
          </p:nvPr>
        </p:nvSpPr>
        <p:spPr>
          <a:xfrm>
            <a:off x="960000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3" name="Google Shape;573;p15"/>
          <p:cNvSpPr txBox="1">
            <a:spLocks noGrp="1"/>
          </p:cNvSpPr>
          <p:nvPr>
            <p:ph type="subTitle" idx="15"/>
          </p:nvPr>
        </p:nvSpPr>
        <p:spPr>
          <a:xfrm>
            <a:off x="1832901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58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793" name="Google Shape;793;p2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3" name="Google Shape;823;p2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2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2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2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39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23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829" name="Google Shape;829;p23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3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3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3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3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3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3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3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3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3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9" name="Google Shape;839;p23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840" name="Google Shape;840;p23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3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68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F4F8-3801-45C4-B4EE-FB0DA422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0EE89-41CF-4EBE-BCD0-932999E9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8FB8-8CD7-4597-A2F1-6763B856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7578-F2CF-411A-8C98-7A03A8E1850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7220-9B27-4E9B-AE40-441CE47DA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560E6-C0B4-4A43-9002-8449666E3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622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9B9F-2D09-4A63-8409-3A05A53B4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855" y="854655"/>
            <a:ext cx="7905585" cy="2387600"/>
          </a:xfrm>
        </p:spPr>
        <p:txBody>
          <a:bodyPr>
            <a:noAutofit/>
          </a:bodyPr>
          <a:lstStyle/>
          <a:p>
            <a:r>
              <a:rPr lang="en-US" sz="11500" dirty="0">
                <a:ln>
                  <a:solidFill>
                    <a:sysClr val="windowText" lastClr="000000"/>
                  </a:solidFill>
                </a:ln>
                <a:solidFill>
                  <a:srgbClr val="E61C26"/>
                </a:solidFill>
                <a:latin typeface="Berlin Sans FB Demi" panose="020E0802020502020306" pitchFamily="34" charset="0"/>
              </a:rPr>
              <a:t>Monday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B9FB-A3F0-4DAA-A689-C4278E98F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051" y="3174448"/>
            <a:ext cx="6465165" cy="1073427"/>
          </a:xfrm>
        </p:spPr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24</a:t>
            </a:r>
            <a:r>
              <a:rPr lang="en-US" sz="4800" baseline="300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th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 November, 2025</a:t>
            </a:r>
          </a:p>
        </p:txBody>
      </p:sp>
    </p:spTree>
    <p:extLst>
      <p:ext uri="{BB962C8B-B14F-4D97-AF65-F5344CB8AC3E}">
        <p14:creationId xmlns:p14="http://schemas.microsoft.com/office/powerpoint/2010/main" val="1064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03EE-3541-10BA-C621-6BE740AD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53E8FB-7A13-1798-DB24-DDEFA4B56B6A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3B6249-F850-A914-3A32-661C0F93CEDD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C97F9A4-6D80-7A1C-1032-A346CB9A2F4F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687CB29-0988-19FB-5462-1315837F202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5B8446-862A-4DDA-B6BA-76839609C38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9B78EFF-AD67-3E7A-ACC2-02FA6CC22AA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1BCCF0B-5B6F-FA80-6A06-2B4D32D91823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C1E197-B2D1-A384-6AAC-CF9F8BD94A8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E57FD6-0223-4A89-1175-4C8E1ECBD915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0AA0305-97A9-E6FE-F663-DC88C6926565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21/11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135C64D-51BB-E0BC-16EE-D3F515052C4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4E2F9A0-33B2-2755-FFBC-FBEA27654E5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E8EBBE5-9717-D910-3B07-A29482F76308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FA5DF4-C7D9-5371-6A01-3CCE6C41BF6B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6D3D14-B99E-2748-31E4-420B219BB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D1A88C4-D913-C1C7-5E10-601E78EB6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394F4-32BA-350F-E55A-480314102A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5FA453-4CE8-D3D9-7D01-CC0653B7EF50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33DC831-CB40-17CD-835E-F71151871D31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68036" y="107238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43" y="628439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67B4701-3253-79C5-67B4-13A1A39172A1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52C67-05F0-F45C-4164-50BFDB83EF85}"/>
              </a:ext>
            </a:extLst>
          </p:cNvPr>
          <p:cNvSpPr txBox="1"/>
          <p:nvPr/>
        </p:nvSpPr>
        <p:spPr>
          <a:xfrm>
            <a:off x="2819446" y="1129022"/>
            <a:ext cx="507941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Flood (noun):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C5C4-D074-C665-65B7-450963FC2CB1}"/>
              </a:ext>
            </a:extLst>
          </p:cNvPr>
          <p:cNvSpPr txBox="1"/>
          <p:nvPr/>
        </p:nvSpPr>
        <p:spPr>
          <a:xfrm>
            <a:off x="2819446" y="1912200"/>
            <a:ext cx="54903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large amount of water</a:t>
            </a:r>
          </a:p>
        </p:txBody>
      </p:sp>
      <p:pic>
        <p:nvPicPr>
          <p:cNvPr id="5" name="Picture 4" descr="Flood, Flooding, Funny, Gif, Bin, Cars | Funny gif, Gif, Funny">
            <a:extLst>
              <a:ext uri="{FF2B5EF4-FFF2-40B4-BE49-F238E27FC236}">
                <a16:creationId xmlns:a16="http://schemas.microsoft.com/office/drawing/2014/main" id="{DEE7C307-B8F8-5C6B-8F14-97D60D469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46" y="3386340"/>
            <a:ext cx="7473613" cy="34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3">
            <a:extLst>
              <a:ext uri="{FF2B5EF4-FFF2-40B4-BE49-F238E27FC236}">
                <a16:creationId xmlns:a16="http://schemas.microsoft.com/office/drawing/2014/main" id="{DD3F0832-625C-1C98-FD76-728232679E69}"/>
              </a:ext>
            </a:extLst>
          </p:cNvPr>
          <p:cNvSpPr/>
          <p:nvPr/>
        </p:nvSpPr>
        <p:spPr>
          <a:xfrm>
            <a:off x="6523729" y="3356996"/>
            <a:ext cx="3769329" cy="3501004"/>
          </a:xfrm>
          <a:prstGeom prst="rect">
            <a:avLst/>
          </a:prstGeom>
          <a:solidFill>
            <a:srgbClr val="85BD3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A8A7498B-6183-0AE2-95CD-025702747AEB}"/>
              </a:ext>
            </a:extLst>
          </p:cNvPr>
          <p:cNvSpPr/>
          <p:nvPr/>
        </p:nvSpPr>
        <p:spPr>
          <a:xfrm>
            <a:off x="2805799" y="3361078"/>
            <a:ext cx="3737252" cy="3496922"/>
          </a:xfrm>
          <a:prstGeom prst="rect">
            <a:avLst/>
          </a:prstGeom>
          <a:solidFill>
            <a:srgbClr val="CC4794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58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89537-37B5-853C-1B46-936E4B0D2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4CF9CCE-1E0A-356E-EF4F-DC91920D627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B7AAA4B-5811-8AAA-0594-AE3575B00110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5D4727A-109E-EA3E-6195-1C3EF332652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A46DCC-754C-6A93-7DC6-326618378A4A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F5565-DB1A-5E36-5EEF-B5B591016F3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F1DBA5C-6AA2-3F5C-BC85-C571C527F94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9AEF583-F703-5183-7A6C-D3FFA6993D6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4CA9158-4F88-7D1B-2B7D-534E210F491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71C7DC-225A-6187-21EA-89BE3A8D893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F3E39F9-5496-3A09-A27D-EA139E67D21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21/11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208B0B6-FD6A-089E-C6E3-9F78F3951E3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2255E8C-4842-3C6F-9426-1C891EFD615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5E87B876-B08C-8905-3CF8-82A9412A99B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FB6F35-0C80-13D3-40A7-63DC1BB73685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B482E41-D624-7E4B-7314-0CB8E72F0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95AC0DE-633D-C3FE-DB78-B57FA4B45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53C27C4-2CB5-4345-0F51-DF1E1C5CFB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FD9B57A-1A82-ECAF-B781-DBC1A1FA6EFE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1CD0ABB-3A48-ED86-D73E-0036C15E853B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8BAD52A-202C-18C9-E5A3-3D90FD83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812" y="618201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01E989-1250-EF9A-7411-7069D3C8F3C6}"/>
              </a:ext>
            </a:extLst>
          </p:cNvPr>
          <p:cNvSpPr txBox="1"/>
          <p:nvPr/>
        </p:nvSpPr>
        <p:spPr>
          <a:xfrm>
            <a:off x="5202728" y="4637765"/>
            <a:ext cx="417461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Coast (noun):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1B7B52-A7EC-01B2-61A0-1E59F97D241D}"/>
              </a:ext>
            </a:extLst>
          </p:cNvPr>
          <p:cNvSpPr txBox="1"/>
          <p:nvPr/>
        </p:nvSpPr>
        <p:spPr>
          <a:xfrm>
            <a:off x="4319700" y="5458744"/>
            <a:ext cx="625221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part of the land near the sea</a:t>
            </a:r>
          </a:p>
        </p:txBody>
      </p:sp>
      <p:pic>
        <p:nvPicPr>
          <p:cNvPr id="2" name="Picture 2" descr="Best Central Coast Sharks GIFs | Gfycat">
            <a:extLst>
              <a:ext uri="{FF2B5EF4-FFF2-40B4-BE49-F238E27FC236}">
                <a16:creationId xmlns:a16="http://schemas.microsoft.com/office/drawing/2014/main" id="{CAEFA085-68D5-7FC3-DA0F-BAA6C00E58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35" y="1180668"/>
            <a:ext cx="9198133" cy="342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5AEF65E4-11D0-1739-1BDD-37A1558F1850}"/>
              </a:ext>
            </a:extLst>
          </p:cNvPr>
          <p:cNvSpPr/>
          <p:nvPr/>
        </p:nvSpPr>
        <p:spPr>
          <a:xfrm>
            <a:off x="2876247" y="1126499"/>
            <a:ext cx="4652962" cy="3488336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5EDAC534-0912-8351-50FB-F2DC850EC3A1}"/>
              </a:ext>
            </a:extLst>
          </p:cNvPr>
          <p:cNvSpPr/>
          <p:nvPr/>
        </p:nvSpPr>
        <p:spPr>
          <a:xfrm>
            <a:off x="7504268" y="1129526"/>
            <a:ext cx="4620288" cy="348530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A57F4E9-D48F-4D86-4DBB-FF4E2F850B0C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322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21/11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506" y="4630510"/>
            <a:ext cx="1832043" cy="222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A554A-DD11-4273-8272-C5CD013123FB}"/>
              </a:ext>
            </a:extLst>
          </p:cNvPr>
          <p:cNvSpPr txBox="1"/>
          <p:nvPr/>
        </p:nvSpPr>
        <p:spPr>
          <a:xfrm>
            <a:off x="10359957" y="2428484"/>
            <a:ext cx="1832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Listen, Read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then answer: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82B5E05-BC43-0FB5-2CA1-F1FFAC78A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t="25000" r="28404" b="36719"/>
          <a:stretch/>
        </p:blipFill>
        <p:spPr bwMode="auto">
          <a:xfrm>
            <a:off x="3162703" y="1148906"/>
            <a:ext cx="6522068" cy="458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489F75E1-79A1-5E74-E65C-B7E559F442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712.1408" end="73672.839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09706" y="5635799"/>
            <a:ext cx="1164840" cy="1164840"/>
          </a:xfrm>
          <a:prstGeom prst="rect">
            <a:avLst/>
          </a:prstGeom>
        </p:spPr>
      </p:pic>
      <p:pic>
        <p:nvPicPr>
          <p:cNvPr id="12" name="Picture 2" descr="Pop as a Reader: Using Popcorn Themed Strategies for Tracking Reading  Progress">
            <a:extLst>
              <a:ext uri="{FF2B5EF4-FFF2-40B4-BE49-F238E27FC236}">
                <a16:creationId xmlns:a16="http://schemas.microsoft.com/office/drawing/2014/main" id="{536B7544-EF79-CADB-CE01-325AA96FE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116" y="5614556"/>
            <a:ext cx="1731841" cy="122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33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0F39-F946-2A60-B7CD-A497EF50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8A6E68-A957-DE7F-0304-04EA1442D09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0ABD606-3CDB-039A-C453-E2F10A675B11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16E4FF8-E6B0-7724-1B88-ADFF8E731DA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142E002-2C99-EBE0-C8F3-7BCE93C215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E292D3B-AA02-3502-4C0A-3F0FA5D7C3FF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1F755A3-F2F5-FF60-71B6-AAE4D49B54C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0F347B-C05A-0488-3343-7FA7E47F201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D85EED-A586-EF90-5B2E-54B6FADB06A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A55B584-76DA-BE00-B827-1C5CB2810C88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7AA9CC9-7DCC-62BB-CC57-85E17046184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21/11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CA5FD17-0320-0B1D-2DCC-83C1EACE5BE7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2DF6FC8-24BD-24D9-53A8-72D3E7F3909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A3C92B7-CE5C-45D5-ECDE-D24F67F9777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5069CF-49AA-C513-71A9-5616A4834E5A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1F9CA4-8D15-711F-E26F-4AD1749EB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0FF4E86-B20A-3117-DD47-77121B24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885C312-7D2B-0DA0-5671-9F9719D02C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824E55C-0E66-C656-1C8B-BC6FF2985F4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F49CE27-1091-C69E-7F9A-AD350E08D77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F5BCC9-1DA8-2402-D4AB-7C2E57CADE1B}"/>
              </a:ext>
            </a:extLst>
          </p:cNvPr>
          <p:cNvSpPr/>
          <p:nvPr/>
        </p:nvSpPr>
        <p:spPr>
          <a:xfrm>
            <a:off x="2452857" y="4042773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EDE011F9-D56D-408C-940B-212DE519879A}"/>
              </a:ext>
            </a:extLst>
          </p:cNvPr>
          <p:cNvSpPr/>
          <p:nvPr/>
        </p:nvSpPr>
        <p:spPr>
          <a:xfrm>
            <a:off x="8861898" y="5886361"/>
            <a:ext cx="2816047" cy="68356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Students Number : (1,2)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DE3BD-6D55-D050-3F1F-31B95979118F}"/>
              </a:ext>
            </a:extLst>
          </p:cNvPr>
          <p:cNvSpPr txBox="1"/>
          <p:nvPr/>
        </p:nvSpPr>
        <p:spPr>
          <a:xfrm>
            <a:off x="3226981" y="2123998"/>
            <a:ext cx="8212747" cy="26776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1-How was the shore?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_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The shore was pounded by angry waves.</a:t>
            </a: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_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2-Describe the waves.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__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The waves were strong and high.</a:t>
            </a:r>
            <a:r>
              <a:rPr lang="en-US" sz="2800" b="1" kern="0" dirty="0">
                <a:latin typeface="Comic Sans MS" pitchFamily="66" charset="0"/>
                <a:cs typeface="Arial"/>
                <a:sym typeface="Arial"/>
              </a:rPr>
              <a:t>___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3-Talk about the people and the streets.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2800" b="1" kern="0" dirty="0">
              <a:solidFill>
                <a:srgbClr val="000000"/>
              </a:solidFill>
              <a:latin typeface="Comic Sans MS" pitchFamily="66" charset="0"/>
              <a:cs typeface="Arial"/>
              <a:sym typeface="Arial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AB76725-6014-5A12-620B-EC3558859D23}"/>
              </a:ext>
            </a:extLst>
          </p:cNvPr>
          <p:cNvSpPr/>
          <p:nvPr/>
        </p:nvSpPr>
        <p:spPr>
          <a:xfrm>
            <a:off x="2466505" y="3493734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300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377B-4914-6F9C-8BA5-42BA06BA9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0CAAE1-1AB2-9CD2-FE68-13D330A95B4C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C275075-9724-0FB1-05C4-B8703DCF179C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E015152-0FB2-59CA-D594-D27DC82D3E9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0656D84-ABDF-0FF1-FD72-0F63F9EAC43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E0C060C-0A26-1F12-535B-3F0B5477E97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0981F2-AA8B-58E9-F5F2-7E4BCDA85736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80DB9FB-0966-705F-B35C-4B12D8A40C7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688E1C2-57FF-F3EF-F91B-60B6593C1672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CCA21F3-B52D-03D3-E5D1-16061CEC5DB7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E07AE69-86D4-A9DB-C6DD-5E9D896E578E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21/11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BDADD5F-1C2A-877A-777F-4B3357DD2713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987381C-19C6-E040-9B9C-D75D55B34AD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EB319C2E-3AB5-73B1-AA56-36651792E10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E4CE9A-2158-7B6E-3D86-1C716CBD6FB2}"/>
              </a:ext>
            </a:extLst>
          </p:cNvPr>
          <p:cNvSpPr/>
          <p:nvPr/>
        </p:nvSpPr>
        <p:spPr>
          <a:xfrm>
            <a:off x="2744168" y="102129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F9E4B8C-5B1B-25D1-3711-FD50AB36C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CAD8A24-B657-902C-5CD3-675CA5F1B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F5112AD-C2C5-C19E-1962-33AB7356A68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B8C8E7E-F307-1DA9-624D-37AEE257703C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877AA98-EE0D-BFE3-86C0-82B333B0A79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64F9F2-E6F6-9919-1FA4-CC6608306D52}"/>
              </a:ext>
            </a:extLst>
          </p:cNvPr>
          <p:cNvGrpSpPr/>
          <p:nvPr/>
        </p:nvGrpSpPr>
        <p:grpSpPr>
          <a:xfrm>
            <a:off x="11072304" y="-6173"/>
            <a:ext cx="1119696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9A5AB8E6-9DE3-D881-C1C0-59833C833AC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B2F63A6-EFA9-EC57-17E5-106AA04AF3B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A6ABC57-C54D-B3B8-A48B-BC787F0E7202}"/>
              </a:ext>
            </a:extLst>
          </p:cNvPr>
          <p:cNvSpPr/>
          <p:nvPr/>
        </p:nvSpPr>
        <p:spPr>
          <a:xfrm>
            <a:off x="10596642" y="6465877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Pick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4B0020-6B79-5FDF-DA20-CA7681F29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103933"/>
              </p:ext>
            </p:extLst>
          </p:nvPr>
        </p:nvGraphicFramePr>
        <p:xfrm>
          <a:off x="2998381" y="1129431"/>
          <a:ext cx="9171281" cy="6461760"/>
        </p:xfrm>
        <a:graphic>
          <a:graphicData uri="http://schemas.openxmlformats.org/drawingml/2006/table">
            <a:tbl>
              <a:tblPr firstRow="1" bandRow="1"/>
              <a:tblGrid>
                <a:gridCol w="1875607">
                  <a:extLst>
                    <a:ext uri="{9D8B030D-6E8A-4147-A177-3AD203B41FA5}">
                      <a16:colId xmlns:a16="http://schemas.microsoft.com/office/drawing/2014/main" val="740806057"/>
                    </a:ext>
                  </a:extLst>
                </a:gridCol>
                <a:gridCol w="7295674">
                  <a:extLst>
                    <a:ext uri="{9D8B030D-6E8A-4147-A177-3AD203B41FA5}">
                      <a16:colId xmlns:a16="http://schemas.microsoft.com/office/drawing/2014/main" val="2491961959"/>
                    </a:ext>
                  </a:extLst>
                </a:gridCol>
              </a:tblGrid>
              <a:tr h="57177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2400" dirty="0"/>
                        <a:t>Student’s number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2400" dirty="0"/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35221"/>
                  </a:ext>
                </a:extLst>
              </a:tr>
              <a:tr h="58090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600" b="1" dirty="0">
                          <a:latin typeface="Comic Sans MS" panose="030F0702030302020204" pitchFamily="66" charset="0"/>
                        </a:rPr>
                        <a:t>4</a:t>
                      </a:r>
                    </a:p>
                    <a:p>
                      <a:endParaRPr lang="en-GB" sz="1600" b="1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2400" b="1" dirty="0">
                          <a:latin typeface="Comic Sans MS" panose="030F0702030302020204" pitchFamily="66" charset="0"/>
                        </a:rPr>
                        <a:t>Match: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2800" b="1" dirty="0">
                          <a:latin typeface="Comic Sans MS" panose="030F0702030302020204" pitchFamily="66" charset="0"/>
                        </a:rPr>
                        <a:t>Beach                       Time</a:t>
                      </a:r>
                      <a:endParaRPr lang="en-GB" sz="2400" b="1" dirty="0">
                        <a:latin typeface="Comic Sans MS" panose="030F0702030302020204" pitchFamily="66" charset="0"/>
                      </a:endParaRPr>
                    </a:p>
                    <a:p>
                      <a:endParaRPr lang="en-GB" sz="1400" b="1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2800" b="1" dirty="0">
                          <a:latin typeface="Comic Sans MS" panose="030F0702030302020204" pitchFamily="66" charset="0"/>
                        </a:rPr>
                        <a:t>Daytime                     Place</a:t>
                      </a:r>
                    </a:p>
                    <a:p>
                      <a:endParaRPr lang="en-GB" sz="28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843859"/>
                  </a:ext>
                </a:extLst>
              </a:tr>
              <a:tr h="85430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3 </a:t>
                      </a:r>
                    </a:p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  </a:t>
                      </a:r>
                      <a:r>
                        <a:rPr lang="en-GB" sz="2800" b="1" dirty="0">
                          <a:latin typeface="Comic Sans MS" panose="030F0702030302020204" pitchFamily="66" charset="0"/>
                        </a:rPr>
                        <a:t>Circle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0" lang="en-GB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People on the coast were leaving their homes  ( True/ False) </a:t>
                      </a:r>
                    </a:p>
                    <a:p>
                      <a:endParaRPr lang="en-GB" sz="32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953819"/>
                  </a:ext>
                </a:extLst>
              </a:tr>
              <a:tr h="713653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b="1" i="0" u="none" strike="noStrike" kern="1200" cap="none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What do you think will happen next based on the events so far?</a:t>
                      </a:r>
                    </a:p>
                    <a:p>
                      <a:endParaRPr lang="en-GB" sz="2800" b="1" i="0" u="none" strike="noStrike" kern="1200" cap="none" baseline="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66739"/>
                  </a:ext>
                </a:extLst>
              </a:tr>
              <a:tr h="933779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 can you tell that the genre of this text is a short story?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11622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8A342590-57C8-9F1D-0D9E-DD2CE5CE64E7}"/>
              </a:ext>
            </a:extLst>
          </p:cNvPr>
          <p:cNvSpPr/>
          <p:nvPr/>
        </p:nvSpPr>
        <p:spPr>
          <a:xfrm>
            <a:off x="2461010" y="453839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6518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2F9C1-311C-842F-1362-F1057D5A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5E7AB22-4062-FD79-16A6-7E77957F6178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1C11213-CA8E-56B9-A2C9-FFAB5FF84DE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5E0CC0D-D13B-1DB3-1F20-23520BB29924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7438AC-7874-8FAB-9323-FD8BD9329715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AC1C719-30B1-079C-65DF-5CB83232AD0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22FC85A-C665-1017-319D-17D9CCEF58D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0D05F6-4761-51A8-AC9E-90BCF310CD6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7D4CA0E-2DA5-D37D-6C68-BA01EDA33CB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A01EE95-AE21-3CC1-1977-04DC703CDE1B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23A0A30E-24FE-5C57-5129-A9AB03FB521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0E446A2-EC00-5121-65A8-D2E6383C9429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Grade:Four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4B6B2D9-8058-524E-5C43-DC43B951870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2F6FF7BE-9348-C135-30C8-B54603E67A7E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E2B7DD2-75B0-7AED-56D7-D14001A5A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559FF37-0C87-5276-290F-E7FF1DEBE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8BC7FB1-FA48-0361-09A8-A057D15C2AE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DA89B4-38C3-DCB5-C77B-D6ABCE2DA0E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D6B90DA-0EEB-EDFE-719F-C2ED29497B75}"/>
              </a:ext>
            </a:extLst>
          </p:cNvPr>
          <p:cNvSpPr/>
          <p:nvPr/>
        </p:nvSpPr>
        <p:spPr>
          <a:xfrm>
            <a:off x="667461" y="63742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46989" y="5887399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49283" y="1958938"/>
            <a:ext cx="886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What is the 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value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that we may learn from this short story?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5A26D43-2D3B-278E-FE63-A856542BF293}"/>
              </a:ext>
            </a:extLst>
          </p:cNvPr>
          <p:cNvSpPr/>
          <p:nvPr/>
        </p:nvSpPr>
        <p:spPr>
          <a:xfrm>
            <a:off x="2589117" y="5013051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DFA2187-AAC1-F873-5E1F-2AEE25F377F1}"/>
              </a:ext>
            </a:extLst>
          </p:cNvPr>
          <p:cNvSpPr/>
          <p:nvPr/>
        </p:nvSpPr>
        <p:spPr>
          <a:xfrm>
            <a:off x="10240606" y="6112964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D22FD0-3258-CD40-1221-ED25860F5837}"/>
              </a:ext>
            </a:extLst>
          </p:cNvPr>
          <p:cNvGrpSpPr/>
          <p:nvPr/>
        </p:nvGrpSpPr>
        <p:grpSpPr>
          <a:xfrm>
            <a:off x="10485504" y="113905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3E194DC-5553-AD16-E5BB-8F6D9DEA44F4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8C58203D-75E5-279B-634D-4F833937E0F9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30885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05009-5CBB-B144-C1AF-D157AFBD8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5B27D52-0C70-6A0D-5E6A-BC673B3C7E1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3A092D2-85BD-5E12-477D-C2EED2C502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7DEDBE-522C-DAB1-BE76-DBDA9F8FAB10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2ABB10-F4D1-83DE-470B-F8121A33A92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2AF7587-9449-7573-8DE9-52C3620B6AD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1EA6B2F-1D33-0A76-491C-047A2ADCD6F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54D203-981E-0E7C-4933-48DFD1A8BFD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1907DF-C164-006B-7D9A-FE7DA209309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65E3DE2-1BA0-A7D7-DF0C-9DAB8FFF197A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FE334F5C-65F0-CAD3-D450-3E86912A973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21/11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FB48224C-9927-716A-0797-6EEE8FE03E4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C866199-18AC-9141-E1AC-5B059EE121EA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5DD5796-59C1-54D3-308C-4CCEDE314A09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26132B-5B15-5C70-F482-0C0D4C02B80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5178BC-31E8-36B2-B6A6-58B14F437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208D6BC-6B00-1FF7-146E-FB2D03723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66EA51E-AA15-A069-25AE-0FD0F4C7A2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CD26B15-3244-2348-6AAE-5631E35FD8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6C26877-3A1E-CF45-36F2-9476852F558A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6007EAE7-E4E5-D568-DAC2-C546EC665B2F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A86DB1D-FF4B-0DF6-5292-63BFF802A245}"/>
              </a:ext>
            </a:extLst>
          </p:cNvPr>
          <p:cNvSpPr/>
          <p:nvPr/>
        </p:nvSpPr>
        <p:spPr>
          <a:xfrm>
            <a:off x="9971506" y="6087486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E38B8-50AE-B8CE-079F-A175CD65706E}"/>
              </a:ext>
            </a:extLst>
          </p:cNvPr>
          <p:cNvSpPr/>
          <p:nvPr/>
        </p:nvSpPr>
        <p:spPr>
          <a:xfrm>
            <a:off x="3226981" y="1877145"/>
            <a:ext cx="83989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If you were one of the story characters,</a:t>
            </a:r>
          </a:p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how would you act?</a:t>
            </a:r>
          </a:p>
        </p:txBody>
      </p:sp>
      <p:pic>
        <p:nvPicPr>
          <p:cNvPr id="6" name="Picture 2" descr="Pin page">
            <a:extLst>
              <a:ext uri="{FF2B5EF4-FFF2-40B4-BE49-F238E27FC236}">
                <a16:creationId xmlns:a16="http://schemas.microsoft.com/office/drawing/2014/main" id="{51070719-5A89-9080-27B1-71E5BA10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86" y="3910227"/>
            <a:ext cx="2567640" cy="28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9137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21/11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290662" y="107154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1782;p64">
            <a:extLst>
              <a:ext uri="{FF2B5EF4-FFF2-40B4-BE49-F238E27FC236}">
                <a16:creationId xmlns:a16="http://schemas.microsoft.com/office/drawing/2014/main" id="{17B52453-C0CB-521B-B57B-173C116BA383}"/>
              </a:ext>
            </a:extLst>
          </p:cNvPr>
          <p:cNvSpPr/>
          <p:nvPr/>
        </p:nvSpPr>
        <p:spPr>
          <a:xfrm>
            <a:off x="2895466" y="1866569"/>
            <a:ext cx="9155849" cy="3515658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548135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According to the text, hurricanes are safe: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False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Dad was driving very fast: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177800" marR="0" lvl="1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False</a:t>
            </a: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 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342900" marR="0" lvl="1" indent="-1651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2AFA6-AFAB-7FE7-AC89-3D714D54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194" y="5159419"/>
            <a:ext cx="1121086" cy="1663547"/>
          </a:xfrm>
          <a:prstGeom prst="rect">
            <a:avLst/>
          </a:prstGeom>
        </p:spPr>
      </p:pic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835A261F-17D9-47BE-F5CA-0BAE6B8E4CF5}"/>
              </a:ext>
            </a:extLst>
          </p:cNvPr>
          <p:cNvSpPr/>
          <p:nvPr/>
        </p:nvSpPr>
        <p:spPr>
          <a:xfrm>
            <a:off x="646117" y="648109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020251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75E57-7223-C1FD-0179-6C0F04C0C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64565D-2F0B-8004-C3E8-84854A05106D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BC3AB4E-DD05-A25C-27D5-DDA7624BB07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965A2C2-00AE-D725-FCF1-A7B8BBA0E42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AA7260D-D0E4-8275-69AF-56010D06007B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5F5466A-013C-181C-1A61-5D0BBD0719EB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8A97E48-A494-DE0B-6F76-6642717D5E5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D14B131E-7AB5-F37B-5B6E-DC742A34675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8DE74-A225-C7A0-675D-E4BFEA07EC9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37663BF-F628-E80E-6595-8577F1611B9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DC0DA7A-BFAE-3B02-0568-7CA35F947F6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E1CABE6-F76E-679C-CCA1-E390E45F3B91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Grade:Four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F6A28885-8973-FEB2-5C7C-526F04A6BF1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F17C04F-2D24-283E-A5B3-73BED784094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AF647CC-D045-411F-596F-46E5AC8DD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6B30196-8433-4D30-B19B-991FBC975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40427C4-1F07-E8F4-9B7E-9E33C66871BB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0BB21B3-76FB-86FB-DA22-F5DD731B877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A1C7349-22AB-B1ED-6C59-B1D0420348B6}"/>
              </a:ext>
            </a:extLst>
          </p:cNvPr>
          <p:cNvSpPr/>
          <p:nvPr/>
        </p:nvSpPr>
        <p:spPr>
          <a:xfrm>
            <a:off x="667461" y="63742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C5BABA1-C5D2-AEA5-5363-8E8B15AC13A5}"/>
              </a:ext>
            </a:extLst>
          </p:cNvPr>
          <p:cNvSpPr/>
          <p:nvPr/>
        </p:nvSpPr>
        <p:spPr>
          <a:xfrm>
            <a:off x="646989" y="5887399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7D13BE5-57E6-B2E7-9FAA-50E02303D62F}"/>
              </a:ext>
            </a:extLst>
          </p:cNvPr>
          <p:cNvSpPr/>
          <p:nvPr/>
        </p:nvSpPr>
        <p:spPr>
          <a:xfrm>
            <a:off x="2680239" y="644026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closed-sign-clip-art-t7RzXl-clipart-458×330 | Silverdale Gun Club">
            <a:extLst>
              <a:ext uri="{FF2B5EF4-FFF2-40B4-BE49-F238E27FC236}">
                <a16:creationId xmlns:a16="http://schemas.microsoft.com/office/drawing/2014/main" id="{0BDC4037-C3DF-4545-C0AC-63C684C74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14" y="1183891"/>
            <a:ext cx="4437446" cy="319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,131 What Have You Learned? Images, Stock Photos, 3D objects, &amp; Vectors |  Shutterstock">
            <a:extLst>
              <a:ext uri="{FF2B5EF4-FFF2-40B4-BE49-F238E27FC236}">
                <a16:creationId xmlns:a16="http://schemas.microsoft.com/office/drawing/2014/main" id="{30075397-8DA1-44FC-2369-181954054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-17332" r="10607" b="35823"/>
          <a:stretch/>
        </p:blipFill>
        <p:spPr bwMode="auto">
          <a:xfrm>
            <a:off x="3304675" y="3589507"/>
            <a:ext cx="4073565" cy="326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92093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3"/>
          <p:cNvSpPr txBox="1">
            <a:spLocks noGrp="1"/>
          </p:cNvSpPr>
          <p:nvPr>
            <p:ph type="title"/>
          </p:nvPr>
        </p:nvSpPr>
        <p:spPr>
          <a:xfrm>
            <a:off x="2486800" y="5052132"/>
            <a:ext cx="7218400" cy="16666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0666" dirty="0"/>
              <a:t>The End</a:t>
            </a:r>
            <a:endParaRPr sz="10666" dirty="0"/>
          </a:p>
        </p:txBody>
      </p:sp>
      <p:grpSp>
        <p:nvGrpSpPr>
          <p:cNvPr id="1163" name="Google Shape;1163;p33"/>
          <p:cNvGrpSpPr/>
          <p:nvPr/>
        </p:nvGrpSpPr>
        <p:grpSpPr>
          <a:xfrm>
            <a:off x="11157809" y="5901241"/>
            <a:ext cx="776116" cy="817591"/>
            <a:chOff x="8368356" y="4425930"/>
            <a:chExt cx="582087" cy="613193"/>
          </a:xfrm>
        </p:grpSpPr>
        <p:sp>
          <p:nvSpPr>
            <p:cNvPr id="1164" name="Google Shape;1164;p33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rgbClr val="F23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5" name="Google Shape;1175;p33"/>
          <p:cNvSpPr/>
          <p:nvPr/>
        </p:nvSpPr>
        <p:spPr>
          <a:xfrm>
            <a:off x="11864753" y="6621251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33"/>
          <p:cNvSpPr/>
          <p:nvPr/>
        </p:nvSpPr>
        <p:spPr>
          <a:xfrm>
            <a:off x="11337769" y="66028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97500"/>
            <a:ext cx="12192000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Unit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Two / Reading: Three</a:t>
            </a:r>
            <a:endParaRPr lang="en-US" sz="40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Lesson</a:t>
            </a:r>
            <a:r>
              <a:rPr lang="ar-SA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Reading /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Hurricane!</a:t>
            </a:r>
            <a:endParaRPr lang="ar-JO" sz="4400" b="1" u="sng" dirty="0">
              <a:solidFill>
                <a:srgbClr val="FF0000"/>
              </a:solidFill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Subject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English</a:t>
            </a:r>
            <a:endParaRPr lang="ar-SA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Grade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Four A, B, C, D, E, F, G</a:t>
            </a: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21/11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73627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918763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7079" y="1099989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72409" y="277496"/>
              <a:ext cx="1295804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69AEB1-950B-A2B6-7A97-13F018EB883A}"/>
              </a:ext>
            </a:extLst>
          </p:cNvPr>
          <p:cNvSpPr/>
          <p:nvPr/>
        </p:nvSpPr>
        <p:spPr>
          <a:xfrm>
            <a:off x="2466505" y="136297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EAE912-550B-429B-9A41-BEE1E3FFA5EF}"/>
              </a:ext>
            </a:extLst>
          </p:cNvPr>
          <p:cNvSpPr txBox="1"/>
          <p:nvPr/>
        </p:nvSpPr>
        <p:spPr>
          <a:xfrm>
            <a:off x="2805799" y="1765919"/>
            <a:ext cx="9187631" cy="3981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AGA Battouta Regular" pitchFamily="2" charset="-78"/>
              </a:rPr>
              <a:t>At the end of this lesson, students are expected to: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GA Battouta Regular" pitchFamily="2" charset="-78"/>
              </a:rPr>
              <a:t>Identify the Genre of the text in hand</a:t>
            </a:r>
          </a:p>
          <a:p>
            <a:pPr algn="l">
              <a:lnSpc>
                <a:spcPct val="150000"/>
              </a:lnSpc>
            </a:pPr>
            <a:endParaRPr lang="ar-SA" sz="36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 then answer questions</a:t>
            </a: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CDD-3FA5-DD39-12F8-0B2E80B7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05C3457-5BA1-E7FA-6E24-6A675F967719}"/>
              </a:ext>
            </a:extLst>
          </p:cNvPr>
          <p:cNvSpPr/>
          <p:nvPr/>
        </p:nvSpPr>
        <p:spPr>
          <a:xfrm>
            <a:off x="674286" y="1298871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140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D03A126-ACAE-9297-01F3-A6D4EB63E687}"/>
              </a:ext>
            </a:extLst>
          </p:cNvPr>
          <p:cNvSpPr/>
          <p:nvPr/>
        </p:nvSpPr>
        <p:spPr>
          <a:xfrm>
            <a:off x="674285" y="1230631"/>
            <a:ext cx="2131515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9BA833-6914-F11E-85AA-4F6B279607DA}"/>
              </a:ext>
            </a:extLst>
          </p:cNvPr>
          <p:cNvSpPr/>
          <p:nvPr/>
        </p:nvSpPr>
        <p:spPr>
          <a:xfrm>
            <a:off x="674285" y="2383728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8D73EA4-B90A-C9FE-2580-39CF8CFE1B77}"/>
              </a:ext>
            </a:extLst>
          </p:cNvPr>
          <p:cNvSpPr/>
          <p:nvPr/>
        </p:nvSpPr>
        <p:spPr>
          <a:xfrm>
            <a:off x="674285" y="2908765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83D40F-EE41-4349-7A9F-C9C262A91843}"/>
              </a:ext>
            </a:extLst>
          </p:cNvPr>
          <p:cNvSpPr/>
          <p:nvPr/>
        </p:nvSpPr>
        <p:spPr>
          <a:xfrm>
            <a:off x="674285" y="3950815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B8C887-5DB0-B47E-6DF3-E66BA37AAE91}"/>
              </a:ext>
            </a:extLst>
          </p:cNvPr>
          <p:cNvSpPr/>
          <p:nvPr/>
        </p:nvSpPr>
        <p:spPr>
          <a:xfrm>
            <a:off x="674285" y="3415547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91B0F9-5CB5-FA55-07BB-AC3D66784E11}"/>
              </a:ext>
            </a:extLst>
          </p:cNvPr>
          <p:cNvSpPr/>
          <p:nvPr/>
        </p:nvSpPr>
        <p:spPr>
          <a:xfrm>
            <a:off x="2341910" y="696977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862E732-A694-255F-59AB-41C41F2550CC}"/>
              </a:ext>
            </a:extLst>
          </p:cNvPr>
          <p:cNvSpPr/>
          <p:nvPr/>
        </p:nvSpPr>
        <p:spPr>
          <a:xfrm>
            <a:off x="674285" y="4463451"/>
            <a:ext cx="2145163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55C47CA-9C9D-890D-56C9-325BACBFCD23}"/>
              </a:ext>
            </a:extLst>
          </p:cNvPr>
          <p:cNvSpPr/>
          <p:nvPr/>
        </p:nvSpPr>
        <p:spPr>
          <a:xfrm>
            <a:off x="674285" y="1801700"/>
            <a:ext cx="2158811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3F8DEA0-BA26-29BB-66E5-6887EC383C04}"/>
              </a:ext>
            </a:extLst>
          </p:cNvPr>
          <p:cNvSpPr txBox="1">
            <a:spLocks/>
          </p:cNvSpPr>
          <p:nvPr/>
        </p:nvSpPr>
        <p:spPr>
          <a:xfrm>
            <a:off x="468881" y="45389"/>
            <a:ext cx="11589644" cy="4762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4F358CA-B7D7-95F1-6B4A-7541FA49A318}"/>
              </a:ext>
            </a:extLst>
          </p:cNvPr>
          <p:cNvSpPr/>
          <p:nvPr/>
        </p:nvSpPr>
        <p:spPr>
          <a:xfrm>
            <a:off x="4826305" y="695768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6D3E7FC5-B8A0-0962-851F-85F6217230D1}"/>
              </a:ext>
            </a:extLst>
          </p:cNvPr>
          <p:cNvSpPr/>
          <p:nvPr/>
        </p:nvSpPr>
        <p:spPr>
          <a:xfrm>
            <a:off x="6792127" y="68452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5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6F50292-63DF-E13A-137D-5F3756BAF83D}"/>
              </a:ext>
            </a:extLst>
          </p:cNvPr>
          <p:cNvSpPr/>
          <p:nvPr/>
        </p:nvSpPr>
        <p:spPr>
          <a:xfrm>
            <a:off x="8720952" y="67598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Grammar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01C54C-D24D-F9A9-530A-3273BDCF206D}"/>
              </a:ext>
            </a:extLst>
          </p:cNvPr>
          <p:cNvSpPr/>
          <p:nvPr/>
        </p:nvSpPr>
        <p:spPr>
          <a:xfrm>
            <a:off x="2833097" y="1120985"/>
            <a:ext cx="8942681" cy="557848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059990B-EA35-CFFA-3CBD-27D5E455F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4" y="540502"/>
            <a:ext cx="650167" cy="644039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7BD4176-A7AF-B376-A144-BE08A7D7C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8A1AD-6D33-FBFC-CC0B-BD207E060749}"/>
              </a:ext>
            </a:extLst>
          </p:cNvPr>
          <p:cNvSpPr/>
          <p:nvPr/>
        </p:nvSpPr>
        <p:spPr>
          <a:xfrm>
            <a:off x="674285" y="4916096"/>
            <a:ext cx="2145163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FC07AB2-2326-C6ED-CCBE-0EA43A829904}"/>
              </a:ext>
            </a:extLst>
          </p:cNvPr>
          <p:cNvSpPr/>
          <p:nvPr/>
        </p:nvSpPr>
        <p:spPr>
          <a:xfrm>
            <a:off x="674285" y="5433728"/>
            <a:ext cx="222705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CAF02A-A4A6-B672-9C05-53BC7815AE44}"/>
              </a:ext>
            </a:extLst>
          </p:cNvPr>
          <p:cNvSpPr/>
          <p:nvPr/>
        </p:nvSpPr>
        <p:spPr>
          <a:xfrm>
            <a:off x="667461" y="6266031"/>
            <a:ext cx="215881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00227" y="112098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74133EB0-151B-B57B-F871-5A8365FC854D}"/>
              </a:ext>
            </a:extLst>
          </p:cNvPr>
          <p:cNvSpPr/>
          <p:nvPr/>
        </p:nvSpPr>
        <p:spPr>
          <a:xfrm>
            <a:off x="2485158" y="1942568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AF6E435B-ED0F-003B-7828-D7AE05F94B71}"/>
              </a:ext>
            </a:extLst>
          </p:cNvPr>
          <p:cNvSpPr/>
          <p:nvPr/>
        </p:nvSpPr>
        <p:spPr>
          <a:xfrm>
            <a:off x="660085" y="5808935"/>
            <a:ext cx="2227051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16938" y="324433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ar-JO" sz="1400" dirty="0"/>
          </a:p>
        </p:txBody>
      </p:sp>
      <p:sp>
        <p:nvSpPr>
          <p:cNvPr id="45" name="Rounded Rectangle 6">
            <a:extLst>
              <a:ext uri="{FF2B5EF4-FFF2-40B4-BE49-F238E27FC236}">
                <a16:creationId xmlns:a16="http://schemas.microsoft.com/office/drawing/2014/main" id="{5F9B8E1B-3926-4884-9018-174FCF49435D}"/>
              </a:ext>
            </a:extLst>
          </p:cNvPr>
          <p:cNvSpPr txBox="1">
            <a:spLocks/>
          </p:cNvSpPr>
          <p:nvPr/>
        </p:nvSpPr>
        <p:spPr>
          <a:xfrm>
            <a:off x="2918360" y="1404836"/>
            <a:ext cx="7113181" cy="3511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 marR="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685800" marR="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- Hurricane is a strong storm with a heavy wind and rain.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- “Hurricane is a verb. </a:t>
            </a:r>
          </a:p>
        </p:txBody>
      </p:sp>
      <p:pic>
        <p:nvPicPr>
          <p:cNvPr id="46" name="Picture 2" descr="FJHS MATH-7: Reasonable Solutions">
            <a:extLst>
              <a:ext uri="{FF2B5EF4-FFF2-40B4-BE49-F238E27FC236}">
                <a16:creationId xmlns:a16="http://schemas.microsoft.com/office/drawing/2014/main" id="{39911D25-0340-45D7-BBF0-60755BCD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44" y="3950815"/>
            <a:ext cx="3304520" cy="26778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902301" y="5398381"/>
            <a:ext cx="217652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r>
              <a:rPr lang="en-US" sz="3200" b="1" dirty="0"/>
              <a:t>True/ False</a:t>
            </a:r>
            <a:endParaRPr lang="ar-JO" sz="3200" b="1" dirty="0"/>
          </a:p>
        </p:txBody>
      </p:sp>
    </p:spTree>
    <p:extLst>
      <p:ext uri="{BB962C8B-B14F-4D97-AF65-F5344CB8AC3E}">
        <p14:creationId xmlns:p14="http://schemas.microsoft.com/office/powerpoint/2010/main" val="63214227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99107" y="739569"/>
            <a:ext cx="9693541" cy="3956777"/>
          </a:xfrm>
        </p:spPr>
        <p:txBody>
          <a:bodyPr/>
          <a:lstStyle/>
          <a:p>
            <a:pPr algn="ctr"/>
            <a:endParaRPr lang="en-US" sz="6400" dirty="0"/>
          </a:p>
          <a:p>
            <a:pPr algn="ctr"/>
            <a:endParaRPr lang="en-US" sz="6400" dirty="0"/>
          </a:p>
          <a:p>
            <a:pPr algn="ctr"/>
            <a:endParaRPr lang="en-US" sz="6400" dirty="0"/>
          </a:p>
          <a:p>
            <a:pPr algn="ctr"/>
            <a:r>
              <a:rPr lang="en-US" sz="6400" dirty="0"/>
              <a:t>Silent Acting Challenge</a:t>
            </a:r>
          </a:p>
          <a:p>
            <a:pPr algn="ctr"/>
            <a:r>
              <a:rPr lang="en-US" sz="6400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2 minutes</a:t>
            </a:r>
            <a:endParaRPr lang="ar-JO" sz="6400" dirty="0">
              <a:solidFill>
                <a:schemeClr val="tx1">
                  <a:lumMod val="9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6400" dirty="0"/>
          </a:p>
        </p:txBody>
      </p:sp>
      <p:sp>
        <p:nvSpPr>
          <p:cNvPr id="6" name="Rectangle 5"/>
          <p:cNvSpPr/>
          <p:nvPr/>
        </p:nvSpPr>
        <p:spPr>
          <a:xfrm>
            <a:off x="6633768" y="129967"/>
            <a:ext cx="406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Warm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282" y="2717957"/>
            <a:ext cx="4109663" cy="36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4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559308" y="2440753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99191" y="1260540"/>
            <a:ext cx="5836915" cy="1575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One of the following is an example of a fictional genre: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Short story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Informational text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A7BD5BD-1F26-4F7D-8975-0B4B42837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73" y="2994568"/>
            <a:ext cx="2027572" cy="2027572"/>
          </a:xfrm>
          <a:prstGeom prst="rect">
            <a:avLst/>
          </a:prstGeom>
        </p:spPr>
      </p:pic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5EC2BE1C-5255-577B-516F-A3ED1CC3DC1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CE6CA-28D6-BABF-4FEE-E1EDBA59D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020" y="4961994"/>
            <a:ext cx="1121086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263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5DADE-5D56-5DC3-87CF-51612F72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ACC446E-6256-657C-A9C0-B03920F7F2B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60E8F0-FB3C-DC00-34F6-844958BBA21A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251EBAA-BF68-6BA2-8259-0BC23819C4A1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38C80E6-314E-B53D-9CF7-4E71321E671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1343BE1-B5BC-6552-0AC1-6D25F14C9856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DBC08A-E952-8187-81C3-AA344C6B569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51498642-2DCA-6060-DEB4-425EB7E1AC6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403F112-425C-2BE5-8714-C311974F5E3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C18D73E-FD82-B3E2-0FB7-5689A870867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51061B48-3F67-F176-6F93-1EC9B7D80B3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ED96C7B-ED73-0E6F-7B82-65BB79A53E7A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C4672D93-AE16-D1EA-586E-3F8B62D3E01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8842B1F-4EBA-847E-E34D-69C0D90B350A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56A91A-CDFE-71D6-6AD7-874D1E95FA45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7DA485-DE5E-002E-4CEC-B3994C661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A12082C-560C-6EC8-68DF-3B02D7664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FA82BE1-776D-15AC-BFE4-73309832D78F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34755FA-641F-4E94-E4E8-9363319BF4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19E70B9-974D-593D-1E14-1FAE5FF50541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753369B-F0CE-8018-43F4-9C0C337ACE1E}"/>
              </a:ext>
            </a:extLst>
          </p:cNvPr>
          <p:cNvSpPr/>
          <p:nvPr/>
        </p:nvSpPr>
        <p:spPr>
          <a:xfrm>
            <a:off x="2614816" y="2488488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7F2B2-EDEA-FE28-39C5-056105AC1447}"/>
              </a:ext>
            </a:extLst>
          </p:cNvPr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22FC99C-C0E2-79A4-F761-CC5E6FE1A124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8D9C95-6C2D-BEAD-63E8-08CB8570053D}"/>
              </a:ext>
            </a:extLst>
          </p:cNvPr>
          <p:cNvSpPr/>
          <p:nvPr/>
        </p:nvSpPr>
        <p:spPr>
          <a:xfrm>
            <a:off x="3499191" y="1260540"/>
            <a:ext cx="5836915" cy="1575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One of the following is an example of a fictional genre: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664AF0-5F05-7966-2693-E1D195DEB10E}"/>
              </a:ext>
            </a:extLst>
          </p:cNvPr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Short story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39E6D7-3B46-6192-FD2F-A30564C31AFB}"/>
              </a:ext>
            </a:extLst>
          </p:cNvPr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Informational text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3CA8AB2-5263-5EE0-9F84-1CF996A95074}"/>
              </a:ext>
            </a:extLst>
          </p:cNvPr>
          <p:cNvSpPr/>
          <p:nvPr/>
        </p:nvSpPr>
        <p:spPr>
          <a:xfrm>
            <a:off x="2641196" y="4090895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14741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612604" y="2496800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One of the following is an element of a short story: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It is real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It </a:t>
            </a:r>
            <a:r>
              <a:rPr lang="en-GB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has a few characters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A7BD5BD-1F26-4F7D-8975-0B4B42837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73" y="2994568"/>
            <a:ext cx="2027572" cy="2027572"/>
          </a:xfrm>
          <a:prstGeom prst="rect">
            <a:avLst/>
          </a:prstGeom>
        </p:spPr>
      </p:pic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5EC2BE1C-5255-577B-516F-A3ED1CC3DC1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A1E3E-118C-580C-5DAE-6663DD4B1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940" y="4916096"/>
            <a:ext cx="1121086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068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3E947-E731-0B87-F366-F41437A46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2BBB968-41CC-A7D9-287B-69FD553D6B5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77C27AD-571A-F6A7-775D-3B871EC641AE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BC12819-F0C4-96F3-4807-5B3C613B6F97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6323018-26C9-E0EC-C365-6224F1A2FDCF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A16A4B9-2D17-36C3-1373-B0C4507EF2F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0B86FD-7758-B1F9-9314-014E2D81D92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F50D8FB-01D6-779D-BC03-62B9319BFC0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Major: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2C9BBA2-63BE-CBE2-6DED-0563540A142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DDB0FBC-E8F8-A610-6A85-1E40134025AE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D997CB59-0321-9DB1-597C-0B35B5562996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21/11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1DA3099-2D49-808E-64AE-F1D52CC454AA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7E7E294F-5429-0FDB-CE15-453FE4AB8613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F876B69-D39F-AFF2-4855-12388D2F9C83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B26243-D4F6-F933-678D-6BC53691DFEB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A44E6FA-72E3-8103-250B-43A5B1F13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60B5443-FE5D-A910-DB62-EE0B48AB3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2BDB2AC-15FF-A82C-64F5-24853541843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81CFD8C-84AF-009E-7B5C-31847A5442D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97B7D4B-85F3-9178-858B-54F9871234AB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1F3071C-347B-C67D-BF44-303615A97AF5}"/>
              </a:ext>
            </a:extLst>
          </p:cNvPr>
          <p:cNvSpPr/>
          <p:nvPr/>
        </p:nvSpPr>
        <p:spPr>
          <a:xfrm>
            <a:off x="2610395" y="2478086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23F159-1C61-2DF4-5206-DF5AA2B3CF94}"/>
              </a:ext>
            </a:extLst>
          </p:cNvPr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6602152-B9F0-3804-893D-4201FA342269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9B41F07-EAF6-F7CD-5C2E-BB163AF52453}"/>
              </a:ext>
            </a:extLst>
          </p:cNvPr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One of the following is an element of a short story: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B4004C-3398-FC1D-E0BF-D51E6D5ED543}"/>
              </a:ext>
            </a:extLst>
          </p:cNvPr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 is real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513AD92-9B4A-8323-F0AD-06B3A00425DB}"/>
              </a:ext>
            </a:extLst>
          </p:cNvPr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 has a few characters</a:t>
            </a: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83AA839B-AB40-0C11-82C4-C9B1F0AD748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E0F2D17-E6FA-C5BE-D998-FB59DB859E59}"/>
              </a:ext>
            </a:extLst>
          </p:cNvPr>
          <p:cNvSpPr/>
          <p:nvPr/>
        </p:nvSpPr>
        <p:spPr>
          <a:xfrm>
            <a:off x="2633516" y="4081488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41435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l Summer Beach Minitheme for Marketing by Slidesgo">
  <a:themeElements>
    <a:clrScheme name="Simple Light">
      <a:dk1>
        <a:srgbClr val="003857"/>
      </a:dk1>
      <a:lt1>
        <a:srgbClr val="FAD9B2"/>
      </a:lt1>
      <a:dk2>
        <a:srgbClr val="FFFFFF"/>
      </a:dk2>
      <a:lt2>
        <a:srgbClr val="82C4B9"/>
      </a:lt2>
      <a:accent1>
        <a:srgbClr val="269CA6"/>
      </a:accent1>
      <a:accent2>
        <a:srgbClr val="FF4E01"/>
      </a:accent2>
      <a:accent3>
        <a:srgbClr val="F23100"/>
      </a:accent3>
      <a:accent4>
        <a:srgbClr val="FFB83D"/>
      </a:accent4>
      <a:accent5>
        <a:srgbClr val="FFFFFF"/>
      </a:accent5>
      <a:accent6>
        <a:srgbClr val="FFFFFF"/>
      </a:accent6>
      <a:hlink>
        <a:srgbClr val="00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670742F0092499A9E17AA2963EC41" ma:contentTypeVersion="12" ma:contentTypeDescription="Create a new document." ma:contentTypeScope="" ma:versionID="518723457bf739327aa95efdf3e87ef8">
  <xsd:schema xmlns:xsd="http://www.w3.org/2001/XMLSchema" xmlns:xs="http://www.w3.org/2001/XMLSchema" xmlns:p="http://schemas.microsoft.com/office/2006/metadata/properties" xmlns:ns2="34fb08e6-86a7-4cc7-8f50-6bbaee76887e" xmlns:ns3="a207e54d-7efe-4f98-ba56-d5beaf26c937" targetNamespace="http://schemas.microsoft.com/office/2006/metadata/properties" ma:root="true" ma:fieldsID="aa734d179adfaf95d656a0e99b573221" ns2:_="" ns3:_="">
    <xsd:import namespace="34fb08e6-86a7-4cc7-8f50-6bbaee76887e"/>
    <xsd:import namespace="a207e54d-7efe-4f98-ba56-d5beaf26c93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08e6-86a7-4cc7-8f50-6bbaee76887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7e54d-7efe-4f98-ba56-d5beaf26c93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e624b41-1076-4e8f-a78e-90a0be2bd394}" ma:internalName="TaxCatchAll" ma:showField="CatchAllData" ma:web="a207e54d-7efe-4f98-ba56-d5beaf26c9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07e54d-7efe-4f98-ba56-d5beaf26c937" xsi:nil="true"/>
    <lcf76f155ced4ddcb4097134ff3c332f xmlns="34fb08e6-86a7-4cc7-8f50-6bbaee7688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E4627D-C21E-4260-A2A5-F07B1850FA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fb08e6-86a7-4cc7-8f50-6bbaee76887e"/>
    <ds:schemaRef ds:uri="a207e54d-7efe-4f98-ba56-d5beaf26c9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0B94DC-BE95-4448-ADE1-D6B857655A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83E285-21D0-4B3E-A94D-E29D0A399F50}">
  <ds:schemaRefs>
    <ds:schemaRef ds:uri="http://schemas.microsoft.com/office/2006/metadata/properties"/>
    <ds:schemaRef ds:uri="http://schemas.microsoft.com/office/infopath/2007/PartnerControls"/>
    <ds:schemaRef ds:uri="a207e54d-7efe-4f98-ba56-d5beaf26c937"/>
    <ds:schemaRef ds:uri="34fb08e6-86a7-4cc7-8f50-6bbaee7688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6228</TotalTime>
  <Words>973</Words>
  <Application>Microsoft Office PowerPoint</Application>
  <PresentationFormat>Widescreen</PresentationFormat>
  <Paragraphs>318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Adobe Arabic</vt:lpstr>
      <vt:lpstr>AGA Aladdin Regular</vt:lpstr>
      <vt:lpstr>AGA Battouta Regular</vt:lpstr>
      <vt:lpstr>Arial</vt:lpstr>
      <vt:lpstr>Bahianita</vt:lpstr>
      <vt:lpstr>Berlin Sans FB Demi</vt:lpstr>
      <vt:lpstr>Calibri</vt:lpstr>
      <vt:lpstr>Calibri Light</vt:lpstr>
      <vt:lpstr>Comic Sans MS</vt:lpstr>
      <vt:lpstr>Didact Gothic</vt:lpstr>
      <vt:lpstr>HelveticaNeueLT Arabic 45 Light</vt:lpstr>
      <vt:lpstr>HelveticaNeueLT Arabic 55 Roman</vt:lpstr>
      <vt:lpstr>Twinkl</vt:lpstr>
      <vt:lpstr>Wingdings</vt:lpstr>
      <vt:lpstr>Office Theme</vt:lpstr>
      <vt:lpstr>1_Office Theme</vt:lpstr>
      <vt:lpstr>Chill Summer Beach Minitheme for Marketing by Slidesgo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Heba Alhimse</cp:lastModifiedBy>
  <cp:revision>216</cp:revision>
  <dcterms:created xsi:type="dcterms:W3CDTF">2019-06-13T08:00:41Z</dcterms:created>
  <dcterms:modified xsi:type="dcterms:W3CDTF">2025-11-23T10:50:53Z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0x010100257670742F0092499A9E17AA2963EC41</vt:lpwstr>
  </property>
</Properties>
</file>