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92" r:id="rId3"/>
    <p:sldId id="256" r:id="rId4"/>
    <p:sldId id="274" r:id="rId5"/>
    <p:sldId id="436" r:id="rId6"/>
    <p:sldId id="444" r:id="rId7"/>
    <p:sldId id="445" r:id="rId8"/>
    <p:sldId id="438" r:id="rId9"/>
    <p:sldId id="283" r:id="rId10"/>
    <p:sldId id="431" r:id="rId11"/>
    <p:sldId id="284" r:id="rId12"/>
    <p:sldId id="452" r:id="rId13"/>
    <p:sldId id="448" r:id="rId14"/>
    <p:sldId id="440" r:id="rId15"/>
    <p:sldId id="432" r:id="rId16"/>
    <p:sldId id="439" r:id="rId17"/>
    <p:sldId id="433" r:id="rId18"/>
    <p:sldId id="441" r:id="rId19"/>
    <p:sldId id="446" r:id="rId20"/>
    <p:sldId id="447" r:id="rId21"/>
    <p:sldId id="424" r:id="rId22"/>
    <p:sldId id="442" r:id="rId23"/>
    <p:sldId id="449" r:id="rId24"/>
    <p:sldId id="450" r:id="rId25"/>
    <p:sldId id="412" r:id="rId26"/>
    <p:sldId id="451" r:id="rId27"/>
    <p:sldId id="291" r:id="rId28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740" autoAdjust="0"/>
  </p:normalViewPr>
  <p:slideViewPr>
    <p:cSldViewPr snapToGrid="0">
      <p:cViewPr varScale="1">
        <p:scale>
          <a:sx n="76" d="100"/>
          <a:sy n="76" d="100"/>
        </p:scale>
        <p:origin x="11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B7D97-5074-4A16-BA88-8C5983608A1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7E09-9033-4AC0-B5EC-091C83236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d463a3bca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5" name="Google Shape;1495;g2d463a3bca0_0_62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06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08350ba832_0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08350ba832_0_1199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33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2d463a3bca0_0_67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1" name="Google Shape;1501;g2d463a3bca0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169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2d463a3bca0_0_354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0" name="Google Shape;1650;g2d463a3bca0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424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33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1275" name="Google Shape;1275;p33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6" name="Google Shape;1276;p33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277" name="Google Shape;1277;p33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3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3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3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3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3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3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3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3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3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3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3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9" name="Google Shape;1289;p33"/>
            <p:cNvGrpSpPr/>
            <p:nvPr/>
          </p:nvGrpSpPr>
          <p:grpSpPr>
            <a:xfrm>
              <a:off x="197712" y="4762657"/>
              <a:ext cx="4733336" cy="292730"/>
              <a:chOff x="2383912" y="4547057"/>
              <a:chExt cx="4733336" cy="292730"/>
            </a:xfrm>
          </p:grpSpPr>
          <p:sp>
            <p:nvSpPr>
              <p:cNvPr id="1290" name="Google Shape;1290;p33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3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3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3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4" name="Google Shape;1294;p33"/>
          <p:cNvGrpSpPr/>
          <p:nvPr/>
        </p:nvGrpSpPr>
        <p:grpSpPr>
          <a:xfrm>
            <a:off x="-642468" y="4499835"/>
            <a:ext cx="1771507" cy="2358167"/>
            <a:chOff x="5572187" y="919157"/>
            <a:chExt cx="764591" cy="1017855"/>
          </a:xfrm>
        </p:grpSpPr>
        <p:sp>
          <p:nvSpPr>
            <p:cNvPr id="1295" name="Google Shape;1295;p33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143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/>
          <p:nvPr/>
        </p:nvSpPr>
        <p:spPr>
          <a:xfrm>
            <a:off x="-91918" y="-8314"/>
            <a:ext cx="12439336" cy="6866348"/>
          </a:xfrm>
          <a:custGeom>
            <a:avLst/>
            <a:gdLst/>
            <a:ahLst/>
            <a:cxnLst/>
            <a:rect l="l" t="t" r="r" b="b"/>
            <a:pathLst>
              <a:path w="70450" h="99817" extrusionOk="0">
                <a:moveTo>
                  <a:pt x="16850" y="341"/>
                </a:moveTo>
                <a:lnTo>
                  <a:pt x="16850" y="341"/>
                </a:lnTo>
                <a:cubicBezTo>
                  <a:pt x="16802" y="426"/>
                  <a:pt x="16757" y="512"/>
                  <a:pt x="16705" y="595"/>
                </a:cubicBezTo>
                <a:cubicBezTo>
                  <a:pt x="16695" y="612"/>
                  <a:pt x="16690" y="628"/>
                  <a:pt x="16681" y="644"/>
                </a:cubicBezTo>
                <a:cubicBezTo>
                  <a:pt x="16519" y="536"/>
                  <a:pt x="16354" y="436"/>
                  <a:pt x="16185" y="346"/>
                </a:cubicBezTo>
                <a:lnTo>
                  <a:pt x="16185" y="346"/>
                </a:lnTo>
                <a:cubicBezTo>
                  <a:pt x="16277" y="349"/>
                  <a:pt x="16369" y="351"/>
                  <a:pt x="16461" y="351"/>
                </a:cubicBezTo>
                <a:cubicBezTo>
                  <a:pt x="16591" y="351"/>
                  <a:pt x="16720" y="348"/>
                  <a:pt x="16850" y="341"/>
                </a:cubicBezTo>
                <a:close/>
                <a:moveTo>
                  <a:pt x="42938" y="84"/>
                </a:moveTo>
                <a:lnTo>
                  <a:pt x="42938" y="84"/>
                </a:lnTo>
                <a:cubicBezTo>
                  <a:pt x="42836" y="325"/>
                  <a:pt x="42733" y="567"/>
                  <a:pt x="42631" y="809"/>
                </a:cubicBezTo>
                <a:cubicBezTo>
                  <a:pt x="42540" y="738"/>
                  <a:pt x="42445" y="678"/>
                  <a:pt x="42353" y="611"/>
                </a:cubicBezTo>
                <a:cubicBezTo>
                  <a:pt x="42547" y="435"/>
                  <a:pt x="42744" y="260"/>
                  <a:pt x="42938" y="84"/>
                </a:cubicBezTo>
                <a:close/>
                <a:moveTo>
                  <a:pt x="3404" y="477"/>
                </a:moveTo>
                <a:lnTo>
                  <a:pt x="3404" y="477"/>
                </a:lnTo>
                <a:cubicBezTo>
                  <a:pt x="3326" y="589"/>
                  <a:pt x="3247" y="701"/>
                  <a:pt x="3169" y="813"/>
                </a:cubicBezTo>
                <a:cubicBezTo>
                  <a:pt x="3076" y="741"/>
                  <a:pt x="2957" y="703"/>
                  <a:pt x="2834" y="698"/>
                </a:cubicBezTo>
                <a:cubicBezTo>
                  <a:pt x="2755" y="630"/>
                  <a:pt x="2683" y="553"/>
                  <a:pt x="2602" y="486"/>
                </a:cubicBezTo>
                <a:cubicBezTo>
                  <a:pt x="2869" y="486"/>
                  <a:pt x="3137" y="480"/>
                  <a:pt x="3404" y="477"/>
                </a:cubicBezTo>
                <a:close/>
                <a:moveTo>
                  <a:pt x="65967" y="738"/>
                </a:moveTo>
                <a:lnTo>
                  <a:pt x="65967" y="738"/>
                </a:lnTo>
                <a:cubicBezTo>
                  <a:pt x="65949" y="802"/>
                  <a:pt x="65927" y="864"/>
                  <a:pt x="65910" y="931"/>
                </a:cubicBezTo>
                <a:cubicBezTo>
                  <a:pt x="65895" y="994"/>
                  <a:pt x="65892" y="1056"/>
                  <a:pt x="65897" y="1116"/>
                </a:cubicBezTo>
                <a:cubicBezTo>
                  <a:pt x="65807" y="1103"/>
                  <a:pt x="65716" y="1093"/>
                  <a:pt x="65623" y="1088"/>
                </a:cubicBezTo>
                <a:cubicBezTo>
                  <a:pt x="65608" y="1087"/>
                  <a:pt x="65593" y="1087"/>
                  <a:pt x="65577" y="1087"/>
                </a:cubicBezTo>
                <a:cubicBezTo>
                  <a:pt x="65543" y="1087"/>
                  <a:pt x="65510" y="1088"/>
                  <a:pt x="65476" y="1088"/>
                </a:cubicBezTo>
                <a:cubicBezTo>
                  <a:pt x="65467" y="1088"/>
                  <a:pt x="65458" y="1088"/>
                  <a:pt x="65450" y="1088"/>
                </a:cubicBezTo>
                <a:cubicBezTo>
                  <a:pt x="65622" y="971"/>
                  <a:pt x="65794" y="855"/>
                  <a:pt x="65967" y="738"/>
                </a:cubicBezTo>
                <a:close/>
                <a:moveTo>
                  <a:pt x="17941" y="984"/>
                </a:moveTo>
                <a:lnTo>
                  <a:pt x="17941" y="984"/>
                </a:lnTo>
                <a:cubicBezTo>
                  <a:pt x="17882" y="1170"/>
                  <a:pt x="17817" y="1355"/>
                  <a:pt x="17760" y="1545"/>
                </a:cubicBezTo>
                <a:cubicBezTo>
                  <a:pt x="17697" y="1480"/>
                  <a:pt x="17637" y="1415"/>
                  <a:pt x="17572" y="1354"/>
                </a:cubicBezTo>
                <a:cubicBezTo>
                  <a:pt x="17694" y="1231"/>
                  <a:pt x="17819" y="1107"/>
                  <a:pt x="17941" y="984"/>
                </a:cubicBezTo>
                <a:close/>
                <a:moveTo>
                  <a:pt x="31103" y="980"/>
                </a:moveTo>
                <a:lnTo>
                  <a:pt x="31103" y="980"/>
                </a:lnTo>
                <a:cubicBezTo>
                  <a:pt x="30978" y="1201"/>
                  <a:pt x="30845" y="1420"/>
                  <a:pt x="30712" y="1636"/>
                </a:cubicBezTo>
                <a:cubicBezTo>
                  <a:pt x="30651" y="1584"/>
                  <a:pt x="30595" y="1527"/>
                  <a:pt x="30533" y="1476"/>
                </a:cubicBezTo>
                <a:cubicBezTo>
                  <a:pt x="30722" y="1312"/>
                  <a:pt x="30914" y="1146"/>
                  <a:pt x="31103" y="980"/>
                </a:cubicBezTo>
                <a:close/>
                <a:moveTo>
                  <a:pt x="67471" y="1301"/>
                </a:moveTo>
                <a:cubicBezTo>
                  <a:pt x="67425" y="1430"/>
                  <a:pt x="67379" y="1557"/>
                  <a:pt x="67333" y="1686"/>
                </a:cubicBezTo>
                <a:cubicBezTo>
                  <a:pt x="67244" y="1622"/>
                  <a:pt x="67151" y="1563"/>
                  <a:pt x="67056" y="1507"/>
                </a:cubicBezTo>
                <a:cubicBezTo>
                  <a:pt x="67195" y="1439"/>
                  <a:pt x="67333" y="1371"/>
                  <a:pt x="67471" y="1301"/>
                </a:cubicBezTo>
                <a:close/>
                <a:moveTo>
                  <a:pt x="6213" y="1444"/>
                </a:moveTo>
                <a:cubicBezTo>
                  <a:pt x="6219" y="1537"/>
                  <a:pt x="6239" y="1624"/>
                  <a:pt x="6277" y="1701"/>
                </a:cubicBezTo>
                <a:cubicBezTo>
                  <a:pt x="6057" y="1713"/>
                  <a:pt x="5840" y="1748"/>
                  <a:pt x="5624" y="1793"/>
                </a:cubicBezTo>
                <a:cubicBezTo>
                  <a:pt x="5813" y="1667"/>
                  <a:pt x="6008" y="1550"/>
                  <a:pt x="6213" y="1444"/>
                </a:cubicBezTo>
                <a:close/>
                <a:moveTo>
                  <a:pt x="7630" y="1443"/>
                </a:moveTo>
                <a:cubicBezTo>
                  <a:pt x="7625" y="1473"/>
                  <a:pt x="7621" y="1503"/>
                  <a:pt x="7616" y="1533"/>
                </a:cubicBezTo>
                <a:cubicBezTo>
                  <a:pt x="7599" y="1644"/>
                  <a:pt x="7617" y="1746"/>
                  <a:pt x="7656" y="1836"/>
                </a:cubicBezTo>
                <a:cubicBezTo>
                  <a:pt x="7514" y="1800"/>
                  <a:pt x="7370" y="1773"/>
                  <a:pt x="7225" y="1752"/>
                </a:cubicBezTo>
                <a:cubicBezTo>
                  <a:pt x="7364" y="1651"/>
                  <a:pt x="7499" y="1550"/>
                  <a:pt x="7630" y="1443"/>
                </a:cubicBezTo>
                <a:close/>
                <a:moveTo>
                  <a:pt x="62556" y="1031"/>
                </a:moveTo>
                <a:cubicBezTo>
                  <a:pt x="62524" y="1111"/>
                  <a:pt x="62498" y="1195"/>
                  <a:pt x="62465" y="1274"/>
                </a:cubicBezTo>
                <a:cubicBezTo>
                  <a:pt x="62380" y="1476"/>
                  <a:pt x="62420" y="1695"/>
                  <a:pt x="62527" y="1869"/>
                </a:cubicBezTo>
                <a:cubicBezTo>
                  <a:pt x="62422" y="1920"/>
                  <a:pt x="62318" y="1973"/>
                  <a:pt x="62214" y="2027"/>
                </a:cubicBezTo>
                <a:cubicBezTo>
                  <a:pt x="62210" y="1791"/>
                  <a:pt x="62179" y="1561"/>
                  <a:pt x="62127" y="1335"/>
                </a:cubicBezTo>
                <a:cubicBezTo>
                  <a:pt x="62167" y="1314"/>
                  <a:pt x="62208" y="1300"/>
                  <a:pt x="62249" y="1269"/>
                </a:cubicBezTo>
                <a:cubicBezTo>
                  <a:pt x="62350" y="1190"/>
                  <a:pt x="62453" y="1111"/>
                  <a:pt x="62556" y="1031"/>
                </a:cubicBezTo>
                <a:close/>
                <a:moveTo>
                  <a:pt x="43612" y="1291"/>
                </a:moveTo>
                <a:cubicBezTo>
                  <a:pt x="43632" y="1548"/>
                  <a:pt x="43819" y="1766"/>
                  <a:pt x="44054" y="1845"/>
                </a:cubicBezTo>
                <a:cubicBezTo>
                  <a:pt x="44010" y="1908"/>
                  <a:pt x="43965" y="1970"/>
                  <a:pt x="43924" y="2036"/>
                </a:cubicBezTo>
                <a:cubicBezTo>
                  <a:pt x="43776" y="1865"/>
                  <a:pt x="43616" y="1707"/>
                  <a:pt x="43456" y="1548"/>
                </a:cubicBezTo>
                <a:cubicBezTo>
                  <a:pt x="43509" y="1462"/>
                  <a:pt x="43560" y="1377"/>
                  <a:pt x="43612" y="1291"/>
                </a:cubicBezTo>
                <a:close/>
                <a:moveTo>
                  <a:pt x="19101" y="1821"/>
                </a:moveTo>
                <a:cubicBezTo>
                  <a:pt x="19094" y="1874"/>
                  <a:pt x="19081" y="1924"/>
                  <a:pt x="19076" y="1977"/>
                </a:cubicBezTo>
                <a:cubicBezTo>
                  <a:pt x="19065" y="2063"/>
                  <a:pt x="19077" y="2140"/>
                  <a:pt x="19099" y="2213"/>
                </a:cubicBezTo>
                <a:cubicBezTo>
                  <a:pt x="18957" y="2359"/>
                  <a:pt x="18815" y="2503"/>
                  <a:pt x="18682" y="2657"/>
                </a:cubicBezTo>
                <a:cubicBezTo>
                  <a:pt x="18609" y="2548"/>
                  <a:pt x="18528" y="2443"/>
                  <a:pt x="18448" y="2338"/>
                </a:cubicBezTo>
                <a:cubicBezTo>
                  <a:pt x="18488" y="2320"/>
                  <a:pt x="18528" y="2303"/>
                  <a:pt x="18566" y="2272"/>
                </a:cubicBezTo>
                <a:cubicBezTo>
                  <a:pt x="18749" y="2127"/>
                  <a:pt x="18926" y="1975"/>
                  <a:pt x="19101" y="1821"/>
                </a:cubicBezTo>
                <a:close/>
                <a:moveTo>
                  <a:pt x="9964" y="2807"/>
                </a:moveTo>
                <a:cubicBezTo>
                  <a:pt x="10159" y="2807"/>
                  <a:pt x="10355" y="2816"/>
                  <a:pt x="10552" y="2833"/>
                </a:cubicBezTo>
                <a:cubicBezTo>
                  <a:pt x="10441" y="3102"/>
                  <a:pt x="10355" y="3375"/>
                  <a:pt x="10290" y="3652"/>
                </a:cubicBezTo>
                <a:cubicBezTo>
                  <a:pt x="10080" y="3341"/>
                  <a:pt x="9834" y="3063"/>
                  <a:pt x="9555" y="2822"/>
                </a:cubicBezTo>
                <a:cubicBezTo>
                  <a:pt x="9691" y="2812"/>
                  <a:pt x="9827" y="2807"/>
                  <a:pt x="9964" y="2807"/>
                </a:cubicBezTo>
                <a:close/>
                <a:moveTo>
                  <a:pt x="69160" y="10050"/>
                </a:moveTo>
                <a:lnTo>
                  <a:pt x="69160" y="10050"/>
                </a:lnTo>
                <a:cubicBezTo>
                  <a:pt x="69147" y="10099"/>
                  <a:pt x="69136" y="10148"/>
                  <a:pt x="69123" y="10197"/>
                </a:cubicBezTo>
                <a:cubicBezTo>
                  <a:pt x="69034" y="10529"/>
                  <a:pt x="69187" y="10754"/>
                  <a:pt x="69413" y="10852"/>
                </a:cubicBezTo>
                <a:cubicBezTo>
                  <a:pt x="69411" y="10875"/>
                  <a:pt x="69409" y="10899"/>
                  <a:pt x="69408" y="10922"/>
                </a:cubicBezTo>
                <a:cubicBezTo>
                  <a:pt x="69381" y="10944"/>
                  <a:pt x="69353" y="10958"/>
                  <a:pt x="69327" y="10985"/>
                </a:cubicBezTo>
                <a:cubicBezTo>
                  <a:pt x="69274" y="11043"/>
                  <a:pt x="69217" y="11096"/>
                  <a:pt x="69163" y="11152"/>
                </a:cubicBezTo>
                <a:cubicBezTo>
                  <a:pt x="69102" y="10925"/>
                  <a:pt x="68923" y="10732"/>
                  <a:pt x="68718" y="10688"/>
                </a:cubicBezTo>
                <a:cubicBezTo>
                  <a:pt x="68865" y="10476"/>
                  <a:pt x="69012" y="10263"/>
                  <a:pt x="69160" y="10050"/>
                </a:cubicBezTo>
                <a:close/>
                <a:moveTo>
                  <a:pt x="3068" y="11381"/>
                </a:moveTo>
                <a:cubicBezTo>
                  <a:pt x="3122" y="11525"/>
                  <a:pt x="3175" y="11669"/>
                  <a:pt x="3229" y="11814"/>
                </a:cubicBezTo>
                <a:cubicBezTo>
                  <a:pt x="3017" y="11884"/>
                  <a:pt x="2804" y="11949"/>
                  <a:pt x="2589" y="12010"/>
                </a:cubicBezTo>
                <a:cubicBezTo>
                  <a:pt x="2748" y="11801"/>
                  <a:pt x="2909" y="11591"/>
                  <a:pt x="3068" y="11381"/>
                </a:cubicBezTo>
                <a:close/>
                <a:moveTo>
                  <a:pt x="68572" y="13124"/>
                </a:moveTo>
                <a:lnTo>
                  <a:pt x="68572" y="13124"/>
                </a:lnTo>
                <a:cubicBezTo>
                  <a:pt x="68472" y="13421"/>
                  <a:pt x="68372" y="13717"/>
                  <a:pt x="68271" y="14014"/>
                </a:cubicBezTo>
                <a:cubicBezTo>
                  <a:pt x="68127" y="13866"/>
                  <a:pt x="67976" y="13730"/>
                  <a:pt x="67816" y="13605"/>
                </a:cubicBezTo>
                <a:cubicBezTo>
                  <a:pt x="68078" y="13456"/>
                  <a:pt x="68328" y="13294"/>
                  <a:pt x="68572" y="13124"/>
                </a:cubicBezTo>
                <a:close/>
                <a:moveTo>
                  <a:pt x="69629" y="14206"/>
                </a:moveTo>
                <a:cubicBezTo>
                  <a:pt x="69520" y="14634"/>
                  <a:pt x="69411" y="15062"/>
                  <a:pt x="69304" y="15492"/>
                </a:cubicBezTo>
                <a:cubicBezTo>
                  <a:pt x="69204" y="15292"/>
                  <a:pt x="69094" y="15099"/>
                  <a:pt x="68976" y="14914"/>
                </a:cubicBezTo>
                <a:cubicBezTo>
                  <a:pt x="69035" y="14881"/>
                  <a:pt x="69093" y="14833"/>
                  <a:pt x="69146" y="14771"/>
                </a:cubicBezTo>
                <a:cubicBezTo>
                  <a:pt x="69307" y="14582"/>
                  <a:pt x="69469" y="14395"/>
                  <a:pt x="69629" y="14206"/>
                </a:cubicBezTo>
                <a:close/>
                <a:moveTo>
                  <a:pt x="67455" y="24477"/>
                </a:moveTo>
                <a:lnTo>
                  <a:pt x="67455" y="24477"/>
                </a:lnTo>
                <a:cubicBezTo>
                  <a:pt x="67266" y="24694"/>
                  <a:pt x="67079" y="24912"/>
                  <a:pt x="66886" y="25124"/>
                </a:cubicBezTo>
                <a:cubicBezTo>
                  <a:pt x="66840" y="25093"/>
                  <a:pt x="66794" y="25060"/>
                  <a:pt x="66746" y="25029"/>
                </a:cubicBezTo>
                <a:cubicBezTo>
                  <a:pt x="66993" y="24862"/>
                  <a:pt x="67230" y="24676"/>
                  <a:pt x="67455" y="24477"/>
                </a:cubicBezTo>
                <a:close/>
                <a:moveTo>
                  <a:pt x="69529" y="25925"/>
                </a:moveTo>
                <a:cubicBezTo>
                  <a:pt x="69313" y="26332"/>
                  <a:pt x="69080" y="26726"/>
                  <a:pt x="68835" y="27113"/>
                </a:cubicBezTo>
                <a:cubicBezTo>
                  <a:pt x="68759" y="26998"/>
                  <a:pt x="68682" y="26885"/>
                  <a:pt x="68599" y="26774"/>
                </a:cubicBezTo>
                <a:cubicBezTo>
                  <a:pt x="68908" y="26490"/>
                  <a:pt x="69219" y="26208"/>
                  <a:pt x="69529" y="25925"/>
                </a:cubicBezTo>
                <a:close/>
                <a:moveTo>
                  <a:pt x="70235" y="29460"/>
                </a:moveTo>
                <a:lnTo>
                  <a:pt x="70235" y="29460"/>
                </a:lnTo>
                <a:cubicBezTo>
                  <a:pt x="70144" y="29660"/>
                  <a:pt x="70051" y="29859"/>
                  <a:pt x="69959" y="30057"/>
                </a:cubicBezTo>
                <a:cubicBezTo>
                  <a:pt x="69941" y="29939"/>
                  <a:pt x="69919" y="29822"/>
                  <a:pt x="69894" y="29705"/>
                </a:cubicBezTo>
                <a:cubicBezTo>
                  <a:pt x="69952" y="29688"/>
                  <a:pt x="70006" y="29664"/>
                  <a:pt x="70055" y="29620"/>
                </a:cubicBezTo>
                <a:lnTo>
                  <a:pt x="70055" y="29621"/>
                </a:lnTo>
                <a:lnTo>
                  <a:pt x="70235" y="29460"/>
                </a:lnTo>
                <a:close/>
                <a:moveTo>
                  <a:pt x="69573" y="37021"/>
                </a:moveTo>
                <a:lnTo>
                  <a:pt x="69573" y="37021"/>
                </a:lnTo>
                <a:cubicBezTo>
                  <a:pt x="69325" y="37703"/>
                  <a:pt x="69055" y="38375"/>
                  <a:pt x="68768" y="39040"/>
                </a:cubicBezTo>
                <a:cubicBezTo>
                  <a:pt x="68608" y="38868"/>
                  <a:pt x="68441" y="38701"/>
                  <a:pt x="68269" y="38541"/>
                </a:cubicBezTo>
                <a:cubicBezTo>
                  <a:pt x="68702" y="38034"/>
                  <a:pt x="69138" y="37528"/>
                  <a:pt x="69573" y="37021"/>
                </a:cubicBezTo>
                <a:close/>
                <a:moveTo>
                  <a:pt x="69964" y="39463"/>
                </a:moveTo>
                <a:lnTo>
                  <a:pt x="69964" y="39463"/>
                </a:lnTo>
                <a:cubicBezTo>
                  <a:pt x="69885" y="39741"/>
                  <a:pt x="69806" y="40020"/>
                  <a:pt x="69727" y="40299"/>
                </a:cubicBezTo>
                <a:cubicBezTo>
                  <a:pt x="69672" y="40210"/>
                  <a:pt x="69614" y="40122"/>
                  <a:pt x="69555" y="40035"/>
                </a:cubicBezTo>
                <a:cubicBezTo>
                  <a:pt x="69691" y="39844"/>
                  <a:pt x="69827" y="39654"/>
                  <a:pt x="69964" y="39463"/>
                </a:cubicBezTo>
                <a:close/>
                <a:moveTo>
                  <a:pt x="2969" y="39702"/>
                </a:moveTo>
                <a:cubicBezTo>
                  <a:pt x="3043" y="39747"/>
                  <a:pt x="3115" y="39795"/>
                  <a:pt x="3189" y="39837"/>
                </a:cubicBezTo>
                <a:cubicBezTo>
                  <a:pt x="2944" y="40026"/>
                  <a:pt x="2715" y="40236"/>
                  <a:pt x="2494" y="40456"/>
                </a:cubicBezTo>
                <a:lnTo>
                  <a:pt x="2930" y="39782"/>
                </a:lnTo>
                <a:cubicBezTo>
                  <a:pt x="2926" y="39780"/>
                  <a:pt x="2923" y="39778"/>
                  <a:pt x="2921" y="39776"/>
                </a:cubicBezTo>
                <a:cubicBezTo>
                  <a:pt x="2936" y="39751"/>
                  <a:pt x="2954" y="39728"/>
                  <a:pt x="2969" y="39702"/>
                </a:cubicBezTo>
                <a:close/>
                <a:moveTo>
                  <a:pt x="68707" y="50580"/>
                </a:moveTo>
                <a:cubicBezTo>
                  <a:pt x="68845" y="50603"/>
                  <a:pt x="68985" y="50617"/>
                  <a:pt x="69124" y="50617"/>
                </a:cubicBezTo>
                <a:cubicBezTo>
                  <a:pt x="69171" y="50617"/>
                  <a:pt x="69218" y="50615"/>
                  <a:pt x="69264" y="50612"/>
                </a:cubicBezTo>
                <a:cubicBezTo>
                  <a:pt x="69286" y="50611"/>
                  <a:pt x="69307" y="50607"/>
                  <a:pt x="69327" y="50604"/>
                </a:cubicBezTo>
                <a:lnTo>
                  <a:pt x="69327" y="50604"/>
                </a:lnTo>
                <a:cubicBezTo>
                  <a:pt x="69319" y="50761"/>
                  <a:pt x="69376" y="50908"/>
                  <a:pt x="69465" y="51027"/>
                </a:cubicBezTo>
                <a:cubicBezTo>
                  <a:pt x="69427" y="51093"/>
                  <a:pt x="69395" y="51160"/>
                  <a:pt x="69354" y="51224"/>
                </a:cubicBezTo>
                <a:cubicBezTo>
                  <a:pt x="69094" y="51628"/>
                  <a:pt x="69404" y="52236"/>
                  <a:pt x="69790" y="52240"/>
                </a:cubicBezTo>
                <a:cubicBezTo>
                  <a:pt x="69749" y="52379"/>
                  <a:pt x="69707" y="52518"/>
                  <a:pt x="69665" y="52657"/>
                </a:cubicBezTo>
                <a:cubicBezTo>
                  <a:pt x="69332" y="51952"/>
                  <a:pt x="68885" y="51308"/>
                  <a:pt x="68365" y="50725"/>
                </a:cubicBezTo>
                <a:cubicBezTo>
                  <a:pt x="68471" y="50721"/>
                  <a:pt x="68574" y="50688"/>
                  <a:pt x="68664" y="50616"/>
                </a:cubicBezTo>
                <a:cubicBezTo>
                  <a:pt x="68678" y="50604"/>
                  <a:pt x="68693" y="50591"/>
                  <a:pt x="68707" y="50580"/>
                </a:cubicBezTo>
                <a:close/>
                <a:moveTo>
                  <a:pt x="1955" y="51021"/>
                </a:moveTo>
                <a:cubicBezTo>
                  <a:pt x="2128" y="51237"/>
                  <a:pt x="2314" y="51444"/>
                  <a:pt x="2510" y="51638"/>
                </a:cubicBezTo>
                <a:cubicBezTo>
                  <a:pt x="1340" y="52618"/>
                  <a:pt x="469" y="53984"/>
                  <a:pt x="22" y="55494"/>
                </a:cubicBezTo>
                <a:lnTo>
                  <a:pt x="22" y="55495"/>
                </a:lnTo>
                <a:cubicBezTo>
                  <a:pt x="19" y="55046"/>
                  <a:pt x="24" y="54596"/>
                  <a:pt x="37" y="54146"/>
                </a:cubicBezTo>
                <a:cubicBezTo>
                  <a:pt x="37" y="54145"/>
                  <a:pt x="37" y="54145"/>
                  <a:pt x="37" y="54143"/>
                </a:cubicBezTo>
                <a:cubicBezTo>
                  <a:pt x="73" y="53847"/>
                  <a:pt x="111" y="53550"/>
                  <a:pt x="148" y="53255"/>
                </a:cubicBezTo>
                <a:cubicBezTo>
                  <a:pt x="192" y="53271"/>
                  <a:pt x="238" y="53279"/>
                  <a:pt x="282" y="53279"/>
                </a:cubicBezTo>
                <a:cubicBezTo>
                  <a:pt x="418" y="53279"/>
                  <a:pt x="548" y="53200"/>
                  <a:pt x="613" y="53005"/>
                </a:cubicBezTo>
                <a:cubicBezTo>
                  <a:pt x="646" y="52910"/>
                  <a:pt x="678" y="52815"/>
                  <a:pt x="710" y="52721"/>
                </a:cubicBezTo>
                <a:cubicBezTo>
                  <a:pt x="748" y="52730"/>
                  <a:pt x="787" y="52735"/>
                  <a:pt x="826" y="52735"/>
                </a:cubicBezTo>
                <a:cubicBezTo>
                  <a:pt x="957" y="52735"/>
                  <a:pt x="1087" y="52680"/>
                  <a:pt x="1190" y="52561"/>
                </a:cubicBezTo>
                <a:cubicBezTo>
                  <a:pt x="1367" y="52561"/>
                  <a:pt x="1539" y="52477"/>
                  <a:pt x="1597" y="52273"/>
                </a:cubicBezTo>
                <a:cubicBezTo>
                  <a:pt x="1717" y="51855"/>
                  <a:pt x="1835" y="51439"/>
                  <a:pt x="1955" y="51021"/>
                </a:cubicBezTo>
                <a:close/>
                <a:moveTo>
                  <a:pt x="68049" y="61009"/>
                </a:moveTo>
                <a:cubicBezTo>
                  <a:pt x="68093" y="61195"/>
                  <a:pt x="68211" y="61363"/>
                  <a:pt x="68372" y="61471"/>
                </a:cubicBezTo>
                <a:cubicBezTo>
                  <a:pt x="68469" y="61722"/>
                  <a:pt x="68566" y="61974"/>
                  <a:pt x="68662" y="62226"/>
                </a:cubicBezTo>
                <a:cubicBezTo>
                  <a:pt x="68388" y="61836"/>
                  <a:pt x="68093" y="61469"/>
                  <a:pt x="67762" y="61144"/>
                </a:cubicBezTo>
                <a:cubicBezTo>
                  <a:pt x="67772" y="61139"/>
                  <a:pt x="67783" y="61137"/>
                  <a:pt x="67794" y="61132"/>
                </a:cubicBezTo>
                <a:cubicBezTo>
                  <a:pt x="67878" y="61087"/>
                  <a:pt x="67964" y="61051"/>
                  <a:pt x="68049" y="61009"/>
                </a:cubicBezTo>
                <a:close/>
                <a:moveTo>
                  <a:pt x="427" y="62108"/>
                </a:moveTo>
                <a:lnTo>
                  <a:pt x="427" y="62108"/>
                </a:lnTo>
                <a:cubicBezTo>
                  <a:pt x="715" y="62707"/>
                  <a:pt x="1065" y="63286"/>
                  <a:pt x="1492" y="63834"/>
                </a:cubicBezTo>
                <a:cubicBezTo>
                  <a:pt x="1568" y="63932"/>
                  <a:pt x="1679" y="63978"/>
                  <a:pt x="1787" y="63978"/>
                </a:cubicBezTo>
                <a:cubicBezTo>
                  <a:pt x="1982" y="63978"/>
                  <a:pt x="2170" y="63829"/>
                  <a:pt x="2135" y="63570"/>
                </a:cubicBezTo>
                <a:cubicBezTo>
                  <a:pt x="2131" y="63540"/>
                  <a:pt x="2123" y="63513"/>
                  <a:pt x="2119" y="63484"/>
                </a:cubicBezTo>
                <a:lnTo>
                  <a:pt x="2119" y="63484"/>
                </a:lnTo>
                <a:cubicBezTo>
                  <a:pt x="2404" y="63760"/>
                  <a:pt x="2702" y="64021"/>
                  <a:pt x="3023" y="64248"/>
                </a:cubicBezTo>
                <a:cubicBezTo>
                  <a:pt x="2744" y="64497"/>
                  <a:pt x="2486" y="64770"/>
                  <a:pt x="2239" y="65054"/>
                </a:cubicBezTo>
                <a:cubicBezTo>
                  <a:pt x="2254" y="64969"/>
                  <a:pt x="2278" y="64887"/>
                  <a:pt x="2290" y="64801"/>
                </a:cubicBezTo>
                <a:cubicBezTo>
                  <a:pt x="2343" y="64451"/>
                  <a:pt x="2104" y="64256"/>
                  <a:pt x="1852" y="64256"/>
                </a:cubicBezTo>
                <a:cubicBezTo>
                  <a:pt x="1685" y="64256"/>
                  <a:pt x="1511" y="64342"/>
                  <a:pt x="1413" y="64527"/>
                </a:cubicBezTo>
                <a:cubicBezTo>
                  <a:pt x="1382" y="64583"/>
                  <a:pt x="1346" y="64636"/>
                  <a:pt x="1314" y="64691"/>
                </a:cubicBezTo>
                <a:lnTo>
                  <a:pt x="1354" y="64254"/>
                </a:lnTo>
                <a:cubicBezTo>
                  <a:pt x="1379" y="63999"/>
                  <a:pt x="1244" y="63831"/>
                  <a:pt x="1074" y="63759"/>
                </a:cubicBezTo>
                <a:cubicBezTo>
                  <a:pt x="1048" y="63488"/>
                  <a:pt x="813" y="63314"/>
                  <a:pt x="568" y="63314"/>
                </a:cubicBezTo>
                <a:cubicBezTo>
                  <a:pt x="567" y="63185"/>
                  <a:pt x="565" y="63057"/>
                  <a:pt x="556" y="62927"/>
                </a:cubicBezTo>
                <a:cubicBezTo>
                  <a:pt x="548" y="62819"/>
                  <a:pt x="505" y="62478"/>
                  <a:pt x="427" y="62108"/>
                </a:cubicBezTo>
                <a:close/>
                <a:moveTo>
                  <a:pt x="69154" y="73674"/>
                </a:moveTo>
                <a:lnTo>
                  <a:pt x="69154" y="73674"/>
                </a:lnTo>
                <a:cubicBezTo>
                  <a:pt x="69152" y="73679"/>
                  <a:pt x="69151" y="73685"/>
                  <a:pt x="69150" y="73690"/>
                </a:cubicBezTo>
                <a:cubicBezTo>
                  <a:pt x="69070" y="73773"/>
                  <a:pt x="68992" y="73859"/>
                  <a:pt x="68912" y="73943"/>
                </a:cubicBezTo>
                <a:cubicBezTo>
                  <a:pt x="68629" y="74244"/>
                  <a:pt x="68786" y="74614"/>
                  <a:pt x="69064" y="74780"/>
                </a:cubicBezTo>
                <a:lnTo>
                  <a:pt x="69062" y="74780"/>
                </a:lnTo>
                <a:cubicBezTo>
                  <a:pt x="69074" y="74909"/>
                  <a:pt x="69093" y="75035"/>
                  <a:pt x="69118" y="75161"/>
                </a:cubicBezTo>
                <a:cubicBezTo>
                  <a:pt x="68802" y="74740"/>
                  <a:pt x="68448" y="74355"/>
                  <a:pt x="68051" y="74019"/>
                </a:cubicBezTo>
                <a:cubicBezTo>
                  <a:pt x="68422" y="73915"/>
                  <a:pt x="68790" y="73800"/>
                  <a:pt x="69154" y="73674"/>
                </a:cubicBezTo>
                <a:close/>
                <a:moveTo>
                  <a:pt x="513" y="74367"/>
                </a:moveTo>
                <a:cubicBezTo>
                  <a:pt x="615" y="74650"/>
                  <a:pt x="723" y="74929"/>
                  <a:pt x="849" y="75201"/>
                </a:cubicBezTo>
                <a:cubicBezTo>
                  <a:pt x="854" y="75286"/>
                  <a:pt x="850" y="75369"/>
                  <a:pt x="849" y="75454"/>
                </a:cubicBezTo>
                <a:cubicBezTo>
                  <a:pt x="779" y="75415"/>
                  <a:pt x="700" y="75395"/>
                  <a:pt x="623" y="75395"/>
                </a:cubicBezTo>
                <a:cubicBezTo>
                  <a:pt x="559" y="75395"/>
                  <a:pt x="496" y="75409"/>
                  <a:pt x="439" y="75436"/>
                </a:cubicBezTo>
                <a:cubicBezTo>
                  <a:pt x="464" y="75080"/>
                  <a:pt x="489" y="74724"/>
                  <a:pt x="513" y="74367"/>
                </a:cubicBezTo>
                <a:close/>
                <a:moveTo>
                  <a:pt x="69476" y="83062"/>
                </a:moveTo>
                <a:cubicBezTo>
                  <a:pt x="69517" y="83124"/>
                  <a:pt x="69566" y="83177"/>
                  <a:pt x="69624" y="83219"/>
                </a:cubicBezTo>
                <a:cubicBezTo>
                  <a:pt x="69175" y="83713"/>
                  <a:pt x="68712" y="84193"/>
                  <a:pt x="68233" y="84653"/>
                </a:cubicBezTo>
                <a:cubicBezTo>
                  <a:pt x="68221" y="84647"/>
                  <a:pt x="68211" y="84638"/>
                  <a:pt x="68199" y="84631"/>
                </a:cubicBezTo>
                <a:cubicBezTo>
                  <a:pt x="68694" y="84181"/>
                  <a:pt x="69124" y="83647"/>
                  <a:pt x="69476" y="83062"/>
                </a:cubicBezTo>
                <a:close/>
                <a:moveTo>
                  <a:pt x="571" y="85026"/>
                </a:moveTo>
                <a:cubicBezTo>
                  <a:pt x="608" y="85124"/>
                  <a:pt x="643" y="85223"/>
                  <a:pt x="682" y="85321"/>
                </a:cubicBezTo>
                <a:cubicBezTo>
                  <a:pt x="602" y="85485"/>
                  <a:pt x="522" y="85648"/>
                  <a:pt x="445" y="85816"/>
                </a:cubicBezTo>
                <a:cubicBezTo>
                  <a:pt x="485" y="85552"/>
                  <a:pt x="529" y="85290"/>
                  <a:pt x="571" y="85026"/>
                </a:cubicBezTo>
                <a:close/>
                <a:moveTo>
                  <a:pt x="70068" y="85272"/>
                </a:moveTo>
                <a:lnTo>
                  <a:pt x="70068" y="85272"/>
                </a:lnTo>
                <a:cubicBezTo>
                  <a:pt x="69983" y="85404"/>
                  <a:pt x="69897" y="85537"/>
                  <a:pt x="69811" y="85669"/>
                </a:cubicBezTo>
                <a:cubicBezTo>
                  <a:pt x="69740" y="85778"/>
                  <a:pt x="69714" y="85892"/>
                  <a:pt x="69713" y="85998"/>
                </a:cubicBezTo>
                <a:cubicBezTo>
                  <a:pt x="69596" y="85848"/>
                  <a:pt x="69472" y="85703"/>
                  <a:pt x="69343" y="85564"/>
                </a:cubicBezTo>
                <a:cubicBezTo>
                  <a:pt x="69593" y="85489"/>
                  <a:pt x="69835" y="85390"/>
                  <a:pt x="70068" y="85272"/>
                </a:cubicBezTo>
                <a:close/>
                <a:moveTo>
                  <a:pt x="1057" y="86528"/>
                </a:moveTo>
                <a:cubicBezTo>
                  <a:pt x="1071" y="86662"/>
                  <a:pt x="1111" y="86774"/>
                  <a:pt x="1165" y="86875"/>
                </a:cubicBezTo>
                <a:cubicBezTo>
                  <a:pt x="1035" y="87112"/>
                  <a:pt x="905" y="87350"/>
                  <a:pt x="775" y="87587"/>
                </a:cubicBezTo>
                <a:cubicBezTo>
                  <a:pt x="800" y="87458"/>
                  <a:pt x="826" y="87328"/>
                  <a:pt x="850" y="87199"/>
                </a:cubicBezTo>
                <a:cubicBezTo>
                  <a:pt x="920" y="86976"/>
                  <a:pt x="983" y="86749"/>
                  <a:pt x="1057" y="86528"/>
                </a:cubicBezTo>
                <a:close/>
                <a:moveTo>
                  <a:pt x="1653" y="87291"/>
                </a:moveTo>
                <a:cubicBezTo>
                  <a:pt x="1701" y="87309"/>
                  <a:pt x="1746" y="87331"/>
                  <a:pt x="1797" y="87342"/>
                </a:cubicBezTo>
                <a:cubicBezTo>
                  <a:pt x="1593" y="87657"/>
                  <a:pt x="1406" y="87981"/>
                  <a:pt x="1231" y="88284"/>
                </a:cubicBezTo>
                <a:cubicBezTo>
                  <a:pt x="921" y="88820"/>
                  <a:pt x="627" y="89389"/>
                  <a:pt x="396" y="89982"/>
                </a:cubicBezTo>
                <a:lnTo>
                  <a:pt x="396" y="89982"/>
                </a:lnTo>
                <a:cubicBezTo>
                  <a:pt x="418" y="89811"/>
                  <a:pt x="442" y="89642"/>
                  <a:pt x="467" y="89473"/>
                </a:cubicBezTo>
                <a:cubicBezTo>
                  <a:pt x="887" y="88763"/>
                  <a:pt x="1269" y="88025"/>
                  <a:pt x="1653" y="87291"/>
                </a:cubicBezTo>
                <a:close/>
                <a:moveTo>
                  <a:pt x="65836" y="93887"/>
                </a:moveTo>
                <a:cubicBezTo>
                  <a:pt x="66000" y="93942"/>
                  <a:pt x="66167" y="93979"/>
                  <a:pt x="66335" y="94008"/>
                </a:cubicBezTo>
                <a:cubicBezTo>
                  <a:pt x="66125" y="94183"/>
                  <a:pt x="65931" y="94369"/>
                  <a:pt x="65743" y="94562"/>
                </a:cubicBezTo>
                <a:cubicBezTo>
                  <a:pt x="65788" y="94341"/>
                  <a:pt x="65823" y="94116"/>
                  <a:pt x="65836" y="93887"/>
                </a:cubicBezTo>
                <a:close/>
                <a:moveTo>
                  <a:pt x="720" y="94680"/>
                </a:moveTo>
                <a:lnTo>
                  <a:pt x="720" y="94680"/>
                </a:lnTo>
                <a:cubicBezTo>
                  <a:pt x="841" y="94846"/>
                  <a:pt x="972" y="95003"/>
                  <a:pt x="1118" y="95145"/>
                </a:cubicBezTo>
                <a:cubicBezTo>
                  <a:pt x="1034" y="95075"/>
                  <a:pt x="931" y="95039"/>
                  <a:pt x="830" y="95039"/>
                </a:cubicBezTo>
                <a:cubicBezTo>
                  <a:pt x="781" y="95039"/>
                  <a:pt x="732" y="95047"/>
                  <a:pt x="687" y="95065"/>
                </a:cubicBezTo>
                <a:cubicBezTo>
                  <a:pt x="700" y="94981"/>
                  <a:pt x="709" y="94898"/>
                  <a:pt x="723" y="94815"/>
                </a:cubicBezTo>
                <a:cubicBezTo>
                  <a:pt x="732" y="94765"/>
                  <a:pt x="725" y="94723"/>
                  <a:pt x="720" y="94680"/>
                </a:cubicBezTo>
                <a:close/>
                <a:moveTo>
                  <a:pt x="55032" y="95340"/>
                </a:moveTo>
                <a:cubicBezTo>
                  <a:pt x="55090" y="95430"/>
                  <a:pt x="55153" y="95518"/>
                  <a:pt x="55213" y="95606"/>
                </a:cubicBezTo>
                <a:cubicBezTo>
                  <a:pt x="55065" y="95636"/>
                  <a:pt x="54929" y="95698"/>
                  <a:pt x="54799" y="95779"/>
                </a:cubicBezTo>
                <a:cubicBezTo>
                  <a:pt x="54880" y="95635"/>
                  <a:pt x="54961" y="95490"/>
                  <a:pt x="55032" y="95340"/>
                </a:cubicBezTo>
                <a:close/>
                <a:moveTo>
                  <a:pt x="6506" y="95370"/>
                </a:moveTo>
                <a:lnTo>
                  <a:pt x="6506" y="95370"/>
                </a:lnTo>
                <a:cubicBezTo>
                  <a:pt x="6485" y="95775"/>
                  <a:pt x="6506" y="96176"/>
                  <a:pt x="6578" y="96563"/>
                </a:cubicBezTo>
                <a:cubicBezTo>
                  <a:pt x="6473" y="96431"/>
                  <a:pt x="6377" y="96290"/>
                  <a:pt x="6290" y="96144"/>
                </a:cubicBezTo>
                <a:cubicBezTo>
                  <a:pt x="6363" y="95915"/>
                  <a:pt x="6429" y="95682"/>
                  <a:pt x="6482" y="95445"/>
                </a:cubicBezTo>
                <a:cubicBezTo>
                  <a:pt x="6485" y="95425"/>
                  <a:pt x="6482" y="95404"/>
                  <a:pt x="6482" y="95384"/>
                </a:cubicBezTo>
                <a:cubicBezTo>
                  <a:pt x="6489" y="95379"/>
                  <a:pt x="6498" y="95375"/>
                  <a:pt x="6506" y="95370"/>
                </a:cubicBezTo>
                <a:close/>
                <a:moveTo>
                  <a:pt x="1196" y="95227"/>
                </a:moveTo>
                <a:cubicBezTo>
                  <a:pt x="1283" y="95308"/>
                  <a:pt x="1380" y="95379"/>
                  <a:pt x="1475" y="95451"/>
                </a:cubicBezTo>
                <a:cubicBezTo>
                  <a:pt x="1456" y="95496"/>
                  <a:pt x="1433" y="95537"/>
                  <a:pt x="1424" y="95593"/>
                </a:cubicBezTo>
                <a:cubicBezTo>
                  <a:pt x="1355" y="95992"/>
                  <a:pt x="1281" y="96388"/>
                  <a:pt x="1205" y="96784"/>
                </a:cubicBezTo>
                <a:cubicBezTo>
                  <a:pt x="1232" y="96371"/>
                  <a:pt x="1259" y="95959"/>
                  <a:pt x="1286" y="95546"/>
                </a:cubicBezTo>
                <a:cubicBezTo>
                  <a:pt x="1295" y="95415"/>
                  <a:pt x="1256" y="95309"/>
                  <a:pt x="1196" y="95227"/>
                </a:cubicBezTo>
                <a:close/>
                <a:moveTo>
                  <a:pt x="45371" y="96469"/>
                </a:moveTo>
                <a:cubicBezTo>
                  <a:pt x="45437" y="96557"/>
                  <a:pt x="45510" y="96636"/>
                  <a:pt x="45581" y="96720"/>
                </a:cubicBezTo>
                <a:cubicBezTo>
                  <a:pt x="45534" y="96739"/>
                  <a:pt x="45488" y="96760"/>
                  <a:pt x="45443" y="96796"/>
                </a:cubicBezTo>
                <a:cubicBezTo>
                  <a:pt x="45410" y="96823"/>
                  <a:pt x="45376" y="96850"/>
                  <a:pt x="45343" y="96877"/>
                </a:cubicBezTo>
                <a:cubicBezTo>
                  <a:pt x="45291" y="96809"/>
                  <a:pt x="45226" y="96752"/>
                  <a:pt x="45150" y="96715"/>
                </a:cubicBezTo>
                <a:cubicBezTo>
                  <a:pt x="45223" y="96632"/>
                  <a:pt x="45302" y="96555"/>
                  <a:pt x="45371" y="96469"/>
                </a:cubicBezTo>
                <a:close/>
                <a:moveTo>
                  <a:pt x="34968" y="96438"/>
                </a:moveTo>
                <a:cubicBezTo>
                  <a:pt x="35114" y="96618"/>
                  <a:pt x="35269" y="96789"/>
                  <a:pt x="35430" y="96953"/>
                </a:cubicBezTo>
                <a:cubicBezTo>
                  <a:pt x="35416" y="96969"/>
                  <a:pt x="35400" y="96982"/>
                  <a:pt x="35388" y="97002"/>
                </a:cubicBezTo>
                <a:cubicBezTo>
                  <a:pt x="35318" y="97098"/>
                  <a:pt x="35245" y="97191"/>
                  <a:pt x="35174" y="97286"/>
                </a:cubicBezTo>
                <a:cubicBezTo>
                  <a:pt x="35159" y="97029"/>
                  <a:pt x="35010" y="96806"/>
                  <a:pt x="34811" y="96703"/>
                </a:cubicBezTo>
                <a:cubicBezTo>
                  <a:pt x="34864" y="96616"/>
                  <a:pt x="34919" y="96528"/>
                  <a:pt x="34968" y="96438"/>
                </a:cubicBezTo>
                <a:close/>
                <a:moveTo>
                  <a:pt x="56450" y="97040"/>
                </a:moveTo>
                <a:lnTo>
                  <a:pt x="56450" y="97040"/>
                </a:lnTo>
                <a:cubicBezTo>
                  <a:pt x="56563" y="97146"/>
                  <a:pt x="56678" y="97246"/>
                  <a:pt x="56795" y="97344"/>
                </a:cubicBezTo>
                <a:cubicBezTo>
                  <a:pt x="56480" y="97605"/>
                  <a:pt x="56170" y="97872"/>
                  <a:pt x="55874" y="98155"/>
                </a:cubicBezTo>
                <a:lnTo>
                  <a:pt x="55875" y="98155"/>
                </a:lnTo>
                <a:cubicBezTo>
                  <a:pt x="55841" y="98183"/>
                  <a:pt x="55805" y="98210"/>
                  <a:pt x="55771" y="98239"/>
                </a:cubicBezTo>
                <a:cubicBezTo>
                  <a:pt x="55690" y="98271"/>
                  <a:pt x="55612" y="98308"/>
                  <a:pt x="55533" y="98342"/>
                </a:cubicBezTo>
                <a:cubicBezTo>
                  <a:pt x="55788" y="98009"/>
                  <a:pt x="56049" y="97682"/>
                  <a:pt x="56324" y="97367"/>
                </a:cubicBezTo>
                <a:cubicBezTo>
                  <a:pt x="56417" y="97261"/>
                  <a:pt x="56451" y="97148"/>
                  <a:pt x="56450" y="97040"/>
                </a:cubicBezTo>
                <a:close/>
                <a:moveTo>
                  <a:pt x="58703" y="85"/>
                </a:moveTo>
                <a:cubicBezTo>
                  <a:pt x="59354" y="85"/>
                  <a:pt x="59998" y="322"/>
                  <a:pt x="60423" y="877"/>
                </a:cubicBezTo>
                <a:cubicBezTo>
                  <a:pt x="60896" y="1496"/>
                  <a:pt x="61039" y="2338"/>
                  <a:pt x="60679" y="3049"/>
                </a:cubicBezTo>
                <a:cubicBezTo>
                  <a:pt x="60428" y="3546"/>
                  <a:pt x="60856" y="3982"/>
                  <a:pt x="61288" y="3982"/>
                </a:cubicBezTo>
                <a:cubicBezTo>
                  <a:pt x="61405" y="3982"/>
                  <a:pt x="61523" y="3949"/>
                  <a:pt x="61628" y="3877"/>
                </a:cubicBezTo>
                <a:cubicBezTo>
                  <a:pt x="62670" y="3159"/>
                  <a:pt x="64029" y="2473"/>
                  <a:pt x="65301" y="2473"/>
                </a:cubicBezTo>
                <a:cubicBezTo>
                  <a:pt x="65343" y="2473"/>
                  <a:pt x="65385" y="2474"/>
                  <a:pt x="65427" y="2476"/>
                </a:cubicBezTo>
                <a:cubicBezTo>
                  <a:pt x="66849" y="2528"/>
                  <a:pt x="67561" y="3762"/>
                  <a:pt x="67720" y="5156"/>
                </a:cubicBezTo>
                <a:cubicBezTo>
                  <a:pt x="68051" y="8081"/>
                  <a:pt x="66810" y="11101"/>
                  <a:pt x="64676" y="12925"/>
                </a:cubicBezTo>
                <a:cubicBezTo>
                  <a:pt x="64229" y="13306"/>
                  <a:pt x="64438" y="14141"/>
                  <a:pt x="65019" y="14141"/>
                </a:cubicBezTo>
                <a:cubicBezTo>
                  <a:pt x="65048" y="14141"/>
                  <a:pt x="65079" y="14139"/>
                  <a:pt x="65110" y="14135"/>
                </a:cubicBezTo>
                <a:cubicBezTo>
                  <a:pt x="65240" y="14116"/>
                  <a:pt x="65367" y="14108"/>
                  <a:pt x="65490" y="14108"/>
                </a:cubicBezTo>
                <a:cubicBezTo>
                  <a:pt x="67720" y="14108"/>
                  <a:pt x="68984" y="16982"/>
                  <a:pt x="68796" y="19105"/>
                </a:cubicBezTo>
                <a:cubicBezTo>
                  <a:pt x="68590" y="21448"/>
                  <a:pt x="67168" y="23604"/>
                  <a:pt x="65092" y="24437"/>
                </a:cubicBezTo>
                <a:cubicBezTo>
                  <a:pt x="64624" y="24626"/>
                  <a:pt x="64534" y="25480"/>
                  <a:pt x="65061" y="25667"/>
                </a:cubicBezTo>
                <a:cubicBezTo>
                  <a:pt x="67246" y="26438"/>
                  <a:pt x="68877" y="28724"/>
                  <a:pt x="68814" y="31225"/>
                </a:cubicBezTo>
                <a:cubicBezTo>
                  <a:pt x="68752" y="33675"/>
                  <a:pt x="66988" y="35972"/>
                  <a:pt x="64767" y="36541"/>
                </a:cubicBezTo>
                <a:cubicBezTo>
                  <a:pt x="64256" y="36673"/>
                  <a:pt x="63935" y="37561"/>
                  <a:pt x="64584" y="37790"/>
                </a:cubicBezTo>
                <a:cubicBezTo>
                  <a:pt x="66956" y="38627"/>
                  <a:pt x="69268" y="40664"/>
                  <a:pt x="69529" y="43483"/>
                </a:cubicBezTo>
                <a:cubicBezTo>
                  <a:pt x="69742" y="45795"/>
                  <a:pt x="67949" y="48313"/>
                  <a:pt x="65747" y="48313"/>
                </a:cubicBezTo>
                <a:cubicBezTo>
                  <a:pt x="65529" y="48313"/>
                  <a:pt x="65308" y="48288"/>
                  <a:pt x="65085" y="48237"/>
                </a:cubicBezTo>
                <a:cubicBezTo>
                  <a:pt x="65035" y="48225"/>
                  <a:pt x="64987" y="48220"/>
                  <a:pt x="64942" y="48220"/>
                </a:cubicBezTo>
                <a:cubicBezTo>
                  <a:pt x="64335" y="48220"/>
                  <a:pt x="64178" y="49203"/>
                  <a:pt x="64736" y="49515"/>
                </a:cubicBezTo>
                <a:cubicBezTo>
                  <a:pt x="66722" y="50622"/>
                  <a:pt x="68868" y="52554"/>
                  <a:pt x="69138" y="55094"/>
                </a:cubicBezTo>
                <a:cubicBezTo>
                  <a:pt x="69364" y="57223"/>
                  <a:pt x="67990" y="59674"/>
                  <a:pt x="65848" y="59726"/>
                </a:cubicBezTo>
                <a:cubicBezTo>
                  <a:pt x="65766" y="59729"/>
                  <a:pt x="65698" y="59749"/>
                  <a:pt x="65640" y="59781"/>
                </a:cubicBezTo>
                <a:cubicBezTo>
                  <a:pt x="65629" y="59777"/>
                  <a:pt x="65616" y="59771"/>
                  <a:pt x="65604" y="59767"/>
                </a:cubicBezTo>
                <a:cubicBezTo>
                  <a:pt x="65536" y="59743"/>
                  <a:pt x="65470" y="59733"/>
                  <a:pt x="65408" y="59733"/>
                </a:cubicBezTo>
                <a:cubicBezTo>
                  <a:pt x="64899" y="59733"/>
                  <a:pt x="64651" y="60472"/>
                  <a:pt x="65181" y="60783"/>
                </a:cubicBezTo>
                <a:cubicBezTo>
                  <a:pt x="67361" y="62064"/>
                  <a:pt x="68963" y="64168"/>
                  <a:pt x="69196" y="66890"/>
                </a:cubicBezTo>
                <a:cubicBezTo>
                  <a:pt x="69408" y="69384"/>
                  <a:pt x="68053" y="72517"/>
                  <a:pt x="65437" y="72678"/>
                </a:cubicBezTo>
                <a:cubicBezTo>
                  <a:pt x="64802" y="72716"/>
                  <a:pt x="64885" y="73634"/>
                  <a:pt x="65416" y="73786"/>
                </a:cubicBezTo>
                <a:cubicBezTo>
                  <a:pt x="67398" y="74355"/>
                  <a:pt x="69010" y="76240"/>
                  <a:pt x="69312" y="78422"/>
                </a:cubicBezTo>
                <a:cubicBezTo>
                  <a:pt x="69620" y="80654"/>
                  <a:pt x="68642" y="82917"/>
                  <a:pt x="66895" y="84154"/>
                </a:cubicBezTo>
                <a:cubicBezTo>
                  <a:pt x="66311" y="84254"/>
                  <a:pt x="66028" y="85134"/>
                  <a:pt x="66697" y="85472"/>
                </a:cubicBezTo>
                <a:cubicBezTo>
                  <a:pt x="68442" y="86357"/>
                  <a:pt x="69946" y="87952"/>
                  <a:pt x="69575" y="90198"/>
                </a:cubicBezTo>
                <a:lnTo>
                  <a:pt x="69577" y="90198"/>
                </a:lnTo>
                <a:cubicBezTo>
                  <a:pt x="69343" y="91611"/>
                  <a:pt x="68150" y="92728"/>
                  <a:pt x="66891" y="92728"/>
                </a:cubicBezTo>
                <a:cubicBezTo>
                  <a:pt x="66428" y="92728"/>
                  <a:pt x="65956" y="92577"/>
                  <a:pt x="65521" y="92234"/>
                </a:cubicBezTo>
                <a:cubicBezTo>
                  <a:pt x="65412" y="92148"/>
                  <a:pt x="65273" y="92108"/>
                  <a:pt x="65134" y="92108"/>
                </a:cubicBezTo>
                <a:cubicBezTo>
                  <a:pt x="64769" y="92108"/>
                  <a:pt x="64392" y="92382"/>
                  <a:pt x="64490" y="92831"/>
                </a:cubicBezTo>
                <a:cubicBezTo>
                  <a:pt x="65013" y="95192"/>
                  <a:pt x="63045" y="97422"/>
                  <a:pt x="60888" y="97576"/>
                </a:cubicBezTo>
                <a:cubicBezTo>
                  <a:pt x="60792" y="97583"/>
                  <a:pt x="60696" y="97587"/>
                  <a:pt x="60600" y="97587"/>
                </a:cubicBezTo>
                <a:cubicBezTo>
                  <a:pt x="58370" y="97587"/>
                  <a:pt x="56412" y="95753"/>
                  <a:pt x="55456" y="93705"/>
                </a:cubicBezTo>
                <a:cubicBezTo>
                  <a:pt x="55335" y="93446"/>
                  <a:pt x="55121" y="93321"/>
                  <a:pt x="54911" y="93321"/>
                </a:cubicBezTo>
                <a:cubicBezTo>
                  <a:pt x="54660" y="93321"/>
                  <a:pt x="54414" y="93499"/>
                  <a:pt x="54335" y="93837"/>
                </a:cubicBezTo>
                <a:cubicBezTo>
                  <a:pt x="53915" y="95626"/>
                  <a:pt x="52502" y="97108"/>
                  <a:pt x="50820" y="97520"/>
                </a:cubicBezTo>
                <a:cubicBezTo>
                  <a:pt x="50496" y="97599"/>
                  <a:pt x="50167" y="97638"/>
                  <a:pt x="49839" y="97638"/>
                </a:cubicBezTo>
                <a:cubicBezTo>
                  <a:pt x="48381" y="97638"/>
                  <a:pt x="46946" y="96881"/>
                  <a:pt x="46047" y="95644"/>
                </a:cubicBezTo>
                <a:cubicBezTo>
                  <a:pt x="45988" y="95561"/>
                  <a:pt x="45919" y="95509"/>
                  <a:pt x="45846" y="95474"/>
                </a:cubicBezTo>
                <a:cubicBezTo>
                  <a:pt x="45802" y="95116"/>
                  <a:pt x="45501" y="94823"/>
                  <a:pt x="45185" y="94823"/>
                </a:cubicBezTo>
                <a:cubicBezTo>
                  <a:pt x="45022" y="94823"/>
                  <a:pt x="44854" y="94901"/>
                  <a:pt x="44716" y="95091"/>
                </a:cubicBezTo>
                <a:cubicBezTo>
                  <a:pt x="43734" y="96440"/>
                  <a:pt x="42332" y="97393"/>
                  <a:pt x="40755" y="97596"/>
                </a:cubicBezTo>
                <a:cubicBezTo>
                  <a:pt x="40703" y="97579"/>
                  <a:pt x="40649" y="97571"/>
                  <a:pt x="40596" y="97571"/>
                </a:cubicBezTo>
                <a:cubicBezTo>
                  <a:pt x="40523" y="97571"/>
                  <a:pt x="40451" y="97587"/>
                  <a:pt x="40385" y="97623"/>
                </a:cubicBezTo>
                <a:cubicBezTo>
                  <a:pt x="40265" y="97629"/>
                  <a:pt x="40145" y="97639"/>
                  <a:pt x="40023" y="97639"/>
                </a:cubicBezTo>
                <a:cubicBezTo>
                  <a:pt x="40000" y="97639"/>
                  <a:pt x="39976" y="97639"/>
                  <a:pt x="39953" y="97638"/>
                </a:cubicBezTo>
                <a:cubicBezTo>
                  <a:pt x="38077" y="97570"/>
                  <a:pt x="36360" y="96445"/>
                  <a:pt x="35353" y="94770"/>
                </a:cubicBezTo>
                <a:cubicBezTo>
                  <a:pt x="35244" y="94588"/>
                  <a:pt x="35046" y="94498"/>
                  <a:pt x="34848" y="94498"/>
                </a:cubicBezTo>
                <a:cubicBezTo>
                  <a:pt x="34608" y="94498"/>
                  <a:pt x="34367" y="94630"/>
                  <a:pt x="34283" y="94887"/>
                </a:cubicBezTo>
                <a:cubicBezTo>
                  <a:pt x="33667" y="96784"/>
                  <a:pt x="32061" y="98217"/>
                  <a:pt x="30169" y="98385"/>
                </a:cubicBezTo>
                <a:cubicBezTo>
                  <a:pt x="30159" y="98385"/>
                  <a:pt x="30148" y="98385"/>
                  <a:pt x="30137" y="98387"/>
                </a:cubicBezTo>
                <a:cubicBezTo>
                  <a:pt x="30061" y="98347"/>
                  <a:pt x="29978" y="98325"/>
                  <a:pt x="29893" y="98325"/>
                </a:cubicBezTo>
                <a:cubicBezTo>
                  <a:pt x="29808" y="98325"/>
                  <a:pt x="29721" y="98346"/>
                  <a:pt x="29636" y="98396"/>
                </a:cubicBezTo>
                <a:cubicBezTo>
                  <a:pt x="27943" y="98336"/>
                  <a:pt x="26383" y="97291"/>
                  <a:pt x="25532" y="95714"/>
                </a:cubicBezTo>
                <a:cubicBezTo>
                  <a:pt x="25490" y="95335"/>
                  <a:pt x="25152" y="95026"/>
                  <a:pt x="24792" y="95026"/>
                </a:cubicBezTo>
                <a:cubicBezTo>
                  <a:pt x="24610" y="95026"/>
                  <a:pt x="24423" y="95104"/>
                  <a:pt x="24265" y="95291"/>
                </a:cubicBezTo>
                <a:cubicBezTo>
                  <a:pt x="22957" y="96839"/>
                  <a:pt x="21147" y="98184"/>
                  <a:pt x="19127" y="98184"/>
                </a:cubicBezTo>
                <a:cubicBezTo>
                  <a:pt x="19089" y="98184"/>
                  <a:pt x="19052" y="98183"/>
                  <a:pt x="19014" y="98182"/>
                </a:cubicBezTo>
                <a:cubicBezTo>
                  <a:pt x="17167" y="98135"/>
                  <a:pt x="15394" y="96867"/>
                  <a:pt x="14892" y="94929"/>
                </a:cubicBezTo>
                <a:cubicBezTo>
                  <a:pt x="14819" y="94644"/>
                  <a:pt x="14593" y="94515"/>
                  <a:pt x="14357" y="94515"/>
                </a:cubicBezTo>
                <a:cubicBezTo>
                  <a:pt x="14114" y="94515"/>
                  <a:pt x="13860" y="94653"/>
                  <a:pt x="13753" y="94896"/>
                </a:cubicBezTo>
                <a:cubicBezTo>
                  <a:pt x="13129" y="96321"/>
                  <a:pt x="11954" y="97475"/>
                  <a:pt x="10538" y="97868"/>
                </a:cubicBezTo>
                <a:cubicBezTo>
                  <a:pt x="10126" y="97866"/>
                  <a:pt x="9719" y="97812"/>
                  <a:pt x="9338" y="97705"/>
                </a:cubicBezTo>
                <a:cubicBezTo>
                  <a:pt x="8376" y="97435"/>
                  <a:pt x="7825" y="96761"/>
                  <a:pt x="7685" y="95705"/>
                </a:cubicBezTo>
                <a:cubicBezTo>
                  <a:pt x="7627" y="95273"/>
                  <a:pt x="7608" y="94833"/>
                  <a:pt x="7606" y="94394"/>
                </a:cubicBezTo>
                <a:cubicBezTo>
                  <a:pt x="7624" y="94318"/>
                  <a:pt x="7636" y="94240"/>
                  <a:pt x="7657" y="94165"/>
                </a:cubicBezTo>
                <a:cubicBezTo>
                  <a:pt x="7692" y="94032"/>
                  <a:pt x="7669" y="93918"/>
                  <a:pt x="7612" y="93828"/>
                </a:cubicBezTo>
                <a:cubicBezTo>
                  <a:pt x="7627" y="93371"/>
                  <a:pt x="7658" y="92915"/>
                  <a:pt x="7702" y="92467"/>
                </a:cubicBezTo>
                <a:cubicBezTo>
                  <a:pt x="7737" y="92108"/>
                  <a:pt x="7484" y="91889"/>
                  <a:pt x="7222" y="91889"/>
                </a:cubicBezTo>
                <a:cubicBezTo>
                  <a:pt x="7055" y="91889"/>
                  <a:pt x="6885" y="91979"/>
                  <a:pt x="6785" y="92180"/>
                </a:cubicBezTo>
                <a:cubicBezTo>
                  <a:pt x="6447" y="92866"/>
                  <a:pt x="5941" y="93384"/>
                  <a:pt x="5361" y="93807"/>
                </a:cubicBezTo>
                <a:cubicBezTo>
                  <a:pt x="5332" y="93821"/>
                  <a:pt x="5302" y="93830"/>
                  <a:pt x="5274" y="93848"/>
                </a:cubicBezTo>
                <a:cubicBezTo>
                  <a:pt x="5154" y="93928"/>
                  <a:pt x="5044" y="94013"/>
                  <a:pt x="4934" y="94099"/>
                </a:cubicBezTo>
                <a:cubicBezTo>
                  <a:pt x="4569" y="94325"/>
                  <a:pt x="4183" y="94523"/>
                  <a:pt x="3794" y="94701"/>
                </a:cubicBezTo>
                <a:cubicBezTo>
                  <a:pt x="3669" y="94724"/>
                  <a:pt x="3543" y="94736"/>
                  <a:pt x="3417" y="94736"/>
                </a:cubicBezTo>
                <a:cubicBezTo>
                  <a:pt x="3183" y="94736"/>
                  <a:pt x="2948" y="94695"/>
                  <a:pt x="2725" y="94610"/>
                </a:cubicBezTo>
                <a:cubicBezTo>
                  <a:pt x="1753" y="94234"/>
                  <a:pt x="1220" y="93239"/>
                  <a:pt x="1229" y="92160"/>
                </a:cubicBezTo>
                <a:cubicBezTo>
                  <a:pt x="1238" y="91014"/>
                  <a:pt x="1764" y="89950"/>
                  <a:pt x="2312" y="88999"/>
                </a:cubicBezTo>
                <a:cubicBezTo>
                  <a:pt x="2747" y="88246"/>
                  <a:pt x="3318" y="86968"/>
                  <a:pt x="4255" y="86908"/>
                </a:cubicBezTo>
                <a:cubicBezTo>
                  <a:pt x="4942" y="86863"/>
                  <a:pt x="4949" y="85733"/>
                  <a:pt x="4280" y="85628"/>
                </a:cubicBezTo>
                <a:cubicBezTo>
                  <a:pt x="4102" y="85601"/>
                  <a:pt x="3931" y="85552"/>
                  <a:pt x="3764" y="85495"/>
                </a:cubicBezTo>
                <a:cubicBezTo>
                  <a:pt x="1262" y="83134"/>
                  <a:pt x="1602" y="78860"/>
                  <a:pt x="4468" y="77014"/>
                </a:cubicBezTo>
                <a:cubicBezTo>
                  <a:pt x="4740" y="76838"/>
                  <a:pt x="4769" y="76311"/>
                  <a:pt x="4495" y="76118"/>
                </a:cubicBezTo>
                <a:cubicBezTo>
                  <a:pt x="2913" y="74999"/>
                  <a:pt x="1803" y="73314"/>
                  <a:pt x="1245" y="71437"/>
                </a:cubicBezTo>
                <a:cubicBezTo>
                  <a:pt x="1226" y="70970"/>
                  <a:pt x="1245" y="70499"/>
                  <a:pt x="1312" y="70030"/>
                </a:cubicBezTo>
                <a:cubicBezTo>
                  <a:pt x="1622" y="67841"/>
                  <a:pt x="2851" y="65919"/>
                  <a:pt x="4580" y="64729"/>
                </a:cubicBezTo>
                <a:cubicBezTo>
                  <a:pt x="5004" y="64438"/>
                  <a:pt x="4889" y="63749"/>
                  <a:pt x="4466" y="63538"/>
                </a:cubicBezTo>
                <a:cubicBezTo>
                  <a:pt x="2506" y="62559"/>
                  <a:pt x="1133" y="60453"/>
                  <a:pt x="995" y="58133"/>
                </a:cubicBezTo>
                <a:cubicBezTo>
                  <a:pt x="853" y="55747"/>
                  <a:pt x="2104" y="53468"/>
                  <a:pt x="3993" y="52261"/>
                </a:cubicBezTo>
                <a:cubicBezTo>
                  <a:pt x="4345" y="52035"/>
                  <a:pt x="4356" y="51391"/>
                  <a:pt x="4027" y="51140"/>
                </a:cubicBezTo>
                <a:cubicBezTo>
                  <a:pt x="2311" y="49831"/>
                  <a:pt x="1273" y="47578"/>
                  <a:pt x="1530" y="45308"/>
                </a:cubicBezTo>
                <a:cubicBezTo>
                  <a:pt x="1771" y="43186"/>
                  <a:pt x="3081" y="41277"/>
                  <a:pt x="4895" y="40384"/>
                </a:cubicBezTo>
                <a:cubicBezTo>
                  <a:pt x="5352" y="40159"/>
                  <a:pt x="5522" y="39273"/>
                  <a:pt x="4927" y="39079"/>
                </a:cubicBezTo>
                <a:cubicBezTo>
                  <a:pt x="2320" y="38227"/>
                  <a:pt x="319" y="35492"/>
                  <a:pt x="442" y="32519"/>
                </a:cubicBezTo>
                <a:cubicBezTo>
                  <a:pt x="565" y="29599"/>
                  <a:pt x="2590" y="27040"/>
                  <a:pt x="5220" y="26341"/>
                </a:cubicBezTo>
                <a:cubicBezTo>
                  <a:pt x="5575" y="26245"/>
                  <a:pt x="5674" y="25803"/>
                  <a:pt x="5554" y="25469"/>
                </a:cubicBezTo>
                <a:cubicBezTo>
                  <a:pt x="5624" y="25130"/>
                  <a:pt x="5513" y="24759"/>
                  <a:pt x="5126" y="24574"/>
                </a:cubicBezTo>
                <a:cubicBezTo>
                  <a:pt x="2958" y="23698"/>
                  <a:pt x="1394" y="21398"/>
                  <a:pt x="1525" y="18873"/>
                </a:cubicBezTo>
                <a:cubicBezTo>
                  <a:pt x="1659" y="16321"/>
                  <a:pt x="3503" y="13565"/>
                  <a:pt x="6044" y="13435"/>
                </a:cubicBezTo>
                <a:cubicBezTo>
                  <a:pt x="6668" y="13403"/>
                  <a:pt x="6837" y="12345"/>
                  <a:pt x="6236" y="12120"/>
                </a:cubicBezTo>
                <a:cubicBezTo>
                  <a:pt x="5466" y="11830"/>
                  <a:pt x="4821" y="11298"/>
                  <a:pt x="4333" y="10628"/>
                </a:cubicBezTo>
                <a:cubicBezTo>
                  <a:pt x="3705" y="9169"/>
                  <a:pt x="3234" y="7433"/>
                  <a:pt x="3520" y="5912"/>
                </a:cubicBezTo>
                <a:cubicBezTo>
                  <a:pt x="3575" y="5671"/>
                  <a:pt x="3643" y="5435"/>
                  <a:pt x="3720" y="5201"/>
                </a:cubicBezTo>
                <a:cubicBezTo>
                  <a:pt x="3884" y="4769"/>
                  <a:pt x="4118" y="4362"/>
                  <a:pt x="4452" y="3997"/>
                </a:cubicBezTo>
                <a:cubicBezTo>
                  <a:pt x="5027" y="3370"/>
                  <a:pt x="5855" y="3040"/>
                  <a:pt x="6677" y="3040"/>
                </a:cubicBezTo>
                <a:cubicBezTo>
                  <a:pt x="7008" y="3040"/>
                  <a:pt x="7339" y="3094"/>
                  <a:pt x="7651" y="3204"/>
                </a:cubicBezTo>
                <a:cubicBezTo>
                  <a:pt x="8841" y="3623"/>
                  <a:pt x="9567" y="4707"/>
                  <a:pt x="10102" y="5857"/>
                </a:cubicBezTo>
                <a:cubicBezTo>
                  <a:pt x="10198" y="6064"/>
                  <a:pt x="10361" y="6154"/>
                  <a:pt x="10520" y="6154"/>
                </a:cubicBezTo>
                <a:cubicBezTo>
                  <a:pt x="10762" y="6154"/>
                  <a:pt x="10996" y="5945"/>
                  <a:pt x="10972" y="5628"/>
                </a:cubicBezTo>
                <a:cubicBezTo>
                  <a:pt x="10978" y="5628"/>
                  <a:pt x="10983" y="5626"/>
                  <a:pt x="10988" y="5626"/>
                </a:cubicBezTo>
                <a:cubicBezTo>
                  <a:pt x="10967" y="5386"/>
                  <a:pt x="10924" y="5157"/>
                  <a:pt x="10868" y="4936"/>
                </a:cubicBezTo>
                <a:cubicBezTo>
                  <a:pt x="10779" y="3768"/>
                  <a:pt x="11341" y="2563"/>
                  <a:pt x="12144" y="1692"/>
                </a:cubicBezTo>
                <a:cubicBezTo>
                  <a:pt x="12654" y="1371"/>
                  <a:pt x="13244" y="1184"/>
                  <a:pt x="13847" y="1184"/>
                </a:cubicBezTo>
                <a:cubicBezTo>
                  <a:pt x="13855" y="1184"/>
                  <a:pt x="13863" y="1184"/>
                  <a:pt x="13871" y="1184"/>
                </a:cubicBezTo>
                <a:cubicBezTo>
                  <a:pt x="15702" y="1202"/>
                  <a:pt x="17217" y="2667"/>
                  <a:pt x="18076" y="4282"/>
                </a:cubicBezTo>
                <a:cubicBezTo>
                  <a:pt x="18182" y="4482"/>
                  <a:pt x="18393" y="4577"/>
                  <a:pt x="18605" y="4577"/>
                </a:cubicBezTo>
                <a:cubicBezTo>
                  <a:pt x="18810" y="4577"/>
                  <a:pt x="19017" y="4488"/>
                  <a:pt x="19134" y="4319"/>
                </a:cubicBezTo>
                <a:cubicBezTo>
                  <a:pt x="20444" y="2418"/>
                  <a:pt x="22448" y="1177"/>
                  <a:pt x="24654" y="977"/>
                </a:cubicBezTo>
                <a:cubicBezTo>
                  <a:pt x="24852" y="960"/>
                  <a:pt x="25051" y="951"/>
                  <a:pt x="25249" y="951"/>
                </a:cubicBezTo>
                <a:cubicBezTo>
                  <a:pt x="27286" y="951"/>
                  <a:pt x="29328" y="1876"/>
                  <a:pt x="30717" y="3475"/>
                </a:cubicBezTo>
                <a:cubicBezTo>
                  <a:pt x="30867" y="3648"/>
                  <a:pt x="31075" y="3758"/>
                  <a:pt x="31279" y="3758"/>
                </a:cubicBezTo>
                <a:cubicBezTo>
                  <a:pt x="31446" y="3758"/>
                  <a:pt x="31611" y="3685"/>
                  <a:pt x="31738" y="3511"/>
                </a:cubicBezTo>
                <a:cubicBezTo>
                  <a:pt x="33132" y="1618"/>
                  <a:pt x="35296" y="433"/>
                  <a:pt x="37560" y="433"/>
                </a:cubicBezTo>
                <a:cubicBezTo>
                  <a:pt x="37592" y="433"/>
                  <a:pt x="37625" y="433"/>
                  <a:pt x="37657" y="433"/>
                </a:cubicBezTo>
                <a:cubicBezTo>
                  <a:pt x="39943" y="468"/>
                  <a:pt x="42146" y="1667"/>
                  <a:pt x="43504" y="3634"/>
                </a:cubicBezTo>
                <a:cubicBezTo>
                  <a:pt x="43634" y="3824"/>
                  <a:pt x="43828" y="3915"/>
                  <a:pt x="44021" y="3915"/>
                </a:cubicBezTo>
                <a:cubicBezTo>
                  <a:pt x="44260" y="3915"/>
                  <a:pt x="44498" y="3775"/>
                  <a:pt x="44612" y="3512"/>
                </a:cubicBezTo>
                <a:cubicBezTo>
                  <a:pt x="45355" y="1811"/>
                  <a:pt x="47034" y="593"/>
                  <a:pt x="48802" y="593"/>
                </a:cubicBezTo>
                <a:cubicBezTo>
                  <a:pt x="48893" y="593"/>
                  <a:pt x="48985" y="597"/>
                  <a:pt x="49076" y="603"/>
                </a:cubicBezTo>
                <a:cubicBezTo>
                  <a:pt x="50963" y="737"/>
                  <a:pt x="52608" y="2112"/>
                  <a:pt x="53229" y="4012"/>
                </a:cubicBezTo>
                <a:cubicBezTo>
                  <a:pt x="53322" y="4300"/>
                  <a:pt x="53559" y="4436"/>
                  <a:pt x="53800" y="4436"/>
                </a:cubicBezTo>
                <a:cubicBezTo>
                  <a:pt x="54040" y="4436"/>
                  <a:pt x="54285" y="4302"/>
                  <a:pt x="54399" y="4046"/>
                </a:cubicBezTo>
                <a:cubicBezTo>
                  <a:pt x="55178" y="2298"/>
                  <a:pt x="56395" y="355"/>
                  <a:pt x="58351" y="108"/>
                </a:cubicBezTo>
                <a:cubicBezTo>
                  <a:pt x="58468" y="93"/>
                  <a:pt x="58585" y="85"/>
                  <a:pt x="58703" y="85"/>
                </a:cubicBezTo>
                <a:close/>
                <a:moveTo>
                  <a:pt x="25511" y="97418"/>
                </a:moveTo>
                <a:cubicBezTo>
                  <a:pt x="25583" y="97506"/>
                  <a:pt x="25654" y="97592"/>
                  <a:pt x="25728" y="97674"/>
                </a:cubicBezTo>
                <a:cubicBezTo>
                  <a:pt x="25458" y="97935"/>
                  <a:pt x="25196" y="98207"/>
                  <a:pt x="24932" y="98474"/>
                </a:cubicBezTo>
                <a:cubicBezTo>
                  <a:pt x="25124" y="98122"/>
                  <a:pt x="25315" y="97769"/>
                  <a:pt x="25511" y="97418"/>
                </a:cubicBezTo>
                <a:close/>
                <a:moveTo>
                  <a:pt x="5907" y="97079"/>
                </a:moveTo>
                <a:cubicBezTo>
                  <a:pt x="5963" y="97161"/>
                  <a:pt x="6021" y="97245"/>
                  <a:pt x="6083" y="97323"/>
                </a:cubicBezTo>
                <a:cubicBezTo>
                  <a:pt x="5922" y="97363"/>
                  <a:pt x="5783" y="97470"/>
                  <a:pt x="5724" y="97678"/>
                </a:cubicBezTo>
                <a:cubicBezTo>
                  <a:pt x="5641" y="97976"/>
                  <a:pt x="5557" y="98276"/>
                  <a:pt x="5473" y="98574"/>
                </a:cubicBezTo>
                <a:cubicBezTo>
                  <a:pt x="5441" y="98363"/>
                  <a:pt x="5410" y="98154"/>
                  <a:pt x="5379" y="97943"/>
                </a:cubicBezTo>
                <a:cubicBezTo>
                  <a:pt x="5578" y="97669"/>
                  <a:pt x="5755" y="97382"/>
                  <a:pt x="5907" y="97079"/>
                </a:cubicBezTo>
                <a:close/>
                <a:moveTo>
                  <a:pt x="36383" y="97763"/>
                </a:moveTo>
                <a:cubicBezTo>
                  <a:pt x="36467" y="97823"/>
                  <a:pt x="36549" y="97885"/>
                  <a:pt x="36635" y="97942"/>
                </a:cubicBezTo>
                <a:cubicBezTo>
                  <a:pt x="36433" y="98224"/>
                  <a:pt x="36219" y="98492"/>
                  <a:pt x="35990" y="98743"/>
                </a:cubicBezTo>
                <a:lnTo>
                  <a:pt x="35990" y="98743"/>
                </a:lnTo>
                <a:cubicBezTo>
                  <a:pt x="36104" y="98412"/>
                  <a:pt x="36233" y="98085"/>
                  <a:pt x="36383" y="97763"/>
                </a:cubicBezTo>
                <a:close/>
                <a:moveTo>
                  <a:pt x="6910" y="98154"/>
                </a:moveTo>
                <a:cubicBezTo>
                  <a:pt x="6978" y="98209"/>
                  <a:pt x="7046" y="98263"/>
                  <a:pt x="7117" y="98313"/>
                </a:cubicBezTo>
                <a:cubicBezTo>
                  <a:pt x="7089" y="98492"/>
                  <a:pt x="7056" y="98671"/>
                  <a:pt x="7018" y="98844"/>
                </a:cubicBezTo>
                <a:cubicBezTo>
                  <a:pt x="6974" y="98617"/>
                  <a:pt x="6938" y="98387"/>
                  <a:pt x="6910" y="98154"/>
                </a:cubicBezTo>
                <a:close/>
                <a:moveTo>
                  <a:pt x="14758" y="97457"/>
                </a:moveTo>
                <a:cubicBezTo>
                  <a:pt x="14838" y="97560"/>
                  <a:pt x="14920" y="97659"/>
                  <a:pt x="15007" y="97755"/>
                </a:cubicBezTo>
                <a:cubicBezTo>
                  <a:pt x="14645" y="98204"/>
                  <a:pt x="14280" y="98650"/>
                  <a:pt x="13914" y="99097"/>
                </a:cubicBezTo>
                <a:cubicBezTo>
                  <a:pt x="14182" y="98542"/>
                  <a:pt x="14464" y="97997"/>
                  <a:pt x="14758" y="97457"/>
                </a:cubicBezTo>
                <a:close/>
                <a:moveTo>
                  <a:pt x="49414" y="98799"/>
                </a:moveTo>
                <a:cubicBezTo>
                  <a:pt x="49548" y="98812"/>
                  <a:pt x="49683" y="98821"/>
                  <a:pt x="49817" y="98825"/>
                </a:cubicBezTo>
                <a:cubicBezTo>
                  <a:pt x="49785" y="98857"/>
                  <a:pt x="49754" y="98891"/>
                  <a:pt x="49723" y="98924"/>
                </a:cubicBezTo>
                <a:cubicBezTo>
                  <a:pt x="49512" y="99026"/>
                  <a:pt x="49299" y="99118"/>
                  <a:pt x="49085" y="99214"/>
                </a:cubicBezTo>
                <a:cubicBezTo>
                  <a:pt x="49196" y="99076"/>
                  <a:pt x="49305" y="98937"/>
                  <a:pt x="49414" y="98799"/>
                </a:cubicBezTo>
                <a:close/>
                <a:moveTo>
                  <a:pt x="65980" y="98169"/>
                </a:moveTo>
                <a:cubicBezTo>
                  <a:pt x="65914" y="98281"/>
                  <a:pt x="65850" y="98394"/>
                  <a:pt x="65785" y="98506"/>
                </a:cubicBezTo>
                <a:cubicBezTo>
                  <a:pt x="65668" y="98709"/>
                  <a:pt x="65685" y="98922"/>
                  <a:pt x="65776" y="99099"/>
                </a:cubicBezTo>
                <a:cubicBezTo>
                  <a:pt x="65438" y="99163"/>
                  <a:pt x="65099" y="99221"/>
                  <a:pt x="64760" y="99280"/>
                </a:cubicBezTo>
                <a:cubicBezTo>
                  <a:pt x="65088" y="98932"/>
                  <a:pt x="65401" y="98568"/>
                  <a:pt x="65697" y="98191"/>
                </a:cubicBezTo>
                <a:cubicBezTo>
                  <a:pt x="65731" y="98197"/>
                  <a:pt x="65765" y="98201"/>
                  <a:pt x="65800" y="98201"/>
                </a:cubicBezTo>
                <a:cubicBezTo>
                  <a:pt x="65859" y="98201"/>
                  <a:pt x="65919" y="98191"/>
                  <a:pt x="65980" y="98169"/>
                </a:cubicBezTo>
                <a:close/>
                <a:moveTo>
                  <a:pt x="26573" y="98456"/>
                </a:moveTo>
                <a:cubicBezTo>
                  <a:pt x="26724" y="98572"/>
                  <a:pt x="26878" y="98677"/>
                  <a:pt x="27037" y="98778"/>
                </a:cubicBezTo>
                <a:cubicBezTo>
                  <a:pt x="26711" y="99043"/>
                  <a:pt x="26387" y="99310"/>
                  <a:pt x="26056" y="99567"/>
                </a:cubicBezTo>
                <a:cubicBezTo>
                  <a:pt x="26218" y="99192"/>
                  <a:pt x="26391" y="98823"/>
                  <a:pt x="26573" y="98456"/>
                </a:cubicBezTo>
                <a:close/>
                <a:moveTo>
                  <a:pt x="44713" y="98891"/>
                </a:moveTo>
                <a:lnTo>
                  <a:pt x="44713" y="98891"/>
                </a:lnTo>
                <a:cubicBezTo>
                  <a:pt x="44688" y="98942"/>
                  <a:pt x="44665" y="98994"/>
                  <a:pt x="44641" y="99044"/>
                </a:cubicBezTo>
                <a:cubicBezTo>
                  <a:pt x="44369" y="99295"/>
                  <a:pt x="44090" y="99534"/>
                  <a:pt x="43800" y="99756"/>
                </a:cubicBezTo>
                <a:cubicBezTo>
                  <a:pt x="43892" y="99565"/>
                  <a:pt x="43994" y="99378"/>
                  <a:pt x="44099" y="99196"/>
                </a:cubicBezTo>
                <a:cubicBezTo>
                  <a:pt x="44171" y="99111"/>
                  <a:pt x="44238" y="99021"/>
                  <a:pt x="44309" y="98934"/>
                </a:cubicBezTo>
                <a:cubicBezTo>
                  <a:pt x="44359" y="98951"/>
                  <a:pt x="44411" y="98959"/>
                  <a:pt x="44464" y="98959"/>
                </a:cubicBezTo>
                <a:cubicBezTo>
                  <a:pt x="44546" y="98959"/>
                  <a:pt x="44631" y="98938"/>
                  <a:pt x="44713" y="98891"/>
                </a:cubicBezTo>
                <a:close/>
                <a:moveTo>
                  <a:pt x="0" y="0"/>
                </a:moveTo>
                <a:lnTo>
                  <a:pt x="0" y="13424"/>
                </a:lnTo>
                <a:cubicBezTo>
                  <a:pt x="448" y="12585"/>
                  <a:pt x="944" y="11771"/>
                  <a:pt x="1489" y="11002"/>
                </a:cubicBezTo>
                <a:lnTo>
                  <a:pt x="1489" y="11002"/>
                </a:lnTo>
                <a:cubicBezTo>
                  <a:pt x="1087" y="11873"/>
                  <a:pt x="648" y="12724"/>
                  <a:pt x="179" y="13565"/>
                </a:cubicBezTo>
                <a:cubicBezTo>
                  <a:pt x="100" y="13705"/>
                  <a:pt x="107" y="13840"/>
                  <a:pt x="157" y="13956"/>
                </a:cubicBezTo>
                <a:cubicBezTo>
                  <a:pt x="104" y="14011"/>
                  <a:pt x="51" y="14065"/>
                  <a:pt x="0" y="14122"/>
                </a:cubicBezTo>
                <a:lnTo>
                  <a:pt x="0" y="36392"/>
                </a:lnTo>
                <a:cubicBezTo>
                  <a:pt x="266" y="36931"/>
                  <a:pt x="588" y="37439"/>
                  <a:pt x="957" y="37905"/>
                </a:cubicBezTo>
                <a:cubicBezTo>
                  <a:pt x="822" y="37955"/>
                  <a:pt x="689" y="38009"/>
                  <a:pt x="562" y="38073"/>
                </a:cubicBezTo>
                <a:cubicBezTo>
                  <a:pt x="484" y="38033"/>
                  <a:pt x="399" y="38013"/>
                  <a:pt x="314" y="38013"/>
                </a:cubicBezTo>
                <a:cubicBezTo>
                  <a:pt x="277" y="38013"/>
                  <a:pt x="241" y="38016"/>
                  <a:pt x="204" y="38024"/>
                </a:cubicBezTo>
                <a:cubicBezTo>
                  <a:pt x="172" y="37631"/>
                  <a:pt x="140" y="37237"/>
                  <a:pt x="107" y="36844"/>
                </a:cubicBezTo>
                <a:cubicBezTo>
                  <a:pt x="98" y="36724"/>
                  <a:pt x="59" y="36622"/>
                  <a:pt x="0" y="36543"/>
                </a:cubicBezTo>
                <a:lnTo>
                  <a:pt x="0" y="76597"/>
                </a:lnTo>
                <a:cubicBezTo>
                  <a:pt x="40" y="76592"/>
                  <a:pt x="80" y="76583"/>
                  <a:pt x="117" y="76569"/>
                </a:cubicBezTo>
                <a:lnTo>
                  <a:pt x="117" y="76569"/>
                </a:lnTo>
                <a:cubicBezTo>
                  <a:pt x="82" y="76874"/>
                  <a:pt x="46" y="77180"/>
                  <a:pt x="10" y="77486"/>
                </a:cubicBezTo>
                <a:cubicBezTo>
                  <a:pt x="8" y="77509"/>
                  <a:pt x="4" y="77534"/>
                  <a:pt x="0" y="77558"/>
                </a:cubicBezTo>
                <a:lnTo>
                  <a:pt x="0" y="94114"/>
                </a:lnTo>
                <a:cubicBezTo>
                  <a:pt x="10" y="93978"/>
                  <a:pt x="19" y="93842"/>
                  <a:pt x="30" y="93704"/>
                </a:cubicBezTo>
                <a:cubicBezTo>
                  <a:pt x="37" y="93587"/>
                  <a:pt x="48" y="93469"/>
                  <a:pt x="57" y="93352"/>
                </a:cubicBezTo>
                <a:cubicBezTo>
                  <a:pt x="104" y="93466"/>
                  <a:pt x="152" y="93581"/>
                  <a:pt x="206" y="93691"/>
                </a:cubicBezTo>
                <a:cubicBezTo>
                  <a:pt x="292" y="93933"/>
                  <a:pt x="390" y="94168"/>
                  <a:pt x="518" y="94383"/>
                </a:cubicBezTo>
                <a:cubicBezTo>
                  <a:pt x="460" y="94354"/>
                  <a:pt x="395" y="94339"/>
                  <a:pt x="330" y="94339"/>
                </a:cubicBezTo>
                <a:cubicBezTo>
                  <a:pt x="204" y="94339"/>
                  <a:pt x="78" y="94396"/>
                  <a:pt x="0" y="94514"/>
                </a:cubicBezTo>
                <a:lnTo>
                  <a:pt x="0" y="99817"/>
                </a:lnTo>
                <a:lnTo>
                  <a:pt x="8546" y="99817"/>
                </a:lnTo>
                <a:cubicBezTo>
                  <a:pt x="8530" y="99633"/>
                  <a:pt x="8514" y="99450"/>
                  <a:pt x="8494" y="99266"/>
                </a:cubicBezTo>
                <a:lnTo>
                  <a:pt x="8494" y="99266"/>
                </a:lnTo>
                <a:cubicBezTo>
                  <a:pt x="8902" y="99505"/>
                  <a:pt x="9342" y="99678"/>
                  <a:pt x="9797" y="99797"/>
                </a:cubicBezTo>
                <a:cubicBezTo>
                  <a:pt x="9789" y="99804"/>
                  <a:pt x="9780" y="99810"/>
                  <a:pt x="9773" y="99817"/>
                </a:cubicBezTo>
                <a:lnTo>
                  <a:pt x="15003" y="99817"/>
                </a:lnTo>
                <a:cubicBezTo>
                  <a:pt x="15237" y="99350"/>
                  <a:pt x="15485" y="98891"/>
                  <a:pt x="15738" y="98434"/>
                </a:cubicBezTo>
                <a:cubicBezTo>
                  <a:pt x="15850" y="98522"/>
                  <a:pt x="15965" y="98607"/>
                  <a:pt x="16083" y="98685"/>
                </a:cubicBezTo>
                <a:cubicBezTo>
                  <a:pt x="15741" y="99077"/>
                  <a:pt x="15386" y="99453"/>
                  <a:pt x="15022" y="99817"/>
                </a:cubicBezTo>
                <a:lnTo>
                  <a:pt x="16888" y="99817"/>
                </a:lnTo>
                <a:cubicBezTo>
                  <a:pt x="16943" y="99614"/>
                  <a:pt x="16992" y="99409"/>
                  <a:pt x="17036" y="99202"/>
                </a:cubicBezTo>
                <a:cubicBezTo>
                  <a:pt x="17201" y="99274"/>
                  <a:pt x="17367" y="99342"/>
                  <a:pt x="17536" y="99397"/>
                </a:cubicBezTo>
                <a:cubicBezTo>
                  <a:pt x="17396" y="99540"/>
                  <a:pt x="17253" y="99680"/>
                  <a:pt x="17107" y="99817"/>
                </a:cubicBezTo>
                <a:lnTo>
                  <a:pt x="18902" y="99817"/>
                </a:lnTo>
                <a:cubicBezTo>
                  <a:pt x="18921" y="99764"/>
                  <a:pt x="18941" y="99711"/>
                  <a:pt x="18959" y="99659"/>
                </a:cubicBezTo>
                <a:cubicBezTo>
                  <a:pt x="19040" y="99662"/>
                  <a:pt x="19122" y="99664"/>
                  <a:pt x="19204" y="99664"/>
                </a:cubicBezTo>
                <a:cubicBezTo>
                  <a:pt x="19317" y="99664"/>
                  <a:pt x="19431" y="99661"/>
                  <a:pt x="19544" y="99655"/>
                </a:cubicBezTo>
                <a:lnTo>
                  <a:pt x="19544" y="99655"/>
                </a:lnTo>
                <a:cubicBezTo>
                  <a:pt x="19488" y="99709"/>
                  <a:pt x="19434" y="99761"/>
                  <a:pt x="19379" y="99817"/>
                </a:cubicBezTo>
                <a:lnTo>
                  <a:pt x="20821" y="99817"/>
                </a:lnTo>
                <a:cubicBezTo>
                  <a:pt x="20895" y="99678"/>
                  <a:pt x="20970" y="99540"/>
                  <a:pt x="21046" y="99403"/>
                </a:cubicBezTo>
                <a:cubicBezTo>
                  <a:pt x="21142" y="99374"/>
                  <a:pt x="21239" y="99342"/>
                  <a:pt x="21334" y="99310"/>
                </a:cubicBezTo>
                <a:lnTo>
                  <a:pt x="21334" y="99310"/>
                </a:lnTo>
                <a:cubicBezTo>
                  <a:pt x="21176" y="99481"/>
                  <a:pt x="21018" y="99651"/>
                  <a:pt x="20854" y="99817"/>
                </a:cubicBezTo>
                <a:lnTo>
                  <a:pt x="38340" y="99817"/>
                </a:lnTo>
                <a:cubicBezTo>
                  <a:pt x="38463" y="99547"/>
                  <a:pt x="38596" y="99284"/>
                  <a:pt x="38744" y="99030"/>
                </a:cubicBezTo>
                <a:cubicBezTo>
                  <a:pt x="38778" y="98974"/>
                  <a:pt x="38798" y="98918"/>
                  <a:pt x="38814" y="98861"/>
                </a:cubicBezTo>
                <a:cubicBezTo>
                  <a:pt x="39013" y="98905"/>
                  <a:pt x="39214" y="98941"/>
                  <a:pt x="39415" y="98965"/>
                </a:cubicBezTo>
                <a:cubicBezTo>
                  <a:pt x="39183" y="99265"/>
                  <a:pt x="38934" y="99549"/>
                  <a:pt x="38671" y="99817"/>
                </a:cubicBezTo>
                <a:lnTo>
                  <a:pt x="40406" y="99817"/>
                </a:lnTo>
                <a:cubicBezTo>
                  <a:pt x="40506" y="99529"/>
                  <a:pt x="40628" y="99250"/>
                  <a:pt x="40773" y="98981"/>
                </a:cubicBezTo>
                <a:cubicBezTo>
                  <a:pt x="41167" y="98941"/>
                  <a:pt x="41555" y="98859"/>
                  <a:pt x="41939" y="98748"/>
                </a:cubicBezTo>
                <a:lnTo>
                  <a:pt x="41939" y="98748"/>
                </a:lnTo>
                <a:cubicBezTo>
                  <a:pt x="41879" y="98844"/>
                  <a:pt x="41822" y="98941"/>
                  <a:pt x="41766" y="99040"/>
                </a:cubicBezTo>
                <a:cubicBezTo>
                  <a:pt x="41465" y="99334"/>
                  <a:pt x="41137" y="99594"/>
                  <a:pt x="40786" y="99817"/>
                </a:cubicBezTo>
                <a:lnTo>
                  <a:pt x="55630" y="99817"/>
                </a:lnTo>
                <a:cubicBezTo>
                  <a:pt x="55736" y="99698"/>
                  <a:pt x="55844" y="99581"/>
                  <a:pt x="55954" y="99466"/>
                </a:cubicBezTo>
                <a:cubicBezTo>
                  <a:pt x="56019" y="99439"/>
                  <a:pt x="56082" y="99409"/>
                  <a:pt x="56148" y="99382"/>
                </a:cubicBezTo>
                <a:lnTo>
                  <a:pt x="56148" y="99382"/>
                </a:lnTo>
                <a:cubicBezTo>
                  <a:pt x="56079" y="99457"/>
                  <a:pt x="56010" y="99531"/>
                  <a:pt x="55938" y="99602"/>
                </a:cubicBezTo>
                <a:cubicBezTo>
                  <a:pt x="55873" y="99666"/>
                  <a:pt x="55825" y="99740"/>
                  <a:pt x="55792" y="99817"/>
                </a:cubicBezTo>
                <a:lnTo>
                  <a:pt x="70450" y="99817"/>
                </a:lnTo>
                <a:lnTo>
                  <a:pt x="70450" y="92030"/>
                </a:lnTo>
                <a:cubicBezTo>
                  <a:pt x="70279" y="92202"/>
                  <a:pt x="70108" y="92372"/>
                  <a:pt x="69934" y="92540"/>
                </a:cubicBezTo>
                <a:cubicBezTo>
                  <a:pt x="70130" y="92299"/>
                  <a:pt x="70305" y="92032"/>
                  <a:pt x="70450" y="91744"/>
                </a:cubicBezTo>
                <a:lnTo>
                  <a:pt x="70450" y="86868"/>
                </a:lnTo>
                <a:cubicBezTo>
                  <a:pt x="70419" y="86926"/>
                  <a:pt x="70388" y="86985"/>
                  <a:pt x="70359" y="87044"/>
                </a:cubicBezTo>
                <a:cubicBezTo>
                  <a:pt x="70272" y="86866"/>
                  <a:pt x="70181" y="86691"/>
                  <a:pt x="70078" y="86523"/>
                </a:cubicBezTo>
                <a:lnTo>
                  <a:pt x="70078" y="86523"/>
                </a:lnTo>
                <a:cubicBezTo>
                  <a:pt x="70124" y="86537"/>
                  <a:pt x="70173" y="86545"/>
                  <a:pt x="70223" y="86545"/>
                </a:cubicBezTo>
                <a:cubicBezTo>
                  <a:pt x="70296" y="86545"/>
                  <a:pt x="70372" y="86528"/>
                  <a:pt x="70449" y="86490"/>
                </a:cubicBezTo>
                <a:lnTo>
                  <a:pt x="70449" y="45955"/>
                </a:lnTo>
                <a:cubicBezTo>
                  <a:pt x="70400" y="46013"/>
                  <a:pt x="70351" y="46070"/>
                  <a:pt x="70303" y="46129"/>
                </a:cubicBezTo>
                <a:cubicBezTo>
                  <a:pt x="70356" y="45999"/>
                  <a:pt x="70405" y="45866"/>
                  <a:pt x="70449" y="45734"/>
                </a:cubicBezTo>
                <a:lnTo>
                  <a:pt x="70449" y="32387"/>
                </a:lnTo>
                <a:cubicBezTo>
                  <a:pt x="70157" y="32830"/>
                  <a:pt x="69853" y="33263"/>
                  <a:pt x="69538" y="33689"/>
                </a:cubicBezTo>
                <a:cubicBezTo>
                  <a:pt x="69676" y="33348"/>
                  <a:pt x="69786" y="32993"/>
                  <a:pt x="69869" y="32629"/>
                </a:cubicBezTo>
                <a:cubicBezTo>
                  <a:pt x="70065" y="32467"/>
                  <a:pt x="70258" y="32300"/>
                  <a:pt x="70449" y="32130"/>
                </a:cubicBezTo>
                <a:lnTo>
                  <a:pt x="70449" y="23663"/>
                </a:lnTo>
                <a:cubicBezTo>
                  <a:pt x="70225" y="23865"/>
                  <a:pt x="70004" y="24072"/>
                  <a:pt x="69780" y="24275"/>
                </a:cubicBezTo>
                <a:cubicBezTo>
                  <a:pt x="69995" y="23949"/>
                  <a:pt x="70216" y="23624"/>
                  <a:pt x="70449" y="23309"/>
                </a:cubicBezTo>
                <a:lnTo>
                  <a:pt x="70449" y="20722"/>
                </a:lnTo>
                <a:cubicBezTo>
                  <a:pt x="70442" y="20732"/>
                  <a:pt x="70436" y="20742"/>
                  <a:pt x="70429" y="20753"/>
                </a:cubicBezTo>
                <a:cubicBezTo>
                  <a:pt x="70355" y="20782"/>
                  <a:pt x="70281" y="20831"/>
                  <a:pt x="70216" y="20910"/>
                </a:cubicBezTo>
                <a:cubicBezTo>
                  <a:pt x="70077" y="21074"/>
                  <a:pt x="69948" y="21247"/>
                  <a:pt x="69817" y="21416"/>
                </a:cubicBezTo>
                <a:cubicBezTo>
                  <a:pt x="69937" y="21189"/>
                  <a:pt x="70056" y="20960"/>
                  <a:pt x="70175" y="20731"/>
                </a:cubicBezTo>
                <a:cubicBezTo>
                  <a:pt x="70204" y="20696"/>
                  <a:pt x="70231" y="20656"/>
                  <a:pt x="70256" y="20611"/>
                </a:cubicBezTo>
                <a:cubicBezTo>
                  <a:pt x="70321" y="20494"/>
                  <a:pt x="70386" y="20377"/>
                  <a:pt x="70449" y="20259"/>
                </a:cubicBezTo>
                <a:lnTo>
                  <a:pt x="70449" y="428"/>
                </a:lnTo>
                <a:cubicBezTo>
                  <a:pt x="70424" y="439"/>
                  <a:pt x="70401" y="451"/>
                  <a:pt x="70377" y="467"/>
                </a:cubicBezTo>
                <a:cubicBezTo>
                  <a:pt x="70405" y="355"/>
                  <a:pt x="70405" y="237"/>
                  <a:pt x="70383" y="121"/>
                </a:cubicBezTo>
                <a:lnTo>
                  <a:pt x="70383" y="121"/>
                </a:lnTo>
                <a:cubicBezTo>
                  <a:pt x="70405" y="132"/>
                  <a:pt x="70428" y="143"/>
                  <a:pt x="70449" y="156"/>
                </a:cubicBezTo>
                <a:lnTo>
                  <a:pt x="70449" y="0"/>
                </a:lnTo>
                <a:lnTo>
                  <a:pt x="30633" y="0"/>
                </a:lnTo>
                <a:cubicBezTo>
                  <a:pt x="30601" y="28"/>
                  <a:pt x="30569" y="57"/>
                  <a:pt x="30537" y="84"/>
                </a:cubicBezTo>
                <a:cubicBezTo>
                  <a:pt x="30542" y="57"/>
                  <a:pt x="30547" y="28"/>
                  <a:pt x="30552" y="0"/>
                </a:cubicBezTo>
                <a:lnTo>
                  <a:pt x="29534" y="0"/>
                </a:lnTo>
                <a:cubicBezTo>
                  <a:pt x="29492" y="243"/>
                  <a:pt x="29463" y="487"/>
                  <a:pt x="29442" y="736"/>
                </a:cubicBezTo>
                <a:cubicBezTo>
                  <a:pt x="29252" y="624"/>
                  <a:pt x="29062" y="513"/>
                  <a:pt x="28865" y="417"/>
                </a:cubicBezTo>
                <a:cubicBezTo>
                  <a:pt x="29051" y="282"/>
                  <a:pt x="29235" y="143"/>
                  <a:pt x="29415" y="0"/>
                </a:cubicBezTo>
                <a:lnTo>
                  <a:pt x="21360" y="0"/>
                </a:lnTo>
                <a:cubicBezTo>
                  <a:pt x="21072" y="247"/>
                  <a:pt x="20780" y="487"/>
                  <a:pt x="20483" y="720"/>
                </a:cubicBezTo>
                <a:cubicBezTo>
                  <a:pt x="20579" y="473"/>
                  <a:pt x="20690" y="231"/>
                  <a:pt x="208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8356" tIns="58356" rIns="58356" bIns="583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94"/>
          </a:p>
        </p:txBody>
      </p:sp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1292849" y="717894"/>
            <a:ext cx="9606303" cy="501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532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532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532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532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532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532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532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53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175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168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4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1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78895"/>
            <a:ext cx="10960100" cy="994307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959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1373-BB8A-4681-9381-4CB82A36C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719EB-E5F4-4871-ADBA-B34109FED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7633F-B928-44D6-977F-D12FD2C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E1BDB-6ACC-4553-A9A9-DF24D861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74DD-1C25-4CCC-9F1F-CEA9A10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136E-EFBE-44F2-A757-A020DA3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A813-EF31-4F66-A750-F22EA677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0D81-8306-4FBB-AF48-D83492B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6FDC-9C45-45C9-A7C7-84337642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B152A-D3BE-4C74-B3FE-D49A6D50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9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7A5C-778B-4EAB-9BC6-CB619674F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E05A5-E202-47D0-B316-72BFC6D6B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2C5-F9FA-4E06-B41A-339B04AB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AA423-F31A-47EE-BA4C-B6EC9AA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EEDE-7081-40AB-9A0A-3F04D4FB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5539-1E97-42E9-9A6B-414F7425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B8C46-BADA-45FA-ADF5-818E600F0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546B1-1DBC-4DF6-8254-1237AFCD3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FB60F-6C0A-4D65-B5B7-EBE66566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FCD0-DD13-4221-B96D-5697EC47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0F08-BBC3-4EA7-BB45-69BB165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CB5A-1525-47AD-957E-30CDD465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3D18D-3935-4DE9-816B-167E5CCA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0067-59BC-48B3-A4B0-9498D6EA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BA1B1-8D1C-4B1F-A4F7-619C71FC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88208-6C30-4BDB-81A9-E0CFD0F8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09EF3-C1C2-4876-9625-922B724E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3EE45-FA75-4BDD-93ED-74C1DFE7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BC91B-7AEA-451C-A8BB-6CA4BB7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3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180-4E60-4950-AD75-FA246A5F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2EF4D-6ACD-4F04-B494-3AEB201F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E0AAA-ACE1-49D8-B1CA-C7A6AFC9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961D-FFCB-44AD-89B7-0A06E6CC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22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BBC18-FD58-44E8-B361-82209C7C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6386-0F5F-4961-A96B-03957846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F7099-FDB1-4143-A23B-91486171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0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78E9-CE64-438D-9A5C-496B9A9B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3E04-E558-4E5F-A983-45BFCE4A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4FDA3-1EE1-4068-A9E5-C64F96D94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A3A6F-97F3-47C0-B222-9FC41E64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00E8-6F41-47C8-9C69-B72C9B4C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5023-3AED-4619-A1D8-C6F2AB10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4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3BCD-EC72-4533-93F0-F9D5F78E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EFD19-F66B-4097-BBF8-9D6A8C2C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53318-DF96-4572-93ED-7006313B0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8A087-A5AF-4DF9-A1AA-CDB3242D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E6C51-E104-45B3-A62C-1EFE16DC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7F345-B0C8-409B-9F1C-5FDD7B22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6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CA16-0515-4BC8-9C17-F71CAFCE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90FF8-161A-4164-B563-7B3DA5050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FE87-EA36-4F0F-BDAF-D3D4D633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C920-E748-4877-9C89-4F4FCCE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20886-0813-4FC8-AFBC-BA3B9BC9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2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0A583-8EC2-48A2-9339-CA49E0DBA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1D0BC-8CF3-4874-9E4B-2C329307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D93E-E75C-4709-9669-434B1486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982D-232F-47D2-B336-9D73D167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4181-7DDC-446D-9322-8C6EF72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F4F8-3801-45C4-B4EE-FB0DA422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0EE89-41CF-4EBE-BCD0-932999E9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8FB8-8CD7-4597-A2F1-6763B856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578-F2CF-411A-8C98-7A03A8E1850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7220-9B27-4E9B-AE40-441CE47DA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60E6-C0B4-4A43-9002-8449666E3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jpeg"/><Relationship Id="rId4" Type="http://schemas.openxmlformats.org/officeDocument/2006/relationships/audio" Target="../media/media2.mp3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1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66259/english/nouns-and-adjectives-remember-a-noun-is-a-name-of-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9B9F-2D09-4A63-8409-3A05A53B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Wednesday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B9FB-A3F0-4DAA-A689-C4278E98F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1" y="3174448"/>
            <a:ext cx="6465165" cy="1073427"/>
          </a:xfrm>
        </p:spPr>
        <p:txBody>
          <a:bodyPr>
            <a:normAutofit/>
          </a:bodyPr>
          <a:lstStyle/>
          <a:p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12</a:t>
            </a:r>
            <a:r>
              <a:rPr lang="en-US" sz="4800" baseline="3000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th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 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November, 2025</a:t>
            </a:r>
          </a:p>
        </p:txBody>
      </p:sp>
    </p:spTree>
    <p:extLst>
      <p:ext uri="{BB962C8B-B14F-4D97-AF65-F5344CB8AC3E}">
        <p14:creationId xmlns:p14="http://schemas.microsoft.com/office/powerpoint/2010/main" val="1064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03EE-3541-10BA-C621-6BE740A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53E8FB-7A13-1798-DB24-DDEFA4B56B6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3B6249-F850-A914-3A32-661C0F93CED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97F9A4-6D80-7A1C-1032-A346CB9A2F4F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687CB29-0988-19FB-5462-1315837F202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5B8446-862A-4DDA-B6BA-76839609C38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B78EFF-AD67-3E7A-ACC2-02FA6CC22AA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1BCCF0B-5B6F-FA80-6A06-2B4D32D91823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C1E197-B2D1-A384-6AAC-CF9F8BD94A8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E57FD6-0223-4A89-1175-4C8E1ECBD91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0AA0305-97A9-E6FE-F663-DC88C6926565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3/11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135C64D-51BB-E0BC-16EE-D3F515052C4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4E2F9A0-33B2-2755-FFBC-FBEA27654E5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E8EBBE5-9717-D910-3B07-A29482F76308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Key Words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A5DF4-C7D9-5371-6A01-3CCE6C41BF6B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6D3D14-B99E-2748-31E4-420B219BB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D1A88C4-D913-C1C7-5E10-601E78EB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394F4-32BA-350F-E55A-480314102A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5FA453-4CE8-D3D9-7D01-CC0653B7EF5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3DC831-CB40-17CD-835E-F71151871D31}"/>
              </a:ext>
            </a:extLst>
          </p:cNvPr>
          <p:cNvSpPr/>
          <p:nvPr/>
        </p:nvSpPr>
        <p:spPr>
          <a:xfrm>
            <a:off x="680220" y="634342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722734" y="1139061"/>
            <a:ext cx="1446928" cy="730155"/>
            <a:chOff x="7439703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39703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908" y="631522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F912225B-332E-47A2-1018-4A482271098A}"/>
              </a:ext>
            </a:extLst>
          </p:cNvPr>
          <p:cNvSpPr/>
          <p:nvPr/>
        </p:nvSpPr>
        <p:spPr>
          <a:xfrm>
            <a:off x="674285" y="588520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45DC6-1F7D-9EDD-4A43-D74DD060CBF0}"/>
              </a:ext>
            </a:extLst>
          </p:cNvPr>
          <p:cNvSpPr txBox="1"/>
          <p:nvPr/>
        </p:nvSpPr>
        <p:spPr>
          <a:xfrm>
            <a:off x="2819446" y="1129022"/>
            <a:ext cx="507941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Hurricane (noun):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67B4701-3253-79C5-67B4-13A1A39172A1}"/>
              </a:ext>
            </a:extLst>
          </p:cNvPr>
          <p:cNvSpPr/>
          <p:nvPr/>
        </p:nvSpPr>
        <p:spPr>
          <a:xfrm>
            <a:off x="2530648" y="31984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CA5D5E-2690-5AA0-92DB-C86D9FD85CC8}"/>
              </a:ext>
            </a:extLst>
          </p:cNvPr>
          <p:cNvSpPr txBox="1"/>
          <p:nvPr/>
        </p:nvSpPr>
        <p:spPr>
          <a:xfrm>
            <a:off x="2819446" y="1935930"/>
            <a:ext cx="5577410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storm with heavy wind and rain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4F22FA-BF81-1966-65B7-9F9493C92657}"/>
              </a:ext>
            </a:extLst>
          </p:cNvPr>
          <p:cNvSpPr txBox="1"/>
          <p:nvPr/>
        </p:nvSpPr>
        <p:spPr>
          <a:xfrm>
            <a:off x="2805799" y="3415547"/>
            <a:ext cx="5577410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On the coast of Florida, a </a:t>
            </a:r>
            <a:r>
              <a:rPr lang="en-US" sz="440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hurricane</a:t>
            </a:r>
            <a:r>
              <a:rPr lang="en-US" sz="4400" b="1" dirty="0">
                <a:latin typeface="Comic Sans MS" panose="030F0702030302020204" pitchFamily="66" charset="0"/>
              </a:rPr>
              <a:t> reaches land almost every year.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4E7291-5C0C-92F8-4AFC-B04E999A0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280" y="1902322"/>
            <a:ext cx="3741382" cy="44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8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19">
            <a:extLst>
              <a:ext uri="{FF2B5EF4-FFF2-40B4-BE49-F238E27FC236}">
                <a16:creationId xmlns:a16="http://schemas.microsoft.com/office/drawing/2014/main" id="{AF04B122-3CE1-4B81-821A-6F050E59BF8A}"/>
              </a:ext>
            </a:extLst>
          </p:cNvPr>
          <p:cNvSpPr/>
          <p:nvPr/>
        </p:nvSpPr>
        <p:spPr>
          <a:xfrm>
            <a:off x="6865938" y="4595178"/>
            <a:ext cx="1530351" cy="134143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id="{C6989269-6C4F-4191-BC67-676CB8C35D1C}"/>
              </a:ext>
            </a:extLst>
          </p:cNvPr>
          <p:cNvSpPr/>
          <p:nvPr/>
        </p:nvSpPr>
        <p:spPr>
          <a:xfrm>
            <a:off x="5340350" y="4603115"/>
            <a:ext cx="1530351" cy="134143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id="{6FF59758-4C4D-44D0-AE5A-31B5FEE575FD}"/>
              </a:ext>
            </a:extLst>
          </p:cNvPr>
          <p:cNvSpPr/>
          <p:nvPr/>
        </p:nvSpPr>
        <p:spPr>
          <a:xfrm>
            <a:off x="3814763" y="4603115"/>
            <a:ext cx="1530351" cy="134143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3160FC-10BF-4697-9A6E-80F1F54A9385}"/>
              </a:ext>
            </a:extLst>
          </p:cNvPr>
          <p:cNvSpPr/>
          <p:nvPr/>
        </p:nvSpPr>
        <p:spPr>
          <a:xfrm>
            <a:off x="1965959" y="4603115"/>
            <a:ext cx="7954019" cy="2386964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prstClr val="white"/>
                </a:solidFill>
                <a:latin typeface="Comic Sans MS" panose="030F0702030302020204" pitchFamily="66" charset="0"/>
              </a:rPr>
              <a:t>Hurricane</a:t>
            </a:r>
            <a:endParaRPr lang="en-GB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091CFC6-8DD9-4972-9B91-AF9FF6EA700B}"/>
              </a:ext>
            </a:extLst>
          </p:cNvPr>
          <p:cNvSpPr/>
          <p:nvPr/>
        </p:nvSpPr>
        <p:spPr>
          <a:xfrm>
            <a:off x="1881400" y="4595178"/>
            <a:ext cx="8123135" cy="2386964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prstClr val="white"/>
                </a:solidFill>
                <a:latin typeface="Twinkl"/>
              </a:rPr>
              <a:t>Answer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28952" y="5791337"/>
            <a:ext cx="1863048" cy="5027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667" b="1" dirty="0"/>
              <a:t>Authentic</a:t>
            </a:r>
            <a:endParaRPr lang="ar-JO" sz="2667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07" y="784792"/>
            <a:ext cx="5383235" cy="3474721"/>
          </a:xfrm>
          <a:prstGeom prst="rect">
            <a:avLst/>
          </a:prstGeom>
        </p:spPr>
      </p:pic>
      <p:sp>
        <p:nvSpPr>
          <p:cNvPr id="14" name="3">
            <a:extLst>
              <a:ext uri="{FF2B5EF4-FFF2-40B4-BE49-F238E27FC236}">
                <a16:creationId xmlns:a16="http://schemas.microsoft.com/office/drawing/2014/main" id="{A1EB658A-4E4F-4466-A1CE-3FCB3CE6C79F}"/>
              </a:ext>
            </a:extLst>
          </p:cNvPr>
          <p:cNvSpPr/>
          <p:nvPr/>
        </p:nvSpPr>
        <p:spPr>
          <a:xfrm>
            <a:off x="6316265" y="754795"/>
            <a:ext cx="2876104" cy="2227073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8A73770E-1B9E-4A54-A9CD-561B4239A59E}"/>
              </a:ext>
            </a:extLst>
          </p:cNvPr>
          <p:cNvSpPr/>
          <p:nvPr/>
        </p:nvSpPr>
        <p:spPr>
          <a:xfrm>
            <a:off x="6261444" y="2982440"/>
            <a:ext cx="2930925" cy="2189371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003" y="762732"/>
            <a:ext cx="2975744" cy="2219136"/>
          </a:xfrm>
          <a:prstGeom prst="rect">
            <a:avLst/>
          </a:prstGeom>
        </p:spPr>
      </p:pic>
      <p:sp>
        <p:nvSpPr>
          <p:cNvPr id="21" name="1">
            <a:extLst>
              <a:ext uri="{FF2B5EF4-FFF2-40B4-BE49-F238E27FC236}">
                <a16:creationId xmlns:a16="http://schemas.microsoft.com/office/drawing/2014/main" id="{515D2D90-A0DB-48CA-8130-ED4D5DC03C01}"/>
              </a:ext>
            </a:extLst>
          </p:cNvPr>
          <p:cNvSpPr/>
          <p:nvPr/>
        </p:nvSpPr>
        <p:spPr>
          <a:xfrm>
            <a:off x="3395342" y="2981868"/>
            <a:ext cx="2920923" cy="2142504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100178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4" grpId="0" animBg="1"/>
      <p:bldP spid="14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5"/>
          <p:cNvSpPr txBox="1"/>
          <p:nvPr/>
        </p:nvSpPr>
        <p:spPr>
          <a:xfrm>
            <a:off x="4336653" y="1384201"/>
            <a:ext cx="3793787" cy="22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56" tIns="58356" rIns="58356" bIns="58356" anchor="ctr" anchorCtr="0">
            <a:noAutofit/>
          </a:bodyPr>
          <a:lstStyle/>
          <a:p>
            <a:pPr defTabSz="583662">
              <a:buClr>
                <a:srgbClr val="000000"/>
              </a:buClr>
            </a:pPr>
            <a:endParaRPr sz="1149" kern="0" dirty="0">
              <a:solidFill>
                <a:srgbClr val="24242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Google Shape;1612;p53"/>
          <p:cNvSpPr txBox="1"/>
          <p:nvPr/>
        </p:nvSpPr>
        <p:spPr>
          <a:xfrm>
            <a:off x="1703109" y="576963"/>
            <a:ext cx="9060873" cy="838661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Search: The synonym of “</a:t>
            </a:r>
            <a:r>
              <a:rPr lang="en" sz="36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hurricane</a:t>
            </a:r>
            <a:r>
              <a:rPr lang="en" sz="36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”</a:t>
            </a:r>
            <a:r>
              <a:rPr lang="en" sz="3600" b="1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  <a:r>
              <a:rPr lang="en" sz="36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61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8587" y="2061282"/>
            <a:ext cx="6412838" cy="3399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C70E09-DC7E-F8FF-F1C6-158FFE7EB213}"/>
              </a:ext>
            </a:extLst>
          </p:cNvPr>
          <p:cNvGrpSpPr/>
          <p:nvPr/>
        </p:nvGrpSpPr>
        <p:grpSpPr>
          <a:xfrm>
            <a:off x="10763982" y="18882"/>
            <a:ext cx="1573020" cy="730155"/>
            <a:chOff x="7446246" y="205862"/>
            <a:chExt cx="1544854" cy="691058"/>
          </a:xfrm>
        </p:grpSpPr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24E5CA9E-7E2B-9184-91E3-70AA1D62D743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 w="12700" cap="flat" cmpd="sng" algn="ctr">
              <a:solidFill>
                <a:srgbClr val="EC3E5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557CC1F4-AD12-3DA8-A3C0-E9E90F87C16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728D8A00-C20B-71F2-E29D-BBAC4AE8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156" y="6007158"/>
            <a:ext cx="1976846" cy="83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773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05009-5CBB-B144-C1AF-D157AFBD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B27D52-0C70-6A0D-5E6A-BC673B3C7E1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3A092D2-85BD-5E12-477D-C2EED2C502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7DEDBE-522C-DAB1-BE76-DBDA9F8FAB10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2ABB10-F4D1-83DE-470B-F8121A33A92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AF7587-9449-7573-8DE9-52C3620B6AD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1EA6B2F-1D33-0A76-491C-047A2ADCD6F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54D203-981E-0E7C-4933-48DFD1A8BFD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907DF-C164-006B-7D9A-FE7DA209309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65E3DE2-1BA0-A7D7-DF0C-9DAB8FFF197A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FE334F5C-65F0-CAD3-D450-3E86912A973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3/11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B48224C-9927-716A-0797-6EEE8FE03E4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C866199-18AC-9141-E1AC-5B059EE121EA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5DD5796-59C1-54D3-308C-4CCEDE314A09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Key Words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6132B-5B15-5C70-F482-0C0D4C02B80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5178BC-31E8-36B2-B6A6-58B14F437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208D6BC-6B00-1FF7-146E-FB2D0372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66EA51E-AA15-A069-25AE-0FD0F4C7A2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D26B15-3244-2348-6AAE-5631E35FD8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6C26877-3A1E-CF45-36F2-9476852F558A}"/>
              </a:ext>
            </a:extLst>
          </p:cNvPr>
          <p:cNvSpPr/>
          <p:nvPr/>
        </p:nvSpPr>
        <p:spPr>
          <a:xfrm>
            <a:off x="665858" y="633943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07EAE7-E4E5-D568-DAC2-C546EC665B2F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A86DB1D-FF4B-0DF6-5292-63BFF802A245}"/>
              </a:ext>
            </a:extLst>
          </p:cNvPr>
          <p:cNvSpPr/>
          <p:nvPr/>
        </p:nvSpPr>
        <p:spPr>
          <a:xfrm>
            <a:off x="9671857" y="6091595"/>
            <a:ext cx="2082054" cy="607875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13C59B03-980F-3C53-8DC0-7BABA5153291}"/>
              </a:ext>
            </a:extLst>
          </p:cNvPr>
          <p:cNvSpPr/>
          <p:nvPr/>
        </p:nvSpPr>
        <p:spPr>
          <a:xfrm>
            <a:off x="674285" y="585990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159EE-3F17-712C-8AA6-299CA66CE40B}"/>
              </a:ext>
            </a:extLst>
          </p:cNvPr>
          <p:cNvSpPr txBox="1"/>
          <p:nvPr/>
        </p:nvSpPr>
        <p:spPr>
          <a:xfrm>
            <a:off x="3213333" y="1962724"/>
            <a:ext cx="8052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imagine yourself in the middle of a hurricane, and how would you react?</a:t>
            </a:r>
            <a:endParaRPr lang="x-none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14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C98E4-39A1-463C-0ACA-05BA957B5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3152B77-8812-6225-2FBE-AA039EEBEB5D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38CF8D8-B713-F92C-9BCD-FFD0D98EFB83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26F3742-4D21-4B8A-1AEA-7E35D5E5BED3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9812A63-AF3C-3578-0E59-E9EEA99CEB4F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FC79BC5-882B-7006-37FC-CCCF30A6ADA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922444C-777E-CAE1-F3A4-9E2BB39CE899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EE9E38E2-B59E-A3D6-672B-B249776BE0FD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BB810DC-D9FE-75F3-FB7C-3D882559FF4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7B981D0-4E03-2A70-56CE-A7D903F03CE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41387DA-C3A8-B432-811F-60C5175C17C4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3/11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352765E-C0C5-B19F-8112-9384F9B346A9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C17ABC30-50BC-92D4-8ACD-C0F75C1F95BC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43A1D4E-F3C7-44D9-0407-9229AEAF3AC3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Key Words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6DB2CD-9746-3D89-9E7D-64E1854B7EAB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3267AFF-C52F-6CA6-9E90-214515A35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FD240A91-DFBC-1AE3-D0BD-70274CA28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82C17F6-72C1-58D2-8C01-73832A38C784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8FE8AE-90E7-93F8-2375-4463372CE2B8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6D169DE-E163-9D68-FE80-8D09CD511D3F}"/>
              </a:ext>
            </a:extLst>
          </p:cNvPr>
          <p:cNvSpPr/>
          <p:nvPr/>
        </p:nvSpPr>
        <p:spPr>
          <a:xfrm>
            <a:off x="680220" y="634342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52A9D3-C6DA-ED4B-D9F4-96E9BA69E0BB}"/>
              </a:ext>
            </a:extLst>
          </p:cNvPr>
          <p:cNvGrpSpPr/>
          <p:nvPr/>
        </p:nvGrpSpPr>
        <p:grpSpPr>
          <a:xfrm>
            <a:off x="10722734" y="1139061"/>
            <a:ext cx="1446928" cy="730155"/>
            <a:chOff x="7439703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D5972CAF-3EEC-24CD-4A0C-8BE672B8B25C}"/>
                </a:ext>
              </a:extLst>
            </p:cNvPr>
            <p:cNvSpPr/>
            <p:nvPr/>
          </p:nvSpPr>
          <p:spPr>
            <a:xfrm>
              <a:off x="7439703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DA369595-406C-3E89-3D65-7DB273D06F8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58BEF00-3252-4B57-8A23-E586F9AB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908" y="631522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D9288DE7-B530-2582-0E33-2B6BF58A15B4}"/>
              </a:ext>
            </a:extLst>
          </p:cNvPr>
          <p:cNvSpPr/>
          <p:nvPr/>
        </p:nvSpPr>
        <p:spPr>
          <a:xfrm>
            <a:off x="674285" y="588520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32A42-122A-5FA7-CB9D-630634C42266}"/>
              </a:ext>
            </a:extLst>
          </p:cNvPr>
          <p:cNvSpPr txBox="1"/>
          <p:nvPr/>
        </p:nvSpPr>
        <p:spPr>
          <a:xfrm>
            <a:off x="2901334" y="3987193"/>
            <a:ext cx="427015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Shelter (noun):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1E9D833-50B4-D66F-EF01-A8BB2A1DBEA5}"/>
              </a:ext>
            </a:extLst>
          </p:cNvPr>
          <p:cNvSpPr/>
          <p:nvPr/>
        </p:nvSpPr>
        <p:spPr>
          <a:xfrm>
            <a:off x="2550347" y="301239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22ED3B-8640-654A-869C-E332B508B5A0}"/>
              </a:ext>
            </a:extLst>
          </p:cNvPr>
          <p:cNvSpPr txBox="1"/>
          <p:nvPr/>
        </p:nvSpPr>
        <p:spPr>
          <a:xfrm>
            <a:off x="7304435" y="3987044"/>
            <a:ext cx="361948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safe place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EA343-C512-F3B9-3253-7A94A67681F4}"/>
              </a:ext>
            </a:extLst>
          </p:cNvPr>
          <p:cNvSpPr txBox="1"/>
          <p:nvPr/>
        </p:nvSpPr>
        <p:spPr>
          <a:xfrm>
            <a:off x="3009022" y="5044748"/>
            <a:ext cx="7243932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school was used as a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shelter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after the storm.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9C268-E5B2-41E1-5A3D-6E3C3BC92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49" y="1141405"/>
            <a:ext cx="3657600" cy="276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F1B4F-F4C7-CF20-55D6-3FD00BF41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91" y="1129525"/>
            <a:ext cx="3738147" cy="27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32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EE91-4A09-077D-A916-D338C8C4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1CD0434-3024-F876-A395-27284263B086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A367A6C-4859-C1FC-2EEE-3819E050537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D23AAD5-AFDC-6219-584D-EE1BF7161C5C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0B2A37E-B29A-3871-9F68-2F679429A275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D8F8B11-FC96-50B7-20A0-3B2672D09F05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269F8D-91C3-994F-76C3-B6F73747F932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FC550E2-8AD4-4B0D-BD5E-121A68BA98CD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2F7C874-1719-EC2F-B56B-BD85CAFDC41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8045D98-9AE2-71DC-CEDF-27AF5FAC2D67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23CF0755-C5C9-FCA8-52C0-7459555D27DD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3/11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B1717E3-652C-348F-2757-69398D2E932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3C850D3D-A149-11D6-4513-E6D5127BAE0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43C82EC-6B23-4636-4593-17D9F626C8B4}"/>
              </a:ext>
            </a:extLst>
          </p:cNvPr>
          <p:cNvSpPr/>
          <p:nvPr/>
        </p:nvSpPr>
        <p:spPr>
          <a:xfrm>
            <a:off x="8720950" y="67163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Key Words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B7FA3B-2D85-AF9F-F9A6-D319A681A2CE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4FCDB9F-5934-6C65-4933-BD241765E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CE5D8F8-E9F8-3626-D1A2-EC803EDD8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897E11F-FF89-687B-9CB6-B2C04FB46C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3DD0A4D-117B-9A8C-C701-D79489598358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EC2E935-60C9-07AB-B752-1EBB5661D8B3}"/>
              </a:ext>
            </a:extLst>
          </p:cNvPr>
          <p:cNvSpPr/>
          <p:nvPr/>
        </p:nvSpPr>
        <p:spPr>
          <a:xfrm>
            <a:off x="667461" y="635165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54448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328" y="605374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AE794F8-CE7C-C5B3-F985-F226A805BB32}"/>
              </a:ext>
            </a:extLst>
          </p:cNvPr>
          <p:cNvSpPr/>
          <p:nvPr/>
        </p:nvSpPr>
        <p:spPr>
          <a:xfrm>
            <a:off x="2493581" y="498215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42">
            <a:extLst>
              <a:ext uri="{FF2B5EF4-FFF2-40B4-BE49-F238E27FC236}">
                <a16:creationId xmlns:a16="http://schemas.microsoft.com/office/drawing/2014/main" id="{FAB3FCCE-C253-9A44-68D3-7FA8A48E750A}"/>
              </a:ext>
            </a:extLst>
          </p:cNvPr>
          <p:cNvSpPr/>
          <p:nvPr/>
        </p:nvSpPr>
        <p:spPr>
          <a:xfrm>
            <a:off x="674285" y="587372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E3764-9B55-C78B-94D9-410C40F1AD4A}"/>
              </a:ext>
            </a:extLst>
          </p:cNvPr>
          <p:cNvSpPr txBox="1"/>
          <p:nvPr/>
        </p:nvSpPr>
        <p:spPr>
          <a:xfrm>
            <a:off x="3097160" y="1965713"/>
            <a:ext cx="87059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Why do you think preparing shelters is necessary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?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algn="l"/>
            <a:endParaRPr lang="en-US" sz="3600" dirty="0">
              <a:solidFill>
                <a:srgbClr val="29A1D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8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2DC85-D810-D427-5131-8BAC38D0D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E4EFC20-2F92-88CA-4B83-8A9A9ABDA5D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65A2EB0-7493-979E-8097-FB6A219F8BE8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A930A7-615B-DD77-3C6C-E5382EAAB6C4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D626DD4-24FA-32C4-5C96-70CD8E0F8966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16BDD1A-D19C-F25D-4FA0-F810C1F36EC7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DAB9375-0D6B-92C6-D992-F67D968ED51D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E680FE64-5CC4-1ACF-03ED-E6BD4D7AE46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FA8C8A1-127C-DCFB-8B2E-F0B56730CBB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4DF9147-70B3-715C-76A7-5A96C61C004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CC46E5F-9A96-E7CE-BA92-11E3E3EA776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3/11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2EEF67B2-7D60-2F5D-8281-3E121F060319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69A9E7C-A744-3DFD-BB67-CC66941DB64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D16FF83-9A25-A77F-8910-2CB49E602862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Key Words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287A9C-4F19-3228-607A-DA52AF0AE774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6E1170E-C393-7ADE-F3A9-2FF32C271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3726591-59B1-80A9-289D-38ED2CE89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36A6AF8-0F0E-3C57-AFC6-4151F24CED3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8565592-8412-579F-3146-ECE84429FA11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284FA16-4484-DC12-34C8-67B917E4C969}"/>
              </a:ext>
            </a:extLst>
          </p:cNvPr>
          <p:cNvSpPr/>
          <p:nvPr/>
        </p:nvSpPr>
        <p:spPr>
          <a:xfrm>
            <a:off x="680220" y="634342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C28463-6B9F-12C5-2F21-50237C21B58C}"/>
              </a:ext>
            </a:extLst>
          </p:cNvPr>
          <p:cNvGrpSpPr/>
          <p:nvPr/>
        </p:nvGrpSpPr>
        <p:grpSpPr>
          <a:xfrm>
            <a:off x="10372506" y="1120984"/>
            <a:ext cx="1446928" cy="730155"/>
            <a:chOff x="7439703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13EE6222-5371-7415-0751-FC3DD0ACE00D}"/>
                </a:ext>
              </a:extLst>
            </p:cNvPr>
            <p:cNvSpPr/>
            <p:nvPr/>
          </p:nvSpPr>
          <p:spPr>
            <a:xfrm>
              <a:off x="7439703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4E3A0237-1F9C-BAF8-1931-2230A3438A0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06D921D7-F948-4EC4-21F1-08169D2A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908" y="631522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28DABB01-B187-6CE2-26BF-1922A84BC13F}"/>
              </a:ext>
            </a:extLst>
          </p:cNvPr>
          <p:cNvSpPr/>
          <p:nvPr/>
        </p:nvSpPr>
        <p:spPr>
          <a:xfrm>
            <a:off x="674285" y="588520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18274F-6843-5BFD-C039-8A482DA91768}"/>
              </a:ext>
            </a:extLst>
          </p:cNvPr>
          <p:cNvSpPr txBox="1"/>
          <p:nvPr/>
        </p:nvSpPr>
        <p:spPr>
          <a:xfrm>
            <a:off x="2901335" y="3987193"/>
            <a:ext cx="354810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Bolt (noun):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94D95D8-27FF-627A-5F63-10817F7F70C7}"/>
              </a:ext>
            </a:extLst>
          </p:cNvPr>
          <p:cNvSpPr/>
          <p:nvPr/>
        </p:nvSpPr>
        <p:spPr>
          <a:xfrm>
            <a:off x="2550347" y="301239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269A6-DEC7-409E-6E76-5E894C2EA481}"/>
              </a:ext>
            </a:extLst>
          </p:cNvPr>
          <p:cNvSpPr txBox="1"/>
          <p:nvPr/>
        </p:nvSpPr>
        <p:spPr>
          <a:xfrm>
            <a:off x="6940754" y="3995624"/>
            <a:ext cx="3903206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quick flash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E1403-ECA8-996D-3FA7-B6077A616ACF}"/>
              </a:ext>
            </a:extLst>
          </p:cNvPr>
          <p:cNvSpPr txBox="1"/>
          <p:nvPr/>
        </p:nvSpPr>
        <p:spPr>
          <a:xfrm>
            <a:off x="3009022" y="5044748"/>
            <a:ext cx="7777304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bolt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of lightning looks like a white line in the sky.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E4BAE-5FD9-F2DC-7E80-E03E8BD1A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08" y="1171575"/>
            <a:ext cx="6879124" cy="28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0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39"/>
          <p:cNvSpPr/>
          <p:nvPr/>
        </p:nvSpPr>
        <p:spPr>
          <a:xfrm>
            <a:off x="8165804" y="3290412"/>
            <a:ext cx="3534309" cy="1141497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667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shelter</a:t>
            </a:r>
          </a:p>
          <a:p>
            <a:pPr algn="ctr">
              <a:lnSpc>
                <a:spcPct val="80000"/>
              </a:lnSpc>
            </a:pPr>
            <a:r>
              <a:rPr lang="en-US" sz="2667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(noun)</a:t>
            </a:r>
            <a:endParaRPr sz="2667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11;p40"/>
          <p:cNvSpPr/>
          <p:nvPr/>
        </p:nvSpPr>
        <p:spPr>
          <a:xfrm>
            <a:off x="4595791" y="3307057"/>
            <a:ext cx="3099461" cy="1141497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667" b="1" dirty="0"/>
              <a:t>hurricane</a:t>
            </a:r>
            <a:endParaRPr lang="en-US" sz="2667" b="1" dirty="0">
              <a:solidFill>
                <a:srgbClr val="000000"/>
              </a:solidFill>
              <a:sym typeface="Arial"/>
            </a:endParaRPr>
          </a:p>
          <a:p>
            <a:pPr algn="ctr">
              <a:lnSpc>
                <a:spcPct val="80000"/>
              </a:lnSpc>
            </a:pPr>
            <a:r>
              <a:rPr lang="en-US" sz="2667" b="1" dirty="0"/>
              <a:t>(noun)</a:t>
            </a:r>
            <a:endParaRPr sz="2667" b="1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" name="Google Shape;1526;p42"/>
          <p:cNvSpPr/>
          <p:nvPr/>
        </p:nvSpPr>
        <p:spPr>
          <a:xfrm>
            <a:off x="676510" y="3600537"/>
            <a:ext cx="3344101" cy="1141497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667" b="1" dirty="0"/>
              <a:t>Breeze</a:t>
            </a:r>
          </a:p>
          <a:p>
            <a:pPr algn="ctr">
              <a:lnSpc>
                <a:spcPct val="80000"/>
              </a:lnSpc>
            </a:pPr>
            <a:r>
              <a:rPr lang="en-US" sz="2667" b="1" dirty="0"/>
              <a:t>(noun)</a:t>
            </a:r>
            <a:endParaRPr sz="2667" b="1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1" name="Flowchart: Alternate Process 7"/>
          <p:cNvSpPr>
            <a:spLocks/>
          </p:cNvSpPr>
          <p:nvPr/>
        </p:nvSpPr>
        <p:spPr bwMode="auto">
          <a:xfrm>
            <a:off x="145284" y="-208190"/>
            <a:ext cx="2868033" cy="922867"/>
          </a:xfrm>
          <a:custGeom>
            <a:avLst/>
            <a:gdLst>
              <a:gd name="T0" fmla="*/ 786606 w 1573014"/>
              <a:gd name="T1" fmla="*/ 0 h 692411"/>
              <a:gd name="T2" fmla="*/ 1573212 w 1573014"/>
              <a:gd name="T3" fmla="*/ 346075 h 692411"/>
              <a:gd name="T4" fmla="*/ 786606 w 1573014"/>
              <a:gd name="T5" fmla="*/ 692150 h 692411"/>
              <a:gd name="T6" fmla="*/ 0 w 1573014"/>
              <a:gd name="T7" fmla="*/ 346075 h 692411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33800 w 1573014"/>
              <a:gd name="T13" fmla="*/ 33800 h 692411"/>
              <a:gd name="T14" fmla="*/ 1539214 w 1573014"/>
              <a:gd name="T15" fmla="*/ 658611 h 6924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73014" h="692411">
                <a:moveTo>
                  <a:pt x="0" y="115402"/>
                </a:moveTo>
                <a:lnTo>
                  <a:pt x="0" y="115402"/>
                </a:lnTo>
                <a:cubicBezTo>
                  <a:pt x="0" y="51667"/>
                  <a:pt x="51667" y="0"/>
                  <a:pt x="115401" y="0"/>
                </a:cubicBezTo>
                <a:lnTo>
                  <a:pt x="1457612" y="0"/>
                </a:lnTo>
                <a:cubicBezTo>
                  <a:pt x="1521346" y="0"/>
                  <a:pt x="1573014" y="51667"/>
                  <a:pt x="1573014" y="115402"/>
                </a:cubicBezTo>
                <a:lnTo>
                  <a:pt x="1573014" y="577009"/>
                </a:lnTo>
                <a:cubicBezTo>
                  <a:pt x="1573014" y="640743"/>
                  <a:pt x="1521346" y="692411"/>
                  <a:pt x="1457612" y="692411"/>
                </a:cubicBezTo>
                <a:lnTo>
                  <a:pt x="115402" y="692411"/>
                </a:lnTo>
                <a:cubicBezTo>
                  <a:pt x="51667" y="692411"/>
                  <a:pt x="0" y="640743"/>
                  <a:pt x="0" y="577009"/>
                </a:cubicBezTo>
                <a:lnTo>
                  <a:pt x="0" y="115402"/>
                </a:lnTo>
                <a:close/>
              </a:path>
            </a:pathLst>
          </a:custGeom>
          <a:solidFill>
            <a:srgbClr val="ED7D31"/>
          </a:solidFill>
          <a:ln w="12701">
            <a:solidFill>
              <a:srgbClr val="AE5A2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Mini board /2 min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9580" y="6231545"/>
            <a:ext cx="3137979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dirty="0"/>
              <a:t>Authentic</a:t>
            </a:r>
            <a:endParaRPr lang="ar-JO" sz="4267" dirty="0"/>
          </a:p>
        </p:txBody>
      </p:sp>
      <p:sp>
        <p:nvSpPr>
          <p:cNvPr id="5" name="TextBox 4"/>
          <p:cNvSpPr txBox="1"/>
          <p:nvPr/>
        </p:nvSpPr>
        <p:spPr>
          <a:xfrm>
            <a:off x="615835" y="4972693"/>
            <a:ext cx="643908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Each students </a:t>
            </a:r>
            <a:r>
              <a:rPr lang="en-US" sz="3200" b="1"/>
              <a:t>will give </a:t>
            </a:r>
            <a:r>
              <a:rPr lang="en-US" sz="3200" b="1" dirty="0"/>
              <a:t>a sentence using one of the following words.</a:t>
            </a:r>
            <a:endParaRPr lang="ar-JO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78" y="741265"/>
            <a:ext cx="4102964" cy="2859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4E7291-5C0C-92F8-4AFC-B04E999A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85" y="386366"/>
            <a:ext cx="3037767" cy="2920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04" y="528685"/>
            <a:ext cx="3657917" cy="2761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3B58BF-9384-47C4-8B2F-F43E635AC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0415" y="4448554"/>
            <a:ext cx="2209698" cy="21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8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B6A91-627F-FF36-A302-47415AD1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E2386AF-5800-AC71-652D-A4CEEC22EC3B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4A5F98-44C2-C979-50CC-54005F941E48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63D9C19-0C03-B427-F0FF-C381D8CF7CC2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23FDA59-9A07-5BEB-36A5-5B77353548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4D1EDC3-02D8-28C9-A897-7D4E4727489A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C6F74A5-2975-A9B5-250C-F8832AF18DD3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1856C362-C42F-5ADA-FB44-EE6F51F1EA65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EC9C4BE-9956-C8D1-4AC4-E9F31DD52BB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1A0DA7C-A392-03B4-ECD2-5E5EA644B30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E6C59255-CC67-62C2-9413-131587795F66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CBEFFC4-7671-F8FF-CB8F-C09E28ECCD9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1C665AA7-A48A-FFB7-1283-23301DC7CF8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5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27EEC56-AF14-9AB8-8A1B-482BEC425E3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Grammar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7B6F03-6188-A181-6971-AFF3412CA9D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D3E9C5-49D3-5883-7628-EF8B63587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C9759B5-1F70-4525-3D77-54582AB6C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F0622-00B8-869E-436E-85B5150220FB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26D6074-0256-1483-B902-77A09DF173E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B8A0DCA-78E9-B741-E50C-8D56C0F2790F}"/>
              </a:ext>
            </a:extLst>
          </p:cNvPr>
          <p:cNvSpPr/>
          <p:nvPr/>
        </p:nvSpPr>
        <p:spPr>
          <a:xfrm>
            <a:off x="685603" y="63608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218F5B-2294-5E1B-3BFF-95927B4E347E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1E30B0D2-4F22-2ECF-0331-C59FB5BAA767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57D27863-74CE-D59B-1127-94D9E3A7509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97EF870E-F270-A5C9-A28A-A9E75657A963}"/>
              </a:ext>
            </a:extLst>
          </p:cNvPr>
          <p:cNvSpPr/>
          <p:nvPr/>
        </p:nvSpPr>
        <p:spPr>
          <a:xfrm>
            <a:off x="2662251" y="351688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42">
            <a:extLst>
              <a:ext uri="{FF2B5EF4-FFF2-40B4-BE49-F238E27FC236}">
                <a16:creationId xmlns:a16="http://schemas.microsoft.com/office/drawing/2014/main" id="{2921C48A-7158-5CFA-95D9-883D9F4F6C2C}"/>
              </a:ext>
            </a:extLst>
          </p:cNvPr>
          <p:cNvSpPr/>
          <p:nvPr/>
        </p:nvSpPr>
        <p:spPr>
          <a:xfrm>
            <a:off x="674285" y="5870794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9CFB38CD-D2AA-E7E6-6AE9-0B2DDCAA7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578" y="2170803"/>
            <a:ext cx="8020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83662">
              <a:buClr>
                <a:srgbClr val="000000"/>
              </a:buClr>
            </a:pPr>
            <a:r>
              <a:rPr lang="en-US" altLang="en-US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word that means a quick flash is </a:t>
            </a:r>
            <a:r>
              <a:rPr lang="en-US" altLang="en-US" b="1" kern="0" dirty="0">
                <a:solidFill>
                  <a:srgbClr val="0066FF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</a:p>
        </p:txBody>
      </p:sp>
      <p:sp>
        <p:nvSpPr>
          <p:cNvPr id="10" name="Text Box 2">
            <a:hlinkClick r:id="rId4" action="ppaction://hlinksldjump"/>
            <a:extLst>
              <a:ext uri="{FF2B5EF4-FFF2-40B4-BE49-F238E27FC236}">
                <a16:creationId xmlns:a16="http://schemas.microsoft.com/office/drawing/2014/main" id="{531621A7-AEC3-2223-A547-087D3D877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835" y="3098964"/>
            <a:ext cx="3465867" cy="523220"/>
          </a:xfrm>
          <a:prstGeom prst="rect">
            <a:avLst/>
          </a:prstGeom>
          <a:noFill/>
          <a:ln w="9525">
            <a:solidFill>
              <a:srgbClr val="24242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83662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srgbClr val="242424"/>
                </a:solidFill>
                <a:latin typeface="Comic Sans MS" panose="030F0702030302020204" pitchFamily="66" charset="0"/>
                <a:sym typeface="Arial"/>
              </a:rPr>
              <a:t>1. hurricane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6CFC2A29-4D33-5F1E-1B56-705B585DEC8A}"/>
              </a:ext>
            </a:extLst>
          </p:cNvPr>
          <p:cNvSpPr/>
          <p:nvPr/>
        </p:nvSpPr>
        <p:spPr>
          <a:xfrm>
            <a:off x="9589655" y="6182020"/>
            <a:ext cx="2158810" cy="511380"/>
          </a:xfrm>
          <a:prstGeom prst="flowChartAlternateProcess">
            <a:avLst/>
          </a:prstGeom>
          <a:solidFill>
            <a:srgbClr val="87D8CA"/>
          </a:solidFill>
          <a:ln w="25400" cap="flat" cmpd="sng" algn="ctr">
            <a:solidFill>
              <a:srgbClr val="87D8C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D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IRS</a:t>
            </a:r>
          </a:p>
        </p:txBody>
      </p:sp>
      <p:sp>
        <p:nvSpPr>
          <p:cNvPr id="12" name="Text Box 5">
            <a:hlinkClick r:id="" action="ppaction://noaction"/>
            <a:extLst>
              <a:ext uri="{FF2B5EF4-FFF2-40B4-BE49-F238E27FC236}">
                <a16:creationId xmlns:a16="http://schemas.microsoft.com/office/drawing/2014/main" id="{15450005-4BA1-0976-5456-1EE7CFC49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835" y="4341373"/>
            <a:ext cx="3465867" cy="707886"/>
          </a:xfrm>
          <a:prstGeom prst="rect">
            <a:avLst/>
          </a:prstGeom>
          <a:noFill/>
          <a:ln w="9525">
            <a:solidFill>
              <a:srgbClr val="24242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83662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srgbClr val="242424"/>
                </a:solidFill>
                <a:latin typeface="Comic Sans MS" panose="030F0702030302020204" pitchFamily="66" charset="0"/>
                <a:cs typeface="Arial"/>
                <a:sym typeface="Arial"/>
              </a:rPr>
              <a:t>2. Bolt</a:t>
            </a:r>
            <a:r>
              <a:rPr lang="en-US" altLang="en-US" sz="4000" kern="0" dirty="0">
                <a:solidFill>
                  <a:srgbClr val="242424"/>
                </a:solidFill>
                <a:cs typeface="Arial"/>
                <a:sym typeface="Arial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FF255A-9686-7C7D-524F-31297B311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9828" y="4217485"/>
            <a:ext cx="1121086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2383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B6A91-627F-FF36-A302-47415AD1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E2386AF-5800-AC71-652D-A4CEEC22EC3B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4A5F98-44C2-C979-50CC-54005F941E48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63D9C19-0C03-B427-F0FF-C381D8CF7CC2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23FDA59-9A07-5BEB-36A5-5B77353548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4D1EDC3-02D8-28C9-A897-7D4E4727489A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C6F74A5-2975-A9B5-250C-F8832AF18DD3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1856C362-C42F-5ADA-FB44-EE6F51F1EA65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EC9C4BE-9956-C8D1-4AC4-E9F31DD52BB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1A0DA7C-A392-03B4-ECD2-5E5EA644B30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E6C59255-CC67-62C2-9413-131587795F66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CBEFFC4-7671-F8FF-CB8F-C09E28ECCD9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1C665AA7-A48A-FFB7-1283-23301DC7CF8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5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27EEC56-AF14-9AB8-8A1B-482BEC425E3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Grammar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7B6F03-6188-A181-6971-AFF3412CA9D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D3E9C5-49D3-5883-7628-EF8B63587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C9759B5-1F70-4525-3D77-54582AB6C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F0622-00B8-869E-436E-85B5150220FB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26D6074-0256-1483-B902-77A09DF173E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B8A0DCA-78E9-B741-E50C-8D56C0F2790F}"/>
              </a:ext>
            </a:extLst>
          </p:cNvPr>
          <p:cNvSpPr/>
          <p:nvPr/>
        </p:nvSpPr>
        <p:spPr>
          <a:xfrm>
            <a:off x="685603" y="63608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218F5B-2294-5E1B-3BFF-95927B4E347E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1E30B0D2-4F22-2ECF-0331-C59FB5BAA767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57D27863-74CE-D59B-1127-94D9E3A7509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97EF870E-F270-A5C9-A28A-A9E75657A963}"/>
              </a:ext>
            </a:extLst>
          </p:cNvPr>
          <p:cNvSpPr/>
          <p:nvPr/>
        </p:nvSpPr>
        <p:spPr>
          <a:xfrm>
            <a:off x="2602545" y="400748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42">
            <a:extLst>
              <a:ext uri="{FF2B5EF4-FFF2-40B4-BE49-F238E27FC236}">
                <a16:creationId xmlns:a16="http://schemas.microsoft.com/office/drawing/2014/main" id="{2921C48A-7158-5CFA-95D9-883D9F4F6C2C}"/>
              </a:ext>
            </a:extLst>
          </p:cNvPr>
          <p:cNvSpPr/>
          <p:nvPr/>
        </p:nvSpPr>
        <p:spPr>
          <a:xfrm>
            <a:off x="674285" y="5870794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9CFB38CD-D2AA-E7E6-6AE9-0B2DDCAA7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578" y="2170803"/>
            <a:ext cx="8020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83662">
              <a:buClr>
                <a:srgbClr val="000000"/>
              </a:buClr>
            </a:pPr>
            <a:r>
              <a:rPr lang="en-US" altLang="en-US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word that means a quick flash is </a:t>
            </a:r>
            <a:r>
              <a:rPr lang="en-US" altLang="en-US" b="1" kern="0" dirty="0">
                <a:solidFill>
                  <a:srgbClr val="0066FF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</a:p>
        </p:txBody>
      </p:sp>
      <p:sp>
        <p:nvSpPr>
          <p:cNvPr id="10" name="Text Box 2">
            <a:hlinkClick r:id="rId4" action="ppaction://hlinksldjump"/>
            <a:extLst>
              <a:ext uri="{FF2B5EF4-FFF2-40B4-BE49-F238E27FC236}">
                <a16:creationId xmlns:a16="http://schemas.microsoft.com/office/drawing/2014/main" id="{531621A7-AEC3-2223-A547-087D3D877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835" y="3098964"/>
            <a:ext cx="3465867" cy="523220"/>
          </a:xfrm>
          <a:prstGeom prst="rect">
            <a:avLst/>
          </a:prstGeom>
          <a:noFill/>
          <a:ln w="9525">
            <a:solidFill>
              <a:srgbClr val="24242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83662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srgbClr val="242424"/>
                </a:solidFill>
                <a:latin typeface="Comic Sans MS" panose="030F0702030302020204" pitchFamily="66" charset="0"/>
                <a:sym typeface="Arial"/>
              </a:rPr>
              <a:t>1. hurricane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6CFC2A29-4D33-5F1E-1B56-705B585DEC8A}"/>
              </a:ext>
            </a:extLst>
          </p:cNvPr>
          <p:cNvSpPr/>
          <p:nvPr/>
        </p:nvSpPr>
        <p:spPr>
          <a:xfrm>
            <a:off x="9589655" y="6182020"/>
            <a:ext cx="2158810" cy="511380"/>
          </a:xfrm>
          <a:prstGeom prst="flowChartAlternateProcess">
            <a:avLst/>
          </a:prstGeom>
          <a:solidFill>
            <a:srgbClr val="87D8CA"/>
          </a:solidFill>
          <a:ln w="25400" cap="flat" cmpd="sng" algn="ctr">
            <a:solidFill>
              <a:srgbClr val="87D8C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D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IRS</a:t>
            </a:r>
          </a:p>
        </p:txBody>
      </p:sp>
      <p:sp>
        <p:nvSpPr>
          <p:cNvPr id="12" name="Text Box 5">
            <a:hlinkClick r:id="" action="ppaction://noaction"/>
            <a:extLst>
              <a:ext uri="{FF2B5EF4-FFF2-40B4-BE49-F238E27FC236}">
                <a16:creationId xmlns:a16="http://schemas.microsoft.com/office/drawing/2014/main" id="{15450005-4BA1-0976-5456-1EE7CFC49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835" y="4341373"/>
            <a:ext cx="3465867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242424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83662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srgbClr val="242424"/>
                </a:solidFill>
                <a:latin typeface="Comic Sans MS" panose="030F0702030302020204" pitchFamily="66" charset="0"/>
                <a:cs typeface="Arial"/>
                <a:sym typeface="Arial"/>
              </a:rPr>
              <a:t>2. Bolt</a:t>
            </a:r>
            <a:r>
              <a:rPr lang="en-US" altLang="en-US" sz="4000" kern="0" dirty="0">
                <a:solidFill>
                  <a:srgbClr val="242424"/>
                </a:solidFill>
                <a:cs typeface="Arial"/>
                <a:sym typeface="Arial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FF255A-9686-7C7D-524F-31297B311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9828" y="4217485"/>
            <a:ext cx="1121086" cy="1663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786" y="4283775"/>
            <a:ext cx="762066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5310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97500"/>
            <a:ext cx="12115800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Unit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Two / Reading: Three</a:t>
            </a:r>
            <a:endParaRPr lang="en-US" sz="40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Lesson</a:t>
            </a:r>
            <a:r>
              <a:rPr lang="ar-SA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Key </a:t>
            </a:r>
            <a:r>
              <a:rPr lang="en-US" sz="4400" b="1" u="sng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Words </a:t>
            </a:r>
            <a:endParaRPr lang="ar-JO" sz="44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Subject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English</a:t>
            </a:r>
            <a:endParaRPr lang="ar-SA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Grade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Four A, B, C, D, E, F, G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D8F27-105A-4F99-8406-A7694C59D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0BBB74-7A00-2646-489C-69D61267FEAE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81CD76A-F31B-D676-77B3-92CD65CE6AC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9C5005E-2995-FAF9-E460-54DB63B7FB1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933B99D-AA8A-6848-9411-95830F6A661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C409F26-34CE-9FFF-096F-1FBC0DB2C57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9FF1BD5-DE8B-87BD-24C8-6A990318B98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E4CA7386-019E-CA9C-955D-7E1C0602593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1991C9F-20AB-8FC2-577C-B7C340F99F8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697B228-5247-0622-EA07-C0C2560CC38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738E4E8-5185-E3AB-F240-58F75087D4BD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3/11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0E146297-EB43-85C2-1552-6A25EBDFEA76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CF07A5E8-FEBA-9861-4AC0-F848971C74C4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B6F7AD9-EFC6-BE42-4872-5C41D8022072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Key Words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D8E43C-B318-DAA6-6E28-96DC952C145C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54431E-8D94-C011-B351-19B2AEE214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75A2CDA-0612-587A-FD39-B0A49B074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15F0246-D6B6-5E68-3227-25F54D81E427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F2F4339-7880-8274-90DF-D3C50510212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224B068-03C7-A0C6-3A96-69616C9D2F00}"/>
              </a:ext>
            </a:extLst>
          </p:cNvPr>
          <p:cNvSpPr/>
          <p:nvPr/>
        </p:nvSpPr>
        <p:spPr>
          <a:xfrm>
            <a:off x="680220" y="634342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CDD703-2739-2823-85D6-D401CCF66B24}"/>
              </a:ext>
            </a:extLst>
          </p:cNvPr>
          <p:cNvGrpSpPr/>
          <p:nvPr/>
        </p:nvGrpSpPr>
        <p:grpSpPr>
          <a:xfrm>
            <a:off x="11068004" y="1095684"/>
            <a:ext cx="1101657" cy="702273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D96CF00A-9C90-07BD-4BC3-2170CC49320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1160204D-3092-3547-9E02-D4E9B874CCE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F7431684-7DE6-D979-0E54-4D977E55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245242"/>
            <a:ext cx="1196862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5A191CE6-8B1A-A0C4-FA91-D0F17EEA1DAF}"/>
              </a:ext>
            </a:extLst>
          </p:cNvPr>
          <p:cNvSpPr/>
          <p:nvPr/>
        </p:nvSpPr>
        <p:spPr>
          <a:xfrm>
            <a:off x="674285" y="588520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43F03-CCDD-ED6A-E9AC-4D50FA7272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92" y="1130856"/>
            <a:ext cx="4318622" cy="573662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2873F35-6D9B-154A-3052-E80A4E712AB0}"/>
              </a:ext>
            </a:extLst>
          </p:cNvPr>
          <p:cNvSpPr/>
          <p:nvPr/>
        </p:nvSpPr>
        <p:spPr>
          <a:xfrm>
            <a:off x="2406973" y="345715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C6BB6-3475-2080-660D-846B2200E3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90" y="1139687"/>
            <a:ext cx="4046815" cy="5736627"/>
          </a:xfrm>
          <a:prstGeom prst="rect">
            <a:avLst/>
          </a:prstGeom>
        </p:spPr>
      </p:pic>
      <p:pic>
        <p:nvPicPr>
          <p:cNvPr id="16" name="CS_L4_AUD_U02_p104_01">
            <a:hlinkClick r:id="" action="ppaction://media"/>
            <a:extLst>
              <a:ext uri="{FF2B5EF4-FFF2-40B4-BE49-F238E27FC236}">
                <a16:creationId xmlns:a16="http://schemas.microsoft.com/office/drawing/2014/main" id="{EE3FD300-8F73-A028-84A4-72A76EA0A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60519" y="5433728"/>
            <a:ext cx="1648008" cy="1648008"/>
          </a:xfrm>
          <a:prstGeom prst="rect">
            <a:avLst/>
          </a:prstGeom>
        </p:spPr>
      </p:pic>
      <p:pic>
        <p:nvPicPr>
          <p:cNvPr id="17" name="CS_L4_AUD_U02_p104_02">
            <a:hlinkClick r:id="" action="ppaction://media"/>
            <a:extLst>
              <a:ext uri="{FF2B5EF4-FFF2-40B4-BE49-F238E27FC236}">
                <a16:creationId xmlns:a16="http://schemas.microsoft.com/office/drawing/2014/main" id="{9E0814E6-662F-50B8-4E7E-E061F315F0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08791" y="1488084"/>
            <a:ext cx="1791287" cy="17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57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59"/>
          <p:cNvSpPr/>
          <p:nvPr/>
        </p:nvSpPr>
        <p:spPr>
          <a:xfrm>
            <a:off x="2231136" y="130805"/>
            <a:ext cx="7729600" cy="11888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2100"/>
            </a:pPr>
            <a:r>
              <a:rPr lang="en" sz="280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DIFFERENTIATION </a:t>
            </a:r>
            <a:r>
              <a:rPr lang="en" sz="28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I 2 MIN</a:t>
            </a:r>
            <a:endParaRPr sz="2800" b="1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59"/>
          <p:cNvSpPr/>
          <p:nvPr/>
        </p:nvSpPr>
        <p:spPr>
          <a:xfrm>
            <a:off x="131095" y="1522863"/>
            <a:ext cx="5903200" cy="2584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accent2"/>
              </a:buClr>
              <a:buSzPts val="2100"/>
            </a:pPr>
            <a:r>
              <a:rPr lang="en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3: </a:t>
            </a:r>
            <a:endParaRPr sz="1867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067"/>
              </a:spcBef>
              <a:buClr>
                <a:schemeClr val="accent2"/>
              </a:buClr>
              <a:buSzPts val="2000"/>
            </a:pPr>
            <a:r>
              <a:rPr lang="en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1.Use the following words in 2 meaningful  sentences:</a:t>
            </a:r>
            <a:endParaRPr sz="2133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shelter -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D09182"/>
              </a:buClr>
              <a:buSzPts val="1400"/>
            </a:pPr>
            <a:r>
              <a:rPr lang="en-US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</a:t>
            </a:r>
            <a:endParaRPr sz="18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118530">
              <a:spcBef>
                <a:spcPts val="2000"/>
              </a:spcBef>
              <a:buClr>
                <a:schemeClr val="accent2"/>
              </a:buClr>
              <a:buSzPts val="1400"/>
            </a:pPr>
            <a:endParaRPr sz="1867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4" name="Google Shape;1654;p59"/>
          <p:cNvSpPr txBox="1"/>
          <p:nvPr/>
        </p:nvSpPr>
        <p:spPr>
          <a:xfrm>
            <a:off x="129396" y="4110787"/>
            <a:ext cx="5917600" cy="2584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2: 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 the correct answer: </a:t>
            </a:r>
            <a:endParaRPr sz="1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>
              <a:buClr>
                <a:srgbClr val="000000"/>
              </a:buClr>
              <a:buSzPct val="100000"/>
              <a:buAutoNum type="arabicPeriod"/>
            </a:pP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hide in </a:t>
            </a:r>
            <a:r>
              <a:rPr lang="en" sz="2400" b="1" dirty="0">
                <a:solidFill>
                  <a:srgbClr val="FF0000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shelters </a:t>
            </a: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>
              <a:buClr>
                <a:srgbClr val="000000"/>
              </a:buClr>
              <a:buSzPct val="100000"/>
            </a:pP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verb \ Noun \Adjective)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I can feel the </a:t>
            </a:r>
            <a:r>
              <a:rPr lang="en" sz="2400" b="1" dirty="0">
                <a:solidFill>
                  <a:srgbClr val="FF0000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breeze</a:t>
            </a:r>
            <a:r>
              <a:rPr lang="en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verb \ Noun \Adjective)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ct val="100000"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ct val="100000"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ct val="100000"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ct val="100000"/>
            </a:pPr>
            <a:endParaRPr sz="18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59"/>
          <p:cNvSpPr/>
          <p:nvPr/>
        </p:nvSpPr>
        <p:spPr>
          <a:xfrm>
            <a:off x="6054565" y="1522863"/>
            <a:ext cx="5816800" cy="2584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80000"/>
              </a:lnSpc>
              <a:buClr>
                <a:schemeClr val="accent2"/>
              </a:buClr>
              <a:buSzPts val="1500"/>
            </a:pP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4: 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spcBef>
                <a:spcPts val="1067"/>
              </a:spcBef>
              <a:buClr>
                <a:schemeClr val="accent2"/>
              </a:buClr>
              <a:buSzPts val="1500"/>
            </a:pP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in the blanks with the correct word:</a:t>
            </a:r>
          </a:p>
          <a:p>
            <a:pPr>
              <a:lnSpc>
                <a:spcPct val="80000"/>
              </a:lnSpc>
              <a:spcBef>
                <a:spcPts val="1067"/>
              </a:spcBef>
              <a:buClr>
                <a:schemeClr val="accent2"/>
              </a:buClr>
              <a:buSzPts val="1500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olt/ breeze/ shelter</a:t>
            </a:r>
          </a:p>
          <a:p>
            <a:pPr>
              <a:lnSpc>
                <a:spcPct val="80000"/>
              </a:lnSpc>
              <a:spcBef>
                <a:spcPts val="1067"/>
              </a:spcBef>
              <a:buClr>
                <a:schemeClr val="accent2"/>
              </a:buClr>
              <a:buSzPts val="1500"/>
            </a:pPr>
            <a:r>
              <a:rPr lang="en-GB" sz="2000" b="1" dirty="0">
                <a:latin typeface="Comic Sans MS" panose="030F0702030302020204" pitchFamily="66" charset="0"/>
              </a:rPr>
              <a:t>1-A …………………………….is a light wind</a:t>
            </a:r>
          </a:p>
          <a:p>
            <a:pPr>
              <a:lnSpc>
                <a:spcPct val="80000"/>
              </a:lnSpc>
              <a:spcBef>
                <a:spcPts val="1067"/>
              </a:spcBef>
              <a:buClr>
                <a:schemeClr val="accent2"/>
              </a:buClr>
              <a:buSzPts val="1500"/>
            </a:pPr>
            <a:r>
              <a:rPr lang="en-GB" sz="2000" b="1" dirty="0">
                <a:latin typeface="Comic Sans MS" panose="030F0702030302020204" pitchFamily="66" charset="0"/>
              </a:rPr>
              <a:t>2-A …………………….. is a place where people are protected from forces of nature.</a:t>
            </a:r>
          </a:p>
          <a:p>
            <a:pPr>
              <a:lnSpc>
                <a:spcPct val="80000"/>
              </a:lnSpc>
              <a:spcBef>
                <a:spcPts val="1067"/>
              </a:spcBef>
              <a:buClr>
                <a:schemeClr val="accent2"/>
              </a:buClr>
              <a:buSzPts val="1500"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6" name="Google Shape;1656;p59"/>
          <p:cNvSpPr txBox="1"/>
          <p:nvPr/>
        </p:nvSpPr>
        <p:spPr>
          <a:xfrm>
            <a:off x="6038491" y="4110787"/>
            <a:ext cx="5831200" cy="2584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1: </a:t>
            </a:r>
            <a:r>
              <a:rPr lang="en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1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picture shows (shelter/ hurricane)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100"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100"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589" y="5029199"/>
            <a:ext cx="3430611" cy="16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9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5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Grammar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84843" y="629108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370127" y="1120984"/>
            <a:ext cx="1585188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1" y="6016159"/>
            <a:ext cx="1592685" cy="79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D4065FE0-136E-7B4B-0FFA-C15434457A21}"/>
              </a:ext>
            </a:extLst>
          </p:cNvPr>
          <p:cNvSpPr/>
          <p:nvPr/>
        </p:nvSpPr>
        <p:spPr>
          <a:xfrm>
            <a:off x="674285" y="5870689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787D5A4F-9005-E16C-2668-A15D74563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681" y="2005514"/>
            <a:ext cx="74003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83662">
              <a:buClr>
                <a:srgbClr val="000000"/>
              </a:buClr>
            </a:pPr>
            <a:r>
              <a:rPr lang="en-US" altLang="en-US" b="1" kern="0" dirty="0">
                <a:solidFill>
                  <a:srgbClr val="0066FF"/>
                </a:solidFill>
                <a:latin typeface="Comic Sans MS" panose="030F0702030302020204" pitchFamily="66" charset="0"/>
                <a:cs typeface="Arial"/>
                <a:sym typeface="Arial"/>
              </a:rPr>
              <a:t>Which one of the following </a:t>
            </a:r>
          </a:p>
          <a:p>
            <a:pPr algn="ctr" defTabSz="583662">
              <a:buClr>
                <a:srgbClr val="000000"/>
              </a:buClr>
            </a:pPr>
            <a:r>
              <a:rPr lang="en-US" altLang="en-US" b="1" kern="0" dirty="0">
                <a:solidFill>
                  <a:srgbClr val="0066FF"/>
                </a:solidFill>
                <a:latin typeface="Comic Sans MS" panose="030F0702030302020204" pitchFamily="66" charset="0"/>
                <a:cs typeface="Arial"/>
                <a:sym typeface="Arial"/>
              </a:rPr>
              <a:t>Words means a safe place?</a:t>
            </a:r>
          </a:p>
        </p:txBody>
      </p:sp>
      <p:sp>
        <p:nvSpPr>
          <p:cNvPr id="46" name="Text Box 2">
            <a:hlinkClick r:id="rId5" action="ppaction://hlinksldjump"/>
            <a:extLst>
              <a:ext uri="{FF2B5EF4-FFF2-40B4-BE49-F238E27FC236}">
                <a16:creationId xmlns:a16="http://schemas.microsoft.com/office/drawing/2014/main" id="{4EC94868-6140-8576-288A-A4812B163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560" y="3775587"/>
            <a:ext cx="7188591" cy="523220"/>
          </a:xfrm>
          <a:prstGeom prst="rect">
            <a:avLst/>
          </a:prstGeom>
          <a:noFill/>
          <a:ln w="9525">
            <a:solidFill>
              <a:srgbClr val="24242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583662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1. shelter.</a:t>
            </a:r>
          </a:p>
        </p:txBody>
      </p:sp>
      <p:sp>
        <p:nvSpPr>
          <p:cNvPr id="47" name="Text Box 2">
            <a:hlinkClick r:id="rId5" action="ppaction://hlinksldjump"/>
            <a:extLst>
              <a:ext uri="{FF2B5EF4-FFF2-40B4-BE49-F238E27FC236}">
                <a16:creationId xmlns:a16="http://schemas.microsoft.com/office/drawing/2014/main" id="{4EC94868-6140-8576-288A-A4812B163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560" y="4643470"/>
            <a:ext cx="7188591" cy="523220"/>
          </a:xfrm>
          <a:prstGeom prst="rect">
            <a:avLst/>
          </a:prstGeom>
          <a:noFill/>
          <a:ln w="9525">
            <a:solidFill>
              <a:srgbClr val="24242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583662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2. bolt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76660-35B6-E7E3-71F9-52ABBFF42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460" y="4064099"/>
            <a:ext cx="1121086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3326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5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Grammar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84843" y="629108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370127" y="1120984"/>
            <a:ext cx="1585188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1" y="6016159"/>
            <a:ext cx="1592685" cy="79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D4065FE0-136E-7B4B-0FFA-C15434457A21}"/>
              </a:ext>
            </a:extLst>
          </p:cNvPr>
          <p:cNvSpPr/>
          <p:nvPr/>
        </p:nvSpPr>
        <p:spPr>
          <a:xfrm>
            <a:off x="674285" y="5870689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787D5A4F-9005-E16C-2668-A15D74563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681" y="2005514"/>
            <a:ext cx="74003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83662">
              <a:buClr>
                <a:srgbClr val="000000"/>
              </a:buClr>
            </a:pPr>
            <a:r>
              <a:rPr lang="en-US" altLang="en-US" b="1" kern="0" dirty="0">
                <a:solidFill>
                  <a:srgbClr val="0066FF"/>
                </a:solidFill>
                <a:latin typeface="Comic Sans MS" panose="030F0702030302020204" pitchFamily="66" charset="0"/>
                <a:cs typeface="Arial"/>
                <a:sym typeface="Arial"/>
              </a:rPr>
              <a:t>Which one of the following </a:t>
            </a:r>
          </a:p>
          <a:p>
            <a:pPr algn="ctr" defTabSz="583662">
              <a:buClr>
                <a:srgbClr val="000000"/>
              </a:buClr>
            </a:pPr>
            <a:r>
              <a:rPr lang="en-US" altLang="en-US" b="1" kern="0" dirty="0">
                <a:solidFill>
                  <a:srgbClr val="0066FF"/>
                </a:solidFill>
                <a:latin typeface="Comic Sans MS" panose="030F0702030302020204" pitchFamily="66" charset="0"/>
                <a:cs typeface="Arial"/>
                <a:sym typeface="Arial"/>
              </a:rPr>
              <a:t>Words means a safe place?</a:t>
            </a:r>
          </a:p>
        </p:txBody>
      </p:sp>
      <p:sp>
        <p:nvSpPr>
          <p:cNvPr id="46" name="Text Box 2">
            <a:hlinkClick r:id="rId5" action="ppaction://hlinksldjump"/>
            <a:extLst>
              <a:ext uri="{FF2B5EF4-FFF2-40B4-BE49-F238E27FC236}">
                <a16:creationId xmlns:a16="http://schemas.microsoft.com/office/drawing/2014/main" id="{4EC94868-6140-8576-288A-A4812B163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560" y="3775587"/>
            <a:ext cx="3577721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242424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583662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1. shelter.</a:t>
            </a:r>
          </a:p>
        </p:txBody>
      </p:sp>
      <p:sp>
        <p:nvSpPr>
          <p:cNvPr id="47" name="Text Box 2">
            <a:hlinkClick r:id="rId5" action="ppaction://hlinksldjump"/>
            <a:extLst>
              <a:ext uri="{FF2B5EF4-FFF2-40B4-BE49-F238E27FC236}">
                <a16:creationId xmlns:a16="http://schemas.microsoft.com/office/drawing/2014/main" id="{4EC94868-6140-8576-288A-A4812B163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561" y="4643470"/>
            <a:ext cx="357772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242424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583662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2. bolt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76660-35B6-E7E3-71F9-52ABBFF42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460" y="4064099"/>
            <a:ext cx="1121086" cy="16635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435" y="3595567"/>
            <a:ext cx="762066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09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3/11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Key Words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84843" y="629108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819699" y="1120984"/>
            <a:ext cx="1135615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621" y="6225372"/>
            <a:ext cx="1065358" cy="58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D4065FE0-136E-7B4B-0FFA-C15434457A21}"/>
              </a:ext>
            </a:extLst>
          </p:cNvPr>
          <p:cNvSpPr/>
          <p:nvPr/>
        </p:nvSpPr>
        <p:spPr>
          <a:xfrm>
            <a:off x="674285" y="5870689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6EED0-471D-91C9-8CA5-6F63EA30D7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444" t="35008" r="26669" b="10629"/>
          <a:stretch/>
        </p:blipFill>
        <p:spPr>
          <a:xfrm>
            <a:off x="2944258" y="1234171"/>
            <a:ext cx="7848145" cy="546529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0251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332" y="1246597"/>
            <a:ext cx="9770689" cy="2491736"/>
          </a:xfrm>
          <a:solidFill>
            <a:srgbClr val="FFFF00"/>
          </a:solidFill>
        </p:spPr>
        <p:txBody>
          <a:bodyPr/>
          <a:lstStyle/>
          <a:p>
            <a:br>
              <a:rPr lang="en-US" dirty="0"/>
            </a:br>
            <a:r>
              <a:rPr lang="en-US" sz="4800" b="1" dirty="0"/>
              <a:t>H.W</a:t>
            </a:r>
            <a:br>
              <a:rPr lang="en-US" sz="4800" b="1" dirty="0"/>
            </a:br>
            <a:r>
              <a:rPr lang="en-US" sz="4800" b="1" dirty="0"/>
              <a:t>Check the IEC APP to solve the worksheet</a:t>
            </a:r>
            <a:br>
              <a:rPr lang="ar-JO" sz="4800" b="1" dirty="0"/>
            </a:br>
            <a:endParaRPr lang="ar-JO" sz="4800" b="1" dirty="0"/>
          </a:p>
        </p:txBody>
      </p:sp>
    </p:spTree>
    <p:extLst>
      <p:ext uri="{BB962C8B-B14F-4D97-AF65-F5344CB8AC3E}">
        <p14:creationId xmlns:p14="http://schemas.microsoft.com/office/powerpoint/2010/main" val="293964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3DBC-8913-90C5-03F7-4B26B66F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B9B9A8C-B495-AFB1-0E64-D9AAF6C1B0E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7CB66DC-892C-4486-5536-1E3B9870E74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E9B6A45-B2BC-2FB0-E122-F0DAFBE18BCC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061CD6-A37A-2483-2B51-A952EF0051D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EC83EB0-D409-6946-4EC1-3E55A17B6525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B587EAF-02F4-227D-1ECA-695123ADF36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0F4E26B0-5DA3-4489-9C6B-7C22089D81C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7E5D7D1-B466-45A7-154F-D9762AC9FB3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71006B-02B6-21F6-6DAD-D4CBBA8F738C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6A0FFD3E-4AFF-47E1-A967-E4E75E3D81A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3/11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684E215-8C4A-CE25-C123-A6CC4CE279E6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9169D28-6F78-4024-E3E6-D7FCBDE6405C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7AF7381E-CD3F-6C4D-C4CA-3D94DAD7C0D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Key Words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60366C-8A74-86FA-C664-DB07BE7AC0E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2083015-9D94-48D7-0CD5-063929F63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2C964AB-567A-EC8A-C1BA-6DD6021D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A2F7B2-5DAA-4EFE-5243-9AABD5EF9EE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EDD7D23-201A-44A6-B86F-30460174A875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589F1A5-0E2E-5B4F-7319-FB44D1D98B3F}"/>
              </a:ext>
            </a:extLst>
          </p:cNvPr>
          <p:cNvSpPr/>
          <p:nvPr/>
        </p:nvSpPr>
        <p:spPr>
          <a:xfrm>
            <a:off x="674285" y="635749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F7BC6BC0-24B8-51A8-DA0C-9B090F0BE66D}"/>
              </a:ext>
            </a:extLst>
          </p:cNvPr>
          <p:cNvSpPr/>
          <p:nvPr/>
        </p:nvSpPr>
        <p:spPr>
          <a:xfrm>
            <a:off x="2602545" y="641263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E7BD1822-27B1-587D-F309-E1B51B934E9F}"/>
              </a:ext>
            </a:extLst>
          </p:cNvPr>
          <p:cNvSpPr/>
          <p:nvPr/>
        </p:nvSpPr>
        <p:spPr>
          <a:xfrm>
            <a:off x="674285" y="592559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A7B0C-055B-0661-F9A5-DB5D8D9ADDD4}"/>
              </a:ext>
            </a:extLst>
          </p:cNvPr>
          <p:cNvSpPr txBox="1"/>
          <p:nvPr/>
        </p:nvSpPr>
        <p:spPr>
          <a:xfrm>
            <a:off x="3332589" y="3132860"/>
            <a:ext cx="7804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 did you learn?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0D1883DA-7E48-37D1-1D96-682A1A0F1972}"/>
              </a:ext>
            </a:extLst>
          </p:cNvPr>
          <p:cNvSpPr/>
          <p:nvPr/>
        </p:nvSpPr>
        <p:spPr>
          <a:xfrm>
            <a:off x="10202757" y="5870794"/>
            <a:ext cx="1573019" cy="81475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Random pick</a:t>
            </a:r>
          </a:p>
        </p:txBody>
      </p:sp>
    </p:spTree>
    <p:extLst>
      <p:ext uri="{BB962C8B-B14F-4D97-AF65-F5344CB8AC3E}">
        <p14:creationId xmlns:p14="http://schemas.microsoft.com/office/powerpoint/2010/main" val="103442690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3/11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73627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Key Words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7079" y="1099989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72409" y="277496"/>
              <a:ext cx="1295804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634907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69AEB1-950B-A2B6-7A97-13F018EB883A}"/>
              </a:ext>
            </a:extLst>
          </p:cNvPr>
          <p:cNvSpPr/>
          <p:nvPr/>
        </p:nvSpPr>
        <p:spPr>
          <a:xfrm>
            <a:off x="2466505" y="136297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EAE912-550B-429B-9A41-BEE1E3FFA5EF}"/>
              </a:ext>
            </a:extLst>
          </p:cNvPr>
          <p:cNvSpPr txBox="1"/>
          <p:nvPr/>
        </p:nvSpPr>
        <p:spPr>
          <a:xfrm>
            <a:off x="2860391" y="1742158"/>
            <a:ext cx="8222494" cy="38886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AGA Battouta Regular" pitchFamily="2" charset="-78"/>
              </a:rPr>
              <a:t>At the end of this lesson, students are expected to:</a:t>
            </a:r>
            <a:endParaRPr lang="ar-SA" sz="36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Recognize the meaning of new words  </a:t>
            </a: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Use the new words in different contexts</a:t>
            </a:r>
          </a:p>
        </p:txBody>
      </p:sp>
      <p:sp>
        <p:nvSpPr>
          <p:cNvPr id="3" name="Rounded Rectangle 42">
            <a:extLst>
              <a:ext uri="{FF2B5EF4-FFF2-40B4-BE49-F238E27FC236}">
                <a16:creationId xmlns:a16="http://schemas.microsoft.com/office/drawing/2014/main" id="{9D88167D-D893-6A96-3759-CA32728A61A0}"/>
              </a:ext>
            </a:extLst>
          </p:cNvPr>
          <p:cNvSpPr/>
          <p:nvPr/>
        </p:nvSpPr>
        <p:spPr>
          <a:xfrm>
            <a:off x="674285" y="588520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CDD-3FA5-DD39-12F8-0B2E80B7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05C3457-5BA1-E7FA-6E24-6A675F96771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D03A126-ACAE-9297-01F3-A6D4EB63E6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9BA833-6914-F11E-85AA-4F6B279607D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D73EA4-B90A-C9FE-2580-39CF8CFE1B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83D40F-EE41-4349-7A9F-C9C262A9184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B8C887-5DB0-B47E-6DF3-E66BA37AAE9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91B0F9-5CB5-FA55-07BB-AC3D66784E11}"/>
              </a:ext>
            </a:extLst>
          </p:cNvPr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862E732-A694-255F-59AB-41C41F2550CC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55C47CA-9C9D-890D-56C9-325BACBFCD2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3F8DEA0-BA26-29BB-66E5-6887EC383C04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4F358CA-B7D7-95F1-6B4A-7541FA49A31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D3E7FC5-B8A0-0962-851F-85F6217230D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5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6F50292-63DF-E13A-137D-5F3756BAF83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Grammar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1C54C-D24D-F9A9-530A-3273BDCF206D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59990B-EA35-CFFA-3CBD-27D5E455F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7BD4176-A7AF-B376-A144-BE08A7D7C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8A1AD-6D33-FBFC-CC0B-BD207E060749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FC07AB2-2326-C6ED-CCBE-0EA43A82990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CAF02A-A4A6-B672-9C05-53BC7815AE44}"/>
              </a:ext>
            </a:extLst>
          </p:cNvPr>
          <p:cNvSpPr/>
          <p:nvPr/>
        </p:nvSpPr>
        <p:spPr>
          <a:xfrm>
            <a:off x="667461" y="626603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00226" y="11209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74133EB0-151B-B57B-F871-5A8365FC854D}"/>
              </a:ext>
            </a:extLst>
          </p:cNvPr>
          <p:cNvSpPr/>
          <p:nvPr/>
        </p:nvSpPr>
        <p:spPr>
          <a:xfrm>
            <a:off x="2485157" y="194256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AF6E435B-ED0F-003B-7828-D7AE05F94B71}"/>
              </a:ext>
            </a:extLst>
          </p:cNvPr>
          <p:cNvSpPr/>
          <p:nvPr/>
        </p:nvSpPr>
        <p:spPr>
          <a:xfrm>
            <a:off x="660085" y="580893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69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r-JO" dirty="0"/>
          </a:p>
        </p:txBody>
      </p:sp>
      <p:sp>
        <p:nvSpPr>
          <p:cNvPr id="45" name="Rounded Rectangle 6">
            <a:extLst>
              <a:ext uri="{FF2B5EF4-FFF2-40B4-BE49-F238E27FC236}">
                <a16:creationId xmlns:a16="http://schemas.microsoft.com/office/drawing/2014/main" id="{5F9B8E1B-3926-4884-9018-174FCF49435D}"/>
              </a:ext>
            </a:extLst>
          </p:cNvPr>
          <p:cNvSpPr txBox="1">
            <a:spLocks/>
          </p:cNvSpPr>
          <p:nvPr/>
        </p:nvSpPr>
        <p:spPr>
          <a:xfrm>
            <a:off x="2918360" y="1404835"/>
            <a:ext cx="7113181" cy="3511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-The last part in the friendly letter is the heading..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- The main part in the friendly letter is the body. </a:t>
            </a:r>
          </a:p>
        </p:txBody>
      </p:sp>
      <p:pic>
        <p:nvPicPr>
          <p:cNvPr id="46" name="Picture 2" descr="FJHS MATH-7: Reasonable Solutions">
            <a:extLst>
              <a:ext uri="{FF2B5EF4-FFF2-40B4-BE49-F238E27FC236}">
                <a16:creationId xmlns:a16="http://schemas.microsoft.com/office/drawing/2014/main" id="{39911D25-0340-45D7-BBF0-60755BCD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44" y="3950814"/>
            <a:ext cx="3304520" cy="26778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902299" y="5398381"/>
            <a:ext cx="217652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r>
              <a:rPr lang="en-US" sz="3200" b="1" dirty="0"/>
              <a:t>True/ False</a:t>
            </a:r>
            <a:endParaRPr lang="ar-JO" sz="3200" b="1" dirty="0"/>
          </a:p>
        </p:txBody>
      </p:sp>
    </p:spTree>
    <p:extLst>
      <p:ext uri="{BB962C8B-B14F-4D97-AF65-F5344CB8AC3E}">
        <p14:creationId xmlns:p14="http://schemas.microsoft.com/office/powerpoint/2010/main" val="63214227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9D263-1C01-2417-0850-670DD3E9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E1998E8-9E3A-16BE-5A8D-BCD2C0F69523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7FE8652-FBD8-167E-6ACF-5D99BF3BB02F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C23EE76-92F0-FD94-289D-A12B7B390EE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74EE92B-ACBF-0E3B-154B-7EDDBC38E68F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1F87B74-591C-16C1-74D9-361ED7B2C186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0E0A584-F339-15FD-06D4-C8F7065AC35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1757166C-B097-8D11-A40A-36EEF1D8D52E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87DA37F-AC68-C162-9465-7917EF998C6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E52A7F3-ED00-150C-D38C-507B7A141CA0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6264C228-519B-0B81-E3B1-8DC6EB56801A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56C3775-0FD0-AD64-A2B8-40C07D97B0F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174DFDF-6DF7-0E42-061E-CFCAB39B5A0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5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34844A9-685A-B42E-1DDB-6D08E6BE641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Grammar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C89CD-8DDF-0B3B-C6B0-27886DCF5639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7089B9D-2DD7-4A94-45FE-C7C9EF9E0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54EBE90C-7D04-63F7-4D93-914859722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780DD2F-8966-9D31-F21A-343D85B5650D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DD6B427-E295-A745-F781-970986DA943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EB8C5C6-AD95-FD24-77C6-F28A74825932}"/>
              </a:ext>
            </a:extLst>
          </p:cNvPr>
          <p:cNvSpPr/>
          <p:nvPr/>
        </p:nvSpPr>
        <p:spPr>
          <a:xfrm>
            <a:off x="685603" y="63608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3FBF01-2793-BDF1-CDA6-432A5B72C0B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75EF7231-2095-D036-CF46-2198164B42F3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9EDB35D7-8318-AEC7-6743-F18CF0A43CE3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" name="Rounded Rectangle 42">
            <a:extLst>
              <a:ext uri="{FF2B5EF4-FFF2-40B4-BE49-F238E27FC236}">
                <a16:creationId xmlns:a16="http://schemas.microsoft.com/office/drawing/2014/main" id="{93D59C29-0D63-6B8B-3023-3DAE8E2CBA0F}"/>
              </a:ext>
            </a:extLst>
          </p:cNvPr>
          <p:cNvSpPr/>
          <p:nvPr/>
        </p:nvSpPr>
        <p:spPr>
          <a:xfrm>
            <a:off x="674285" y="5870794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3E579B6A-06A2-1B0D-0DF0-82A0A53D2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766" y="2171131"/>
            <a:ext cx="63520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0066FF"/>
                </a:solidFill>
                <a:latin typeface="Comic Sans MS" panose="030F0702030302020204" pitchFamily="66" charset="0"/>
              </a:rPr>
              <a:t>Click on the correct signature!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0200A4BA-A3DC-8AE3-99E8-19D014705D0F}"/>
              </a:ext>
            </a:extLst>
          </p:cNvPr>
          <p:cNvSpPr/>
          <p:nvPr/>
        </p:nvSpPr>
        <p:spPr>
          <a:xfrm>
            <a:off x="9358905" y="6027331"/>
            <a:ext cx="2389560" cy="666069"/>
          </a:xfrm>
          <a:prstGeom prst="flowChartAlternateProcess">
            <a:avLst/>
          </a:prstGeom>
          <a:solidFill>
            <a:srgbClr val="87D8CA"/>
          </a:solidFill>
          <a:ln w="25400" cap="flat" cmpd="sng" algn="ctr">
            <a:solidFill>
              <a:srgbClr val="87D8C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6AABCCB-9B89-D9BB-69FE-EA3512BE6968}"/>
              </a:ext>
            </a:extLst>
          </p:cNvPr>
          <p:cNvSpPr/>
          <p:nvPr/>
        </p:nvSpPr>
        <p:spPr>
          <a:xfrm>
            <a:off x="2733742" y="251576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600FD-533B-B050-57F7-BE6912C0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358" y="4272350"/>
            <a:ext cx="1121086" cy="1663547"/>
          </a:xfrm>
          <a:prstGeom prst="rect">
            <a:avLst/>
          </a:prstGeom>
        </p:spPr>
      </p:pic>
      <p:sp>
        <p:nvSpPr>
          <p:cNvPr id="45" name="Text Box 18">
            <a:hlinkClick r:id="rId5" action="ppaction://hlinksldjump"/>
            <a:extLst>
              <a:ext uri="{FF2B5EF4-FFF2-40B4-BE49-F238E27FC236}">
                <a16:creationId xmlns:a16="http://schemas.microsoft.com/office/drawing/2014/main" id="{9A68FE79-36C9-4744-9262-3410A32A0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226" y="3020257"/>
            <a:ext cx="6685280" cy="1056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265" dirty="0"/>
              <a:t>1. Dear Ahmad</a:t>
            </a:r>
          </a:p>
        </p:txBody>
      </p:sp>
      <p:sp>
        <p:nvSpPr>
          <p:cNvPr id="46" name="Text Box 19">
            <a:hlinkClick r:id="rId6" action="ppaction://hlinksldjump"/>
            <a:extLst>
              <a:ext uri="{FF2B5EF4-FFF2-40B4-BE49-F238E27FC236}">
                <a16:creationId xmlns:a16="http://schemas.microsoft.com/office/drawing/2014/main" id="{BA0C5046-A2A9-46EF-A560-C736486A7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274" y="4307363"/>
            <a:ext cx="6272196" cy="1056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265" dirty="0"/>
              <a:t>2. Sara</a:t>
            </a:r>
          </a:p>
        </p:txBody>
      </p:sp>
    </p:spTree>
    <p:extLst>
      <p:ext uri="{BB962C8B-B14F-4D97-AF65-F5344CB8AC3E}">
        <p14:creationId xmlns:p14="http://schemas.microsoft.com/office/powerpoint/2010/main" val="100427393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84611-A7A5-BD23-376C-ABBD1D185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774074-F2B5-43C7-32A6-4568F2095DAD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F454B86-FF95-508F-361C-CA7A3619EE42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23E8743-F53B-3F21-F947-3CD00083DC3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BF808F-A371-C8C5-8DCC-0D169FFD0FE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172E53E-2DB6-72F5-2BA6-D161E030AEB1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81C2B9A-77B6-19D3-8BB4-70E81C81645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4F3A487-018A-8D4D-BFB0-670D04E5D5C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FD0093F-37E9-B656-6181-86167DFB4EB0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4C9E729-2E21-7976-DB38-FA57DB64EBBC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AACCB9AD-D73C-4BA7-7557-9C7842E28E5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</a:t>
            </a: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F48F938-78BC-4FAF-094A-1FCF366C9EA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A4B717FB-EC49-8370-68D1-06F953BDD519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5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510BA15-CE13-7098-0131-C001C484547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Grammar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0AEB6A-B05A-1CA5-588D-848CE18D4EF5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19E7303-1FA1-F477-67A5-CA3E87F95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8FB26B0-0239-ACBD-4224-A5DA9463F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8D6AC1E-069F-12C0-33E0-26013EF6EBA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E068D99-8C62-5D01-C8AF-93F98BB4DFF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1FD31B3-4B31-F71C-F21F-209769C390F6}"/>
              </a:ext>
            </a:extLst>
          </p:cNvPr>
          <p:cNvSpPr/>
          <p:nvPr/>
        </p:nvSpPr>
        <p:spPr>
          <a:xfrm>
            <a:off x="685603" y="63608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" name="Rounded Rectangle 42">
            <a:extLst>
              <a:ext uri="{FF2B5EF4-FFF2-40B4-BE49-F238E27FC236}">
                <a16:creationId xmlns:a16="http://schemas.microsoft.com/office/drawing/2014/main" id="{2FA6111C-8BB2-18F1-F68F-9766B4CB798A}"/>
              </a:ext>
            </a:extLst>
          </p:cNvPr>
          <p:cNvSpPr/>
          <p:nvPr/>
        </p:nvSpPr>
        <p:spPr>
          <a:xfrm>
            <a:off x="674285" y="5870794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8" descr="bs01886_[1]">
            <a:extLst>
              <a:ext uri="{FF2B5EF4-FFF2-40B4-BE49-F238E27FC236}">
                <a16:creationId xmlns:a16="http://schemas.microsoft.com/office/drawing/2014/main" id="{87CBC519-48BB-ABBB-6C75-9340FD01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22" y="3635277"/>
            <a:ext cx="90011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600D4A0-E253-5C00-E66B-86AF97775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01" y="3529371"/>
            <a:ext cx="762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F28BB68-D6E4-8210-E6EA-0F7C7AF75621}"/>
              </a:ext>
            </a:extLst>
          </p:cNvPr>
          <p:cNvSpPr/>
          <p:nvPr/>
        </p:nvSpPr>
        <p:spPr>
          <a:xfrm>
            <a:off x="2589117" y="403145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79B492F-92CE-C5CB-07F2-8307CEB76D52}"/>
              </a:ext>
            </a:extLst>
          </p:cNvPr>
          <p:cNvSpPr/>
          <p:nvPr/>
        </p:nvSpPr>
        <p:spPr>
          <a:xfrm>
            <a:off x="2602545" y="244819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Box 5">
            <a:hlinkClick r:id="rId6" action="ppaction://hlinksldjump"/>
            <a:extLst>
              <a:ext uri="{FF2B5EF4-FFF2-40B4-BE49-F238E27FC236}">
                <a16:creationId xmlns:a16="http://schemas.microsoft.com/office/drawing/2014/main" id="{3E7D9834-363D-4622-A070-7C7F95383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485" y="2374934"/>
            <a:ext cx="6565900" cy="1056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265" dirty="0"/>
              <a:t>1. Dear Ahmad</a:t>
            </a:r>
          </a:p>
        </p:txBody>
      </p:sp>
      <p:sp>
        <p:nvSpPr>
          <p:cNvPr id="46" name="Text Box 6">
            <a:extLst>
              <a:ext uri="{FF2B5EF4-FFF2-40B4-BE49-F238E27FC236}">
                <a16:creationId xmlns:a16="http://schemas.microsoft.com/office/drawing/2014/main" id="{CF0B2733-F3A4-4189-897F-176952CDF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485" y="3558539"/>
            <a:ext cx="6468904" cy="10567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265" dirty="0"/>
              <a:t>2. Sara</a:t>
            </a:r>
          </a:p>
        </p:txBody>
      </p:sp>
    </p:spTree>
    <p:extLst>
      <p:ext uri="{BB962C8B-B14F-4D97-AF65-F5344CB8AC3E}">
        <p14:creationId xmlns:p14="http://schemas.microsoft.com/office/powerpoint/2010/main" val="329602077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38"/>
          <p:cNvSpPr txBox="1">
            <a:spLocks noGrp="1"/>
          </p:cNvSpPr>
          <p:nvPr>
            <p:ph type="title"/>
          </p:nvPr>
        </p:nvSpPr>
        <p:spPr>
          <a:xfrm>
            <a:off x="328773" y="493161"/>
            <a:ext cx="10903227" cy="8638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</a:pPr>
            <a:r>
              <a:rPr lang="en-US" sz="3467" dirty="0">
                <a:solidFill>
                  <a:srgbClr val="000000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Presentation </a:t>
            </a:r>
            <a:br>
              <a:rPr lang="en-US" sz="3467" dirty="0">
                <a:solidFill>
                  <a:srgbClr val="000000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3467" dirty="0">
                <a:solidFill>
                  <a:srgbClr val="000000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3 students/ Random pick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2600"/>
            </a:pPr>
            <a:endParaRPr sz="3467" dirty="0">
              <a:solidFill>
                <a:srgbClr val="000000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1498" name="Google Shape;1498;p38"/>
          <p:cNvGraphicFramePr/>
          <p:nvPr>
            <p:extLst/>
          </p:nvPr>
        </p:nvGraphicFramePr>
        <p:xfrm>
          <a:off x="311889" y="2152634"/>
          <a:ext cx="10391553" cy="26518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39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987">
                <a:tc>
                  <a:txBody>
                    <a:bodyPr/>
                    <a:lstStyle/>
                    <a:p>
                      <a:r>
                        <a:rPr lang="en-US" sz="2400" dirty="0">
                          <a:hlinkClick r:id="rId3"/>
                        </a:rPr>
                        <a:t>https://wordwall.net/resource/166259/english/nouns-and-adjectives-remember-a-noun-is-a-name-of-a</a:t>
                      </a:r>
                      <a:endParaRPr lang="ar-JO" sz="24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27">
                <a:tc>
                  <a:txBody>
                    <a:bodyPr/>
                    <a:lstStyle/>
                    <a:p>
                      <a:endParaRPr lang="ar-JO" sz="24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27">
                <a:tc>
                  <a:txBody>
                    <a:bodyPr/>
                    <a:lstStyle/>
                    <a:p>
                      <a:endParaRPr lang="ar-JO" sz="240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27">
                <a:tc>
                  <a:txBody>
                    <a:bodyPr/>
                    <a:lstStyle/>
                    <a:p>
                      <a:endParaRPr lang="ar-JO" sz="24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27">
                <a:tc>
                  <a:txBody>
                    <a:bodyPr/>
                    <a:lstStyle/>
                    <a:p>
                      <a:endParaRPr lang="ar-JO" sz="24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71144" y="4451498"/>
            <a:ext cx="34591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Random pick</a:t>
            </a:r>
            <a:endParaRPr lang="ar-JO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33304" y="5929829"/>
            <a:ext cx="3698696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dirty="0"/>
              <a:t>Authentic</a:t>
            </a:r>
            <a:endParaRPr lang="ar-JO" sz="4267" dirty="0"/>
          </a:p>
        </p:txBody>
      </p:sp>
    </p:spTree>
    <p:extLst>
      <p:ext uri="{BB962C8B-B14F-4D97-AF65-F5344CB8AC3E}">
        <p14:creationId xmlns:p14="http://schemas.microsoft.com/office/powerpoint/2010/main" val="223603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3/11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Key Words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85603" y="63608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482484" y="29732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26AF02-F49C-4E95-8F4E-CD62B50CD68F}"/>
              </a:ext>
            </a:extLst>
          </p:cNvPr>
          <p:cNvSpPr txBox="1"/>
          <p:nvPr/>
        </p:nvSpPr>
        <p:spPr>
          <a:xfrm>
            <a:off x="2959560" y="1492824"/>
            <a:ext cx="8689750" cy="20113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Look at the picture then give a sentence to describe it.</a:t>
            </a:r>
          </a:p>
        </p:txBody>
      </p:sp>
      <p:sp>
        <p:nvSpPr>
          <p:cNvPr id="2" name="Rounded Rectangle 42">
            <a:extLst>
              <a:ext uri="{FF2B5EF4-FFF2-40B4-BE49-F238E27FC236}">
                <a16:creationId xmlns:a16="http://schemas.microsoft.com/office/drawing/2014/main" id="{514DDCD3-C8A1-845D-A8E3-05DD2EB3CE06}"/>
              </a:ext>
            </a:extLst>
          </p:cNvPr>
          <p:cNvSpPr/>
          <p:nvPr/>
        </p:nvSpPr>
        <p:spPr>
          <a:xfrm>
            <a:off x="674285" y="5870794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2D0B0C-4466-AE18-D651-1ABB25339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88" y="3392101"/>
            <a:ext cx="5381203" cy="3270000"/>
          </a:xfrm>
          <a:prstGeom prst="rect">
            <a:avLst/>
          </a:prstGeom>
        </p:spPr>
      </p:pic>
      <p:sp>
        <p:nvSpPr>
          <p:cNvPr id="3" name="AutoShape 2" descr="Rally Robin Kagan Structure – Fre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152" y="3690031"/>
            <a:ext cx="2541625" cy="24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7775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133FE-B642-A1E0-77AD-973EFE60C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6F4AC34-F086-D6BC-C99C-D59E50AF207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CE180EF-E0AE-98FD-269F-2778AF5DF6EE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2DBF46B-E941-A1D9-FD27-1ABEF0C40FF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13F7870-8E8D-7DFB-363A-AA81588184C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D9BD218-A7A6-2870-7E14-5209A53404B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26A35F5-2492-AAFF-6704-64B430CAB50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AA257DD-78AF-6D58-9D84-3FA03D2D83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B9F03B-E305-E69F-6BE4-5BE41563C3B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E90C03D-885C-65C0-C2A2-E0C2A8EBF4A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EC5B1FBE-1C91-3461-C29C-40E6811D0994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3/11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69ACDD6-CB7A-1FB9-05A4-D4CD448E5BE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4117902-80A2-3CE5-F2C9-B6E74DF2A15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44B836C-B905-775C-B664-614E420183D6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Key Words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49F6EB-10A5-8E8A-74C9-845A9AF82A3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8DF27A8-418C-67E9-6928-495994F6E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1DC2F35-BC47-5B54-8F7A-D105DEF24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DABCE1D-1A73-FC51-51FD-69BD213BCAEE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4CD396-4D57-06EC-5E1F-27634FCF2CA5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F563279-68C9-DF61-018D-E67F7FA07B98}"/>
              </a:ext>
            </a:extLst>
          </p:cNvPr>
          <p:cNvSpPr/>
          <p:nvPr/>
        </p:nvSpPr>
        <p:spPr>
          <a:xfrm>
            <a:off x="680220" y="634342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196067-2AE7-FD28-34E7-34AEDE1BA132}"/>
              </a:ext>
            </a:extLst>
          </p:cNvPr>
          <p:cNvGrpSpPr/>
          <p:nvPr/>
        </p:nvGrpSpPr>
        <p:grpSpPr>
          <a:xfrm>
            <a:off x="10722734" y="1139061"/>
            <a:ext cx="1446928" cy="730155"/>
            <a:chOff x="7439703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C284D913-34EB-CDCE-4106-579ADEB5F76D}"/>
                </a:ext>
              </a:extLst>
            </p:cNvPr>
            <p:cNvSpPr/>
            <p:nvPr/>
          </p:nvSpPr>
          <p:spPr>
            <a:xfrm>
              <a:off x="7439703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E0944594-50FA-F159-55F8-3FD0C3BDC77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44E6DD84-CF79-7DD1-F395-303639EA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908" y="631522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42">
            <a:extLst>
              <a:ext uri="{FF2B5EF4-FFF2-40B4-BE49-F238E27FC236}">
                <a16:creationId xmlns:a16="http://schemas.microsoft.com/office/drawing/2014/main" id="{EB177333-76C6-8FF3-4B38-3579DBC01986}"/>
              </a:ext>
            </a:extLst>
          </p:cNvPr>
          <p:cNvSpPr/>
          <p:nvPr/>
        </p:nvSpPr>
        <p:spPr>
          <a:xfrm>
            <a:off x="674285" y="5885202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4E6C-E806-7B40-3327-ED24C053D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52" y="1111568"/>
            <a:ext cx="4102158" cy="285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C81BE8-92A5-BBB0-2157-BBE143981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91" y="1126499"/>
            <a:ext cx="3750413" cy="28424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142F3F-49EF-09B9-0114-7BD4FE85CAB9}"/>
              </a:ext>
            </a:extLst>
          </p:cNvPr>
          <p:cNvSpPr txBox="1"/>
          <p:nvPr/>
        </p:nvSpPr>
        <p:spPr>
          <a:xfrm>
            <a:off x="2901335" y="3987193"/>
            <a:ext cx="417461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Breeze (noun):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2B4CC0-0EF7-2076-9D8D-E829E4E281FA}"/>
              </a:ext>
            </a:extLst>
          </p:cNvPr>
          <p:cNvSpPr/>
          <p:nvPr/>
        </p:nvSpPr>
        <p:spPr>
          <a:xfrm>
            <a:off x="2550347" y="301239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3A589C-94A3-18B0-4E7B-314C1D1F6ADF}"/>
              </a:ext>
            </a:extLst>
          </p:cNvPr>
          <p:cNvSpPr txBox="1"/>
          <p:nvPr/>
        </p:nvSpPr>
        <p:spPr>
          <a:xfrm>
            <a:off x="7103248" y="3987044"/>
            <a:ext cx="469982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soft / light wind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AF5D2-4825-6E67-5B32-8D06E82837D0}"/>
              </a:ext>
            </a:extLst>
          </p:cNvPr>
          <p:cNvSpPr txBox="1"/>
          <p:nvPr/>
        </p:nvSpPr>
        <p:spPr>
          <a:xfrm>
            <a:off x="3009021" y="5044748"/>
            <a:ext cx="865906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felt a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breeze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 our faces while walking on the beach.</a:t>
            </a:r>
          </a:p>
        </p:txBody>
      </p:sp>
    </p:spTree>
    <p:extLst>
      <p:ext uri="{BB962C8B-B14F-4D97-AF65-F5344CB8AC3E}">
        <p14:creationId xmlns:p14="http://schemas.microsoft.com/office/powerpoint/2010/main" val="2803341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6503</TotalTime>
  <Words>1257</Words>
  <Application>Microsoft Office PowerPoint</Application>
  <PresentationFormat>Widescreen</PresentationFormat>
  <Paragraphs>400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Adobe Arabic</vt:lpstr>
      <vt:lpstr>AGA Aladdin Regular</vt:lpstr>
      <vt:lpstr>AGA Battouta Regular</vt:lpstr>
      <vt:lpstr>Arial</vt:lpstr>
      <vt:lpstr>Berlin Sans FB Demi</vt:lpstr>
      <vt:lpstr>Calibri</vt:lpstr>
      <vt:lpstr>Calibri Light</vt:lpstr>
      <vt:lpstr>Comic Sans MS</vt:lpstr>
      <vt:lpstr>Gill Sans</vt:lpstr>
      <vt:lpstr>HelveticaNeueLT Arabic 45 Light</vt:lpstr>
      <vt:lpstr>HelveticaNeueLT Arabic 55 Roman</vt:lpstr>
      <vt:lpstr>Montserrat Medium</vt:lpstr>
      <vt:lpstr>Patrick Hand SC</vt:lpstr>
      <vt:lpstr>Times New Roman</vt:lpstr>
      <vt:lpstr>Twinkl</vt:lpstr>
      <vt:lpstr>Wingdings</vt:lpstr>
      <vt:lpstr>Office Theme</vt:lpstr>
      <vt:lpstr>1_Office Theme</vt:lpstr>
      <vt:lpstr>Wednesday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  3 students/ Random pick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H.W Check the IEC APP to solve the worksheet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Heba Alhimse</cp:lastModifiedBy>
  <cp:revision>212</cp:revision>
  <cp:lastPrinted>2025-11-11T04:30:34Z</cp:lastPrinted>
  <dcterms:created xsi:type="dcterms:W3CDTF">2019-06-13T08:00:41Z</dcterms:created>
  <dcterms:modified xsi:type="dcterms:W3CDTF">2025-11-12T05:01:01Z</dcterms:modified>
</cp:coreProperties>
</file>