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2" r:id="rId3"/>
    <p:sldId id="256" r:id="rId4"/>
    <p:sldId id="274" r:id="rId5"/>
    <p:sldId id="436" r:id="rId6"/>
    <p:sldId id="452" r:id="rId7"/>
    <p:sldId id="453" r:id="rId8"/>
    <p:sldId id="437" r:id="rId9"/>
    <p:sldId id="463" r:id="rId10"/>
    <p:sldId id="283" r:id="rId11"/>
    <p:sldId id="454" r:id="rId12"/>
    <p:sldId id="455" r:id="rId13"/>
    <p:sldId id="459" r:id="rId14"/>
    <p:sldId id="456" r:id="rId15"/>
    <p:sldId id="458" r:id="rId16"/>
    <p:sldId id="457" r:id="rId17"/>
    <p:sldId id="461" r:id="rId18"/>
    <p:sldId id="343" r:id="rId19"/>
    <p:sldId id="441" r:id="rId20"/>
    <p:sldId id="446" r:id="rId21"/>
    <p:sldId id="460" r:id="rId22"/>
    <p:sldId id="442" r:id="rId23"/>
    <p:sldId id="449" r:id="rId24"/>
    <p:sldId id="462" r:id="rId25"/>
    <p:sldId id="451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40" autoAdjust="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7D97-5074-4A16-BA88-8C5983608A1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7E09-9033-4AC0-B5EC-091C8323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C7E09-9033-4AC0-B5EC-091C832368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08350ba832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08350ba832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9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d463a3bc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01" name="Google Shape;1501;g2d463a3bc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16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d463a3bca0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0" name="Google Shape;1650;g2d463a3bca0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424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"/>
          <p:cNvSpPr txBox="1">
            <a:spLocks noGrp="1"/>
          </p:cNvSpPr>
          <p:nvPr>
            <p:ph type="subTitle" idx="1"/>
          </p:nvPr>
        </p:nvSpPr>
        <p:spPr>
          <a:xfrm>
            <a:off x="1594500" y="2706417"/>
            <a:ext cx="3822800" cy="5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2"/>
          </p:nvPr>
        </p:nvSpPr>
        <p:spPr>
          <a:xfrm>
            <a:off x="1594500" y="3139217"/>
            <a:ext cx="3822800" cy="6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subTitle" idx="3"/>
          </p:nvPr>
        </p:nvSpPr>
        <p:spPr>
          <a:xfrm>
            <a:off x="6774735" y="3139217"/>
            <a:ext cx="3822800" cy="6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4"/>
          </p:nvPr>
        </p:nvSpPr>
        <p:spPr>
          <a:xfrm>
            <a:off x="1594500" y="5469067"/>
            <a:ext cx="3822800" cy="6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5"/>
          </p:nvPr>
        </p:nvSpPr>
        <p:spPr>
          <a:xfrm>
            <a:off x="6774735" y="5469067"/>
            <a:ext cx="3822800" cy="6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1"/>
          <p:cNvSpPr txBox="1">
            <a:spLocks noGrp="1"/>
          </p:cNvSpPr>
          <p:nvPr>
            <p:ph type="subTitle" idx="6"/>
          </p:nvPr>
        </p:nvSpPr>
        <p:spPr>
          <a:xfrm>
            <a:off x="1594484" y="5036267"/>
            <a:ext cx="3822800" cy="5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21"/>
          <p:cNvSpPr txBox="1">
            <a:spLocks noGrp="1"/>
          </p:cNvSpPr>
          <p:nvPr>
            <p:ph type="subTitle" idx="7"/>
          </p:nvPr>
        </p:nvSpPr>
        <p:spPr>
          <a:xfrm>
            <a:off x="6774733" y="2706417"/>
            <a:ext cx="3822800" cy="5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21"/>
          <p:cNvSpPr txBox="1">
            <a:spLocks noGrp="1"/>
          </p:cNvSpPr>
          <p:nvPr>
            <p:ph type="subTitle" idx="8"/>
          </p:nvPr>
        </p:nvSpPr>
        <p:spPr>
          <a:xfrm>
            <a:off x="6774717" y="5036267"/>
            <a:ext cx="3822800" cy="5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21"/>
          <p:cNvSpPr/>
          <p:nvPr/>
        </p:nvSpPr>
        <p:spPr>
          <a:xfrm flipH="1">
            <a:off x="741" y="6432788"/>
            <a:ext cx="12190511" cy="425203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5" name="Google Shape;625;p21"/>
          <p:cNvGrpSpPr/>
          <p:nvPr/>
        </p:nvGrpSpPr>
        <p:grpSpPr>
          <a:xfrm flipH="1">
            <a:off x="597933" y="6522013"/>
            <a:ext cx="10387604" cy="263316"/>
            <a:chOff x="493846" y="3212651"/>
            <a:chExt cx="3404432" cy="86299"/>
          </a:xfrm>
        </p:grpSpPr>
        <p:sp>
          <p:nvSpPr>
            <p:cNvPr id="626" name="Google Shape;626;p21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7" name="Google Shape;637;p21"/>
          <p:cNvSpPr/>
          <p:nvPr/>
        </p:nvSpPr>
        <p:spPr>
          <a:xfrm flipH="1">
            <a:off x="4211054" y="6402769"/>
            <a:ext cx="486361" cy="244409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1"/>
          <p:cNvSpPr/>
          <p:nvPr/>
        </p:nvSpPr>
        <p:spPr>
          <a:xfrm flipH="1">
            <a:off x="6096723" y="6561470"/>
            <a:ext cx="518715" cy="184372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9" name="Google Shape;639;p21"/>
          <p:cNvGrpSpPr/>
          <p:nvPr/>
        </p:nvGrpSpPr>
        <p:grpSpPr>
          <a:xfrm>
            <a:off x="11000294" y="4254367"/>
            <a:ext cx="1738349" cy="2603640"/>
            <a:chOff x="63220" y="3190775"/>
            <a:chExt cx="1303762" cy="1952730"/>
          </a:xfrm>
        </p:grpSpPr>
        <p:grpSp>
          <p:nvGrpSpPr>
            <p:cNvPr id="640" name="Google Shape;640;p21"/>
            <p:cNvGrpSpPr/>
            <p:nvPr/>
          </p:nvGrpSpPr>
          <p:grpSpPr>
            <a:xfrm>
              <a:off x="63220" y="3190775"/>
              <a:ext cx="1303762" cy="1952730"/>
              <a:chOff x="3639100" y="1118530"/>
              <a:chExt cx="969124" cy="1451520"/>
            </a:xfrm>
          </p:grpSpPr>
          <p:sp>
            <p:nvSpPr>
              <p:cNvPr id="641" name="Google Shape;641;p21"/>
              <p:cNvSpPr/>
              <p:nvPr/>
            </p:nvSpPr>
            <p:spPr>
              <a:xfrm>
                <a:off x="4034559" y="1118530"/>
                <a:ext cx="175626" cy="15237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4960" extrusionOk="0">
                    <a:moveTo>
                      <a:pt x="3444" y="0"/>
                    </a:moveTo>
                    <a:cubicBezTo>
                      <a:pt x="2997" y="0"/>
                      <a:pt x="2573" y="274"/>
                      <a:pt x="2415" y="738"/>
                    </a:cubicBezTo>
                    <a:cubicBezTo>
                      <a:pt x="2373" y="863"/>
                      <a:pt x="2332" y="1002"/>
                      <a:pt x="2276" y="1140"/>
                    </a:cubicBezTo>
                    <a:cubicBezTo>
                      <a:pt x="2225" y="1256"/>
                      <a:pt x="2102" y="1336"/>
                      <a:pt x="1962" y="1336"/>
                    </a:cubicBezTo>
                    <a:cubicBezTo>
                      <a:pt x="1951" y="1336"/>
                      <a:pt x="1940" y="1336"/>
                      <a:pt x="1929" y="1335"/>
                    </a:cubicBezTo>
                    <a:cubicBezTo>
                      <a:pt x="1846" y="1293"/>
                      <a:pt x="1763" y="1251"/>
                      <a:pt x="1693" y="1196"/>
                    </a:cubicBezTo>
                    <a:cubicBezTo>
                      <a:pt x="1639" y="1180"/>
                      <a:pt x="1583" y="1172"/>
                      <a:pt x="1529" y="1172"/>
                    </a:cubicBezTo>
                    <a:cubicBezTo>
                      <a:pt x="1348" y="1172"/>
                      <a:pt x="1179" y="1258"/>
                      <a:pt x="1083" y="1418"/>
                    </a:cubicBezTo>
                    <a:cubicBezTo>
                      <a:pt x="958" y="1626"/>
                      <a:pt x="903" y="1862"/>
                      <a:pt x="889" y="2098"/>
                    </a:cubicBezTo>
                    <a:cubicBezTo>
                      <a:pt x="889" y="1913"/>
                      <a:pt x="704" y="1808"/>
                      <a:pt x="515" y="1808"/>
                    </a:cubicBezTo>
                    <a:cubicBezTo>
                      <a:pt x="420" y="1808"/>
                      <a:pt x="325" y="1834"/>
                      <a:pt x="251" y="1890"/>
                    </a:cubicBezTo>
                    <a:cubicBezTo>
                      <a:pt x="43" y="2070"/>
                      <a:pt x="1" y="2389"/>
                      <a:pt x="43" y="2666"/>
                    </a:cubicBezTo>
                    <a:cubicBezTo>
                      <a:pt x="98" y="3166"/>
                      <a:pt x="320" y="3638"/>
                      <a:pt x="667" y="4012"/>
                    </a:cubicBezTo>
                    <a:cubicBezTo>
                      <a:pt x="1236" y="4595"/>
                      <a:pt x="2054" y="4844"/>
                      <a:pt x="2873" y="4942"/>
                    </a:cubicBezTo>
                    <a:cubicBezTo>
                      <a:pt x="2972" y="4954"/>
                      <a:pt x="3069" y="4960"/>
                      <a:pt x="3164" y="4960"/>
                    </a:cubicBezTo>
                    <a:cubicBezTo>
                      <a:pt x="4468" y="4960"/>
                      <a:pt x="5309" y="3839"/>
                      <a:pt x="5619" y="2597"/>
                    </a:cubicBezTo>
                    <a:cubicBezTo>
                      <a:pt x="5675" y="2361"/>
                      <a:pt x="5716" y="2084"/>
                      <a:pt x="5564" y="1862"/>
                    </a:cubicBezTo>
                    <a:cubicBezTo>
                      <a:pt x="5445" y="1684"/>
                      <a:pt x="5248" y="1619"/>
                      <a:pt x="5029" y="1619"/>
                    </a:cubicBezTo>
                    <a:cubicBezTo>
                      <a:pt x="4788" y="1619"/>
                      <a:pt x="4520" y="1698"/>
                      <a:pt x="4301" y="1792"/>
                    </a:cubicBezTo>
                    <a:cubicBezTo>
                      <a:pt x="4718" y="1265"/>
                      <a:pt x="4579" y="475"/>
                      <a:pt x="3982" y="142"/>
                    </a:cubicBezTo>
                    <a:cubicBezTo>
                      <a:pt x="3810" y="45"/>
                      <a:pt x="3625" y="0"/>
                      <a:pt x="3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4061838" y="1153274"/>
                <a:ext cx="119378" cy="103342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364" extrusionOk="0">
                    <a:moveTo>
                      <a:pt x="2363" y="0"/>
                    </a:moveTo>
                    <a:cubicBezTo>
                      <a:pt x="2056" y="0"/>
                      <a:pt x="1761" y="190"/>
                      <a:pt x="1652" y="509"/>
                    </a:cubicBezTo>
                    <a:cubicBezTo>
                      <a:pt x="1638" y="592"/>
                      <a:pt x="1610" y="689"/>
                      <a:pt x="1568" y="772"/>
                    </a:cubicBezTo>
                    <a:cubicBezTo>
                      <a:pt x="1527" y="870"/>
                      <a:pt x="1430" y="911"/>
                      <a:pt x="1333" y="911"/>
                    </a:cubicBezTo>
                    <a:cubicBezTo>
                      <a:pt x="1277" y="883"/>
                      <a:pt x="1222" y="856"/>
                      <a:pt x="1166" y="828"/>
                    </a:cubicBezTo>
                    <a:cubicBezTo>
                      <a:pt x="1125" y="809"/>
                      <a:pt x="1082" y="801"/>
                      <a:pt x="1040" y="801"/>
                    </a:cubicBezTo>
                    <a:cubicBezTo>
                      <a:pt x="924" y="801"/>
                      <a:pt x="811" y="865"/>
                      <a:pt x="750" y="967"/>
                    </a:cubicBezTo>
                    <a:cubicBezTo>
                      <a:pt x="681" y="1105"/>
                      <a:pt x="625" y="1272"/>
                      <a:pt x="625" y="1424"/>
                    </a:cubicBezTo>
                    <a:cubicBezTo>
                      <a:pt x="625" y="1303"/>
                      <a:pt x="494" y="1232"/>
                      <a:pt x="365" y="1232"/>
                    </a:cubicBezTo>
                    <a:cubicBezTo>
                      <a:pt x="303" y="1232"/>
                      <a:pt x="241" y="1249"/>
                      <a:pt x="195" y="1286"/>
                    </a:cubicBezTo>
                    <a:cubicBezTo>
                      <a:pt x="56" y="1424"/>
                      <a:pt x="1" y="1619"/>
                      <a:pt x="42" y="1813"/>
                    </a:cubicBezTo>
                    <a:cubicBezTo>
                      <a:pt x="84" y="2160"/>
                      <a:pt x="237" y="2479"/>
                      <a:pt x="472" y="2728"/>
                    </a:cubicBezTo>
                    <a:cubicBezTo>
                      <a:pt x="861" y="3131"/>
                      <a:pt x="1416" y="3297"/>
                      <a:pt x="1971" y="3353"/>
                    </a:cubicBezTo>
                    <a:cubicBezTo>
                      <a:pt x="2034" y="3360"/>
                      <a:pt x="2096" y="3363"/>
                      <a:pt x="2156" y="3363"/>
                    </a:cubicBezTo>
                    <a:cubicBezTo>
                      <a:pt x="3049" y="3363"/>
                      <a:pt x="3622" y="2616"/>
                      <a:pt x="3830" y="1771"/>
                    </a:cubicBezTo>
                    <a:cubicBezTo>
                      <a:pt x="3885" y="1605"/>
                      <a:pt x="3885" y="1424"/>
                      <a:pt x="3802" y="1272"/>
                    </a:cubicBezTo>
                    <a:cubicBezTo>
                      <a:pt x="3715" y="1145"/>
                      <a:pt x="3580" y="1098"/>
                      <a:pt x="3428" y="1098"/>
                    </a:cubicBezTo>
                    <a:cubicBezTo>
                      <a:pt x="3266" y="1098"/>
                      <a:pt x="3086" y="1152"/>
                      <a:pt x="2928" y="1216"/>
                    </a:cubicBezTo>
                    <a:cubicBezTo>
                      <a:pt x="3233" y="856"/>
                      <a:pt x="3122" y="328"/>
                      <a:pt x="2720" y="93"/>
                    </a:cubicBezTo>
                    <a:cubicBezTo>
                      <a:pt x="2606" y="30"/>
                      <a:pt x="2484" y="0"/>
                      <a:pt x="23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4227634" y="1617975"/>
                <a:ext cx="380590" cy="448420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14597" extrusionOk="0">
                    <a:moveTo>
                      <a:pt x="10237" y="1"/>
                    </a:moveTo>
                    <a:cubicBezTo>
                      <a:pt x="9488" y="1"/>
                      <a:pt x="8920" y="708"/>
                      <a:pt x="8546" y="1377"/>
                    </a:cubicBezTo>
                    <a:cubicBezTo>
                      <a:pt x="7811" y="2653"/>
                      <a:pt x="7270" y="4041"/>
                      <a:pt x="6923" y="5469"/>
                    </a:cubicBezTo>
                    <a:cubicBezTo>
                      <a:pt x="6729" y="6288"/>
                      <a:pt x="6562" y="7176"/>
                      <a:pt x="5966" y="7772"/>
                    </a:cubicBezTo>
                    <a:cubicBezTo>
                      <a:pt x="5500" y="8234"/>
                      <a:pt x="4835" y="8344"/>
                      <a:pt x="4116" y="8344"/>
                    </a:cubicBezTo>
                    <a:cubicBezTo>
                      <a:pt x="3457" y="8344"/>
                      <a:pt x="2753" y="8251"/>
                      <a:pt x="2118" y="8251"/>
                    </a:cubicBezTo>
                    <a:cubicBezTo>
                      <a:pt x="966" y="8251"/>
                      <a:pt x="40" y="8556"/>
                      <a:pt x="14" y="10269"/>
                    </a:cubicBezTo>
                    <a:cubicBezTo>
                      <a:pt x="0" y="11823"/>
                      <a:pt x="1152" y="13224"/>
                      <a:pt x="2553" y="13904"/>
                    </a:cubicBezTo>
                    <a:cubicBezTo>
                      <a:pt x="3674" y="14437"/>
                      <a:pt x="4928" y="14597"/>
                      <a:pt x="6187" y="14597"/>
                    </a:cubicBezTo>
                    <a:cubicBezTo>
                      <a:pt x="6502" y="14597"/>
                      <a:pt x="6817" y="14587"/>
                      <a:pt x="7131" y="14570"/>
                    </a:cubicBezTo>
                    <a:cubicBezTo>
                      <a:pt x="8019" y="14528"/>
                      <a:pt x="8948" y="14431"/>
                      <a:pt x="9697" y="13918"/>
                    </a:cubicBezTo>
                    <a:cubicBezTo>
                      <a:pt x="10932" y="13072"/>
                      <a:pt x="11251" y="11407"/>
                      <a:pt x="11459" y="9909"/>
                    </a:cubicBezTo>
                    <a:lnTo>
                      <a:pt x="11931" y="6330"/>
                    </a:lnTo>
                    <a:cubicBezTo>
                      <a:pt x="12167" y="4637"/>
                      <a:pt x="12389" y="2848"/>
                      <a:pt x="11723" y="1280"/>
                    </a:cubicBezTo>
                    <a:cubicBezTo>
                      <a:pt x="11459" y="670"/>
                      <a:pt x="10987" y="59"/>
                      <a:pt x="10322" y="4"/>
                    </a:cubicBezTo>
                    <a:cubicBezTo>
                      <a:pt x="10293" y="2"/>
                      <a:pt x="10265" y="1"/>
                      <a:pt x="10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4227204" y="1711395"/>
                <a:ext cx="375921" cy="355000"/>
              </a:xfrm>
              <a:custGeom>
                <a:avLst/>
                <a:gdLst/>
                <a:ahLst/>
                <a:cxnLst/>
                <a:rect l="l" t="t" r="r" b="b"/>
                <a:pathLst>
                  <a:path w="12237" h="11556" extrusionOk="0">
                    <a:moveTo>
                      <a:pt x="12139" y="1"/>
                    </a:moveTo>
                    <a:lnTo>
                      <a:pt x="12139" y="1"/>
                    </a:lnTo>
                    <a:cubicBezTo>
                      <a:pt x="12139" y="2"/>
                      <a:pt x="11377" y="9111"/>
                      <a:pt x="5858" y="9111"/>
                    </a:cubicBezTo>
                    <a:cubicBezTo>
                      <a:pt x="4631" y="9111"/>
                      <a:pt x="3170" y="8661"/>
                      <a:pt x="1429" y="7561"/>
                    </a:cubicBezTo>
                    <a:lnTo>
                      <a:pt x="28" y="7228"/>
                    </a:lnTo>
                    <a:lnTo>
                      <a:pt x="28" y="7228"/>
                    </a:lnTo>
                    <a:cubicBezTo>
                      <a:pt x="0" y="8796"/>
                      <a:pt x="1152" y="10183"/>
                      <a:pt x="2553" y="10863"/>
                    </a:cubicBezTo>
                    <a:cubicBezTo>
                      <a:pt x="3685" y="11396"/>
                      <a:pt x="4941" y="11556"/>
                      <a:pt x="6194" y="11556"/>
                    </a:cubicBezTo>
                    <a:cubicBezTo>
                      <a:pt x="6507" y="11556"/>
                      <a:pt x="6820" y="11546"/>
                      <a:pt x="7131" y="11529"/>
                    </a:cubicBezTo>
                    <a:cubicBezTo>
                      <a:pt x="8033" y="11487"/>
                      <a:pt x="8962" y="11390"/>
                      <a:pt x="9697" y="10891"/>
                    </a:cubicBezTo>
                    <a:cubicBezTo>
                      <a:pt x="10946" y="10045"/>
                      <a:pt x="11265" y="8366"/>
                      <a:pt x="11459" y="6868"/>
                    </a:cubicBezTo>
                    <a:lnTo>
                      <a:pt x="11945" y="3289"/>
                    </a:lnTo>
                    <a:cubicBezTo>
                      <a:pt x="12084" y="2207"/>
                      <a:pt x="12236" y="1069"/>
                      <a:pt x="12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3639500" y="1355504"/>
                <a:ext cx="405750" cy="457236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4884" extrusionOk="0">
                    <a:moveTo>
                      <a:pt x="2695" y="1"/>
                    </a:moveTo>
                    <a:cubicBezTo>
                      <a:pt x="2056" y="1"/>
                      <a:pt x="1422" y="394"/>
                      <a:pt x="1041" y="932"/>
                    </a:cubicBezTo>
                    <a:cubicBezTo>
                      <a:pt x="570" y="1584"/>
                      <a:pt x="403" y="2416"/>
                      <a:pt x="306" y="3221"/>
                    </a:cubicBezTo>
                    <a:cubicBezTo>
                      <a:pt x="1" y="5482"/>
                      <a:pt x="43" y="7771"/>
                      <a:pt x="403" y="10004"/>
                    </a:cubicBezTo>
                    <a:cubicBezTo>
                      <a:pt x="639" y="11405"/>
                      <a:pt x="1069" y="12890"/>
                      <a:pt x="2179" y="13778"/>
                    </a:cubicBezTo>
                    <a:cubicBezTo>
                      <a:pt x="3233" y="14610"/>
                      <a:pt x="4662" y="14735"/>
                      <a:pt x="5994" y="14818"/>
                    </a:cubicBezTo>
                    <a:cubicBezTo>
                      <a:pt x="6520" y="14849"/>
                      <a:pt x="7048" y="14883"/>
                      <a:pt x="7572" y="14883"/>
                    </a:cubicBezTo>
                    <a:cubicBezTo>
                      <a:pt x="8209" y="14883"/>
                      <a:pt x="8839" y="14833"/>
                      <a:pt x="9448" y="14665"/>
                    </a:cubicBezTo>
                    <a:cubicBezTo>
                      <a:pt x="10572" y="14374"/>
                      <a:pt x="11640" y="13625"/>
                      <a:pt x="12015" y="12529"/>
                    </a:cubicBezTo>
                    <a:cubicBezTo>
                      <a:pt x="13208" y="9075"/>
                      <a:pt x="6910" y="9338"/>
                      <a:pt x="5994" y="6370"/>
                    </a:cubicBezTo>
                    <a:cubicBezTo>
                      <a:pt x="5703" y="5440"/>
                      <a:pt x="5730" y="4441"/>
                      <a:pt x="5467" y="3498"/>
                    </a:cubicBezTo>
                    <a:cubicBezTo>
                      <a:pt x="5259" y="2874"/>
                      <a:pt x="4981" y="2263"/>
                      <a:pt x="4648" y="1681"/>
                    </a:cubicBezTo>
                    <a:cubicBezTo>
                      <a:pt x="4301" y="1015"/>
                      <a:pt x="3871" y="293"/>
                      <a:pt x="3150" y="71"/>
                    </a:cubicBezTo>
                    <a:cubicBezTo>
                      <a:pt x="3000" y="23"/>
                      <a:pt x="2848" y="1"/>
                      <a:pt x="2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3639100" y="1411813"/>
                <a:ext cx="392079" cy="401142"/>
              </a:xfrm>
              <a:custGeom>
                <a:avLst/>
                <a:gdLst/>
                <a:ahLst/>
                <a:cxnLst/>
                <a:rect l="l" t="t" r="r" b="b"/>
                <a:pathLst>
                  <a:path w="12763" h="13058" extrusionOk="0">
                    <a:moveTo>
                      <a:pt x="597" y="0"/>
                    </a:moveTo>
                    <a:cubicBezTo>
                      <a:pt x="458" y="458"/>
                      <a:pt x="361" y="930"/>
                      <a:pt x="305" y="1388"/>
                    </a:cubicBezTo>
                    <a:cubicBezTo>
                      <a:pt x="0" y="3649"/>
                      <a:pt x="42" y="5938"/>
                      <a:pt x="416" y="8185"/>
                    </a:cubicBezTo>
                    <a:cubicBezTo>
                      <a:pt x="652" y="9586"/>
                      <a:pt x="1082" y="11071"/>
                      <a:pt x="2192" y="11945"/>
                    </a:cubicBezTo>
                    <a:cubicBezTo>
                      <a:pt x="3232" y="12777"/>
                      <a:pt x="4661" y="12902"/>
                      <a:pt x="6007" y="12985"/>
                    </a:cubicBezTo>
                    <a:cubicBezTo>
                      <a:pt x="6527" y="13023"/>
                      <a:pt x="7052" y="13057"/>
                      <a:pt x="7576" y="13057"/>
                    </a:cubicBezTo>
                    <a:cubicBezTo>
                      <a:pt x="8212" y="13057"/>
                      <a:pt x="8845" y="13006"/>
                      <a:pt x="9461" y="12846"/>
                    </a:cubicBezTo>
                    <a:cubicBezTo>
                      <a:pt x="10585" y="12555"/>
                      <a:pt x="11653" y="11806"/>
                      <a:pt x="12028" y="10710"/>
                    </a:cubicBezTo>
                    <a:cubicBezTo>
                      <a:pt x="12763" y="8546"/>
                      <a:pt x="10585" y="7838"/>
                      <a:pt x="8629" y="6881"/>
                    </a:cubicBezTo>
                    <a:cubicBezTo>
                      <a:pt x="8573" y="7866"/>
                      <a:pt x="8088" y="8865"/>
                      <a:pt x="7200" y="9295"/>
                    </a:cubicBezTo>
                    <a:cubicBezTo>
                      <a:pt x="6794" y="9467"/>
                      <a:pt x="6366" y="9563"/>
                      <a:pt x="5935" y="9563"/>
                    </a:cubicBezTo>
                    <a:cubicBezTo>
                      <a:pt x="5880" y="9563"/>
                      <a:pt x="5826" y="9562"/>
                      <a:pt x="5771" y="9559"/>
                    </a:cubicBezTo>
                    <a:cubicBezTo>
                      <a:pt x="3773" y="9475"/>
                      <a:pt x="2095" y="7852"/>
                      <a:pt x="1346" y="6007"/>
                    </a:cubicBezTo>
                    <a:cubicBezTo>
                      <a:pt x="597" y="4162"/>
                      <a:pt x="610" y="1998"/>
                      <a:pt x="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3847904" y="1234160"/>
                <a:ext cx="558305" cy="116450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7907" extrusionOk="0">
                    <a:moveTo>
                      <a:pt x="8693" y="1"/>
                    </a:moveTo>
                    <a:cubicBezTo>
                      <a:pt x="7452" y="1"/>
                      <a:pt x="6224" y="354"/>
                      <a:pt x="5245" y="1108"/>
                    </a:cubicBezTo>
                    <a:cubicBezTo>
                      <a:pt x="3566" y="2384"/>
                      <a:pt x="2845" y="4535"/>
                      <a:pt x="2359" y="6588"/>
                    </a:cubicBezTo>
                    <a:cubicBezTo>
                      <a:pt x="431" y="14800"/>
                      <a:pt x="1" y="28812"/>
                      <a:pt x="5716" y="35859"/>
                    </a:cubicBezTo>
                    <a:cubicBezTo>
                      <a:pt x="6883" y="37297"/>
                      <a:pt x="7961" y="37906"/>
                      <a:pt x="8951" y="37906"/>
                    </a:cubicBezTo>
                    <a:cubicBezTo>
                      <a:pt x="13990" y="37906"/>
                      <a:pt x="16739" y="22117"/>
                      <a:pt x="17133" y="19323"/>
                    </a:cubicBezTo>
                    <a:cubicBezTo>
                      <a:pt x="17855" y="14148"/>
                      <a:pt x="18174" y="8502"/>
                      <a:pt x="15358" y="4119"/>
                    </a:cubicBezTo>
                    <a:cubicBezTo>
                      <a:pt x="14290" y="2454"/>
                      <a:pt x="12750" y="1039"/>
                      <a:pt x="10891" y="373"/>
                    </a:cubicBezTo>
                    <a:cubicBezTo>
                      <a:pt x="10188" y="128"/>
                      <a:pt x="9438" y="1"/>
                      <a:pt x="8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3847474" y="1436512"/>
                <a:ext cx="504207" cy="962150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31320" extrusionOk="0">
                    <a:moveTo>
                      <a:pt x="2373" y="1"/>
                    </a:moveTo>
                    <a:cubicBezTo>
                      <a:pt x="445" y="8213"/>
                      <a:pt x="1" y="22225"/>
                      <a:pt x="5730" y="29272"/>
                    </a:cubicBezTo>
                    <a:cubicBezTo>
                      <a:pt x="6897" y="30710"/>
                      <a:pt x="7976" y="31319"/>
                      <a:pt x="8966" y="31319"/>
                    </a:cubicBezTo>
                    <a:cubicBezTo>
                      <a:pt x="12745" y="31319"/>
                      <a:pt x="15236" y="22445"/>
                      <a:pt x="16412" y="16828"/>
                    </a:cubicBezTo>
                    <a:lnTo>
                      <a:pt x="16412" y="16828"/>
                    </a:lnTo>
                    <a:cubicBezTo>
                      <a:pt x="13623" y="18808"/>
                      <a:pt x="11376" y="19629"/>
                      <a:pt x="9567" y="19629"/>
                    </a:cubicBezTo>
                    <a:cubicBezTo>
                      <a:pt x="729" y="19629"/>
                      <a:pt x="2373" y="2"/>
                      <a:pt x="23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4150926" y="1345581"/>
                <a:ext cx="144906" cy="971551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1626" extrusionOk="0">
                    <a:moveTo>
                      <a:pt x="2076" y="1"/>
                    </a:moveTo>
                    <a:cubicBezTo>
                      <a:pt x="2056" y="1"/>
                      <a:pt x="2038" y="7"/>
                      <a:pt x="2026" y="20"/>
                    </a:cubicBezTo>
                    <a:cubicBezTo>
                      <a:pt x="1998" y="61"/>
                      <a:pt x="1998" y="103"/>
                      <a:pt x="2026" y="131"/>
                    </a:cubicBezTo>
                    <a:cubicBezTo>
                      <a:pt x="2913" y="1144"/>
                      <a:pt x="3552" y="2364"/>
                      <a:pt x="3885" y="3682"/>
                    </a:cubicBezTo>
                    <a:cubicBezTo>
                      <a:pt x="4231" y="4986"/>
                      <a:pt x="4412" y="6332"/>
                      <a:pt x="4426" y="7691"/>
                    </a:cubicBezTo>
                    <a:cubicBezTo>
                      <a:pt x="4467" y="10397"/>
                      <a:pt x="4287" y="13116"/>
                      <a:pt x="3885" y="15807"/>
                    </a:cubicBezTo>
                    <a:cubicBezTo>
                      <a:pt x="3510" y="18484"/>
                      <a:pt x="2997" y="21162"/>
                      <a:pt x="2400" y="23812"/>
                    </a:cubicBezTo>
                    <a:cubicBezTo>
                      <a:pt x="2109" y="25143"/>
                      <a:pt x="1804" y="26461"/>
                      <a:pt x="1498" y="27793"/>
                    </a:cubicBezTo>
                    <a:cubicBezTo>
                      <a:pt x="1360" y="28459"/>
                      <a:pt x="1193" y="29111"/>
                      <a:pt x="985" y="29749"/>
                    </a:cubicBezTo>
                    <a:cubicBezTo>
                      <a:pt x="777" y="30387"/>
                      <a:pt x="458" y="30970"/>
                      <a:pt x="28" y="31483"/>
                    </a:cubicBezTo>
                    <a:cubicBezTo>
                      <a:pt x="0" y="31511"/>
                      <a:pt x="0" y="31566"/>
                      <a:pt x="28" y="31594"/>
                    </a:cubicBezTo>
                    <a:cubicBezTo>
                      <a:pt x="49" y="31615"/>
                      <a:pt x="70" y="31625"/>
                      <a:pt x="90" y="31625"/>
                    </a:cubicBezTo>
                    <a:cubicBezTo>
                      <a:pt x="111" y="31625"/>
                      <a:pt x="132" y="31615"/>
                      <a:pt x="153" y="31594"/>
                    </a:cubicBezTo>
                    <a:cubicBezTo>
                      <a:pt x="597" y="31067"/>
                      <a:pt x="944" y="30470"/>
                      <a:pt x="1166" y="29804"/>
                    </a:cubicBezTo>
                    <a:cubicBezTo>
                      <a:pt x="1401" y="29166"/>
                      <a:pt x="1582" y="28500"/>
                      <a:pt x="1734" y="27835"/>
                    </a:cubicBezTo>
                    <a:cubicBezTo>
                      <a:pt x="2039" y="26517"/>
                      <a:pt x="2359" y="25185"/>
                      <a:pt x="2650" y="23853"/>
                    </a:cubicBezTo>
                    <a:cubicBezTo>
                      <a:pt x="3246" y="21203"/>
                      <a:pt x="3787" y="18526"/>
                      <a:pt x="4176" y="15821"/>
                    </a:cubicBezTo>
                    <a:cubicBezTo>
                      <a:pt x="4550" y="13130"/>
                      <a:pt x="4717" y="10397"/>
                      <a:pt x="4675" y="7678"/>
                    </a:cubicBezTo>
                    <a:cubicBezTo>
                      <a:pt x="4648" y="6304"/>
                      <a:pt x="4453" y="4945"/>
                      <a:pt x="4107" y="3627"/>
                    </a:cubicBezTo>
                    <a:cubicBezTo>
                      <a:pt x="3746" y="2281"/>
                      <a:pt x="3080" y="1060"/>
                      <a:pt x="2150" y="34"/>
                    </a:cubicBezTo>
                    <a:cubicBezTo>
                      <a:pt x="2128" y="11"/>
                      <a:pt x="2100" y="1"/>
                      <a:pt x="20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948482" y="1321957"/>
                <a:ext cx="130437" cy="990966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32258" extrusionOk="0">
                    <a:moveTo>
                      <a:pt x="3845" y="1"/>
                    </a:moveTo>
                    <a:cubicBezTo>
                      <a:pt x="3836" y="1"/>
                      <a:pt x="3825" y="4"/>
                      <a:pt x="3816" y="12"/>
                    </a:cubicBezTo>
                    <a:cubicBezTo>
                      <a:pt x="3178" y="345"/>
                      <a:pt x="2623" y="803"/>
                      <a:pt x="2151" y="1344"/>
                    </a:cubicBezTo>
                    <a:cubicBezTo>
                      <a:pt x="1693" y="1899"/>
                      <a:pt x="1319" y="2509"/>
                      <a:pt x="1041" y="3175"/>
                    </a:cubicBezTo>
                    <a:cubicBezTo>
                      <a:pt x="472" y="4493"/>
                      <a:pt x="264" y="5922"/>
                      <a:pt x="167" y="7337"/>
                    </a:cubicBezTo>
                    <a:cubicBezTo>
                      <a:pt x="15" y="10153"/>
                      <a:pt x="1" y="12983"/>
                      <a:pt x="139" y="15813"/>
                    </a:cubicBezTo>
                    <a:cubicBezTo>
                      <a:pt x="223" y="17228"/>
                      <a:pt x="347" y="18629"/>
                      <a:pt x="542" y="20030"/>
                    </a:cubicBezTo>
                    <a:cubicBezTo>
                      <a:pt x="625" y="20738"/>
                      <a:pt x="736" y="21445"/>
                      <a:pt x="847" y="22139"/>
                    </a:cubicBezTo>
                    <a:cubicBezTo>
                      <a:pt x="916" y="22486"/>
                      <a:pt x="986" y="22833"/>
                      <a:pt x="1055" y="23179"/>
                    </a:cubicBezTo>
                    <a:lnTo>
                      <a:pt x="1152" y="23693"/>
                    </a:lnTo>
                    <a:lnTo>
                      <a:pt x="1277" y="24220"/>
                    </a:lnTo>
                    <a:cubicBezTo>
                      <a:pt x="1582" y="25593"/>
                      <a:pt x="1971" y="26967"/>
                      <a:pt x="2428" y="28298"/>
                    </a:cubicBezTo>
                    <a:cubicBezTo>
                      <a:pt x="2900" y="29630"/>
                      <a:pt x="3455" y="30934"/>
                      <a:pt x="4079" y="32210"/>
                    </a:cubicBezTo>
                    <a:cubicBezTo>
                      <a:pt x="4090" y="32242"/>
                      <a:pt x="4123" y="32257"/>
                      <a:pt x="4157" y="32257"/>
                    </a:cubicBezTo>
                    <a:cubicBezTo>
                      <a:pt x="4169" y="32257"/>
                      <a:pt x="4180" y="32256"/>
                      <a:pt x="4190" y="32252"/>
                    </a:cubicBezTo>
                    <a:cubicBezTo>
                      <a:pt x="4232" y="32224"/>
                      <a:pt x="4246" y="32183"/>
                      <a:pt x="4232" y="32141"/>
                    </a:cubicBezTo>
                    <a:cubicBezTo>
                      <a:pt x="3025" y="29589"/>
                      <a:pt x="2109" y="26911"/>
                      <a:pt x="1513" y="24164"/>
                    </a:cubicBezTo>
                    <a:lnTo>
                      <a:pt x="1388" y="23637"/>
                    </a:lnTo>
                    <a:lnTo>
                      <a:pt x="1291" y="23124"/>
                    </a:lnTo>
                    <a:cubicBezTo>
                      <a:pt x="1221" y="22777"/>
                      <a:pt x="1152" y="22430"/>
                      <a:pt x="1097" y="22083"/>
                    </a:cubicBezTo>
                    <a:cubicBezTo>
                      <a:pt x="986" y="21390"/>
                      <a:pt x="889" y="20696"/>
                      <a:pt x="791" y="20003"/>
                    </a:cubicBezTo>
                    <a:cubicBezTo>
                      <a:pt x="694" y="19295"/>
                      <a:pt x="625" y="18588"/>
                      <a:pt x="556" y="17894"/>
                    </a:cubicBezTo>
                    <a:cubicBezTo>
                      <a:pt x="528" y="17547"/>
                      <a:pt x="500" y="17186"/>
                      <a:pt x="486" y="16840"/>
                    </a:cubicBezTo>
                    <a:cubicBezTo>
                      <a:pt x="458" y="16493"/>
                      <a:pt x="431" y="16132"/>
                      <a:pt x="417" y="15785"/>
                    </a:cubicBezTo>
                    <a:cubicBezTo>
                      <a:pt x="264" y="12969"/>
                      <a:pt x="264" y="10153"/>
                      <a:pt x="403" y="7337"/>
                    </a:cubicBezTo>
                    <a:cubicBezTo>
                      <a:pt x="486" y="5950"/>
                      <a:pt x="680" y="4534"/>
                      <a:pt x="1221" y="3244"/>
                    </a:cubicBezTo>
                    <a:cubicBezTo>
                      <a:pt x="1485" y="2606"/>
                      <a:pt x="1846" y="1996"/>
                      <a:pt x="2290" y="1455"/>
                    </a:cubicBezTo>
                    <a:cubicBezTo>
                      <a:pt x="2734" y="914"/>
                      <a:pt x="3275" y="470"/>
                      <a:pt x="3885" y="137"/>
                    </a:cubicBezTo>
                    <a:lnTo>
                      <a:pt x="3885" y="151"/>
                    </a:lnTo>
                    <a:cubicBezTo>
                      <a:pt x="3956" y="127"/>
                      <a:pt x="3905" y="1"/>
                      <a:pt x="3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4107888" y="1381493"/>
                <a:ext cx="47739" cy="90866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9579" extrusionOk="0">
                    <a:moveTo>
                      <a:pt x="588" y="1"/>
                    </a:moveTo>
                    <a:cubicBezTo>
                      <a:pt x="525" y="1"/>
                      <a:pt x="475" y="79"/>
                      <a:pt x="527" y="141"/>
                    </a:cubicBezTo>
                    <a:cubicBezTo>
                      <a:pt x="735" y="349"/>
                      <a:pt x="902" y="599"/>
                      <a:pt x="1027" y="876"/>
                    </a:cubicBezTo>
                    <a:cubicBezTo>
                      <a:pt x="1138" y="1154"/>
                      <a:pt x="1207" y="1445"/>
                      <a:pt x="1249" y="1736"/>
                    </a:cubicBezTo>
                    <a:cubicBezTo>
                      <a:pt x="1318" y="2347"/>
                      <a:pt x="1346" y="2971"/>
                      <a:pt x="1318" y="3581"/>
                    </a:cubicBezTo>
                    <a:lnTo>
                      <a:pt x="1318" y="4511"/>
                    </a:lnTo>
                    <a:cubicBezTo>
                      <a:pt x="1318" y="4816"/>
                      <a:pt x="1290" y="5121"/>
                      <a:pt x="1290" y="5427"/>
                    </a:cubicBezTo>
                    <a:lnTo>
                      <a:pt x="1262" y="6356"/>
                    </a:lnTo>
                    <a:lnTo>
                      <a:pt x="1221" y="7285"/>
                    </a:lnTo>
                    <a:cubicBezTo>
                      <a:pt x="1110" y="9741"/>
                      <a:pt x="888" y="12210"/>
                      <a:pt x="694" y="14666"/>
                    </a:cubicBezTo>
                    <a:cubicBezTo>
                      <a:pt x="499" y="17135"/>
                      <a:pt x="278" y="19604"/>
                      <a:pt x="153" y="22074"/>
                    </a:cubicBezTo>
                    <a:cubicBezTo>
                      <a:pt x="69" y="23308"/>
                      <a:pt x="28" y="24543"/>
                      <a:pt x="14" y="25778"/>
                    </a:cubicBezTo>
                    <a:cubicBezTo>
                      <a:pt x="0" y="26402"/>
                      <a:pt x="0" y="27012"/>
                      <a:pt x="14" y="27637"/>
                    </a:cubicBezTo>
                    <a:cubicBezTo>
                      <a:pt x="14" y="28261"/>
                      <a:pt x="42" y="28871"/>
                      <a:pt x="56" y="29496"/>
                    </a:cubicBezTo>
                    <a:cubicBezTo>
                      <a:pt x="56" y="29537"/>
                      <a:pt x="97" y="29579"/>
                      <a:pt x="139" y="29579"/>
                    </a:cubicBezTo>
                    <a:cubicBezTo>
                      <a:pt x="180" y="29579"/>
                      <a:pt x="222" y="29537"/>
                      <a:pt x="222" y="29496"/>
                    </a:cubicBezTo>
                    <a:cubicBezTo>
                      <a:pt x="222" y="28871"/>
                      <a:pt x="194" y="28261"/>
                      <a:pt x="208" y="27637"/>
                    </a:cubicBezTo>
                    <a:cubicBezTo>
                      <a:pt x="208" y="27026"/>
                      <a:pt x="208" y="26402"/>
                      <a:pt x="236" y="25792"/>
                    </a:cubicBezTo>
                    <a:cubicBezTo>
                      <a:pt x="264" y="24557"/>
                      <a:pt x="305" y="23322"/>
                      <a:pt x="388" y="22088"/>
                    </a:cubicBezTo>
                    <a:cubicBezTo>
                      <a:pt x="527" y="19618"/>
                      <a:pt x="763" y="17163"/>
                      <a:pt x="957" y="14693"/>
                    </a:cubicBezTo>
                    <a:cubicBezTo>
                      <a:pt x="1165" y="12238"/>
                      <a:pt x="1346" y="9769"/>
                      <a:pt x="1457" y="7299"/>
                    </a:cubicBezTo>
                    <a:lnTo>
                      <a:pt x="1498" y="6370"/>
                    </a:lnTo>
                    <a:lnTo>
                      <a:pt x="1512" y="5440"/>
                    </a:lnTo>
                    <a:cubicBezTo>
                      <a:pt x="1540" y="4816"/>
                      <a:pt x="1540" y="4206"/>
                      <a:pt x="1540" y="3581"/>
                    </a:cubicBezTo>
                    <a:cubicBezTo>
                      <a:pt x="1554" y="2957"/>
                      <a:pt x="1526" y="2333"/>
                      <a:pt x="1443" y="1723"/>
                    </a:cubicBezTo>
                    <a:cubicBezTo>
                      <a:pt x="1401" y="1403"/>
                      <a:pt x="1304" y="1098"/>
                      <a:pt x="1193" y="807"/>
                    </a:cubicBezTo>
                    <a:cubicBezTo>
                      <a:pt x="1054" y="516"/>
                      <a:pt x="874" y="252"/>
                      <a:pt x="652" y="30"/>
                    </a:cubicBezTo>
                    <a:cubicBezTo>
                      <a:pt x="631" y="9"/>
                      <a:pt x="609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3721184" y="1409817"/>
                <a:ext cx="136120" cy="233441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7599" extrusionOk="0">
                    <a:moveTo>
                      <a:pt x="331" y="1"/>
                    </a:moveTo>
                    <a:cubicBezTo>
                      <a:pt x="254" y="1"/>
                      <a:pt x="177" y="9"/>
                      <a:pt x="103" y="24"/>
                    </a:cubicBezTo>
                    <a:cubicBezTo>
                      <a:pt x="0" y="49"/>
                      <a:pt x="28" y="193"/>
                      <a:pt x="120" y="193"/>
                    </a:cubicBezTo>
                    <a:cubicBezTo>
                      <a:pt x="128" y="193"/>
                      <a:pt x="136" y="192"/>
                      <a:pt x="144" y="190"/>
                    </a:cubicBezTo>
                    <a:cubicBezTo>
                      <a:pt x="186" y="185"/>
                      <a:pt x="228" y="183"/>
                      <a:pt x="270" y="183"/>
                    </a:cubicBezTo>
                    <a:cubicBezTo>
                      <a:pt x="587" y="183"/>
                      <a:pt x="893" y="321"/>
                      <a:pt x="1101" y="579"/>
                    </a:cubicBezTo>
                    <a:cubicBezTo>
                      <a:pt x="1323" y="870"/>
                      <a:pt x="1490" y="1217"/>
                      <a:pt x="1545" y="1591"/>
                    </a:cubicBezTo>
                    <a:cubicBezTo>
                      <a:pt x="1712" y="2340"/>
                      <a:pt x="1740" y="3117"/>
                      <a:pt x="1809" y="3908"/>
                    </a:cubicBezTo>
                    <a:cubicBezTo>
                      <a:pt x="1851" y="4296"/>
                      <a:pt x="1906" y="4699"/>
                      <a:pt x="2003" y="5087"/>
                    </a:cubicBezTo>
                    <a:cubicBezTo>
                      <a:pt x="2086" y="5476"/>
                      <a:pt x="2239" y="5850"/>
                      <a:pt x="2433" y="6211"/>
                    </a:cubicBezTo>
                    <a:cubicBezTo>
                      <a:pt x="2641" y="6558"/>
                      <a:pt x="2905" y="6877"/>
                      <a:pt x="3224" y="7126"/>
                    </a:cubicBezTo>
                    <a:cubicBezTo>
                      <a:pt x="3543" y="7390"/>
                      <a:pt x="3931" y="7543"/>
                      <a:pt x="4334" y="7598"/>
                    </a:cubicBezTo>
                    <a:cubicBezTo>
                      <a:pt x="4375" y="7598"/>
                      <a:pt x="4417" y="7570"/>
                      <a:pt x="4417" y="7529"/>
                    </a:cubicBezTo>
                    <a:cubicBezTo>
                      <a:pt x="4431" y="7487"/>
                      <a:pt x="4403" y="7446"/>
                      <a:pt x="4362" y="7446"/>
                    </a:cubicBezTo>
                    <a:cubicBezTo>
                      <a:pt x="3987" y="7376"/>
                      <a:pt x="3640" y="7224"/>
                      <a:pt x="3349" y="6974"/>
                    </a:cubicBezTo>
                    <a:cubicBezTo>
                      <a:pt x="3071" y="6724"/>
                      <a:pt x="2822" y="6419"/>
                      <a:pt x="2641" y="6086"/>
                    </a:cubicBezTo>
                    <a:cubicBezTo>
                      <a:pt x="2475" y="5753"/>
                      <a:pt x="2336" y="5392"/>
                      <a:pt x="2253" y="5018"/>
                    </a:cubicBezTo>
                    <a:cubicBezTo>
                      <a:pt x="2170" y="4643"/>
                      <a:pt x="2114" y="4255"/>
                      <a:pt x="2073" y="3880"/>
                    </a:cubicBezTo>
                    <a:cubicBezTo>
                      <a:pt x="2003" y="3103"/>
                      <a:pt x="1975" y="2313"/>
                      <a:pt x="1795" y="1536"/>
                    </a:cubicBezTo>
                    <a:cubicBezTo>
                      <a:pt x="1712" y="1120"/>
                      <a:pt x="1531" y="745"/>
                      <a:pt x="1254" y="426"/>
                    </a:cubicBezTo>
                    <a:cubicBezTo>
                      <a:pt x="1115" y="273"/>
                      <a:pt x="935" y="148"/>
                      <a:pt x="741" y="79"/>
                    </a:cubicBezTo>
                    <a:cubicBezTo>
                      <a:pt x="607" y="26"/>
                      <a:pt x="468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3667209" y="1441090"/>
                <a:ext cx="173906" cy="32403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10548" extrusionOk="0">
                    <a:moveTo>
                      <a:pt x="312" y="1"/>
                    </a:moveTo>
                    <a:cubicBezTo>
                      <a:pt x="279" y="1"/>
                      <a:pt x="248" y="28"/>
                      <a:pt x="237" y="74"/>
                    </a:cubicBezTo>
                    <a:cubicBezTo>
                      <a:pt x="56" y="1184"/>
                      <a:pt x="1" y="2307"/>
                      <a:pt x="84" y="3431"/>
                    </a:cubicBezTo>
                    <a:cubicBezTo>
                      <a:pt x="153" y="4555"/>
                      <a:pt x="334" y="5665"/>
                      <a:pt x="639" y="6760"/>
                    </a:cubicBezTo>
                    <a:cubicBezTo>
                      <a:pt x="791" y="7302"/>
                      <a:pt x="986" y="7829"/>
                      <a:pt x="1235" y="8342"/>
                    </a:cubicBezTo>
                    <a:cubicBezTo>
                      <a:pt x="1485" y="8869"/>
                      <a:pt x="1860" y="9327"/>
                      <a:pt x="2331" y="9660"/>
                    </a:cubicBezTo>
                    <a:cubicBezTo>
                      <a:pt x="2803" y="9993"/>
                      <a:pt x="3330" y="10229"/>
                      <a:pt x="3899" y="10353"/>
                    </a:cubicBezTo>
                    <a:cubicBezTo>
                      <a:pt x="4440" y="10478"/>
                      <a:pt x="5009" y="10548"/>
                      <a:pt x="5577" y="10548"/>
                    </a:cubicBezTo>
                    <a:cubicBezTo>
                      <a:pt x="5619" y="10548"/>
                      <a:pt x="5647" y="10506"/>
                      <a:pt x="5661" y="10464"/>
                    </a:cubicBezTo>
                    <a:cubicBezTo>
                      <a:pt x="5661" y="10423"/>
                      <a:pt x="5619" y="10395"/>
                      <a:pt x="5577" y="10381"/>
                    </a:cubicBezTo>
                    <a:cubicBezTo>
                      <a:pt x="5023" y="10367"/>
                      <a:pt x="4482" y="10298"/>
                      <a:pt x="3941" y="10159"/>
                    </a:cubicBezTo>
                    <a:cubicBezTo>
                      <a:pt x="3413" y="10021"/>
                      <a:pt x="2914" y="9799"/>
                      <a:pt x="2470" y="9480"/>
                    </a:cubicBezTo>
                    <a:cubicBezTo>
                      <a:pt x="2040" y="9147"/>
                      <a:pt x="1693" y="8717"/>
                      <a:pt x="1457" y="8231"/>
                    </a:cubicBezTo>
                    <a:cubicBezTo>
                      <a:pt x="1221" y="7732"/>
                      <a:pt x="1041" y="7218"/>
                      <a:pt x="902" y="6677"/>
                    </a:cubicBezTo>
                    <a:cubicBezTo>
                      <a:pt x="597" y="5609"/>
                      <a:pt x="403" y="4527"/>
                      <a:pt x="320" y="3417"/>
                    </a:cubicBezTo>
                    <a:cubicBezTo>
                      <a:pt x="278" y="2862"/>
                      <a:pt x="264" y="2307"/>
                      <a:pt x="278" y="1752"/>
                    </a:cubicBezTo>
                    <a:cubicBezTo>
                      <a:pt x="292" y="1198"/>
                      <a:pt x="334" y="643"/>
                      <a:pt x="403" y="88"/>
                    </a:cubicBezTo>
                    <a:cubicBezTo>
                      <a:pt x="417" y="46"/>
                      <a:pt x="375" y="4"/>
                      <a:pt x="334" y="4"/>
                    </a:cubicBezTo>
                    <a:cubicBezTo>
                      <a:pt x="326" y="2"/>
                      <a:pt x="319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3711538" y="1508919"/>
                <a:ext cx="121498" cy="196116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384" extrusionOk="0">
                    <a:moveTo>
                      <a:pt x="154" y="1"/>
                    </a:moveTo>
                    <a:cubicBezTo>
                      <a:pt x="118" y="1"/>
                      <a:pt x="82" y="23"/>
                      <a:pt x="70" y="72"/>
                    </a:cubicBezTo>
                    <a:cubicBezTo>
                      <a:pt x="14" y="405"/>
                      <a:pt x="0" y="737"/>
                      <a:pt x="42" y="1070"/>
                    </a:cubicBezTo>
                    <a:cubicBezTo>
                      <a:pt x="98" y="1389"/>
                      <a:pt x="167" y="1722"/>
                      <a:pt x="264" y="2028"/>
                    </a:cubicBezTo>
                    <a:cubicBezTo>
                      <a:pt x="444" y="2666"/>
                      <a:pt x="666" y="3276"/>
                      <a:pt x="958" y="3873"/>
                    </a:cubicBezTo>
                    <a:cubicBezTo>
                      <a:pt x="1235" y="4469"/>
                      <a:pt x="1637" y="5010"/>
                      <a:pt x="2123" y="5468"/>
                    </a:cubicBezTo>
                    <a:cubicBezTo>
                      <a:pt x="2595" y="5926"/>
                      <a:pt x="3205" y="6245"/>
                      <a:pt x="3857" y="6384"/>
                    </a:cubicBezTo>
                    <a:cubicBezTo>
                      <a:pt x="3899" y="6384"/>
                      <a:pt x="3940" y="6356"/>
                      <a:pt x="3954" y="6328"/>
                    </a:cubicBezTo>
                    <a:cubicBezTo>
                      <a:pt x="3954" y="6287"/>
                      <a:pt x="3940" y="6245"/>
                      <a:pt x="3899" y="6231"/>
                    </a:cubicBezTo>
                    <a:cubicBezTo>
                      <a:pt x="3288" y="6065"/>
                      <a:pt x="2733" y="5746"/>
                      <a:pt x="2276" y="5288"/>
                    </a:cubicBezTo>
                    <a:cubicBezTo>
                      <a:pt x="1832" y="4844"/>
                      <a:pt x="1457" y="4317"/>
                      <a:pt x="1193" y="3748"/>
                    </a:cubicBezTo>
                    <a:cubicBezTo>
                      <a:pt x="916" y="3179"/>
                      <a:pt x="680" y="2569"/>
                      <a:pt x="500" y="1958"/>
                    </a:cubicBezTo>
                    <a:cubicBezTo>
                      <a:pt x="306" y="1348"/>
                      <a:pt x="153" y="724"/>
                      <a:pt x="236" y="99"/>
                    </a:cubicBezTo>
                    <a:cubicBezTo>
                      <a:pt x="244" y="37"/>
                      <a:pt x="199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4366550" y="1717293"/>
                <a:ext cx="205455" cy="31773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0343" extrusionOk="0">
                    <a:moveTo>
                      <a:pt x="6601" y="0"/>
                    </a:moveTo>
                    <a:cubicBezTo>
                      <a:pt x="6566" y="0"/>
                      <a:pt x="6535" y="36"/>
                      <a:pt x="6535" y="72"/>
                    </a:cubicBezTo>
                    <a:cubicBezTo>
                      <a:pt x="6368" y="1252"/>
                      <a:pt x="6230" y="2445"/>
                      <a:pt x="6077" y="3624"/>
                    </a:cubicBezTo>
                    <a:lnTo>
                      <a:pt x="5869" y="5399"/>
                    </a:lnTo>
                    <a:cubicBezTo>
                      <a:pt x="5786" y="5996"/>
                      <a:pt x="5744" y="6592"/>
                      <a:pt x="5647" y="7175"/>
                    </a:cubicBezTo>
                    <a:cubicBezTo>
                      <a:pt x="5578" y="7744"/>
                      <a:pt x="5342" y="8299"/>
                      <a:pt x="4967" y="8729"/>
                    </a:cubicBezTo>
                    <a:cubicBezTo>
                      <a:pt x="4565" y="9159"/>
                      <a:pt x="4093" y="9492"/>
                      <a:pt x="3552" y="9728"/>
                    </a:cubicBezTo>
                    <a:cubicBezTo>
                      <a:pt x="3011" y="9950"/>
                      <a:pt x="2442" y="10088"/>
                      <a:pt x="1860" y="10130"/>
                    </a:cubicBezTo>
                    <a:cubicBezTo>
                      <a:pt x="1776" y="10134"/>
                      <a:pt x="1693" y="10136"/>
                      <a:pt x="1609" y="10136"/>
                    </a:cubicBezTo>
                    <a:cubicBezTo>
                      <a:pt x="1107" y="10136"/>
                      <a:pt x="601" y="10065"/>
                      <a:pt x="126" y="9922"/>
                    </a:cubicBezTo>
                    <a:cubicBezTo>
                      <a:pt x="114" y="9914"/>
                      <a:pt x="102" y="9911"/>
                      <a:pt x="91" y="9911"/>
                    </a:cubicBezTo>
                    <a:cubicBezTo>
                      <a:pt x="63" y="9911"/>
                      <a:pt x="39" y="9934"/>
                      <a:pt x="29" y="9964"/>
                    </a:cubicBezTo>
                    <a:cubicBezTo>
                      <a:pt x="1" y="10005"/>
                      <a:pt x="29" y="10061"/>
                      <a:pt x="70" y="10075"/>
                    </a:cubicBezTo>
                    <a:cubicBezTo>
                      <a:pt x="587" y="10247"/>
                      <a:pt x="1126" y="10343"/>
                      <a:pt x="1668" y="10343"/>
                    </a:cubicBezTo>
                    <a:cubicBezTo>
                      <a:pt x="1736" y="10343"/>
                      <a:pt x="1805" y="10341"/>
                      <a:pt x="1874" y="10338"/>
                    </a:cubicBezTo>
                    <a:cubicBezTo>
                      <a:pt x="2484" y="10324"/>
                      <a:pt x="3094" y="10186"/>
                      <a:pt x="3649" y="9950"/>
                    </a:cubicBezTo>
                    <a:cubicBezTo>
                      <a:pt x="4232" y="9714"/>
                      <a:pt x="4745" y="9367"/>
                      <a:pt x="5161" y="8909"/>
                    </a:cubicBezTo>
                    <a:cubicBezTo>
                      <a:pt x="5370" y="8673"/>
                      <a:pt x="5550" y="8410"/>
                      <a:pt x="5661" y="8118"/>
                    </a:cubicBezTo>
                    <a:cubicBezTo>
                      <a:pt x="5786" y="7827"/>
                      <a:pt x="5855" y="7536"/>
                      <a:pt x="5911" y="7231"/>
                    </a:cubicBezTo>
                    <a:cubicBezTo>
                      <a:pt x="6008" y="6620"/>
                      <a:pt x="6049" y="6038"/>
                      <a:pt x="6119" y="5441"/>
                    </a:cubicBezTo>
                    <a:lnTo>
                      <a:pt x="6327" y="3665"/>
                    </a:lnTo>
                    <a:cubicBezTo>
                      <a:pt x="6452" y="2472"/>
                      <a:pt x="6576" y="1279"/>
                      <a:pt x="6687" y="86"/>
                    </a:cubicBezTo>
                    <a:cubicBezTo>
                      <a:pt x="6687" y="45"/>
                      <a:pt x="6660" y="3"/>
                      <a:pt x="6618" y="3"/>
                    </a:cubicBezTo>
                    <a:cubicBezTo>
                      <a:pt x="6612" y="1"/>
                      <a:pt x="6607" y="0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4364860" y="1669646"/>
                <a:ext cx="172186" cy="252549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21" extrusionOk="0">
                    <a:moveTo>
                      <a:pt x="5522" y="0"/>
                    </a:moveTo>
                    <a:cubicBezTo>
                      <a:pt x="5272" y="28"/>
                      <a:pt x="5036" y="125"/>
                      <a:pt x="4856" y="292"/>
                    </a:cubicBezTo>
                    <a:cubicBezTo>
                      <a:pt x="4675" y="458"/>
                      <a:pt x="4537" y="652"/>
                      <a:pt x="4440" y="874"/>
                    </a:cubicBezTo>
                    <a:cubicBezTo>
                      <a:pt x="4287" y="1318"/>
                      <a:pt x="4162" y="1762"/>
                      <a:pt x="4093" y="2220"/>
                    </a:cubicBezTo>
                    <a:lnTo>
                      <a:pt x="3552" y="4897"/>
                    </a:lnTo>
                    <a:cubicBezTo>
                      <a:pt x="3482" y="5341"/>
                      <a:pt x="3371" y="5785"/>
                      <a:pt x="3233" y="6215"/>
                    </a:cubicBezTo>
                    <a:cubicBezTo>
                      <a:pt x="3108" y="6631"/>
                      <a:pt x="2886" y="7006"/>
                      <a:pt x="2567" y="7325"/>
                    </a:cubicBezTo>
                    <a:cubicBezTo>
                      <a:pt x="2248" y="7616"/>
                      <a:pt x="1859" y="7824"/>
                      <a:pt x="1429" y="7922"/>
                    </a:cubicBezTo>
                    <a:cubicBezTo>
                      <a:pt x="1142" y="7996"/>
                      <a:pt x="850" y="8033"/>
                      <a:pt x="555" y="8033"/>
                    </a:cubicBezTo>
                    <a:cubicBezTo>
                      <a:pt x="407" y="8033"/>
                      <a:pt x="259" y="8023"/>
                      <a:pt x="111" y="8005"/>
                    </a:cubicBezTo>
                    <a:cubicBezTo>
                      <a:pt x="70" y="8005"/>
                      <a:pt x="28" y="8033"/>
                      <a:pt x="14" y="8074"/>
                    </a:cubicBezTo>
                    <a:cubicBezTo>
                      <a:pt x="0" y="8130"/>
                      <a:pt x="42" y="8171"/>
                      <a:pt x="84" y="8171"/>
                    </a:cubicBezTo>
                    <a:cubicBezTo>
                      <a:pt x="293" y="8203"/>
                      <a:pt x="506" y="8220"/>
                      <a:pt x="719" y="8220"/>
                    </a:cubicBezTo>
                    <a:cubicBezTo>
                      <a:pt x="971" y="8220"/>
                      <a:pt x="1223" y="8196"/>
                      <a:pt x="1471" y="8143"/>
                    </a:cubicBezTo>
                    <a:cubicBezTo>
                      <a:pt x="1942" y="8033"/>
                      <a:pt x="2373" y="7824"/>
                      <a:pt x="2733" y="7505"/>
                    </a:cubicBezTo>
                    <a:cubicBezTo>
                      <a:pt x="3080" y="7172"/>
                      <a:pt x="3330" y="6756"/>
                      <a:pt x="3482" y="6298"/>
                    </a:cubicBezTo>
                    <a:cubicBezTo>
                      <a:pt x="3621" y="5854"/>
                      <a:pt x="3732" y="5411"/>
                      <a:pt x="3801" y="4953"/>
                    </a:cubicBezTo>
                    <a:lnTo>
                      <a:pt x="4329" y="2275"/>
                    </a:lnTo>
                    <a:cubicBezTo>
                      <a:pt x="4384" y="1831"/>
                      <a:pt x="4495" y="1387"/>
                      <a:pt x="4634" y="971"/>
                    </a:cubicBezTo>
                    <a:cubicBezTo>
                      <a:pt x="4703" y="763"/>
                      <a:pt x="4828" y="583"/>
                      <a:pt x="4981" y="430"/>
                    </a:cubicBezTo>
                    <a:cubicBezTo>
                      <a:pt x="5133" y="278"/>
                      <a:pt x="5327" y="181"/>
                      <a:pt x="5536" y="153"/>
                    </a:cubicBezTo>
                    <a:cubicBezTo>
                      <a:pt x="5577" y="153"/>
                      <a:pt x="5605" y="111"/>
                      <a:pt x="5605" y="70"/>
                    </a:cubicBezTo>
                    <a:cubicBezTo>
                      <a:pt x="5605" y="28"/>
                      <a:pt x="5563" y="0"/>
                      <a:pt x="5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4366550" y="1767244"/>
                <a:ext cx="157716" cy="212951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6932" extrusionOk="0">
                    <a:moveTo>
                      <a:pt x="5050" y="0"/>
                    </a:moveTo>
                    <a:cubicBezTo>
                      <a:pt x="5009" y="0"/>
                      <a:pt x="4967" y="28"/>
                      <a:pt x="4967" y="69"/>
                    </a:cubicBezTo>
                    <a:cubicBezTo>
                      <a:pt x="4953" y="930"/>
                      <a:pt x="4884" y="1776"/>
                      <a:pt x="4773" y="2622"/>
                    </a:cubicBezTo>
                    <a:cubicBezTo>
                      <a:pt x="4718" y="3052"/>
                      <a:pt x="4662" y="3468"/>
                      <a:pt x="4593" y="3884"/>
                    </a:cubicBezTo>
                    <a:cubicBezTo>
                      <a:pt x="4523" y="4314"/>
                      <a:pt x="4426" y="4717"/>
                      <a:pt x="4301" y="5119"/>
                    </a:cubicBezTo>
                    <a:cubicBezTo>
                      <a:pt x="4190" y="5521"/>
                      <a:pt x="3982" y="5882"/>
                      <a:pt x="3705" y="6173"/>
                    </a:cubicBezTo>
                    <a:cubicBezTo>
                      <a:pt x="3566" y="6312"/>
                      <a:pt x="3400" y="6437"/>
                      <a:pt x="3219" y="6506"/>
                    </a:cubicBezTo>
                    <a:cubicBezTo>
                      <a:pt x="3025" y="6590"/>
                      <a:pt x="2831" y="6631"/>
                      <a:pt x="2637" y="6659"/>
                    </a:cubicBezTo>
                    <a:cubicBezTo>
                      <a:pt x="2220" y="6701"/>
                      <a:pt x="1790" y="6701"/>
                      <a:pt x="1360" y="6701"/>
                    </a:cubicBezTo>
                    <a:lnTo>
                      <a:pt x="84" y="6728"/>
                    </a:lnTo>
                    <a:cubicBezTo>
                      <a:pt x="29" y="6742"/>
                      <a:pt x="1" y="6770"/>
                      <a:pt x="1" y="6812"/>
                    </a:cubicBezTo>
                    <a:cubicBezTo>
                      <a:pt x="1" y="6867"/>
                      <a:pt x="29" y="6895"/>
                      <a:pt x="84" y="6909"/>
                    </a:cubicBezTo>
                    <a:lnTo>
                      <a:pt x="1360" y="6923"/>
                    </a:lnTo>
                    <a:cubicBezTo>
                      <a:pt x="1544" y="6928"/>
                      <a:pt x="1726" y="6932"/>
                      <a:pt x="1906" y="6932"/>
                    </a:cubicBezTo>
                    <a:cubicBezTo>
                      <a:pt x="2161" y="6932"/>
                      <a:pt x="2412" y="6925"/>
                      <a:pt x="2664" y="6909"/>
                    </a:cubicBezTo>
                    <a:cubicBezTo>
                      <a:pt x="2886" y="6881"/>
                      <a:pt x="3108" y="6839"/>
                      <a:pt x="3330" y="6756"/>
                    </a:cubicBezTo>
                    <a:cubicBezTo>
                      <a:pt x="3538" y="6659"/>
                      <a:pt x="3733" y="6534"/>
                      <a:pt x="3899" y="6368"/>
                    </a:cubicBezTo>
                    <a:cubicBezTo>
                      <a:pt x="4204" y="6035"/>
                      <a:pt x="4440" y="5646"/>
                      <a:pt x="4565" y="5216"/>
                    </a:cubicBezTo>
                    <a:cubicBezTo>
                      <a:pt x="4690" y="4786"/>
                      <a:pt x="4787" y="4370"/>
                      <a:pt x="4842" y="3940"/>
                    </a:cubicBezTo>
                    <a:cubicBezTo>
                      <a:pt x="4926" y="3510"/>
                      <a:pt x="4981" y="3080"/>
                      <a:pt x="5023" y="2650"/>
                    </a:cubicBezTo>
                    <a:cubicBezTo>
                      <a:pt x="5064" y="2234"/>
                      <a:pt x="5092" y="1790"/>
                      <a:pt x="5120" y="1360"/>
                    </a:cubicBezTo>
                    <a:cubicBezTo>
                      <a:pt x="5134" y="930"/>
                      <a:pt x="5134" y="499"/>
                      <a:pt x="5134" y="69"/>
                    </a:cubicBezTo>
                    <a:cubicBezTo>
                      <a:pt x="5134" y="28"/>
                      <a:pt x="5092" y="0"/>
                      <a:pt x="5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4220968" y="1440444"/>
                <a:ext cx="13517" cy="3615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177" extrusionOk="0">
                    <a:moveTo>
                      <a:pt x="85" y="0"/>
                    </a:moveTo>
                    <a:cubicBezTo>
                      <a:pt x="44" y="0"/>
                      <a:pt x="1" y="30"/>
                      <a:pt x="9" y="81"/>
                    </a:cubicBezTo>
                    <a:cubicBezTo>
                      <a:pt x="9" y="261"/>
                      <a:pt x="37" y="442"/>
                      <a:pt x="92" y="622"/>
                    </a:cubicBezTo>
                    <a:cubicBezTo>
                      <a:pt x="134" y="788"/>
                      <a:pt x="190" y="969"/>
                      <a:pt x="273" y="1121"/>
                    </a:cubicBezTo>
                    <a:cubicBezTo>
                      <a:pt x="287" y="1149"/>
                      <a:pt x="314" y="1177"/>
                      <a:pt x="356" y="1177"/>
                    </a:cubicBezTo>
                    <a:cubicBezTo>
                      <a:pt x="398" y="1177"/>
                      <a:pt x="439" y="1135"/>
                      <a:pt x="439" y="1080"/>
                    </a:cubicBezTo>
                    <a:cubicBezTo>
                      <a:pt x="425" y="899"/>
                      <a:pt x="398" y="719"/>
                      <a:pt x="342" y="553"/>
                    </a:cubicBezTo>
                    <a:cubicBezTo>
                      <a:pt x="301" y="372"/>
                      <a:pt x="231" y="206"/>
                      <a:pt x="162" y="39"/>
                    </a:cubicBezTo>
                    <a:lnTo>
                      <a:pt x="148" y="39"/>
                    </a:lnTo>
                    <a:cubicBezTo>
                      <a:pt x="137" y="12"/>
                      <a:pt x="112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4188005" y="1523880"/>
                <a:ext cx="8970" cy="376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27" extrusionOk="0">
                    <a:moveTo>
                      <a:pt x="125" y="1"/>
                    </a:moveTo>
                    <a:cubicBezTo>
                      <a:pt x="69" y="1"/>
                      <a:pt x="42" y="29"/>
                      <a:pt x="28" y="70"/>
                    </a:cubicBezTo>
                    <a:cubicBezTo>
                      <a:pt x="14" y="250"/>
                      <a:pt x="0" y="431"/>
                      <a:pt x="14" y="611"/>
                    </a:cubicBezTo>
                    <a:cubicBezTo>
                      <a:pt x="14" y="792"/>
                      <a:pt x="14" y="972"/>
                      <a:pt x="42" y="1152"/>
                    </a:cubicBezTo>
                    <a:cubicBezTo>
                      <a:pt x="42" y="1194"/>
                      <a:pt x="69" y="1222"/>
                      <a:pt x="97" y="1222"/>
                    </a:cubicBezTo>
                    <a:cubicBezTo>
                      <a:pt x="107" y="1225"/>
                      <a:pt x="118" y="1227"/>
                      <a:pt x="128" y="1227"/>
                    </a:cubicBezTo>
                    <a:cubicBezTo>
                      <a:pt x="163" y="1227"/>
                      <a:pt x="198" y="1208"/>
                      <a:pt x="208" y="1166"/>
                    </a:cubicBezTo>
                    <a:cubicBezTo>
                      <a:pt x="264" y="986"/>
                      <a:pt x="291" y="805"/>
                      <a:pt x="278" y="611"/>
                    </a:cubicBezTo>
                    <a:cubicBezTo>
                      <a:pt x="278" y="431"/>
                      <a:pt x="250" y="237"/>
                      <a:pt x="180" y="56"/>
                    </a:cubicBezTo>
                    <a:cubicBezTo>
                      <a:pt x="167" y="29"/>
                      <a:pt x="153" y="15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4245513" y="1608698"/>
                <a:ext cx="9001" cy="3557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58" extrusionOk="0">
                    <a:moveTo>
                      <a:pt x="84" y="0"/>
                    </a:moveTo>
                    <a:cubicBezTo>
                      <a:pt x="29" y="0"/>
                      <a:pt x="1" y="42"/>
                      <a:pt x="1" y="84"/>
                    </a:cubicBezTo>
                    <a:cubicBezTo>
                      <a:pt x="1" y="250"/>
                      <a:pt x="15" y="417"/>
                      <a:pt x="15" y="583"/>
                    </a:cubicBezTo>
                    <a:lnTo>
                      <a:pt x="15" y="1069"/>
                    </a:lnTo>
                    <a:cubicBezTo>
                      <a:pt x="15" y="1096"/>
                      <a:pt x="29" y="1124"/>
                      <a:pt x="56" y="1152"/>
                    </a:cubicBezTo>
                    <a:cubicBezTo>
                      <a:pt x="67" y="1155"/>
                      <a:pt x="78" y="1157"/>
                      <a:pt x="90" y="1157"/>
                    </a:cubicBezTo>
                    <a:cubicBezTo>
                      <a:pt x="124" y="1157"/>
                      <a:pt x="160" y="1141"/>
                      <a:pt x="181" y="1110"/>
                    </a:cubicBezTo>
                    <a:cubicBezTo>
                      <a:pt x="251" y="944"/>
                      <a:pt x="292" y="750"/>
                      <a:pt x="292" y="569"/>
                    </a:cubicBezTo>
                    <a:cubicBezTo>
                      <a:pt x="292" y="389"/>
                      <a:pt x="237" y="209"/>
                      <a:pt x="154" y="42"/>
                    </a:cubicBezTo>
                    <a:cubicBezTo>
                      <a:pt x="140" y="14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4189695" y="1704483"/>
                <a:ext cx="8970" cy="3806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39" extrusionOk="0">
                    <a:moveTo>
                      <a:pt x="145" y="0"/>
                    </a:moveTo>
                    <a:cubicBezTo>
                      <a:pt x="112" y="0"/>
                      <a:pt x="84" y="25"/>
                      <a:pt x="84" y="59"/>
                    </a:cubicBezTo>
                    <a:cubicBezTo>
                      <a:pt x="42" y="240"/>
                      <a:pt x="14" y="420"/>
                      <a:pt x="14" y="600"/>
                    </a:cubicBezTo>
                    <a:cubicBezTo>
                      <a:pt x="1" y="795"/>
                      <a:pt x="28" y="975"/>
                      <a:pt x="56" y="1155"/>
                    </a:cubicBezTo>
                    <a:cubicBezTo>
                      <a:pt x="56" y="1211"/>
                      <a:pt x="101" y="1238"/>
                      <a:pt x="146" y="1238"/>
                    </a:cubicBezTo>
                    <a:cubicBezTo>
                      <a:pt x="191" y="1238"/>
                      <a:pt x="236" y="1211"/>
                      <a:pt x="236" y="1155"/>
                    </a:cubicBezTo>
                    <a:cubicBezTo>
                      <a:pt x="278" y="975"/>
                      <a:pt x="292" y="795"/>
                      <a:pt x="292" y="614"/>
                    </a:cubicBezTo>
                    <a:cubicBezTo>
                      <a:pt x="292" y="420"/>
                      <a:pt x="278" y="240"/>
                      <a:pt x="236" y="59"/>
                    </a:cubicBezTo>
                    <a:cubicBezTo>
                      <a:pt x="223" y="32"/>
                      <a:pt x="209" y="4"/>
                      <a:pt x="167" y="4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4218664" y="1826257"/>
                <a:ext cx="9431" cy="4436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4" extrusionOk="0">
                    <a:moveTo>
                      <a:pt x="202" y="0"/>
                    </a:moveTo>
                    <a:cubicBezTo>
                      <a:pt x="167" y="0"/>
                      <a:pt x="133" y="21"/>
                      <a:pt x="126" y="63"/>
                    </a:cubicBezTo>
                    <a:cubicBezTo>
                      <a:pt x="70" y="271"/>
                      <a:pt x="43" y="479"/>
                      <a:pt x="29" y="701"/>
                    </a:cubicBezTo>
                    <a:cubicBezTo>
                      <a:pt x="1" y="923"/>
                      <a:pt x="1" y="1131"/>
                      <a:pt x="29" y="1353"/>
                    </a:cubicBezTo>
                    <a:cubicBezTo>
                      <a:pt x="21" y="1412"/>
                      <a:pt x="69" y="1444"/>
                      <a:pt x="115" y="1444"/>
                    </a:cubicBezTo>
                    <a:cubicBezTo>
                      <a:pt x="156" y="1444"/>
                      <a:pt x="195" y="1419"/>
                      <a:pt x="195" y="1367"/>
                    </a:cubicBezTo>
                    <a:cubicBezTo>
                      <a:pt x="251" y="1145"/>
                      <a:pt x="278" y="937"/>
                      <a:pt x="292" y="715"/>
                    </a:cubicBezTo>
                    <a:cubicBezTo>
                      <a:pt x="306" y="507"/>
                      <a:pt x="292" y="285"/>
                      <a:pt x="278" y="63"/>
                    </a:cubicBezTo>
                    <a:cubicBezTo>
                      <a:pt x="271" y="21"/>
                      <a:pt x="237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4179035" y="1947386"/>
                <a:ext cx="8571" cy="3563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60" extrusionOk="0">
                    <a:moveTo>
                      <a:pt x="145" y="1"/>
                    </a:moveTo>
                    <a:cubicBezTo>
                      <a:pt x="112" y="1"/>
                      <a:pt x="82" y="25"/>
                      <a:pt x="70" y="60"/>
                    </a:cubicBezTo>
                    <a:cubicBezTo>
                      <a:pt x="29" y="226"/>
                      <a:pt x="15" y="393"/>
                      <a:pt x="1" y="573"/>
                    </a:cubicBezTo>
                    <a:cubicBezTo>
                      <a:pt x="1" y="739"/>
                      <a:pt x="15" y="920"/>
                      <a:pt x="56" y="1086"/>
                    </a:cubicBezTo>
                    <a:cubicBezTo>
                      <a:pt x="56" y="1128"/>
                      <a:pt x="84" y="1142"/>
                      <a:pt x="112" y="1156"/>
                    </a:cubicBezTo>
                    <a:cubicBezTo>
                      <a:pt x="119" y="1158"/>
                      <a:pt x="126" y="1159"/>
                      <a:pt x="134" y="1159"/>
                    </a:cubicBezTo>
                    <a:cubicBezTo>
                      <a:pt x="171" y="1159"/>
                      <a:pt x="211" y="1132"/>
                      <a:pt x="223" y="1086"/>
                    </a:cubicBezTo>
                    <a:cubicBezTo>
                      <a:pt x="264" y="920"/>
                      <a:pt x="278" y="753"/>
                      <a:pt x="278" y="573"/>
                    </a:cubicBezTo>
                    <a:cubicBezTo>
                      <a:pt x="278" y="407"/>
                      <a:pt x="264" y="226"/>
                      <a:pt x="223" y="60"/>
                    </a:cubicBezTo>
                    <a:cubicBezTo>
                      <a:pt x="209" y="32"/>
                      <a:pt x="195" y="18"/>
                      <a:pt x="167" y="4"/>
                    </a:cubicBezTo>
                    <a:cubicBezTo>
                      <a:pt x="160" y="2"/>
                      <a:pt x="153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4098917" y="1451934"/>
                <a:ext cx="8571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08" extrusionOk="0">
                    <a:moveTo>
                      <a:pt x="147" y="1"/>
                    </a:moveTo>
                    <a:cubicBezTo>
                      <a:pt x="117" y="1"/>
                      <a:pt x="90" y="24"/>
                      <a:pt x="70" y="54"/>
                    </a:cubicBezTo>
                    <a:cubicBezTo>
                      <a:pt x="28" y="165"/>
                      <a:pt x="15" y="276"/>
                      <a:pt x="1" y="401"/>
                    </a:cubicBezTo>
                    <a:cubicBezTo>
                      <a:pt x="1" y="512"/>
                      <a:pt x="15" y="636"/>
                      <a:pt x="42" y="747"/>
                    </a:cubicBezTo>
                    <a:cubicBezTo>
                      <a:pt x="56" y="775"/>
                      <a:pt x="70" y="789"/>
                      <a:pt x="98" y="803"/>
                    </a:cubicBezTo>
                    <a:cubicBezTo>
                      <a:pt x="108" y="806"/>
                      <a:pt x="118" y="808"/>
                      <a:pt x="129" y="808"/>
                    </a:cubicBezTo>
                    <a:cubicBezTo>
                      <a:pt x="163" y="808"/>
                      <a:pt x="198" y="790"/>
                      <a:pt x="209" y="747"/>
                    </a:cubicBezTo>
                    <a:cubicBezTo>
                      <a:pt x="250" y="650"/>
                      <a:pt x="278" y="525"/>
                      <a:pt x="278" y="414"/>
                    </a:cubicBezTo>
                    <a:cubicBezTo>
                      <a:pt x="278" y="303"/>
                      <a:pt x="264" y="179"/>
                      <a:pt x="237" y="68"/>
                    </a:cubicBezTo>
                    <a:cubicBezTo>
                      <a:pt x="223" y="40"/>
                      <a:pt x="209" y="26"/>
                      <a:pt x="181" y="12"/>
                    </a:cubicBezTo>
                    <a:cubicBezTo>
                      <a:pt x="169" y="4"/>
                      <a:pt x="15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4066969" y="1542558"/>
                <a:ext cx="8540" cy="5084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55" extrusionOk="0">
                    <a:moveTo>
                      <a:pt x="137" y="0"/>
                    </a:moveTo>
                    <a:cubicBezTo>
                      <a:pt x="104" y="0"/>
                      <a:pt x="82" y="36"/>
                      <a:pt x="70" y="73"/>
                    </a:cubicBezTo>
                    <a:cubicBezTo>
                      <a:pt x="28" y="322"/>
                      <a:pt x="0" y="572"/>
                      <a:pt x="0" y="822"/>
                    </a:cubicBezTo>
                    <a:cubicBezTo>
                      <a:pt x="0" y="1071"/>
                      <a:pt x="14" y="1321"/>
                      <a:pt x="42" y="1571"/>
                    </a:cubicBezTo>
                    <a:cubicBezTo>
                      <a:pt x="42" y="1626"/>
                      <a:pt x="87" y="1654"/>
                      <a:pt x="132" y="1654"/>
                    </a:cubicBezTo>
                    <a:cubicBezTo>
                      <a:pt x="177" y="1654"/>
                      <a:pt x="222" y="1626"/>
                      <a:pt x="222" y="1571"/>
                    </a:cubicBezTo>
                    <a:cubicBezTo>
                      <a:pt x="264" y="1321"/>
                      <a:pt x="278" y="1071"/>
                      <a:pt x="278" y="822"/>
                    </a:cubicBezTo>
                    <a:cubicBezTo>
                      <a:pt x="278" y="572"/>
                      <a:pt x="264" y="322"/>
                      <a:pt x="236" y="73"/>
                    </a:cubicBezTo>
                    <a:cubicBezTo>
                      <a:pt x="222" y="31"/>
                      <a:pt x="194" y="3"/>
                      <a:pt x="153" y="3"/>
                    </a:cubicBezTo>
                    <a:cubicBezTo>
                      <a:pt x="147" y="1"/>
                      <a:pt x="142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4013700" y="1489443"/>
                <a:ext cx="11090" cy="44513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49" extrusionOk="0">
                    <a:moveTo>
                      <a:pt x="267" y="0"/>
                    </a:moveTo>
                    <a:cubicBezTo>
                      <a:pt x="243" y="0"/>
                      <a:pt x="219" y="13"/>
                      <a:pt x="208" y="40"/>
                    </a:cubicBezTo>
                    <a:cubicBezTo>
                      <a:pt x="97" y="248"/>
                      <a:pt x="42" y="470"/>
                      <a:pt x="28" y="692"/>
                    </a:cubicBezTo>
                    <a:cubicBezTo>
                      <a:pt x="0" y="928"/>
                      <a:pt x="28" y="1150"/>
                      <a:pt x="97" y="1371"/>
                    </a:cubicBezTo>
                    <a:cubicBezTo>
                      <a:pt x="104" y="1424"/>
                      <a:pt x="144" y="1448"/>
                      <a:pt x="183" y="1448"/>
                    </a:cubicBezTo>
                    <a:cubicBezTo>
                      <a:pt x="228" y="1448"/>
                      <a:pt x="271" y="1417"/>
                      <a:pt x="264" y="1358"/>
                    </a:cubicBezTo>
                    <a:cubicBezTo>
                      <a:pt x="278" y="1136"/>
                      <a:pt x="292" y="928"/>
                      <a:pt x="305" y="719"/>
                    </a:cubicBezTo>
                    <a:cubicBezTo>
                      <a:pt x="319" y="511"/>
                      <a:pt x="347" y="303"/>
                      <a:pt x="361" y="81"/>
                    </a:cubicBezTo>
                    <a:lnTo>
                      <a:pt x="347" y="81"/>
                    </a:lnTo>
                    <a:cubicBezTo>
                      <a:pt x="347" y="31"/>
                      <a:pt x="306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1"/>
              <p:cNvSpPr/>
              <p:nvPr/>
            </p:nvSpPr>
            <p:spPr>
              <a:xfrm>
                <a:off x="4006880" y="1620003"/>
                <a:ext cx="8970" cy="3996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301" extrusionOk="0">
                    <a:moveTo>
                      <a:pt x="168" y="0"/>
                    </a:moveTo>
                    <a:cubicBezTo>
                      <a:pt x="135" y="0"/>
                      <a:pt x="104" y="21"/>
                      <a:pt x="97" y="62"/>
                    </a:cubicBezTo>
                    <a:cubicBezTo>
                      <a:pt x="42" y="257"/>
                      <a:pt x="14" y="451"/>
                      <a:pt x="14" y="645"/>
                    </a:cubicBezTo>
                    <a:cubicBezTo>
                      <a:pt x="0" y="839"/>
                      <a:pt x="14" y="1034"/>
                      <a:pt x="42" y="1228"/>
                    </a:cubicBezTo>
                    <a:cubicBezTo>
                      <a:pt x="42" y="1269"/>
                      <a:pt x="70" y="1297"/>
                      <a:pt x="111" y="1297"/>
                    </a:cubicBezTo>
                    <a:cubicBezTo>
                      <a:pt x="119" y="1300"/>
                      <a:pt x="126" y="1301"/>
                      <a:pt x="133" y="1301"/>
                    </a:cubicBezTo>
                    <a:cubicBezTo>
                      <a:pt x="167" y="1301"/>
                      <a:pt x="197" y="1276"/>
                      <a:pt x="208" y="1242"/>
                    </a:cubicBezTo>
                    <a:cubicBezTo>
                      <a:pt x="250" y="1047"/>
                      <a:pt x="278" y="853"/>
                      <a:pt x="278" y="659"/>
                    </a:cubicBezTo>
                    <a:cubicBezTo>
                      <a:pt x="292" y="465"/>
                      <a:pt x="278" y="271"/>
                      <a:pt x="250" y="76"/>
                    </a:cubicBezTo>
                    <a:lnTo>
                      <a:pt x="250" y="62"/>
                    </a:lnTo>
                    <a:cubicBezTo>
                      <a:pt x="236" y="21"/>
                      <a:pt x="201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1"/>
              <p:cNvSpPr/>
              <p:nvPr/>
            </p:nvSpPr>
            <p:spPr>
              <a:xfrm>
                <a:off x="4077198" y="1723775"/>
                <a:ext cx="8970" cy="384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53" extrusionOk="0">
                    <a:moveTo>
                      <a:pt x="111" y="0"/>
                    </a:moveTo>
                    <a:cubicBezTo>
                      <a:pt x="70" y="0"/>
                      <a:pt x="28" y="28"/>
                      <a:pt x="28" y="69"/>
                    </a:cubicBezTo>
                    <a:cubicBezTo>
                      <a:pt x="14" y="250"/>
                      <a:pt x="0" y="444"/>
                      <a:pt x="14" y="624"/>
                    </a:cubicBezTo>
                    <a:cubicBezTo>
                      <a:pt x="14" y="805"/>
                      <a:pt x="28" y="985"/>
                      <a:pt x="42" y="1179"/>
                    </a:cubicBezTo>
                    <a:cubicBezTo>
                      <a:pt x="56" y="1207"/>
                      <a:pt x="70" y="1235"/>
                      <a:pt x="111" y="1249"/>
                    </a:cubicBezTo>
                    <a:cubicBezTo>
                      <a:pt x="119" y="1251"/>
                      <a:pt x="126" y="1252"/>
                      <a:pt x="133" y="1252"/>
                    </a:cubicBezTo>
                    <a:cubicBezTo>
                      <a:pt x="167" y="1252"/>
                      <a:pt x="197" y="1227"/>
                      <a:pt x="208" y="1193"/>
                    </a:cubicBezTo>
                    <a:cubicBezTo>
                      <a:pt x="264" y="999"/>
                      <a:pt x="292" y="805"/>
                      <a:pt x="278" y="624"/>
                    </a:cubicBezTo>
                    <a:cubicBezTo>
                      <a:pt x="278" y="430"/>
                      <a:pt x="250" y="236"/>
                      <a:pt x="181" y="56"/>
                    </a:cubicBezTo>
                    <a:cubicBezTo>
                      <a:pt x="167" y="28"/>
                      <a:pt x="153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4025619" y="1818700"/>
                <a:ext cx="8571" cy="3219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48" extrusionOk="0">
                    <a:moveTo>
                      <a:pt x="144" y="0"/>
                    </a:moveTo>
                    <a:cubicBezTo>
                      <a:pt x="108" y="0"/>
                      <a:pt x="70" y="25"/>
                      <a:pt x="70" y="59"/>
                    </a:cubicBezTo>
                    <a:cubicBezTo>
                      <a:pt x="28" y="212"/>
                      <a:pt x="1" y="364"/>
                      <a:pt x="1" y="517"/>
                    </a:cubicBezTo>
                    <a:cubicBezTo>
                      <a:pt x="1" y="670"/>
                      <a:pt x="14" y="836"/>
                      <a:pt x="42" y="989"/>
                    </a:cubicBezTo>
                    <a:cubicBezTo>
                      <a:pt x="56" y="1016"/>
                      <a:pt x="84" y="1030"/>
                      <a:pt x="112" y="1044"/>
                    </a:cubicBezTo>
                    <a:cubicBezTo>
                      <a:pt x="119" y="1047"/>
                      <a:pt x="126" y="1048"/>
                      <a:pt x="134" y="1048"/>
                    </a:cubicBezTo>
                    <a:cubicBezTo>
                      <a:pt x="167" y="1048"/>
                      <a:pt x="197" y="1023"/>
                      <a:pt x="209" y="989"/>
                    </a:cubicBezTo>
                    <a:cubicBezTo>
                      <a:pt x="250" y="836"/>
                      <a:pt x="278" y="683"/>
                      <a:pt x="264" y="531"/>
                    </a:cubicBezTo>
                    <a:cubicBezTo>
                      <a:pt x="278" y="364"/>
                      <a:pt x="250" y="212"/>
                      <a:pt x="223" y="59"/>
                    </a:cubicBezTo>
                    <a:cubicBezTo>
                      <a:pt x="209" y="31"/>
                      <a:pt x="195" y="18"/>
                      <a:pt x="167" y="4"/>
                    </a:cubicBezTo>
                    <a:cubicBezTo>
                      <a:pt x="160" y="1"/>
                      <a:pt x="152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4064818" y="1905637"/>
                <a:ext cx="9001" cy="4116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340" extrusionOk="0">
                    <a:moveTo>
                      <a:pt x="95" y="1"/>
                    </a:moveTo>
                    <a:cubicBezTo>
                      <a:pt x="60" y="1"/>
                      <a:pt x="29" y="37"/>
                      <a:pt x="29" y="73"/>
                    </a:cubicBezTo>
                    <a:cubicBezTo>
                      <a:pt x="15" y="267"/>
                      <a:pt x="1" y="461"/>
                      <a:pt x="15" y="670"/>
                    </a:cubicBezTo>
                    <a:cubicBezTo>
                      <a:pt x="15" y="864"/>
                      <a:pt x="15" y="1072"/>
                      <a:pt x="43" y="1266"/>
                    </a:cubicBezTo>
                    <a:cubicBezTo>
                      <a:pt x="43" y="1294"/>
                      <a:pt x="70" y="1322"/>
                      <a:pt x="112" y="1335"/>
                    </a:cubicBezTo>
                    <a:cubicBezTo>
                      <a:pt x="119" y="1338"/>
                      <a:pt x="127" y="1339"/>
                      <a:pt x="134" y="1339"/>
                    </a:cubicBezTo>
                    <a:cubicBezTo>
                      <a:pt x="167" y="1339"/>
                      <a:pt x="198" y="1314"/>
                      <a:pt x="209" y="1280"/>
                    </a:cubicBezTo>
                    <a:cubicBezTo>
                      <a:pt x="264" y="1072"/>
                      <a:pt x="292" y="864"/>
                      <a:pt x="278" y="670"/>
                    </a:cubicBezTo>
                    <a:cubicBezTo>
                      <a:pt x="278" y="461"/>
                      <a:pt x="237" y="253"/>
                      <a:pt x="181" y="45"/>
                    </a:cubicBezTo>
                    <a:cubicBezTo>
                      <a:pt x="167" y="18"/>
                      <a:pt x="140" y="4"/>
                      <a:pt x="112" y="4"/>
                    </a:cubicBezTo>
                    <a:cubicBezTo>
                      <a:pt x="106" y="2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4027739" y="2031897"/>
                <a:ext cx="9861" cy="3674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96" extrusionOk="0">
                    <a:moveTo>
                      <a:pt x="112" y="0"/>
                    </a:moveTo>
                    <a:cubicBezTo>
                      <a:pt x="56" y="0"/>
                      <a:pt x="29" y="28"/>
                      <a:pt x="15" y="69"/>
                    </a:cubicBezTo>
                    <a:cubicBezTo>
                      <a:pt x="1" y="250"/>
                      <a:pt x="1" y="430"/>
                      <a:pt x="15" y="610"/>
                    </a:cubicBezTo>
                    <a:cubicBezTo>
                      <a:pt x="29" y="791"/>
                      <a:pt x="70" y="971"/>
                      <a:pt x="126" y="1138"/>
                    </a:cubicBezTo>
                    <a:cubicBezTo>
                      <a:pt x="140" y="1165"/>
                      <a:pt x="167" y="1193"/>
                      <a:pt x="195" y="1193"/>
                    </a:cubicBezTo>
                    <a:cubicBezTo>
                      <a:pt x="201" y="1195"/>
                      <a:pt x="207" y="1196"/>
                      <a:pt x="213" y="1196"/>
                    </a:cubicBezTo>
                    <a:cubicBezTo>
                      <a:pt x="251" y="1196"/>
                      <a:pt x="292" y="1160"/>
                      <a:pt x="292" y="1124"/>
                    </a:cubicBezTo>
                    <a:cubicBezTo>
                      <a:pt x="320" y="943"/>
                      <a:pt x="320" y="763"/>
                      <a:pt x="292" y="583"/>
                    </a:cubicBezTo>
                    <a:cubicBezTo>
                      <a:pt x="278" y="402"/>
                      <a:pt x="237" y="222"/>
                      <a:pt x="181" y="55"/>
                    </a:cubicBezTo>
                    <a:cubicBezTo>
                      <a:pt x="167" y="28"/>
                      <a:pt x="140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4061009" y="2130323"/>
                <a:ext cx="9400" cy="3711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08" extrusionOk="0">
                    <a:moveTo>
                      <a:pt x="153" y="1"/>
                    </a:moveTo>
                    <a:cubicBezTo>
                      <a:pt x="111" y="1"/>
                      <a:pt x="69" y="14"/>
                      <a:pt x="56" y="56"/>
                    </a:cubicBezTo>
                    <a:cubicBezTo>
                      <a:pt x="14" y="236"/>
                      <a:pt x="0" y="431"/>
                      <a:pt x="14" y="611"/>
                    </a:cubicBezTo>
                    <a:cubicBezTo>
                      <a:pt x="28" y="791"/>
                      <a:pt x="69" y="986"/>
                      <a:pt x="153" y="1152"/>
                    </a:cubicBezTo>
                    <a:cubicBezTo>
                      <a:pt x="167" y="1180"/>
                      <a:pt x="194" y="1194"/>
                      <a:pt x="222" y="1208"/>
                    </a:cubicBezTo>
                    <a:cubicBezTo>
                      <a:pt x="264" y="1208"/>
                      <a:pt x="305" y="1166"/>
                      <a:pt x="305" y="1110"/>
                    </a:cubicBezTo>
                    <a:cubicBezTo>
                      <a:pt x="305" y="944"/>
                      <a:pt x="305" y="764"/>
                      <a:pt x="291" y="597"/>
                    </a:cubicBezTo>
                    <a:cubicBezTo>
                      <a:pt x="264" y="417"/>
                      <a:pt x="250" y="250"/>
                      <a:pt x="222" y="70"/>
                    </a:cubicBezTo>
                    <a:cubicBezTo>
                      <a:pt x="208" y="42"/>
                      <a:pt x="194" y="14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4174366" y="2084182"/>
                <a:ext cx="9830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96" extrusionOk="0">
                    <a:moveTo>
                      <a:pt x="214" y="1"/>
                    </a:moveTo>
                    <a:cubicBezTo>
                      <a:pt x="181" y="1"/>
                      <a:pt x="150" y="26"/>
                      <a:pt x="139" y="60"/>
                    </a:cubicBezTo>
                    <a:cubicBezTo>
                      <a:pt x="83" y="254"/>
                      <a:pt x="42" y="476"/>
                      <a:pt x="28" y="684"/>
                    </a:cubicBezTo>
                    <a:cubicBezTo>
                      <a:pt x="0" y="892"/>
                      <a:pt x="0" y="1100"/>
                      <a:pt x="28" y="1322"/>
                    </a:cubicBezTo>
                    <a:cubicBezTo>
                      <a:pt x="28" y="1350"/>
                      <a:pt x="42" y="1378"/>
                      <a:pt x="83" y="1392"/>
                    </a:cubicBezTo>
                    <a:cubicBezTo>
                      <a:pt x="91" y="1394"/>
                      <a:pt x="99" y="1395"/>
                      <a:pt x="107" y="1395"/>
                    </a:cubicBezTo>
                    <a:cubicBezTo>
                      <a:pt x="143" y="1395"/>
                      <a:pt x="183" y="1370"/>
                      <a:pt x="194" y="1336"/>
                    </a:cubicBezTo>
                    <a:cubicBezTo>
                      <a:pt x="250" y="1128"/>
                      <a:pt x="278" y="920"/>
                      <a:pt x="292" y="712"/>
                    </a:cubicBezTo>
                    <a:cubicBezTo>
                      <a:pt x="319" y="490"/>
                      <a:pt x="319" y="282"/>
                      <a:pt x="292" y="74"/>
                    </a:cubicBezTo>
                    <a:cubicBezTo>
                      <a:pt x="292" y="32"/>
                      <a:pt x="264" y="4"/>
                      <a:pt x="236" y="4"/>
                    </a:cubicBezTo>
                    <a:cubicBezTo>
                      <a:pt x="229" y="2"/>
                      <a:pt x="221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4321822" y="1452179"/>
                <a:ext cx="12380" cy="2955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62" extrusionOk="0">
                    <a:moveTo>
                      <a:pt x="90" y="1"/>
                    </a:moveTo>
                    <a:cubicBezTo>
                      <a:pt x="56" y="1"/>
                      <a:pt x="26" y="28"/>
                      <a:pt x="14" y="74"/>
                    </a:cubicBezTo>
                    <a:cubicBezTo>
                      <a:pt x="0" y="212"/>
                      <a:pt x="0" y="379"/>
                      <a:pt x="42" y="517"/>
                    </a:cubicBezTo>
                    <a:cubicBezTo>
                      <a:pt x="83" y="670"/>
                      <a:pt x="139" y="809"/>
                      <a:pt x="250" y="920"/>
                    </a:cubicBezTo>
                    <a:cubicBezTo>
                      <a:pt x="264" y="948"/>
                      <a:pt x="291" y="961"/>
                      <a:pt x="319" y="961"/>
                    </a:cubicBezTo>
                    <a:cubicBezTo>
                      <a:pt x="375" y="948"/>
                      <a:pt x="402" y="906"/>
                      <a:pt x="402" y="864"/>
                    </a:cubicBezTo>
                    <a:cubicBezTo>
                      <a:pt x="375" y="726"/>
                      <a:pt x="347" y="587"/>
                      <a:pt x="305" y="448"/>
                    </a:cubicBezTo>
                    <a:cubicBezTo>
                      <a:pt x="264" y="323"/>
                      <a:pt x="222" y="185"/>
                      <a:pt x="180" y="60"/>
                    </a:cubicBezTo>
                    <a:lnTo>
                      <a:pt x="167" y="46"/>
                    </a:lnTo>
                    <a:cubicBezTo>
                      <a:pt x="167" y="32"/>
                      <a:pt x="139" y="4"/>
                      <a:pt x="111" y="4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4322252" y="1571496"/>
                <a:ext cx="8540" cy="399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299" extrusionOk="0">
                    <a:moveTo>
                      <a:pt x="90" y="1"/>
                    </a:moveTo>
                    <a:cubicBezTo>
                      <a:pt x="56" y="1"/>
                      <a:pt x="25" y="28"/>
                      <a:pt x="14" y="74"/>
                    </a:cubicBezTo>
                    <a:cubicBezTo>
                      <a:pt x="0" y="254"/>
                      <a:pt x="0" y="448"/>
                      <a:pt x="0" y="643"/>
                    </a:cubicBezTo>
                    <a:cubicBezTo>
                      <a:pt x="0" y="837"/>
                      <a:pt x="14" y="1031"/>
                      <a:pt x="28" y="1225"/>
                    </a:cubicBezTo>
                    <a:cubicBezTo>
                      <a:pt x="42" y="1253"/>
                      <a:pt x="56" y="1281"/>
                      <a:pt x="97" y="1295"/>
                    </a:cubicBezTo>
                    <a:cubicBezTo>
                      <a:pt x="105" y="1297"/>
                      <a:pt x="112" y="1298"/>
                      <a:pt x="119" y="1298"/>
                    </a:cubicBezTo>
                    <a:cubicBezTo>
                      <a:pt x="153" y="1298"/>
                      <a:pt x="183" y="1273"/>
                      <a:pt x="194" y="1239"/>
                    </a:cubicBezTo>
                    <a:cubicBezTo>
                      <a:pt x="250" y="1045"/>
                      <a:pt x="277" y="837"/>
                      <a:pt x="264" y="643"/>
                    </a:cubicBezTo>
                    <a:cubicBezTo>
                      <a:pt x="264" y="435"/>
                      <a:pt x="236" y="240"/>
                      <a:pt x="166" y="46"/>
                    </a:cubicBezTo>
                    <a:cubicBezTo>
                      <a:pt x="166" y="18"/>
                      <a:pt x="139" y="5"/>
                      <a:pt x="111" y="5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4347811" y="1680613"/>
                <a:ext cx="8540" cy="352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146" extrusionOk="0">
                    <a:moveTo>
                      <a:pt x="145" y="0"/>
                    </a:moveTo>
                    <a:cubicBezTo>
                      <a:pt x="111" y="0"/>
                      <a:pt x="81" y="25"/>
                      <a:pt x="70" y="59"/>
                    </a:cubicBezTo>
                    <a:cubicBezTo>
                      <a:pt x="28" y="226"/>
                      <a:pt x="0" y="392"/>
                      <a:pt x="0" y="573"/>
                    </a:cubicBezTo>
                    <a:cubicBezTo>
                      <a:pt x="0" y="739"/>
                      <a:pt x="14" y="906"/>
                      <a:pt x="42" y="1072"/>
                    </a:cubicBezTo>
                    <a:cubicBezTo>
                      <a:pt x="56" y="1114"/>
                      <a:pt x="70" y="1128"/>
                      <a:pt x="111" y="1141"/>
                    </a:cubicBezTo>
                    <a:cubicBezTo>
                      <a:pt x="119" y="1144"/>
                      <a:pt x="126" y="1145"/>
                      <a:pt x="133" y="1145"/>
                    </a:cubicBezTo>
                    <a:cubicBezTo>
                      <a:pt x="167" y="1145"/>
                      <a:pt x="197" y="1120"/>
                      <a:pt x="208" y="1086"/>
                    </a:cubicBezTo>
                    <a:cubicBezTo>
                      <a:pt x="250" y="920"/>
                      <a:pt x="278" y="739"/>
                      <a:pt x="278" y="573"/>
                    </a:cubicBezTo>
                    <a:cubicBezTo>
                      <a:pt x="278" y="406"/>
                      <a:pt x="264" y="226"/>
                      <a:pt x="222" y="59"/>
                    </a:cubicBezTo>
                    <a:cubicBezTo>
                      <a:pt x="222" y="32"/>
                      <a:pt x="195" y="18"/>
                      <a:pt x="167" y="4"/>
                    </a:cubicBezTo>
                    <a:cubicBezTo>
                      <a:pt x="159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4310302" y="1810129"/>
                <a:ext cx="10260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93" extrusionOk="0">
                    <a:moveTo>
                      <a:pt x="245" y="0"/>
                    </a:moveTo>
                    <a:cubicBezTo>
                      <a:pt x="211" y="0"/>
                      <a:pt x="177" y="16"/>
                      <a:pt x="167" y="47"/>
                    </a:cubicBezTo>
                    <a:cubicBezTo>
                      <a:pt x="98" y="199"/>
                      <a:pt x="56" y="352"/>
                      <a:pt x="28" y="518"/>
                    </a:cubicBezTo>
                    <a:cubicBezTo>
                      <a:pt x="1" y="685"/>
                      <a:pt x="1" y="851"/>
                      <a:pt x="14" y="1004"/>
                    </a:cubicBezTo>
                    <a:cubicBezTo>
                      <a:pt x="14" y="1046"/>
                      <a:pt x="28" y="1073"/>
                      <a:pt x="56" y="1087"/>
                    </a:cubicBezTo>
                    <a:cubicBezTo>
                      <a:pt x="69" y="1091"/>
                      <a:pt x="82" y="1092"/>
                      <a:pt x="93" y="1092"/>
                    </a:cubicBezTo>
                    <a:cubicBezTo>
                      <a:pt x="130" y="1092"/>
                      <a:pt x="160" y="1074"/>
                      <a:pt x="181" y="1032"/>
                    </a:cubicBezTo>
                    <a:cubicBezTo>
                      <a:pt x="236" y="879"/>
                      <a:pt x="278" y="727"/>
                      <a:pt x="306" y="560"/>
                    </a:cubicBezTo>
                    <a:cubicBezTo>
                      <a:pt x="320" y="394"/>
                      <a:pt x="334" y="227"/>
                      <a:pt x="320" y="61"/>
                    </a:cubicBezTo>
                    <a:cubicBezTo>
                      <a:pt x="320" y="33"/>
                      <a:pt x="292" y="19"/>
                      <a:pt x="278" y="5"/>
                    </a:cubicBezTo>
                    <a:cubicBezTo>
                      <a:pt x="268" y="2"/>
                      <a:pt x="256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4312421" y="1942655"/>
                <a:ext cx="10691" cy="5016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633" extrusionOk="0">
                    <a:moveTo>
                      <a:pt x="261" y="0"/>
                    </a:moveTo>
                    <a:cubicBezTo>
                      <a:pt x="232" y="0"/>
                      <a:pt x="206" y="16"/>
                      <a:pt x="195" y="47"/>
                    </a:cubicBezTo>
                    <a:cubicBezTo>
                      <a:pt x="112" y="297"/>
                      <a:pt x="56" y="547"/>
                      <a:pt x="29" y="796"/>
                    </a:cubicBezTo>
                    <a:cubicBezTo>
                      <a:pt x="1" y="1046"/>
                      <a:pt x="1" y="1310"/>
                      <a:pt x="29" y="1559"/>
                    </a:cubicBezTo>
                    <a:cubicBezTo>
                      <a:pt x="29" y="1587"/>
                      <a:pt x="56" y="1629"/>
                      <a:pt x="98" y="1629"/>
                    </a:cubicBezTo>
                    <a:cubicBezTo>
                      <a:pt x="105" y="1631"/>
                      <a:pt x="113" y="1632"/>
                      <a:pt x="120" y="1632"/>
                    </a:cubicBezTo>
                    <a:cubicBezTo>
                      <a:pt x="154" y="1632"/>
                      <a:pt x="184" y="1607"/>
                      <a:pt x="195" y="1573"/>
                    </a:cubicBezTo>
                    <a:cubicBezTo>
                      <a:pt x="251" y="1324"/>
                      <a:pt x="278" y="1074"/>
                      <a:pt x="306" y="824"/>
                    </a:cubicBezTo>
                    <a:cubicBezTo>
                      <a:pt x="334" y="574"/>
                      <a:pt x="348" y="325"/>
                      <a:pt x="348" y="75"/>
                    </a:cubicBezTo>
                    <a:cubicBezTo>
                      <a:pt x="348" y="33"/>
                      <a:pt x="320" y="6"/>
                      <a:pt x="292" y="6"/>
                    </a:cubicBezTo>
                    <a:cubicBezTo>
                      <a:pt x="282" y="2"/>
                      <a:pt x="271" y="0"/>
                      <a:pt x="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4268953" y="2080864"/>
                <a:ext cx="11121" cy="351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143" extrusionOk="0">
                    <a:moveTo>
                      <a:pt x="273" y="1"/>
                    </a:moveTo>
                    <a:cubicBezTo>
                      <a:pt x="244" y="1"/>
                      <a:pt x="218" y="16"/>
                      <a:pt x="209" y="43"/>
                    </a:cubicBezTo>
                    <a:cubicBezTo>
                      <a:pt x="126" y="196"/>
                      <a:pt x="56" y="362"/>
                      <a:pt x="29" y="542"/>
                    </a:cubicBezTo>
                    <a:cubicBezTo>
                      <a:pt x="1" y="723"/>
                      <a:pt x="1" y="889"/>
                      <a:pt x="29" y="1070"/>
                    </a:cubicBezTo>
                    <a:cubicBezTo>
                      <a:pt x="43" y="1097"/>
                      <a:pt x="56" y="1125"/>
                      <a:pt x="98" y="1139"/>
                    </a:cubicBezTo>
                    <a:cubicBezTo>
                      <a:pt x="105" y="1141"/>
                      <a:pt x="113" y="1143"/>
                      <a:pt x="120" y="1143"/>
                    </a:cubicBezTo>
                    <a:cubicBezTo>
                      <a:pt x="154" y="1143"/>
                      <a:pt x="184" y="1118"/>
                      <a:pt x="195" y="1083"/>
                    </a:cubicBezTo>
                    <a:cubicBezTo>
                      <a:pt x="251" y="917"/>
                      <a:pt x="278" y="750"/>
                      <a:pt x="306" y="584"/>
                    </a:cubicBezTo>
                    <a:cubicBezTo>
                      <a:pt x="334" y="418"/>
                      <a:pt x="348" y="251"/>
                      <a:pt x="362" y="85"/>
                    </a:cubicBezTo>
                    <a:cubicBezTo>
                      <a:pt x="362" y="57"/>
                      <a:pt x="348" y="29"/>
                      <a:pt x="320" y="15"/>
                    </a:cubicBezTo>
                    <a:cubicBezTo>
                      <a:pt x="305" y="5"/>
                      <a:pt x="28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21"/>
              <p:cNvSpPr/>
              <p:nvPr/>
            </p:nvSpPr>
            <p:spPr>
              <a:xfrm>
                <a:off x="4234454" y="2187831"/>
                <a:ext cx="16220" cy="350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40" extrusionOk="0">
                    <a:moveTo>
                      <a:pt x="453" y="1"/>
                    </a:moveTo>
                    <a:cubicBezTo>
                      <a:pt x="424" y="1"/>
                      <a:pt x="398" y="16"/>
                      <a:pt x="389" y="43"/>
                    </a:cubicBezTo>
                    <a:cubicBezTo>
                      <a:pt x="292" y="182"/>
                      <a:pt x="208" y="348"/>
                      <a:pt x="139" y="515"/>
                    </a:cubicBezTo>
                    <a:cubicBezTo>
                      <a:pt x="70" y="681"/>
                      <a:pt x="28" y="862"/>
                      <a:pt x="0" y="1042"/>
                    </a:cubicBezTo>
                    <a:cubicBezTo>
                      <a:pt x="0" y="1070"/>
                      <a:pt x="14" y="1097"/>
                      <a:pt x="42" y="1125"/>
                    </a:cubicBezTo>
                    <a:cubicBezTo>
                      <a:pt x="52" y="1135"/>
                      <a:pt x="65" y="1140"/>
                      <a:pt x="79" y="1140"/>
                    </a:cubicBezTo>
                    <a:cubicBezTo>
                      <a:pt x="105" y="1140"/>
                      <a:pt x="135" y="1124"/>
                      <a:pt x="153" y="1097"/>
                    </a:cubicBezTo>
                    <a:cubicBezTo>
                      <a:pt x="250" y="945"/>
                      <a:pt x="333" y="778"/>
                      <a:pt x="389" y="612"/>
                    </a:cubicBezTo>
                    <a:cubicBezTo>
                      <a:pt x="458" y="445"/>
                      <a:pt x="500" y="265"/>
                      <a:pt x="527" y="99"/>
                    </a:cubicBezTo>
                    <a:cubicBezTo>
                      <a:pt x="527" y="57"/>
                      <a:pt x="514" y="29"/>
                      <a:pt x="500" y="15"/>
                    </a:cubicBezTo>
                    <a:cubicBezTo>
                      <a:pt x="485" y="5"/>
                      <a:pt x="468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21"/>
              <p:cNvSpPr/>
              <p:nvPr/>
            </p:nvSpPr>
            <p:spPr>
              <a:xfrm>
                <a:off x="3942092" y="1442318"/>
                <a:ext cx="8970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8" extrusionOk="0">
                    <a:moveTo>
                      <a:pt x="176" y="1"/>
                    </a:moveTo>
                    <a:cubicBezTo>
                      <a:pt x="142" y="1"/>
                      <a:pt x="108" y="16"/>
                      <a:pt x="98" y="48"/>
                    </a:cubicBezTo>
                    <a:cubicBezTo>
                      <a:pt x="42" y="159"/>
                      <a:pt x="14" y="270"/>
                      <a:pt x="14" y="381"/>
                    </a:cubicBezTo>
                    <a:cubicBezTo>
                      <a:pt x="1" y="492"/>
                      <a:pt x="1" y="616"/>
                      <a:pt x="28" y="727"/>
                    </a:cubicBezTo>
                    <a:cubicBezTo>
                      <a:pt x="36" y="779"/>
                      <a:pt x="79" y="808"/>
                      <a:pt x="122" y="808"/>
                    </a:cubicBezTo>
                    <a:cubicBezTo>
                      <a:pt x="159" y="808"/>
                      <a:pt x="196" y="786"/>
                      <a:pt x="209" y="741"/>
                    </a:cubicBezTo>
                    <a:cubicBezTo>
                      <a:pt x="250" y="644"/>
                      <a:pt x="278" y="519"/>
                      <a:pt x="292" y="408"/>
                    </a:cubicBezTo>
                    <a:cubicBezTo>
                      <a:pt x="292" y="297"/>
                      <a:pt x="278" y="173"/>
                      <a:pt x="250" y="62"/>
                    </a:cubicBezTo>
                    <a:cubicBezTo>
                      <a:pt x="250" y="34"/>
                      <a:pt x="223" y="20"/>
                      <a:pt x="209" y="6"/>
                    </a:cubicBezTo>
                    <a:cubicBezTo>
                      <a:pt x="198" y="3"/>
                      <a:pt x="1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21"/>
              <p:cNvSpPr/>
              <p:nvPr/>
            </p:nvSpPr>
            <p:spPr>
              <a:xfrm>
                <a:off x="3930172" y="1552327"/>
                <a:ext cx="854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049" extrusionOk="0">
                    <a:moveTo>
                      <a:pt x="152" y="1"/>
                    </a:moveTo>
                    <a:cubicBezTo>
                      <a:pt x="111" y="1"/>
                      <a:pt x="81" y="25"/>
                      <a:pt x="69" y="60"/>
                    </a:cubicBezTo>
                    <a:cubicBezTo>
                      <a:pt x="28" y="212"/>
                      <a:pt x="14" y="365"/>
                      <a:pt x="14" y="518"/>
                    </a:cubicBezTo>
                    <a:cubicBezTo>
                      <a:pt x="0" y="670"/>
                      <a:pt x="14" y="837"/>
                      <a:pt x="56" y="989"/>
                    </a:cubicBezTo>
                    <a:cubicBezTo>
                      <a:pt x="56" y="1017"/>
                      <a:pt x="83" y="1031"/>
                      <a:pt x="111" y="1045"/>
                    </a:cubicBezTo>
                    <a:cubicBezTo>
                      <a:pt x="118" y="1047"/>
                      <a:pt x="126" y="1048"/>
                      <a:pt x="134" y="1048"/>
                    </a:cubicBezTo>
                    <a:cubicBezTo>
                      <a:pt x="171" y="1048"/>
                      <a:pt x="211" y="1023"/>
                      <a:pt x="222" y="989"/>
                    </a:cubicBezTo>
                    <a:cubicBezTo>
                      <a:pt x="264" y="837"/>
                      <a:pt x="278" y="684"/>
                      <a:pt x="278" y="531"/>
                    </a:cubicBezTo>
                    <a:cubicBezTo>
                      <a:pt x="278" y="365"/>
                      <a:pt x="264" y="212"/>
                      <a:pt x="236" y="60"/>
                    </a:cubicBezTo>
                    <a:cubicBezTo>
                      <a:pt x="222" y="32"/>
                      <a:pt x="194" y="18"/>
                      <a:pt x="180" y="4"/>
                    </a:cubicBezTo>
                    <a:cubicBezTo>
                      <a:pt x="171" y="2"/>
                      <a:pt x="161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>
                <a:off x="3909283" y="1708722"/>
                <a:ext cx="9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92" extrusionOk="0">
                    <a:moveTo>
                      <a:pt x="213" y="1"/>
                    </a:moveTo>
                    <a:cubicBezTo>
                      <a:pt x="176" y="1"/>
                      <a:pt x="137" y="26"/>
                      <a:pt x="125" y="60"/>
                    </a:cubicBezTo>
                    <a:cubicBezTo>
                      <a:pt x="70" y="213"/>
                      <a:pt x="42" y="365"/>
                      <a:pt x="28" y="532"/>
                    </a:cubicBezTo>
                    <a:cubicBezTo>
                      <a:pt x="0" y="698"/>
                      <a:pt x="0" y="851"/>
                      <a:pt x="28" y="1017"/>
                    </a:cubicBezTo>
                    <a:cubicBezTo>
                      <a:pt x="28" y="1045"/>
                      <a:pt x="56" y="1073"/>
                      <a:pt x="84" y="1087"/>
                    </a:cubicBezTo>
                    <a:cubicBezTo>
                      <a:pt x="93" y="1090"/>
                      <a:pt x="104" y="1092"/>
                      <a:pt x="115" y="1092"/>
                    </a:cubicBezTo>
                    <a:cubicBezTo>
                      <a:pt x="149" y="1092"/>
                      <a:pt x="184" y="1073"/>
                      <a:pt x="195" y="1031"/>
                    </a:cubicBezTo>
                    <a:cubicBezTo>
                      <a:pt x="250" y="878"/>
                      <a:pt x="278" y="712"/>
                      <a:pt x="292" y="559"/>
                    </a:cubicBezTo>
                    <a:cubicBezTo>
                      <a:pt x="306" y="393"/>
                      <a:pt x="306" y="226"/>
                      <a:pt x="278" y="74"/>
                    </a:cubicBezTo>
                    <a:cubicBezTo>
                      <a:pt x="278" y="46"/>
                      <a:pt x="250" y="18"/>
                      <a:pt x="236" y="5"/>
                    </a:cubicBezTo>
                    <a:cubicBezTo>
                      <a:pt x="229" y="2"/>
                      <a:pt x="2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21"/>
              <p:cNvSpPr/>
              <p:nvPr/>
            </p:nvSpPr>
            <p:spPr>
              <a:xfrm>
                <a:off x="3924182" y="1828162"/>
                <a:ext cx="8571" cy="3084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04" extrusionOk="0">
                    <a:moveTo>
                      <a:pt x="112" y="1"/>
                    </a:moveTo>
                    <a:cubicBezTo>
                      <a:pt x="70" y="1"/>
                      <a:pt x="29" y="29"/>
                      <a:pt x="29" y="70"/>
                    </a:cubicBezTo>
                    <a:cubicBezTo>
                      <a:pt x="1" y="223"/>
                      <a:pt x="1" y="362"/>
                      <a:pt x="1" y="500"/>
                    </a:cubicBezTo>
                    <a:cubicBezTo>
                      <a:pt x="1" y="653"/>
                      <a:pt x="15" y="792"/>
                      <a:pt x="43" y="930"/>
                    </a:cubicBezTo>
                    <a:cubicBezTo>
                      <a:pt x="56" y="958"/>
                      <a:pt x="70" y="986"/>
                      <a:pt x="98" y="1000"/>
                    </a:cubicBezTo>
                    <a:cubicBezTo>
                      <a:pt x="105" y="1002"/>
                      <a:pt x="113" y="1003"/>
                      <a:pt x="121" y="1003"/>
                    </a:cubicBezTo>
                    <a:cubicBezTo>
                      <a:pt x="158" y="1003"/>
                      <a:pt x="198" y="978"/>
                      <a:pt x="209" y="944"/>
                    </a:cubicBezTo>
                    <a:cubicBezTo>
                      <a:pt x="264" y="805"/>
                      <a:pt x="278" y="653"/>
                      <a:pt x="278" y="500"/>
                    </a:cubicBezTo>
                    <a:cubicBezTo>
                      <a:pt x="264" y="334"/>
                      <a:pt x="237" y="195"/>
                      <a:pt x="181" y="56"/>
                    </a:cubicBezTo>
                    <a:cubicBezTo>
                      <a:pt x="167" y="29"/>
                      <a:pt x="140" y="15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21"/>
              <p:cNvSpPr/>
              <p:nvPr/>
            </p:nvSpPr>
            <p:spPr>
              <a:xfrm>
                <a:off x="3930172" y="1971255"/>
                <a:ext cx="9216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247" extrusionOk="0">
                    <a:moveTo>
                      <a:pt x="207" y="0"/>
                    </a:moveTo>
                    <a:cubicBezTo>
                      <a:pt x="181" y="0"/>
                      <a:pt x="155" y="14"/>
                      <a:pt x="139" y="46"/>
                    </a:cubicBezTo>
                    <a:cubicBezTo>
                      <a:pt x="42" y="226"/>
                      <a:pt x="0" y="420"/>
                      <a:pt x="0" y="628"/>
                    </a:cubicBezTo>
                    <a:cubicBezTo>
                      <a:pt x="0" y="823"/>
                      <a:pt x="42" y="1017"/>
                      <a:pt x="139" y="1197"/>
                    </a:cubicBezTo>
                    <a:cubicBezTo>
                      <a:pt x="156" y="1231"/>
                      <a:pt x="186" y="1246"/>
                      <a:pt x="216" y="1246"/>
                    </a:cubicBezTo>
                    <a:cubicBezTo>
                      <a:pt x="259" y="1246"/>
                      <a:pt x="300" y="1213"/>
                      <a:pt x="291" y="1156"/>
                    </a:cubicBezTo>
                    <a:cubicBezTo>
                      <a:pt x="291" y="975"/>
                      <a:pt x="278" y="795"/>
                      <a:pt x="264" y="628"/>
                    </a:cubicBezTo>
                    <a:cubicBezTo>
                      <a:pt x="264" y="448"/>
                      <a:pt x="278" y="282"/>
                      <a:pt x="291" y="87"/>
                    </a:cubicBezTo>
                    <a:cubicBezTo>
                      <a:pt x="291" y="36"/>
                      <a:pt x="249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21"/>
              <p:cNvSpPr/>
              <p:nvPr/>
            </p:nvSpPr>
            <p:spPr>
              <a:xfrm>
                <a:off x="3946792" y="2078652"/>
                <a:ext cx="14070" cy="3695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203" extrusionOk="0">
                    <a:moveTo>
                      <a:pt x="158" y="0"/>
                    </a:moveTo>
                    <a:cubicBezTo>
                      <a:pt x="125" y="0"/>
                      <a:pt x="95" y="23"/>
                      <a:pt x="83" y="46"/>
                    </a:cubicBezTo>
                    <a:cubicBezTo>
                      <a:pt x="14" y="240"/>
                      <a:pt x="0" y="448"/>
                      <a:pt x="42" y="642"/>
                    </a:cubicBezTo>
                    <a:cubicBezTo>
                      <a:pt x="70" y="836"/>
                      <a:pt x="167" y="1031"/>
                      <a:pt x="305" y="1169"/>
                    </a:cubicBezTo>
                    <a:cubicBezTo>
                      <a:pt x="316" y="1190"/>
                      <a:pt x="341" y="1202"/>
                      <a:pt x="364" y="1202"/>
                    </a:cubicBezTo>
                    <a:cubicBezTo>
                      <a:pt x="373" y="1202"/>
                      <a:pt x="381" y="1201"/>
                      <a:pt x="389" y="1197"/>
                    </a:cubicBezTo>
                    <a:cubicBezTo>
                      <a:pt x="430" y="1183"/>
                      <a:pt x="458" y="1128"/>
                      <a:pt x="444" y="1086"/>
                    </a:cubicBezTo>
                    <a:cubicBezTo>
                      <a:pt x="389" y="920"/>
                      <a:pt x="347" y="753"/>
                      <a:pt x="305" y="587"/>
                    </a:cubicBezTo>
                    <a:cubicBezTo>
                      <a:pt x="264" y="420"/>
                      <a:pt x="250" y="254"/>
                      <a:pt x="236" y="87"/>
                    </a:cubicBezTo>
                    <a:lnTo>
                      <a:pt x="236" y="73"/>
                    </a:lnTo>
                    <a:cubicBezTo>
                      <a:pt x="236" y="46"/>
                      <a:pt x="208" y="18"/>
                      <a:pt x="181" y="4"/>
                    </a:cubicBezTo>
                    <a:cubicBezTo>
                      <a:pt x="173" y="1"/>
                      <a:pt x="165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21"/>
              <p:cNvSpPr/>
              <p:nvPr/>
            </p:nvSpPr>
            <p:spPr>
              <a:xfrm>
                <a:off x="3980031" y="2199781"/>
                <a:ext cx="16650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03" extrusionOk="0">
                    <a:moveTo>
                      <a:pt x="83" y="1"/>
                    </a:moveTo>
                    <a:cubicBezTo>
                      <a:pt x="42" y="1"/>
                      <a:pt x="0" y="29"/>
                      <a:pt x="0" y="70"/>
                    </a:cubicBezTo>
                    <a:cubicBezTo>
                      <a:pt x="0" y="264"/>
                      <a:pt x="28" y="445"/>
                      <a:pt x="97" y="611"/>
                    </a:cubicBezTo>
                    <a:cubicBezTo>
                      <a:pt x="153" y="792"/>
                      <a:pt x="250" y="944"/>
                      <a:pt x="375" y="1083"/>
                    </a:cubicBezTo>
                    <a:cubicBezTo>
                      <a:pt x="394" y="1093"/>
                      <a:pt x="421" y="1103"/>
                      <a:pt x="445" y="1103"/>
                    </a:cubicBezTo>
                    <a:cubicBezTo>
                      <a:pt x="454" y="1103"/>
                      <a:pt x="464" y="1101"/>
                      <a:pt x="472" y="1097"/>
                    </a:cubicBezTo>
                    <a:cubicBezTo>
                      <a:pt x="514" y="1083"/>
                      <a:pt x="541" y="1041"/>
                      <a:pt x="527" y="1000"/>
                    </a:cubicBezTo>
                    <a:cubicBezTo>
                      <a:pt x="472" y="819"/>
                      <a:pt x="416" y="667"/>
                      <a:pt x="347" y="514"/>
                    </a:cubicBezTo>
                    <a:cubicBezTo>
                      <a:pt x="292" y="362"/>
                      <a:pt x="236" y="209"/>
                      <a:pt x="153" y="56"/>
                    </a:cubicBezTo>
                    <a:lnTo>
                      <a:pt x="153" y="42"/>
                    </a:lnTo>
                    <a:cubicBezTo>
                      <a:pt x="139" y="15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21"/>
              <p:cNvSpPr/>
              <p:nvPr/>
            </p:nvSpPr>
            <p:spPr>
              <a:xfrm>
                <a:off x="3726867" y="1468400"/>
                <a:ext cx="10260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89" extrusionOk="0">
                    <a:moveTo>
                      <a:pt x="104" y="1"/>
                    </a:moveTo>
                    <a:cubicBezTo>
                      <a:pt x="60" y="1"/>
                      <a:pt x="27" y="37"/>
                      <a:pt x="15" y="73"/>
                    </a:cubicBezTo>
                    <a:cubicBezTo>
                      <a:pt x="1" y="156"/>
                      <a:pt x="15" y="253"/>
                      <a:pt x="42" y="336"/>
                    </a:cubicBezTo>
                    <a:cubicBezTo>
                      <a:pt x="56" y="420"/>
                      <a:pt x="98" y="489"/>
                      <a:pt x="153" y="558"/>
                    </a:cubicBezTo>
                    <a:cubicBezTo>
                      <a:pt x="167" y="572"/>
                      <a:pt x="181" y="586"/>
                      <a:pt x="209" y="586"/>
                    </a:cubicBezTo>
                    <a:cubicBezTo>
                      <a:pt x="216" y="588"/>
                      <a:pt x="224" y="589"/>
                      <a:pt x="230" y="589"/>
                    </a:cubicBezTo>
                    <a:cubicBezTo>
                      <a:pt x="275" y="589"/>
                      <a:pt x="308" y="553"/>
                      <a:pt x="320" y="517"/>
                    </a:cubicBezTo>
                    <a:cubicBezTo>
                      <a:pt x="334" y="433"/>
                      <a:pt x="320" y="336"/>
                      <a:pt x="292" y="253"/>
                    </a:cubicBezTo>
                    <a:cubicBezTo>
                      <a:pt x="264" y="170"/>
                      <a:pt x="223" y="100"/>
                      <a:pt x="167" y="31"/>
                    </a:cubicBezTo>
                    <a:cubicBezTo>
                      <a:pt x="153" y="17"/>
                      <a:pt x="140" y="3"/>
                      <a:pt x="126" y="3"/>
                    </a:cubicBezTo>
                    <a:cubicBezTo>
                      <a:pt x="118" y="1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21"/>
              <p:cNvSpPr/>
              <p:nvPr/>
            </p:nvSpPr>
            <p:spPr>
              <a:xfrm>
                <a:off x="3738818" y="1536997"/>
                <a:ext cx="10260" cy="2442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795" extrusionOk="0">
                    <a:moveTo>
                      <a:pt x="116" y="0"/>
                    </a:moveTo>
                    <a:cubicBezTo>
                      <a:pt x="79" y="0"/>
                      <a:pt x="42" y="25"/>
                      <a:pt x="42" y="59"/>
                    </a:cubicBezTo>
                    <a:cubicBezTo>
                      <a:pt x="0" y="184"/>
                      <a:pt x="0" y="309"/>
                      <a:pt x="28" y="420"/>
                    </a:cubicBezTo>
                    <a:cubicBezTo>
                      <a:pt x="42" y="545"/>
                      <a:pt x="97" y="656"/>
                      <a:pt x="167" y="767"/>
                    </a:cubicBezTo>
                    <a:cubicBezTo>
                      <a:pt x="194" y="781"/>
                      <a:pt x="208" y="795"/>
                      <a:pt x="236" y="795"/>
                    </a:cubicBezTo>
                    <a:cubicBezTo>
                      <a:pt x="292" y="795"/>
                      <a:pt x="333" y="753"/>
                      <a:pt x="333" y="711"/>
                    </a:cubicBezTo>
                    <a:cubicBezTo>
                      <a:pt x="333" y="600"/>
                      <a:pt x="319" y="489"/>
                      <a:pt x="292" y="378"/>
                    </a:cubicBezTo>
                    <a:cubicBezTo>
                      <a:pt x="264" y="267"/>
                      <a:pt x="236" y="156"/>
                      <a:pt x="194" y="45"/>
                    </a:cubicBezTo>
                    <a:cubicBezTo>
                      <a:pt x="181" y="18"/>
                      <a:pt x="153" y="4"/>
                      <a:pt x="139" y="4"/>
                    </a:cubicBezTo>
                    <a:cubicBezTo>
                      <a:pt x="132" y="1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3792516" y="1638527"/>
                <a:ext cx="2218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50" extrusionOk="0">
                    <a:moveTo>
                      <a:pt x="83" y="1"/>
                    </a:moveTo>
                    <a:cubicBezTo>
                      <a:pt x="42" y="1"/>
                      <a:pt x="0" y="42"/>
                      <a:pt x="0" y="84"/>
                    </a:cubicBezTo>
                    <a:cubicBezTo>
                      <a:pt x="14" y="250"/>
                      <a:pt x="83" y="403"/>
                      <a:pt x="194" y="528"/>
                    </a:cubicBezTo>
                    <a:cubicBezTo>
                      <a:pt x="305" y="653"/>
                      <a:pt x="458" y="722"/>
                      <a:pt x="625" y="750"/>
                    </a:cubicBezTo>
                    <a:cubicBezTo>
                      <a:pt x="652" y="750"/>
                      <a:pt x="680" y="736"/>
                      <a:pt x="694" y="708"/>
                    </a:cubicBezTo>
                    <a:cubicBezTo>
                      <a:pt x="722" y="666"/>
                      <a:pt x="722" y="611"/>
                      <a:pt x="680" y="583"/>
                    </a:cubicBezTo>
                    <a:cubicBezTo>
                      <a:pt x="583" y="514"/>
                      <a:pt x="486" y="431"/>
                      <a:pt x="403" y="347"/>
                    </a:cubicBezTo>
                    <a:cubicBezTo>
                      <a:pt x="305" y="250"/>
                      <a:pt x="236" y="153"/>
                      <a:pt x="167" y="42"/>
                    </a:cubicBezTo>
                    <a:lnTo>
                      <a:pt x="153" y="42"/>
                    </a:lnTo>
                    <a:cubicBezTo>
                      <a:pt x="139" y="14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3766527" y="1705681"/>
                <a:ext cx="17910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3" extrusionOk="0">
                    <a:moveTo>
                      <a:pt x="94" y="0"/>
                    </a:moveTo>
                    <a:cubicBezTo>
                      <a:pt x="80" y="0"/>
                      <a:pt x="65" y="6"/>
                      <a:pt x="55" y="6"/>
                    </a:cubicBezTo>
                    <a:cubicBezTo>
                      <a:pt x="14" y="34"/>
                      <a:pt x="0" y="90"/>
                      <a:pt x="28" y="131"/>
                    </a:cubicBezTo>
                    <a:cubicBezTo>
                      <a:pt x="69" y="201"/>
                      <a:pt x="139" y="270"/>
                      <a:pt x="208" y="325"/>
                    </a:cubicBezTo>
                    <a:cubicBezTo>
                      <a:pt x="291" y="381"/>
                      <a:pt x="375" y="409"/>
                      <a:pt x="458" y="423"/>
                    </a:cubicBezTo>
                    <a:cubicBezTo>
                      <a:pt x="486" y="423"/>
                      <a:pt x="499" y="423"/>
                      <a:pt x="513" y="409"/>
                    </a:cubicBezTo>
                    <a:cubicBezTo>
                      <a:pt x="569" y="381"/>
                      <a:pt x="583" y="325"/>
                      <a:pt x="555" y="284"/>
                    </a:cubicBezTo>
                    <a:cubicBezTo>
                      <a:pt x="499" y="214"/>
                      <a:pt x="444" y="145"/>
                      <a:pt x="361" y="104"/>
                    </a:cubicBezTo>
                    <a:cubicBezTo>
                      <a:pt x="291" y="48"/>
                      <a:pt x="194" y="20"/>
                      <a:pt x="111" y="6"/>
                    </a:cubicBezTo>
                    <a:cubicBezTo>
                      <a:pt x="106" y="2"/>
                      <a:pt x="100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3706009" y="1603844"/>
                <a:ext cx="11950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669" extrusionOk="0">
                    <a:moveTo>
                      <a:pt x="147" y="1"/>
                    </a:moveTo>
                    <a:cubicBezTo>
                      <a:pt x="113" y="1"/>
                      <a:pt x="76" y="16"/>
                      <a:pt x="56" y="47"/>
                    </a:cubicBezTo>
                    <a:cubicBezTo>
                      <a:pt x="0" y="145"/>
                      <a:pt x="0" y="269"/>
                      <a:pt x="42" y="394"/>
                    </a:cubicBezTo>
                    <a:cubicBezTo>
                      <a:pt x="69" y="505"/>
                      <a:pt x="153" y="602"/>
                      <a:pt x="250" y="658"/>
                    </a:cubicBezTo>
                    <a:cubicBezTo>
                      <a:pt x="264" y="665"/>
                      <a:pt x="274" y="668"/>
                      <a:pt x="284" y="668"/>
                    </a:cubicBezTo>
                    <a:cubicBezTo>
                      <a:pt x="295" y="668"/>
                      <a:pt x="305" y="665"/>
                      <a:pt x="319" y="658"/>
                    </a:cubicBezTo>
                    <a:cubicBezTo>
                      <a:pt x="361" y="644"/>
                      <a:pt x="389" y="588"/>
                      <a:pt x="375" y="547"/>
                    </a:cubicBezTo>
                    <a:cubicBezTo>
                      <a:pt x="347" y="450"/>
                      <a:pt x="319" y="380"/>
                      <a:pt x="291" y="311"/>
                    </a:cubicBezTo>
                    <a:cubicBezTo>
                      <a:pt x="264" y="228"/>
                      <a:pt x="250" y="158"/>
                      <a:pt x="222" y="75"/>
                    </a:cubicBezTo>
                    <a:lnTo>
                      <a:pt x="208" y="61"/>
                    </a:lnTo>
                    <a:cubicBezTo>
                      <a:pt x="208" y="34"/>
                      <a:pt x="194" y="20"/>
                      <a:pt x="180" y="6"/>
                    </a:cubicBezTo>
                    <a:cubicBezTo>
                      <a:pt x="170" y="2"/>
                      <a:pt x="15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664659" y="1637544"/>
                <a:ext cx="8970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904" extrusionOk="0">
                    <a:moveTo>
                      <a:pt x="114" y="1"/>
                    </a:moveTo>
                    <a:cubicBezTo>
                      <a:pt x="80" y="1"/>
                      <a:pt x="43" y="22"/>
                      <a:pt x="28" y="60"/>
                    </a:cubicBezTo>
                    <a:cubicBezTo>
                      <a:pt x="0" y="185"/>
                      <a:pt x="0" y="324"/>
                      <a:pt x="0" y="463"/>
                    </a:cubicBezTo>
                    <a:cubicBezTo>
                      <a:pt x="14" y="587"/>
                      <a:pt x="42" y="726"/>
                      <a:pt x="84" y="837"/>
                    </a:cubicBezTo>
                    <a:cubicBezTo>
                      <a:pt x="97" y="882"/>
                      <a:pt x="133" y="903"/>
                      <a:pt x="171" y="903"/>
                    </a:cubicBezTo>
                    <a:cubicBezTo>
                      <a:pt x="213" y="903"/>
                      <a:pt x="257" y="875"/>
                      <a:pt x="264" y="823"/>
                    </a:cubicBezTo>
                    <a:cubicBezTo>
                      <a:pt x="292" y="698"/>
                      <a:pt x="292" y="560"/>
                      <a:pt x="278" y="435"/>
                    </a:cubicBezTo>
                    <a:cubicBezTo>
                      <a:pt x="264" y="296"/>
                      <a:pt x="236" y="171"/>
                      <a:pt x="195" y="46"/>
                    </a:cubicBezTo>
                    <a:lnTo>
                      <a:pt x="181" y="46"/>
                    </a:lnTo>
                    <a:cubicBezTo>
                      <a:pt x="168" y="15"/>
                      <a:pt x="142" y="1"/>
                      <a:pt x="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3703858" y="1743374"/>
                <a:ext cx="15391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90" extrusionOk="0">
                    <a:moveTo>
                      <a:pt x="84" y="0"/>
                    </a:moveTo>
                    <a:cubicBezTo>
                      <a:pt x="28" y="14"/>
                      <a:pt x="1" y="56"/>
                      <a:pt x="15" y="111"/>
                    </a:cubicBezTo>
                    <a:cubicBezTo>
                      <a:pt x="42" y="208"/>
                      <a:pt x="84" y="292"/>
                      <a:pt x="139" y="375"/>
                    </a:cubicBezTo>
                    <a:cubicBezTo>
                      <a:pt x="195" y="458"/>
                      <a:pt x="264" y="527"/>
                      <a:pt x="361" y="583"/>
                    </a:cubicBezTo>
                    <a:cubicBezTo>
                      <a:pt x="371" y="583"/>
                      <a:pt x="386" y="589"/>
                      <a:pt x="399" y="589"/>
                    </a:cubicBezTo>
                    <a:cubicBezTo>
                      <a:pt x="406" y="589"/>
                      <a:pt x="412" y="587"/>
                      <a:pt x="417" y="583"/>
                    </a:cubicBezTo>
                    <a:cubicBezTo>
                      <a:pt x="472" y="583"/>
                      <a:pt x="500" y="527"/>
                      <a:pt x="486" y="472"/>
                    </a:cubicBezTo>
                    <a:cubicBezTo>
                      <a:pt x="459" y="375"/>
                      <a:pt x="417" y="292"/>
                      <a:pt x="361" y="208"/>
                    </a:cubicBezTo>
                    <a:cubicBezTo>
                      <a:pt x="292" y="139"/>
                      <a:pt x="223" y="70"/>
                      <a:pt x="139" y="14"/>
                    </a:cubicBezTo>
                    <a:cubicBezTo>
                      <a:pt x="112" y="0"/>
                      <a:pt x="9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3818505" y="1583968"/>
                <a:ext cx="14531" cy="1708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6" extrusionOk="0">
                    <a:moveTo>
                      <a:pt x="84" y="1"/>
                    </a:moveTo>
                    <a:cubicBezTo>
                      <a:pt x="28" y="1"/>
                      <a:pt x="0" y="42"/>
                      <a:pt x="0" y="84"/>
                    </a:cubicBezTo>
                    <a:cubicBezTo>
                      <a:pt x="0" y="195"/>
                      <a:pt x="28" y="292"/>
                      <a:pt x="98" y="375"/>
                    </a:cubicBezTo>
                    <a:cubicBezTo>
                      <a:pt x="167" y="459"/>
                      <a:pt x="250" y="528"/>
                      <a:pt x="347" y="556"/>
                    </a:cubicBezTo>
                    <a:lnTo>
                      <a:pt x="417" y="556"/>
                    </a:lnTo>
                    <a:cubicBezTo>
                      <a:pt x="458" y="528"/>
                      <a:pt x="472" y="472"/>
                      <a:pt x="458" y="431"/>
                    </a:cubicBezTo>
                    <a:cubicBezTo>
                      <a:pt x="417" y="362"/>
                      <a:pt x="375" y="292"/>
                      <a:pt x="320" y="223"/>
                    </a:cubicBezTo>
                    <a:cubicBezTo>
                      <a:pt x="264" y="153"/>
                      <a:pt x="209" y="84"/>
                      <a:pt x="139" y="29"/>
                    </a:cubicBezTo>
                    <a:lnTo>
                      <a:pt x="125" y="29"/>
                    </a:lnTo>
                    <a:cubicBezTo>
                      <a:pt x="111" y="15"/>
                      <a:pt x="9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3784498" y="1439093"/>
                <a:ext cx="12718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98" extrusionOk="0">
                    <a:moveTo>
                      <a:pt x="136" y="0"/>
                    </a:moveTo>
                    <a:lnTo>
                      <a:pt x="136" y="14"/>
                    </a:lnTo>
                    <a:cubicBezTo>
                      <a:pt x="122" y="5"/>
                      <a:pt x="107" y="1"/>
                      <a:pt x="94" y="1"/>
                    </a:cubicBezTo>
                    <a:cubicBezTo>
                      <a:pt x="42" y="1"/>
                      <a:pt x="1" y="56"/>
                      <a:pt x="12" y="111"/>
                    </a:cubicBezTo>
                    <a:cubicBezTo>
                      <a:pt x="39" y="208"/>
                      <a:pt x="81" y="291"/>
                      <a:pt x="109" y="389"/>
                    </a:cubicBezTo>
                    <a:cubicBezTo>
                      <a:pt x="150" y="472"/>
                      <a:pt x="178" y="569"/>
                      <a:pt x="220" y="652"/>
                    </a:cubicBezTo>
                    <a:cubicBezTo>
                      <a:pt x="233" y="666"/>
                      <a:pt x="247" y="694"/>
                      <a:pt x="275" y="694"/>
                    </a:cubicBezTo>
                    <a:cubicBezTo>
                      <a:pt x="285" y="696"/>
                      <a:pt x="294" y="697"/>
                      <a:pt x="303" y="697"/>
                    </a:cubicBezTo>
                    <a:cubicBezTo>
                      <a:pt x="344" y="697"/>
                      <a:pt x="375" y="673"/>
                      <a:pt x="386" y="638"/>
                    </a:cubicBezTo>
                    <a:cubicBezTo>
                      <a:pt x="414" y="513"/>
                      <a:pt x="414" y="389"/>
                      <a:pt x="358" y="278"/>
                    </a:cubicBezTo>
                    <a:cubicBezTo>
                      <a:pt x="317" y="167"/>
                      <a:pt x="233" y="69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4456898" y="1734404"/>
                <a:ext cx="12411" cy="3013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981" extrusionOk="0">
                    <a:moveTo>
                      <a:pt x="318" y="0"/>
                    </a:moveTo>
                    <a:cubicBezTo>
                      <a:pt x="292" y="0"/>
                      <a:pt x="268" y="16"/>
                      <a:pt x="251" y="42"/>
                    </a:cubicBezTo>
                    <a:cubicBezTo>
                      <a:pt x="167" y="167"/>
                      <a:pt x="112" y="306"/>
                      <a:pt x="70" y="445"/>
                    </a:cubicBezTo>
                    <a:cubicBezTo>
                      <a:pt x="29" y="597"/>
                      <a:pt x="1" y="736"/>
                      <a:pt x="1" y="889"/>
                    </a:cubicBezTo>
                    <a:cubicBezTo>
                      <a:pt x="1" y="916"/>
                      <a:pt x="15" y="944"/>
                      <a:pt x="42" y="972"/>
                    </a:cubicBezTo>
                    <a:cubicBezTo>
                      <a:pt x="58" y="977"/>
                      <a:pt x="75" y="980"/>
                      <a:pt x="92" y="980"/>
                    </a:cubicBezTo>
                    <a:cubicBezTo>
                      <a:pt x="121" y="980"/>
                      <a:pt x="150" y="971"/>
                      <a:pt x="167" y="944"/>
                    </a:cubicBezTo>
                    <a:cubicBezTo>
                      <a:pt x="237" y="805"/>
                      <a:pt x="292" y="667"/>
                      <a:pt x="334" y="528"/>
                    </a:cubicBezTo>
                    <a:cubicBezTo>
                      <a:pt x="375" y="375"/>
                      <a:pt x="403" y="223"/>
                      <a:pt x="403" y="84"/>
                    </a:cubicBezTo>
                    <a:cubicBezTo>
                      <a:pt x="403" y="56"/>
                      <a:pt x="389" y="29"/>
                      <a:pt x="361" y="15"/>
                    </a:cubicBezTo>
                    <a:cubicBezTo>
                      <a:pt x="347" y="5"/>
                      <a:pt x="332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4419388" y="1857561"/>
                <a:ext cx="17940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54" extrusionOk="0">
                    <a:moveTo>
                      <a:pt x="516" y="1"/>
                    </a:moveTo>
                    <a:cubicBezTo>
                      <a:pt x="502" y="1"/>
                      <a:pt x="487" y="5"/>
                      <a:pt x="473" y="15"/>
                    </a:cubicBezTo>
                    <a:cubicBezTo>
                      <a:pt x="362" y="70"/>
                      <a:pt x="278" y="154"/>
                      <a:pt x="209" y="237"/>
                    </a:cubicBezTo>
                    <a:cubicBezTo>
                      <a:pt x="126" y="320"/>
                      <a:pt x="56" y="431"/>
                      <a:pt x="15" y="542"/>
                    </a:cubicBezTo>
                    <a:cubicBezTo>
                      <a:pt x="1" y="556"/>
                      <a:pt x="1" y="584"/>
                      <a:pt x="15" y="611"/>
                    </a:cubicBezTo>
                    <a:cubicBezTo>
                      <a:pt x="33" y="638"/>
                      <a:pt x="62" y="654"/>
                      <a:pt x="92" y="654"/>
                    </a:cubicBezTo>
                    <a:cubicBezTo>
                      <a:pt x="108" y="654"/>
                      <a:pt x="125" y="649"/>
                      <a:pt x="140" y="639"/>
                    </a:cubicBezTo>
                    <a:cubicBezTo>
                      <a:pt x="237" y="584"/>
                      <a:pt x="334" y="500"/>
                      <a:pt x="403" y="417"/>
                    </a:cubicBezTo>
                    <a:cubicBezTo>
                      <a:pt x="473" y="320"/>
                      <a:pt x="528" y="223"/>
                      <a:pt x="570" y="112"/>
                    </a:cubicBezTo>
                    <a:cubicBezTo>
                      <a:pt x="584" y="98"/>
                      <a:pt x="584" y="70"/>
                      <a:pt x="584" y="43"/>
                    </a:cubicBezTo>
                    <a:cubicBezTo>
                      <a:pt x="566" y="16"/>
                      <a:pt x="542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4430908" y="2000347"/>
                <a:ext cx="29860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51" extrusionOk="0">
                    <a:moveTo>
                      <a:pt x="875" y="0"/>
                    </a:moveTo>
                    <a:cubicBezTo>
                      <a:pt x="750" y="14"/>
                      <a:pt x="611" y="28"/>
                      <a:pt x="472" y="56"/>
                    </a:cubicBezTo>
                    <a:cubicBezTo>
                      <a:pt x="334" y="84"/>
                      <a:pt x="209" y="111"/>
                      <a:pt x="70" y="153"/>
                    </a:cubicBezTo>
                    <a:cubicBezTo>
                      <a:pt x="42" y="167"/>
                      <a:pt x="28" y="181"/>
                      <a:pt x="14" y="209"/>
                    </a:cubicBezTo>
                    <a:cubicBezTo>
                      <a:pt x="1" y="264"/>
                      <a:pt x="42" y="306"/>
                      <a:pt x="84" y="319"/>
                    </a:cubicBezTo>
                    <a:cubicBezTo>
                      <a:pt x="153" y="340"/>
                      <a:pt x="226" y="351"/>
                      <a:pt x="301" y="351"/>
                    </a:cubicBezTo>
                    <a:cubicBezTo>
                      <a:pt x="375" y="351"/>
                      <a:pt x="451" y="340"/>
                      <a:pt x="528" y="319"/>
                    </a:cubicBezTo>
                    <a:cubicBezTo>
                      <a:pt x="680" y="292"/>
                      <a:pt x="819" y="236"/>
                      <a:pt x="930" y="153"/>
                    </a:cubicBezTo>
                    <a:cubicBezTo>
                      <a:pt x="958" y="139"/>
                      <a:pt x="972" y="111"/>
                      <a:pt x="958" y="84"/>
                    </a:cubicBezTo>
                    <a:cubicBezTo>
                      <a:pt x="958" y="42"/>
                      <a:pt x="930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4438158" y="1925544"/>
                <a:ext cx="20398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5" extrusionOk="0">
                    <a:moveTo>
                      <a:pt x="565" y="0"/>
                    </a:moveTo>
                    <a:cubicBezTo>
                      <a:pt x="553" y="0"/>
                      <a:pt x="540" y="3"/>
                      <a:pt x="528" y="8"/>
                    </a:cubicBezTo>
                    <a:cubicBezTo>
                      <a:pt x="444" y="49"/>
                      <a:pt x="375" y="77"/>
                      <a:pt x="306" y="105"/>
                    </a:cubicBezTo>
                    <a:cubicBezTo>
                      <a:pt x="236" y="133"/>
                      <a:pt x="167" y="146"/>
                      <a:pt x="84" y="174"/>
                    </a:cubicBezTo>
                    <a:lnTo>
                      <a:pt x="70" y="174"/>
                    </a:lnTo>
                    <a:cubicBezTo>
                      <a:pt x="56" y="188"/>
                      <a:pt x="28" y="202"/>
                      <a:pt x="28" y="216"/>
                    </a:cubicBezTo>
                    <a:cubicBezTo>
                      <a:pt x="0" y="257"/>
                      <a:pt x="14" y="313"/>
                      <a:pt x="56" y="341"/>
                    </a:cubicBezTo>
                    <a:cubicBezTo>
                      <a:pt x="115" y="370"/>
                      <a:pt x="179" y="384"/>
                      <a:pt x="242" y="384"/>
                    </a:cubicBezTo>
                    <a:cubicBezTo>
                      <a:pt x="297" y="384"/>
                      <a:pt x="351" y="374"/>
                      <a:pt x="403" y="355"/>
                    </a:cubicBezTo>
                    <a:cubicBezTo>
                      <a:pt x="514" y="299"/>
                      <a:pt x="611" y="216"/>
                      <a:pt x="652" y="105"/>
                    </a:cubicBezTo>
                    <a:cubicBezTo>
                      <a:pt x="664" y="48"/>
                      <a:pt x="619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4148346" y="1320421"/>
                <a:ext cx="23071" cy="3133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20" extrusionOk="0">
                    <a:moveTo>
                      <a:pt x="95" y="1"/>
                    </a:moveTo>
                    <a:cubicBezTo>
                      <a:pt x="87" y="1"/>
                      <a:pt x="78" y="2"/>
                      <a:pt x="70" y="7"/>
                    </a:cubicBezTo>
                    <a:cubicBezTo>
                      <a:pt x="29" y="20"/>
                      <a:pt x="1" y="62"/>
                      <a:pt x="29" y="104"/>
                    </a:cubicBezTo>
                    <a:cubicBezTo>
                      <a:pt x="84" y="270"/>
                      <a:pt x="167" y="437"/>
                      <a:pt x="265" y="575"/>
                    </a:cubicBezTo>
                    <a:cubicBezTo>
                      <a:pt x="348" y="728"/>
                      <a:pt x="459" y="867"/>
                      <a:pt x="584" y="991"/>
                    </a:cubicBezTo>
                    <a:cubicBezTo>
                      <a:pt x="611" y="1019"/>
                      <a:pt x="639" y="1019"/>
                      <a:pt x="681" y="1019"/>
                    </a:cubicBezTo>
                    <a:cubicBezTo>
                      <a:pt x="722" y="991"/>
                      <a:pt x="750" y="950"/>
                      <a:pt x="722" y="908"/>
                    </a:cubicBezTo>
                    <a:cubicBezTo>
                      <a:pt x="667" y="742"/>
                      <a:pt x="584" y="575"/>
                      <a:pt x="487" y="437"/>
                    </a:cubicBezTo>
                    <a:cubicBezTo>
                      <a:pt x="389" y="284"/>
                      <a:pt x="278" y="145"/>
                      <a:pt x="154" y="20"/>
                    </a:cubicBezTo>
                    <a:cubicBezTo>
                      <a:pt x="134" y="11"/>
                      <a:pt x="114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4049489" y="1380479"/>
                <a:ext cx="1367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95" extrusionOk="0">
                    <a:moveTo>
                      <a:pt x="361" y="1"/>
                    </a:moveTo>
                    <a:cubicBezTo>
                      <a:pt x="340" y="1"/>
                      <a:pt x="320" y="8"/>
                      <a:pt x="306" y="21"/>
                    </a:cubicBezTo>
                    <a:cubicBezTo>
                      <a:pt x="222" y="105"/>
                      <a:pt x="153" y="188"/>
                      <a:pt x="111" y="285"/>
                    </a:cubicBezTo>
                    <a:cubicBezTo>
                      <a:pt x="56" y="382"/>
                      <a:pt x="14" y="493"/>
                      <a:pt x="0" y="604"/>
                    </a:cubicBezTo>
                    <a:cubicBezTo>
                      <a:pt x="0" y="618"/>
                      <a:pt x="0" y="646"/>
                      <a:pt x="28" y="673"/>
                    </a:cubicBezTo>
                    <a:cubicBezTo>
                      <a:pt x="42" y="687"/>
                      <a:pt x="63" y="694"/>
                      <a:pt x="85" y="694"/>
                    </a:cubicBezTo>
                    <a:cubicBezTo>
                      <a:pt x="108" y="694"/>
                      <a:pt x="132" y="687"/>
                      <a:pt x="153" y="673"/>
                    </a:cubicBezTo>
                    <a:cubicBezTo>
                      <a:pt x="236" y="590"/>
                      <a:pt x="292" y="507"/>
                      <a:pt x="347" y="396"/>
                    </a:cubicBezTo>
                    <a:cubicBezTo>
                      <a:pt x="389" y="299"/>
                      <a:pt x="431" y="202"/>
                      <a:pt x="444" y="91"/>
                    </a:cubicBezTo>
                    <a:cubicBezTo>
                      <a:pt x="444" y="63"/>
                      <a:pt x="431" y="35"/>
                      <a:pt x="417" y="21"/>
                    </a:cubicBezTo>
                    <a:cubicBezTo>
                      <a:pt x="403" y="8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4235714" y="1310499"/>
                <a:ext cx="20920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705" extrusionOk="0">
                    <a:moveTo>
                      <a:pt x="98" y="0"/>
                    </a:moveTo>
                    <a:cubicBezTo>
                      <a:pt x="84" y="0"/>
                      <a:pt x="70" y="4"/>
                      <a:pt x="56" y="10"/>
                    </a:cubicBezTo>
                    <a:cubicBezTo>
                      <a:pt x="15" y="24"/>
                      <a:pt x="1" y="80"/>
                      <a:pt x="15" y="121"/>
                    </a:cubicBezTo>
                    <a:cubicBezTo>
                      <a:pt x="70" y="232"/>
                      <a:pt x="153" y="343"/>
                      <a:pt x="237" y="440"/>
                    </a:cubicBezTo>
                    <a:cubicBezTo>
                      <a:pt x="320" y="551"/>
                      <a:pt x="417" y="635"/>
                      <a:pt x="528" y="704"/>
                    </a:cubicBezTo>
                    <a:lnTo>
                      <a:pt x="611" y="704"/>
                    </a:lnTo>
                    <a:cubicBezTo>
                      <a:pt x="653" y="676"/>
                      <a:pt x="681" y="621"/>
                      <a:pt x="653" y="579"/>
                    </a:cubicBezTo>
                    <a:cubicBezTo>
                      <a:pt x="597" y="468"/>
                      <a:pt x="528" y="357"/>
                      <a:pt x="431" y="260"/>
                    </a:cubicBezTo>
                    <a:cubicBezTo>
                      <a:pt x="348" y="163"/>
                      <a:pt x="251" y="80"/>
                      <a:pt x="140" y="10"/>
                    </a:cubicBez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3996220" y="1308226"/>
                <a:ext cx="18340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96" extrusionOk="0">
                    <a:moveTo>
                      <a:pt x="523" y="1"/>
                    </a:moveTo>
                    <a:cubicBezTo>
                      <a:pt x="509" y="1"/>
                      <a:pt x="496" y="5"/>
                      <a:pt x="486" y="15"/>
                    </a:cubicBezTo>
                    <a:cubicBezTo>
                      <a:pt x="375" y="84"/>
                      <a:pt x="278" y="154"/>
                      <a:pt x="208" y="251"/>
                    </a:cubicBezTo>
                    <a:cubicBezTo>
                      <a:pt x="125" y="348"/>
                      <a:pt x="56" y="459"/>
                      <a:pt x="14" y="570"/>
                    </a:cubicBezTo>
                    <a:cubicBezTo>
                      <a:pt x="0" y="598"/>
                      <a:pt x="0" y="625"/>
                      <a:pt x="14" y="653"/>
                    </a:cubicBezTo>
                    <a:cubicBezTo>
                      <a:pt x="32" y="680"/>
                      <a:pt x="62" y="695"/>
                      <a:pt x="92" y="695"/>
                    </a:cubicBezTo>
                    <a:cubicBezTo>
                      <a:pt x="108" y="695"/>
                      <a:pt x="124" y="691"/>
                      <a:pt x="139" y="681"/>
                    </a:cubicBezTo>
                    <a:cubicBezTo>
                      <a:pt x="236" y="612"/>
                      <a:pt x="333" y="528"/>
                      <a:pt x="403" y="431"/>
                    </a:cubicBezTo>
                    <a:cubicBezTo>
                      <a:pt x="486" y="334"/>
                      <a:pt x="555" y="223"/>
                      <a:pt x="597" y="112"/>
                    </a:cubicBezTo>
                    <a:cubicBezTo>
                      <a:pt x="597" y="84"/>
                      <a:pt x="597" y="57"/>
                      <a:pt x="597" y="43"/>
                    </a:cubicBezTo>
                    <a:cubicBezTo>
                      <a:pt x="579" y="16"/>
                      <a:pt x="550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1"/>
              <p:cNvSpPr/>
              <p:nvPr/>
            </p:nvSpPr>
            <p:spPr>
              <a:xfrm>
                <a:off x="3770301" y="2121614"/>
                <a:ext cx="699021" cy="44843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6" name="Google Shape;706;p21"/>
            <p:cNvSpPr/>
            <p:nvPr/>
          </p:nvSpPr>
          <p:spPr>
            <a:xfrm>
              <a:off x="888095" y="479571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1"/>
            <p:cNvSpPr/>
            <p:nvPr/>
          </p:nvSpPr>
          <p:spPr>
            <a:xfrm rot="-1173075">
              <a:off x="600964" y="4845587"/>
              <a:ext cx="42668" cy="297910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1"/>
            <p:cNvSpPr/>
            <p:nvPr/>
          </p:nvSpPr>
          <p:spPr>
            <a:xfrm rot="-1854659">
              <a:off x="379486" y="4845589"/>
              <a:ext cx="42667" cy="29790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21"/>
          <p:cNvGrpSpPr/>
          <p:nvPr/>
        </p:nvGrpSpPr>
        <p:grpSpPr>
          <a:xfrm>
            <a:off x="-642468" y="4499836"/>
            <a:ext cx="1771504" cy="2358169"/>
            <a:chOff x="5572187" y="919157"/>
            <a:chExt cx="764590" cy="1017856"/>
          </a:xfrm>
        </p:grpSpPr>
        <p:sp>
          <p:nvSpPr>
            <p:cNvPr id="710" name="Google Shape;710;p21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628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33"/>
          <p:cNvGrpSpPr/>
          <p:nvPr/>
        </p:nvGrpSpPr>
        <p:grpSpPr>
          <a:xfrm>
            <a:off x="856" y="5665766"/>
            <a:ext cx="7950911" cy="1192273"/>
            <a:chOff x="642" y="4249324"/>
            <a:chExt cx="5963183" cy="894205"/>
          </a:xfrm>
        </p:grpSpPr>
        <p:sp>
          <p:nvSpPr>
            <p:cNvPr id="1275" name="Google Shape;1275;p33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33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1277" name="Google Shape;1277;p33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9" name="Google Shape;1289;p33"/>
            <p:cNvGrpSpPr/>
            <p:nvPr/>
          </p:nvGrpSpPr>
          <p:grpSpPr>
            <a:xfrm>
              <a:off x="197712" y="4762657"/>
              <a:ext cx="4733336" cy="292730"/>
              <a:chOff x="2383912" y="4547057"/>
              <a:chExt cx="4733336" cy="292730"/>
            </a:xfrm>
          </p:grpSpPr>
          <p:sp>
            <p:nvSpPr>
              <p:cNvPr id="1290" name="Google Shape;1290;p33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4" name="Google Shape;1294;p33"/>
          <p:cNvGrpSpPr/>
          <p:nvPr/>
        </p:nvGrpSpPr>
        <p:grpSpPr>
          <a:xfrm>
            <a:off x="-642468" y="4499835"/>
            <a:ext cx="1771507" cy="2358167"/>
            <a:chOff x="5572187" y="919157"/>
            <a:chExt cx="764591" cy="1017855"/>
          </a:xfrm>
        </p:grpSpPr>
        <p:sp>
          <p:nvSpPr>
            <p:cNvPr id="1295" name="Google Shape;1295;p33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14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16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/>
          <p:nvPr/>
        </p:nvSpPr>
        <p:spPr>
          <a:xfrm>
            <a:off x="-91918" y="-8314"/>
            <a:ext cx="12439336" cy="6866348"/>
          </a:xfrm>
          <a:custGeom>
            <a:avLst/>
            <a:gdLst/>
            <a:ahLst/>
            <a:cxnLst/>
            <a:rect l="l" t="t" r="r" b="b"/>
            <a:pathLst>
              <a:path w="70450" h="99817" extrusionOk="0">
                <a:moveTo>
                  <a:pt x="16850" y="341"/>
                </a:moveTo>
                <a:lnTo>
                  <a:pt x="16850" y="341"/>
                </a:lnTo>
                <a:cubicBezTo>
                  <a:pt x="16802" y="426"/>
                  <a:pt x="16757" y="512"/>
                  <a:pt x="16705" y="595"/>
                </a:cubicBezTo>
                <a:cubicBezTo>
                  <a:pt x="16695" y="612"/>
                  <a:pt x="16690" y="628"/>
                  <a:pt x="16681" y="644"/>
                </a:cubicBezTo>
                <a:cubicBezTo>
                  <a:pt x="16519" y="536"/>
                  <a:pt x="16354" y="436"/>
                  <a:pt x="16185" y="346"/>
                </a:cubicBezTo>
                <a:lnTo>
                  <a:pt x="16185" y="346"/>
                </a:lnTo>
                <a:cubicBezTo>
                  <a:pt x="16277" y="349"/>
                  <a:pt x="16369" y="351"/>
                  <a:pt x="16461" y="351"/>
                </a:cubicBezTo>
                <a:cubicBezTo>
                  <a:pt x="16591" y="351"/>
                  <a:pt x="16720" y="348"/>
                  <a:pt x="16850" y="341"/>
                </a:cubicBezTo>
                <a:close/>
                <a:moveTo>
                  <a:pt x="42938" y="84"/>
                </a:moveTo>
                <a:lnTo>
                  <a:pt x="42938" y="84"/>
                </a:lnTo>
                <a:cubicBezTo>
                  <a:pt x="42836" y="325"/>
                  <a:pt x="42733" y="567"/>
                  <a:pt x="42631" y="809"/>
                </a:cubicBezTo>
                <a:cubicBezTo>
                  <a:pt x="42540" y="738"/>
                  <a:pt x="42445" y="678"/>
                  <a:pt x="42353" y="611"/>
                </a:cubicBezTo>
                <a:cubicBezTo>
                  <a:pt x="42547" y="435"/>
                  <a:pt x="42744" y="260"/>
                  <a:pt x="42938" y="84"/>
                </a:cubicBezTo>
                <a:close/>
                <a:moveTo>
                  <a:pt x="3404" y="477"/>
                </a:moveTo>
                <a:lnTo>
                  <a:pt x="3404" y="477"/>
                </a:lnTo>
                <a:cubicBezTo>
                  <a:pt x="3326" y="589"/>
                  <a:pt x="3247" y="701"/>
                  <a:pt x="3169" y="813"/>
                </a:cubicBezTo>
                <a:cubicBezTo>
                  <a:pt x="3076" y="741"/>
                  <a:pt x="2957" y="703"/>
                  <a:pt x="2834" y="698"/>
                </a:cubicBezTo>
                <a:cubicBezTo>
                  <a:pt x="2755" y="630"/>
                  <a:pt x="2683" y="553"/>
                  <a:pt x="2602" y="486"/>
                </a:cubicBezTo>
                <a:cubicBezTo>
                  <a:pt x="2869" y="486"/>
                  <a:pt x="3137" y="480"/>
                  <a:pt x="3404" y="477"/>
                </a:cubicBezTo>
                <a:close/>
                <a:moveTo>
                  <a:pt x="65967" y="738"/>
                </a:moveTo>
                <a:lnTo>
                  <a:pt x="65967" y="738"/>
                </a:lnTo>
                <a:cubicBezTo>
                  <a:pt x="65949" y="802"/>
                  <a:pt x="65927" y="864"/>
                  <a:pt x="65910" y="931"/>
                </a:cubicBezTo>
                <a:cubicBezTo>
                  <a:pt x="65895" y="994"/>
                  <a:pt x="65892" y="1056"/>
                  <a:pt x="65897" y="1116"/>
                </a:cubicBezTo>
                <a:cubicBezTo>
                  <a:pt x="65807" y="1103"/>
                  <a:pt x="65716" y="1093"/>
                  <a:pt x="65623" y="1088"/>
                </a:cubicBezTo>
                <a:cubicBezTo>
                  <a:pt x="65608" y="1087"/>
                  <a:pt x="65593" y="1087"/>
                  <a:pt x="65577" y="1087"/>
                </a:cubicBezTo>
                <a:cubicBezTo>
                  <a:pt x="65543" y="1087"/>
                  <a:pt x="65510" y="1088"/>
                  <a:pt x="65476" y="1088"/>
                </a:cubicBezTo>
                <a:cubicBezTo>
                  <a:pt x="65467" y="1088"/>
                  <a:pt x="65458" y="1088"/>
                  <a:pt x="65450" y="1088"/>
                </a:cubicBezTo>
                <a:cubicBezTo>
                  <a:pt x="65622" y="971"/>
                  <a:pt x="65794" y="855"/>
                  <a:pt x="65967" y="738"/>
                </a:cubicBezTo>
                <a:close/>
                <a:moveTo>
                  <a:pt x="17941" y="984"/>
                </a:moveTo>
                <a:lnTo>
                  <a:pt x="17941" y="984"/>
                </a:lnTo>
                <a:cubicBezTo>
                  <a:pt x="17882" y="1170"/>
                  <a:pt x="17817" y="1355"/>
                  <a:pt x="17760" y="1545"/>
                </a:cubicBezTo>
                <a:cubicBezTo>
                  <a:pt x="17697" y="1480"/>
                  <a:pt x="17637" y="1415"/>
                  <a:pt x="17572" y="1354"/>
                </a:cubicBezTo>
                <a:cubicBezTo>
                  <a:pt x="17694" y="1231"/>
                  <a:pt x="17819" y="1107"/>
                  <a:pt x="17941" y="984"/>
                </a:cubicBezTo>
                <a:close/>
                <a:moveTo>
                  <a:pt x="31103" y="980"/>
                </a:moveTo>
                <a:lnTo>
                  <a:pt x="31103" y="980"/>
                </a:lnTo>
                <a:cubicBezTo>
                  <a:pt x="30978" y="1201"/>
                  <a:pt x="30845" y="1420"/>
                  <a:pt x="30712" y="1636"/>
                </a:cubicBezTo>
                <a:cubicBezTo>
                  <a:pt x="30651" y="1584"/>
                  <a:pt x="30595" y="1527"/>
                  <a:pt x="30533" y="1476"/>
                </a:cubicBezTo>
                <a:cubicBezTo>
                  <a:pt x="30722" y="1312"/>
                  <a:pt x="30914" y="1146"/>
                  <a:pt x="31103" y="980"/>
                </a:cubicBezTo>
                <a:close/>
                <a:moveTo>
                  <a:pt x="67471" y="1301"/>
                </a:moveTo>
                <a:cubicBezTo>
                  <a:pt x="67425" y="1430"/>
                  <a:pt x="67379" y="1557"/>
                  <a:pt x="67333" y="1686"/>
                </a:cubicBezTo>
                <a:cubicBezTo>
                  <a:pt x="67244" y="1622"/>
                  <a:pt x="67151" y="1563"/>
                  <a:pt x="67056" y="1507"/>
                </a:cubicBezTo>
                <a:cubicBezTo>
                  <a:pt x="67195" y="1439"/>
                  <a:pt x="67333" y="1371"/>
                  <a:pt x="67471" y="1301"/>
                </a:cubicBezTo>
                <a:close/>
                <a:moveTo>
                  <a:pt x="6213" y="1444"/>
                </a:moveTo>
                <a:cubicBezTo>
                  <a:pt x="6219" y="1537"/>
                  <a:pt x="6239" y="1624"/>
                  <a:pt x="6277" y="1701"/>
                </a:cubicBezTo>
                <a:cubicBezTo>
                  <a:pt x="6057" y="1713"/>
                  <a:pt x="5840" y="1748"/>
                  <a:pt x="5624" y="1793"/>
                </a:cubicBezTo>
                <a:cubicBezTo>
                  <a:pt x="5813" y="1667"/>
                  <a:pt x="6008" y="1550"/>
                  <a:pt x="6213" y="1444"/>
                </a:cubicBezTo>
                <a:close/>
                <a:moveTo>
                  <a:pt x="7630" y="1443"/>
                </a:moveTo>
                <a:cubicBezTo>
                  <a:pt x="7625" y="1473"/>
                  <a:pt x="7621" y="1503"/>
                  <a:pt x="7616" y="1533"/>
                </a:cubicBezTo>
                <a:cubicBezTo>
                  <a:pt x="7599" y="1644"/>
                  <a:pt x="7617" y="1746"/>
                  <a:pt x="7656" y="1836"/>
                </a:cubicBezTo>
                <a:cubicBezTo>
                  <a:pt x="7514" y="1800"/>
                  <a:pt x="7370" y="1773"/>
                  <a:pt x="7225" y="1752"/>
                </a:cubicBezTo>
                <a:cubicBezTo>
                  <a:pt x="7364" y="1651"/>
                  <a:pt x="7499" y="1550"/>
                  <a:pt x="7630" y="1443"/>
                </a:cubicBezTo>
                <a:close/>
                <a:moveTo>
                  <a:pt x="62556" y="1031"/>
                </a:moveTo>
                <a:cubicBezTo>
                  <a:pt x="62524" y="1111"/>
                  <a:pt x="62498" y="1195"/>
                  <a:pt x="62465" y="1274"/>
                </a:cubicBezTo>
                <a:cubicBezTo>
                  <a:pt x="62380" y="1476"/>
                  <a:pt x="62420" y="1695"/>
                  <a:pt x="62527" y="1869"/>
                </a:cubicBezTo>
                <a:cubicBezTo>
                  <a:pt x="62422" y="1920"/>
                  <a:pt x="62318" y="1973"/>
                  <a:pt x="62214" y="2027"/>
                </a:cubicBezTo>
                <a:cubicBezTo>
                  <a:pt x="62210" y="1791"/>
                  <a:pt x="62179" y="1561"/>
                  <a:pt x="62127" y="1335"/>
                </a:cubicBezTo>
                <a:cubicBezTo>
                  <a:pt x="62167" y="1314"/>
                  <a:pt x="62208" y="1300"/>
                  <a:pt x="62249" y="1269"/>
                </a:cubicBezTo>
                <a:cubicBezTo>
                  <a:pt x="62350" y="1190"/>
                  <a:pt x="62453" y="1111"/>
                  <a:pt x="62556" y="1031"/>
                </a:cubicBezTo>
                <a:close/>
                <a:moveTo>
                  <a:pt x="43612" y="1291"/>
                </a:moveTo>
                <a:cubicBezTo>
                  <a:pt x="43632" y="1548"/>
                  <a:pt x="43819" y="1766"/>
                  <a:pt x="44054" y="1845"/>
                </a:cubicBezTo>
                <a:cubicBezTo>
                  <a:pt x="44010" y="1908"/>
                  <a:pt x="43965" y="1970"/>
                  <a:pt x="43924" y="2036"/>
                </a:cubicBezTo>
                <a:cubicBezTo>
                  <a:pt x="43776" y="1865"/>
                  <a:pt x="43616" y="1707"/>
                  <a:pt x="43456" y="1548"/>
                </a:cubicBezTo>
                <a:cubicBezTo>
                  <a:pt x="43509" y="1462"/>
                  <a:pt x="43560" y="1377"/>
                  <a:pt x="43612" y="1291"/>
                </a:cubicBezTo>
                <a:close/>
                <a:moveTo>
                  <a:pt x="19101" y="1821"/>
                </a:moveTo>
                <a:cubicBezTo>
                  <a:pt x="19094" y="1874"/>
                  <a:pt x="19081" y="1924"/>
                  <a:pt x="19076" y="1977"/>
                </a:cubicBezTo>
                <a:cubicBezTo>
                  <a:pt x="19065" y="2063"/>
                  <a:pt x="19077" y="2140"/>
                  <a:pt x="19099" y="2213"/>
                </a:cubicBezTo>
                <a:cubicBezTo>
                  <a:pt x="18957" y="2359"/>
                  <a:pt x="18815" y="2503"/>
                  <a:pt x="18682" y="2657"/>
                </a:cubicBezTo>
                <a:cubicBezTo>
                  <a:pt x="18609" y="2548"/>
                  <a:pt x="18528" y="2443"/>
                  <a:pt x="18448" y="2338"/>
                </a:cubicBezTo>
                <a:cubicBezTo>
                  <a:pt x="18488" y="2320"/>
                  <a:pt x="18528" y="2303"/>
                  <a:pt x="18566" y="2272"/>
                </a:cubicBezTo>
                <a:cubicBezTo>
                  <a:pt x="18749" y="2127"/>
                  <a:pt x="18926" y="1975"/>
                  <a:pt x="19101" y="1821"/>
                </a:cubicBezTo>
                <a:close/>
                <a:moveTo>
                  <a:pt x="9964" y="2807"/>
                </a:moveTo>
                <a:cubicBezTo>
                  <a:pt x="10159" y="2807"/>
                  <a:pt x="10355" y="2816"/>
                  <a:pt x="10552" y="2833"/>
                </a:cubicBezTo>
                <a:cubicBezTo>
                  <a:pt x="10441" y="3102"/>
                  <a:pt x="10355" y="3375"/>
                  <a:pt x="10290" y="3652"/>
                </a:cubicBezTo>
                <a:cubicBezTo>
                  <a:pt x="10080" y="3341"/>
                  <a:pt x="9834" y="3063"/>
                  <a:pt x="9555" y="2822"/>
                </a:cubicBezTo>
                <a:cubicBezTo>
                  <a:pt x="9691" y="2812"/>
                  <a:pt x="9827" y="2807"/>
                  <a:pt x="9964" y="2807"/>
                </a:cubicBezTo>
                <a:close/>
                <a:moveTo>
                  <a:pt x="69160" y="10050"/>
                </a:moveTo>
                <a:lnTo>
                  <a:pt x="69160" y="10050"/>
                </a:lnTo>
                <a:cubicBezTo>
                  <a:pt x="69147" y="10099"/>
                  <a:pt x="69136" y="10148"/>
                  <a:pt x="69123" y="10197"/>
                </a:cubicBezTo>
                <a:cubicBezTo>
                  <a:pt x="69034" y="10529"/>
                  <a:pt x="69187" y="10754"/>
                  <a:pt x="69413" y="10852"/>
                </a:cubicBezTo>
                <a:cubicBezTo>
                  <a:pt x="69411" y="10875"/>
                  <a:pt x="69409" y="10899"/>
                  <a:pt x="69408" y="10922"/>
                </a:cubicBezTo>
                <a:cubicBezTo>
                  <a:pt x="69381" y="10944"/>
                  <a:pt x="69353" y="10958"/>
                  <a:pt x="69327" y="10985"/>
                </a:cubicBezTo>
                <a:cubicBezTo>
                  <a:pt x="69274" y="11043"/>
                  <a:pt x="69217" y="11096"/>
                  <a:pt x="69163" y="11152"/>
                </a:cubicBezTo>
                <a:cubicBezTo>
                  <a:pt x="69102" y="10925"/>
                  <a:pt x="68923" y="10732"/>
                  <a:pt x="68718" y="10688"/>
                </a:cubicBezTo>
                <a:cubicBezTo>
                  <a:pt x="68865" y="10476"/>
                  <a:pt x="69012" y="10263"/>
                  <a:pt x="69160" y="10050"/>
                </a:cubicBezTo>
                <a:close/>
                <a:moveTo>
                  <a:pt x="3068" y="11381"/>
                </a:moveTo>
                <a:cubicBezTo>
                  <a:pt x="3122" y="11525"/>
                  <a:pt x="3175" y="11669"/>
                  <a:pt x="3229" y="11814"/>
                </a:cubicBezTo>
                <a:cubicBezTo>
                  <a:pt x="3017" y="11884"/>
                  <a:pt x="2804" y="11949"/>
                  <a:pt x="2589" y="12010"/>
                </a:cubicBezTo>
                <a:cubicBezTo>
                  <a:pt x="2748" y="11801"/>
                  <a:pt x="2909" y="11591"/>
                  <a:pt x="3068" y="11381"/>
                </a:cubicBezTo>
                <a:close/>
                <a:moveTo>
                  <a:pt x="68572" y="13124"/>
                </a:moveTo>
                <a:lnTo>
                  <a:pt x="68572" y="13124"/>
                </a:lnTo>
                <a:cubicBezTo>
                  <a:pt x="68472" y="13421"/>
                  <a:pt x="68372" y="13717"/>
                  <a:pt x="68271" y="14014"/>
                </a:cubicBezTo>
                <a:cubicBezTo>
                  <a:pt x="68127" y="13866"/>
                  <a:pt x="67976" y="13730"/>
                  <a:pt x="67816" y="13605"/>
                </a:cubicBezTo>
                <a:cubicBezTo>
                  <a:pt x="68078" y="13456"/>
                  <a:pt x="68328" y="13294"/>
                  <a:pt x="68572" y="13124"/>
                </a:cubicBezTo>
                <a:close/>
                <a:moveTo>
                  <a:pt x="69629" y="14206"/>
                </a:moveTo>
                <a:cubicBezTo>
                  <a:pt x="69520" y="14634"/>
                  <a:pt x="69411" y="15062"/>
                  <a:pt x="69304" y="15492"/>
                </a:cubicBezTo>
                <a:cubicBezTo>
                  <a:pt x="69204" y="15292"/>
                  <a:pt x="69094" y="15099"/>
                  <a:pt x="68976" y="14914"/>
                </a:cubicBezTo>
                <a:cubicBezTo>
                  <a:pt x="69035" y="14881"/>
                  <a:pt x="69093" y="14833"/>
                  <a:pt x="69146" y="14771"/>
                </a:cubicBezTo>
                <a:cubicBezTo>
                  <a:pt x="69307" y="14582"/>
                  <a:pt x="69469" y="14395"/>
                  <a:pt x="69629" y="14206"/>
                </a:cubicBezTo>
                <a:close/>
                <a:moveTo>
                  <a:pt x="67455" y="24477"/>
                </a:moveTo>
                <a:lnTo>
                  <a:pt x="67455" y="24477"/>
                </a:lnTo>
                <a:cubicBezTo>
                  <a:pt x="67266" y="24694"/>
                  <a:pt x="67079" y="24912"/>
                  <a:pt x="66886" y="25124"/>
                </a:cubicBezTo>
                <a:cubicBezTo>
                  <a:pt x="66840" y="25093"/>
                  <a:pt x="66794" y="25060"/>
                  <a:pt x="66746" y="25029"/>
                </a:cubicBezTo>
                <a:cubicBezTo>
                  <a:pt x="66993" y="24862"/>
                  <a:pt x="67230" y="24676"/>
                  <a:pt x="67455" y="24477"/>
                </a:cubicBezTo>
                <a:close/>
                <a:moveTo>
                  <a:pt x="69529" y="25925"/>
                </a:moveTo>
                <a:cubicBezTo>
                  <a:pt x="69313" y="26332"/>
                  <a:pt x="69080" y="26726"/>
                  <a:pt x="68835" y="27113"/>
                </a:cubicBezTo>
                <a:cubicBezTo>
                  <a:pt x="68759" y="26998"/>
                  <a:pt x="68682" y="26885"/>
                  <a:pt x="68599" y="26774"/>
                </a:cubicBezTo>
                <a:cubicBezTo>
                  <a:pt x="68908" y="26490"/>
                  <a:pt x="69219" y="26208"/>
                  <a:pt x="69529" y="25925"/>
                </a:cubicBezTo>
                <a:close/>
                <a:moveTo>
                  <a:pt x="70235" y="29460"/>
                </a:moveTo>
                <a:lnTo>
                  <a:pt x="70235" y="29460"/>
                </a:lnTo>
                <a:cubicBezTo>
                  <a:pt x="70144" y="29660"/>
                  <a:pt x="70051" y="29859"/>
                  <a:pt x="69959" y="30057"/>
                </a:cubicBezTo>
                <a:cubicBezTo>
                  <a:pt x="69941" y="29939"/>
                  <a:pt x="69919" y="29822"/>
                  <a:pt x="69894" y="29705"/>
                </a:cubicBezTo>
                <a:cubicBezTo>
                  <a:pt x="69952" y="29688"/>
                  <a:pt x="70006" y="29664"/>
                  <a:pt x="70055" y="29620"/>
                </a:cubicBezTo>
                <a:lnTo>
                  <a:pt x="70055" y="29621"/>
                </a:lnTo>
                <a:lnTo>
                  <a:pt x="70235" y="29460"/>
                </a:lnTo>
                <a:close/>
                <a:moveTo>
                  <a:pt x="69573" y="37021"/>
                </a:moveTo>
                <a:lnTo>
                  <a:pt x="69573" y="37021"/>
                </a:lnTo>
                <a:cubicBezTo>
                  <a:pt x="69325" y="37703"/>
                  <a:pt x="69055" y="38375"/>
                  <a:pt x="68768" y="39040"/>
                </a:cubicBezTo>
                <a:cubicBezTo>
                  <a:pt x="68608" y="38868"/>
                  <a:pt x="68441" y="38701"/>
                  <a:pt x="68269" y="38541"/>
                </a:cubicBezTo>
                <a:cubicBezTo>
                  <a:pt x="68702" y="38034"/>
                  <a:pt x="69138" y="37528"/>
                  <a:pt x="69573" y="37021"/>
                </a:cubicBezTo>
                <a:close/>
                <a:moveTo>
                  <a:pt x="69964" y="39463"/>
                </a:moveTo>
                <a:lnTo>
                  <a:pt x="69964" y="39463"/>
                </a:lnTo>
                <a:cubicBezTo>
                  <a:pt x="69885" y="39741"/>
                  <a:pt x="69806" y="40020"/>
                  <a:pt x="69727" y="40299"/>
                </a:cubicBezTo>
                <a:cubicBezTo>
                  <a:pt x="69672" y="40210"/>
                  <a:pt x="69614" y="40122"/>
                  <a:pt x="69555" y="40035"/>
                </a:cubicBezTo>
                <a:cubicBezTo>
                  <a:pt x="69691" y="39844"/>
                  <a:pt x="69827" y="39654"/>
                  <a:pt x="69964" y="39463"/>
                </a:cubicBezTo>
                <a:close/>
                <a:moveTo>
                  <a:pt x="2969" y="39702"/>
                </a:moveTo>
                <a:cubicBezTo>
                  <a:pt x="3043" y="39747"/>
                  <a:pt x="3115" y="39795"/>
                  <a:pt x="3189" y="39837"/>
                </a:cubicBezTo>
                <a:cubicBezTo>
                  <a:pt x="2944" y="40026"/>
                  <a:pt x="2715" y="40236"/>
                  <a:pt x="2494" y="40456"/>
                </a:cubicBezTo>
                <a:lnTo>
                  <a:pt x="2930" y="39782"/>
                </a:lnTo>
                <a:cubicBezTo>
                  <a:pt x="2926" y="39780"/>
                  <a:pt x="2923" y="39778"/>
                  <a:pt x="2921" y="39776"/>
                </a:cubicBezTo>
                <a:cubicBezTo>
                  <a:pt x="2936" y="39751"/>
                  <a:pt x="2954" y="39728"/>
                  <a:pt x="2969" y="39702"/>
                </a:cubicBezTo>
                <a:close/>
                <a:moveTo>
                  <a:pt x="68707" y="50580"/>
                </a:moveTo>
                <a:cubicBezTo>
                  <a:pt x="68845" y="50603"/>
                  <a:pt x="68985" y="50617"/>
                  <a:pt x="69124" y="50617"/>
                </a:cubicBezTo>
                <a:cubicBezTo>
                  <a:pt x="69171" y="50617"/>
                  <a:pt x="69218" y="50615"/>
                  <a:pt x="69264" y="50612"/>
                </a:cubicBezTo>
                <a:cubicBezTo>
                  <a:pt x="69286" y="50611"/>
                  <a:pt x="69307" y="50607"/>
                  <a:pt x="69327" y="50604"/>
                </a:cubicBezTo>
                <a:lnTo>
                  <a:pt x="69327" y="50604"/>
                </a:lnTo>
                <a:cubicBezTo>
                  <a:pt x="69319" y="50761"/>
                  <a:pt x="69376" y="50908"/>
                  <a:pt x="69465" y="51027"/>
                </a:cubicBezTo>
                <a:cubicBezTo>
                  <a:pt x="69427" y="51093"/>
                  <a:pt x="69395" y="51160"/>
                  <a:pt x="69354" y="51224"/>
                </a:cubicBezTo>
                <a:cubicBezTo>
                  <a:pt x="69094" y="51628"/>
                  <a:pt x="69404" y="52236"/>
                  <a:pt x="69790" y="52240"/>
                </a:cubicBezTo>
                <a:cubicBezTo>
                  <a:pt x="69749" y="52379"/>
                  <a:pt x="69707" y="52518"/>
                  <a:pt x="69665" y="52657"/>
                </a:cubicBezTo>
                <a:cubicBezTo>
                  <a:pt x="69332" y="51952"/>
                  <a:pt x="68885" y="51308"/>
                  <a:pt x="68365" y="50725"/>
                </a:cubicBezTo>
                <a:cubicBezTo>
                  <a:pt x="68471" y="50721"/>
                  <a:pt x="68574" y="50688"/>
                  <a:pt x="68664" y="50616"/>
                </a:cubicBezTo>
                <a:cubicBezTo>
                  <a:pt x="68678" y="50604"/>
                  <a:pt x="68693" y="50591"/>
                  <a:pt x="68707" y="50580"/>
                </a:cubicBezTo>
                <a:close/>
                <a:moveTo>
                  <a:pt x="1955" y="51021"/>
                </a:moveTo>
                <a:cubicBezTo>
                  <a:pt x="2128" y="51237"/>
                  <a:pt x="2314" y="51444"/>
                  <a:pt x="2510" y="51638"/>
                </a:cubicBezTo>
                <a:cubicBezTo>
                  <a:pt x="1340" y="52618"/>
                  <a:pt x="469" y="53984"/>
                  <a:pt x="22" y="55494"/>
                </a:cubicBezTo>
                <a:lnTo>
                  <a:pt x="22" y="55495"/>
                </a:lnTo>
                <a:cubicBezTo>
                  <a:pt x="19" y="55046"/>
                  <a:pt x="24" y="54596"/>
                  <a:pt x="37" y="54146"/>
                </a:cubicBezTo>
                <a:cubicBezTo>
                  <a:pt x="37" y="54145"/>
                  <a:pt x="37" y="54145"/>
                  <a:pt x="37" y="54143"/>
                </a:cubicBezTo>
                <a:cubicBezTo>
                  <a:pt x="73" y="53847"/>
                  <a:pt x="111" y="53550"/>
                  <a:pt x="148" y="53255"/>
                </a:cubicBezTo>
                <a:cubicBezTo>
                  <a:pt x="192" y="53271"/>
                  <a:pt x="238" y="53279"/>
                  <a:pt x="282" y="53279"/>
                </a:cubicBezTo>
                <a:cubicBezTo>
                  <a:pt x="418" y="53279"/>
                  <a:pt x="548" y="53200"/>
                  <a:pt x="613" y="53005"/>
                </a:cubicBezTo>
                <a:cubicBezTo>
                  <a:pt x="646" y="52910"/>
                  <a:pt x="678" y="52815"/>
                  <a:pt x="710" y="52721"/>
                </a:cubicBezTo>
                <a:cubicBezTo>
                  <a:pt x="748" y="52730"/>
                  <a:pt x="787" y="52735"/>
                  <a:pt x="826" y="52735"/>
                </a:cubicBezTo>
                <a:cubicBezTo>
                  <a:pt x="957" y="52735"/>
                  <a:pt x="1087" y="52680"/>
                  <a:pt x="1190" y="52561"/>
                </a:cubicBezTo>
                <a:cubicBezTo>
                  <a:pt x="1367" y="52561"/>
                  <a:pt x="1539" y="52477"/>
                  <a:pt x="1597" y="52273"/>
                </a:cubicBezTo>
                <a:cubicBezTo>
                  <a:pt x="1717" y="51855"/>
                  <a:pt x="1835" y="51439"/>
                  <a:pt x="1955" y="51021"/>
                </a:cubicBezTo>
                <a:close/>
                <a:moveTo>
                  <a:pt x="68049" y="61009"/>
                </a:moveTo>
                <a:cubicBezTo>
                  <a:pt x="68093" y="61195"/>
                  <a:pt x="68211" y="61363"/>
                  <a:pt x="68372" y="61471"/>
                </a:cubicBezTo>
                <a:cubicBezTo>
                  <a:pt x="68469" y="61722"/>
                  <a:pt x="68566" y="61974"/>
                  <a:pt x="68662" y="62226"/>
                </a:cubicBezTo>
                <a:cubicBezTo>
                  <a:pt x="68388" y="61836"/>
                  <a:pt x="68093" y="61469"/>
                  <a:pt x="67762" y="61144"/>
                </a:cubicBezTo>
                <a:cubicBezTo>
                  <a:pt x="67772" y="61139"/>
                  <a:pt x="67783" y="61137"/>
                  <a:pt x="67794" y="61132"/>
                </a:cubicBezTo>
                <a:cubicBezTo>
                  <a:pt x="67878" y="61087"/>
                  <a:pt x="67964" y="61051"/>
                  <a:pt x="68049" y="61009"/>
                </a:cubicBezTo>
                <a:close/>
                <a:moveTo>
                  <a:pt x="427" y="62108"/>
                </a:moveTo>
                <a:lnTo>
                  <a:pt x="427" y="62108"/>
                </a:lnTo>
                <a:cubicBezTo>
                  <a:pt x="715" y="62707"/>
                  <a:pt x="1065" y="63286"/>
                  <a:pt x="1492" y="63834"/>
                </a:cubicBezTo>
                <a:cubicBezTo>
                  <a:pt x="1568" y="63932"/>
                  <a:pt x="1679" y="63978"/>
                  <a:pt x="1787" y="63978"/>
                </a:cubicBezTo>
                <a:cubicBezTo>
                  <a:pt x="1982" y="63978"/>
                  <a:pt x="2170" y="63829"/>
                  <a:pt x="2135" y="63570"/>
                </a:cubicBezTo>
                <a:cubicBezTo>
                  <a:pt x="2131" y="63540"/>
                  <a:pt x="2123" y="63513"/>
                  <a:pt x="2119" y="63484"/>
                </a:cubicBezTo>
                <a:lnTo>
                  <a:pt x="2119" y="63484"/>
                </a:lnTo>
                <a:cubicBezTo>
                  <a:pt x="2404" y="63760"/>
                  <a:pt x="2702" y="64021"/>
                  <a:pt x="3023" y="64248"/>
                </a:cubicBezTo>
                <a:cubicBezTo>
                  <a:pt x="2744" y="64497"/>
                  <a:pt x="2486" y="64770"/>
                  <a:pt x="2239" y="65054"/>
                </a:cubicBezTo>
                <a:cubicBezTo>
                  <a:pt x="2254" y="64969"/>
                  <a:pt x="2278" y="64887"/>
                  <a:pt x="2290" y="64801"/>
                </a:cubicBezTo>
                <a:cubicBezTo>
                  <a:pt x="2343" y="64451"/>
                  <a:pt x="2104" y="64256"/>
                  <a:pt x="1852" y="64256"/>
                </a:cubicBezTo>
                <a:cubicBezTo>
                  <a:pt x="1685" y="64256"/>
                  <a:pt x="1511" y="64342"/>
                  <a:pt x="1413" y="64527"/>
                </a:cubicBezTo>
                <a:cubicBezTo>
                  <a:pt x="1382" y="64583"/>
                  <a:pt x="1346" y="64636"/>
                  <a:pt x="1314" y="64691"/>
                </a:cubicBezTo>
                <a:lnTo>
                  <a:pt x="1354" y="64254"/>
                </a:lnTo>
                <a:cubicBezTo>
                  <a:pt x="1379" y="63999"/>
                  <a:pt x="1244" y="63831"/>
                  <a:pt x="1074" y="63759"/>
                </a:cubicBezTo>
                <a:cubicBezTo>
                  <a:pt x="1048" y="63488"/>
                  <a:pt x="813" y="63314"/>
                  <a:pt x="568" y="63314"/>
                </a:cubicBezTo>
                <a:cubicBezTo>
                  <a:pt x="567" y="63185"/>
                  <a:pt x="565" y="63057"/>
                  <a:pt x="556" y="62927"/>
                </a:cubicBezTo>
                <a:cubicBezTo>
                  <a:pt x="548" y="62819"/>
                  <a:pt x="505" y="62478"/>
                  <a:pt x="427" y="62108"/>
                </a:cubicBezTo>
                <a:close/>
                <a:moveTo>
                  <a:pt x="69154" y="73674"/>
                </a:moveTo>
                <a:lnTo>
                  <a:pt x="69154" y="73674"/>
                </a:lnTo>
                <a:cubicBezTo>
                  <a:pt x="69152" y="73679"/>
                  <a:pt x="69151" y="73685"/>
                  <a:pt x="69150" y="73690"/>
                </a:cubicBezTo>
                <a:cubicBezTo>
                  <a:pt x="69070" y="73773"/>
                  <a:pt x="68992" y="73859"/>
                  <a:pt x="68912" y="73943"/>
                </a:cubicBezTo>
                <a:cubicBezTo>
                  <a:pt x="68629" y="74244"/>
                  <a:pt x="68786" y="74614"/>
                  <a:pt x="69064" y="74780"/>
                </a:cubicBezTo>
                <a:lnTo>
                  <a:pt x="69062" y="74780"/>
                </a:lnTo>
                <a:cubicBezTo>
                  <a:pt x="69074" y="74909"/>
                  <a:pt x="69093" y="75035"/>
                  <a:pt x="69118" y="75161"/>
                </a:cubicBezTo>
                <a:cubicBezTo>
                  <a:pt x="68802" y="74740"/>
                  <a:pt x="68448" y="74355"/>
                  <a:pt x="68051" y="74019"/>
                </a:cubicBezTo>
                <a:cubicBezTo>
                  <a:pt x="68422" y="73915"/>
                  <a:pt x="68790" y="73800"/>
                  <a:pt x="69154" y="73674"/>
                </a:cubicBezTo>
                <a:close/>
                <a:moveTo>
                  <a:pt x="513" y="74367"/>
                </a:moveTo>
                <a:cubicBezTo>
                  <a:pt x="615" y="74650"/>
                  <a:pt x="723" y="74929"/>
                  <a:pt x="849" y="75201"/>
                </a:cubicBezTo>
                <a:cubicBezTo>
                  <a:pt x="854" y="75286"/>
                  <a:pt x="850" y="75369"/>
                  <a:pt x="849" y="75454"/>
                </a:cubicBezTo>
                <a:cubicBezTo>
                  <a:pt x="779" y="75415"/>
                  <a:pt x="700" y="75395"/>
                  <a:pt x="623" y="75395"/>
                </a:cubicBezTo>
                <a:cubicBezTo>
                  <a:pt x="559" y="75395"/>
                  <a:pt x="496" y="75409"/>
                  <a:pt x="439" y="75436"/>
                </a:cubicBezTo>
                <a:cubicBezTo>
                  <a:pt x="464" y="75080"/>
                  <a:pt x="489" y="74724"/>
                  <a:pt x="513" y="74367"/>
                </a:cubicBezTo>
                <a:close/>
                <a:moveTo>
                  <a:pt x="69476" y="83062"/>
                </a:moveTo>
                <a:cubicBezTo>
                  <a:pt x="69517" y="83124"/>
                  <a:pt x="69566" y="83177"/>
                  <a:pt x="69624" y="83219"/>
                </a:cubicBezTo>
                <a:cubicBezTo>
                  <a:pt x="69175" y="83713"/>
                  <a:pt x="68712" y="84193"/>
                  <a:pt x="68233" y="84653"/>
                </a:cubicBezTo>
                <a:cubicBezTo>
                  <a:pt x="68221" y="84647"/>
                  <a:pt x="68211" y="84638"/>
                  <a:pt x="68199" y="84631"/>
                </a:cubicBezTo>
                <a:cubicBezTo>
                  <a:pt x="68694" y="84181"/>
                  <a:pt x="69124" y="83647"/>
                  <a:pt x="69476" y="83062"/>
                </a:cubicBezTo>
                <a:close/>
                <a:moveTo>
                  <a:pt x="571" y="85026"/>
                </a:moveTo>
                <a:cubicBezTo>
                  <a:pt x="608" y="85124"/>
                  <a:pt x="643" y="85223"/>
                  <a:pt x="682" y="85321"/>
                </a:cubicBezTo>
                <a:cubicBezTo>
                  <a:pt x="602" y="85485"/>
                  <a:pt x="522" y="85648"/>
                  <a:pt x="445" y="85816"/>
                </a:cubicBezTo>
                <a:cubicBezTo>
                  <a:pt x="485" y="85552"/>
                  <a:pt x="529" y="85290"/>
                  <a:pt x="571" y="85026"/>
                </a:cubicBezTo>
                <a:close/>
                <a:moveTo>
                  <a:pt x="70068" y="85272"/>
                </a:moveTo>
                <a:lnTo>
                  <a:pt x="70068" y="85272"/>
                </a:lnTo>
                <a:cubicBezTo>
                  <a:pt x="69983" y="85404"/>
                  <a:pt x="69897" y="85537"/>
                  <a:pt x="69811" y="85669"/>
                </a:cubicBezTo>
                <a:cubicBezTo>
                  <a:pt x="69740" y="85778"/>
                  <a:pt x="69714" y="85892"/>
                  <a:pt x="69713" y="85998"/>
                </a:cubicBezTo>
                <a:cubicBezTo>
                  <a:pt x="69596" y="85848"/>
                  <a:pt x="69472" y="85703"/>
                  <a:pt x="69343" y="85564"/>
                </a:cubicBezTo>
                <a:cubicBezTo>
                  <a:pt x="69593" y="85489"/>
                  <a:pt x="69835" y="85390"/>
                  <a:pt x="70068" y="85272"/>
                </a:cubicBezTo>
                <a:close/>
                <a:moveTo>
                  <a:pt x="1057" y="86528"/>
                </a:moveTo>
                <a:cubicBezTo>
                  <a:pt x="1071" y="86662"/>
                  <a:pt x="1111" y="86774"/>
                  <a:pt x="1165" y="86875"/>
                </a:cubicBezTo>
                <a:cubicBezTo>
                  <a:pt x="1035" y="87112"/>
                  <a:pt x="905" y="87350"/>
                  <a:pt x="775" y="87587"/>
                </a:cubicBezTo>
                <a:cubicBezTo>
                  <a:pt x="800" y="87458"/>
                  <a:pt x="826" y="87328"/>
                  <a:pt x="850" y="87199"/>
                </a:cubicBezTo>
                <a:cubicBezTo>
                  <a:pt x="920" y="86976"/>
                  <a:pt x="983" y="86749"/>
                  <a:pt x="1057" y="86528"/>
                </a:cubicBezTo>
                <a:close/>
                <a:moveTo>
                  <a:pt x="1653" y="87291"/>
                </a:moveTo>
                <a:cubicBezTo>
                  <a:pt x="1701" y="87309"/>
                  <a:pt x="1746" y="87331"/>
                  <a:pt x="1797" y="87342"/>
                </a:cubicBezTo>
                <a:cubicBezTo>
                  <a:pt x="1593" y="87657"/>
                  <a:pt x="1406" y="87981"/>
                  <a:pt x="1231" y="88284"/>
                </a:cubicBezTo>
                <a:cubicBezTo>
                  <a:pt x="921" y="88820"/>
                  <a:pt x="627" y="89389"/>
                  <a:pt x="396" y="89982"/>
                </a:cubicBezTo>
                <a:lnTo>
                  <a:pt x="396" y="89982"/>
                </a:lnTo>
                <a:cubicBezTo>
                  <a:pt x="418" y="89811"/>
                  <a:pt x="442" y="89642"/>
                  <a:pt x="467" y="89473"/>
                </a:cubicBezTo>
                <a:cubicBezTo>
                  <a:pt x="887" y="88763"/>
                  <a:pt x="1269" y="88025"/>
                  <a:pt x="1653" y="87291"/>
                </a:cubicBezTo>
                <a:close/>
                <a:moveTo>
                  <a:pt x="65836" y="93887"/>
                </a:moveTo>
                <a:cubicBezTo>
                  <a:pt x="66000" y="93942"/>
                  <a:pt x="66167" y="93979"/>
                  <a:pt x="66335" y="94008"/>
                </a:cubicBezTo>
                <a:cubicBezTo>
                  <a:pt x="66125" y="94183"/>
                  <a:pt x="65931" y="94369"/>
                  <a:pt x="65743" y="94562"/>
                </a:cubicBezTo>
                <a:cubicBezTo>
                  <a:pt x="65788" y="94341"/>
                  <a:pt x="65823" y="94116"/>
                  <a:pt x="65836" y="93887"/>
                </a:cubicBezTo>
                <a:close/>
                <a:moveTo>
                  <a:pt x="720" y="94680"/>
                </a:moveTo>
                <a:lnTo>
                  <a:pt x="720" y="94680"/>
                </a:lnTo>
                <a:cubicBezTo>
                  <a:pt x="841" y="94846"/>
                  <a:pt x="972" y="95003"/>
                  <a:pt x="1118" y="95145"/>
                </a:cubicBezTo>
                <a:cubicBezTo>
                  <a:pt x="1034" y="95075"/>
                  <a:pt x="931" y="95039"/>
                  <a:pt x="830" y="95039"/>
                </a:cubicBezTo>
                <a:cubicBezTo>
                  <a:pt x="781" y="95039"/>
                  <a:pt x="732" y="95047"/>
                  <a:pt x="687" y="95065"/>
                </a:cubicBezTo>
                <a:cubicBezTo>
                  <a:pt x="700" y="94981"/>
                  <a:pt x="709" y="94898"/>
                  <a:pt x="723" y="94815"/>
                </a:cubicBezTo>
                <a:cubicBezTo>
                  <a:pt x="732" y="94765"/>
                  <a:pt x="725" y="94723"/>
                  <a:pt x="720" y="94680"/>
                </a:cubicBezTo>
                <a:close/>
                <a:moveTo>
                  <a:pt x="55032" y="95340"/>
                </a:moveTo>
                <a:cubicBezTo>
                  <a:pt x="55090" y="95430"/>
                  <a:pt x="55153" y="95518"/>
                  <a:pt x="55213" y="95606"/>
                </a:cubicBezTo>
                <a:cubicBezTo>
                  <a:pt x="55065" y="95636"/>
                  <a:pt x="54929" y="95698"/>
                  <a:pt x="54799" y="95779"/>
                </a:cubicBezTo>
                <a:cubicBezTo>
                  <a:pt x="54880" y="95635"/>
                  <a:pt x="54961" y="95490"/>
                  <a:pt x="55032" y="95340"/>
                </a:cubicBezTo>
                <a:close/>
                <a:moveTo>
                  <a:pt x="6506" y="95370"/>
                </a:moveTo>
                <a:lnTo>
                  <a:pt x="6506" y="95370"/>
                </a:lnTo>
                <a:cubicBezTo>
                  <a:pt x="6485" y="95775"/>
                  <a:pt x="6506" y="96176"/>
                  <a:pt x="6578" y="96563"/>
                </a:cubicBezTo>
                <a:cubicBezTo>
                  <a:pt x="6473" y="96431"/>
                  <a:pt x="6377" y="96290"/>
                  <a:pt x="6290" y="96144"/>
                </a:cubicBezTo>
                <a:cubicBezTo>
                  <a:pt x="6363" y="95915"/>
                  <a:pt x="6429" y="95682"/>
                  <a:pt x="6482" y="95445"/>
                </a:cubicBezTo>
                <a:cubicBezTo>
                  <a:pt x="6485" y="95425"/>
                  <a:pt x="6482" y="95404"/>
                  <a:pt x="6482" y="95384"/>
                </a:cubicBezTo>
                <a:cubicBezTo>
                  <a:pt x="6489" y="95379"/>
                  <a:pt x="6498" y="95375"/>
                  <a:pt x="6506" y="95370"/>
                </a:cubicBezTo>
                <a:close/>
                <a:moveTo>
                  <a:pt x="1196" y="95227"/>
                </a:moveTo>
                <a:cubicBezTo>
                  <a:pt x="1283" y="95308"/>
                  <a:pt x="1380" y="95379"/>
                  <a:pt x="1475" y="95451"/>
                </a:cubicBezTo>
                <a:cubicBezTo>
                  <a:pt x="1456" y="95496"/>
                  <a:pt x="1433" y="95537"/>
                  <a:pt x="1424" y="95593"/>
                </a:cubicBezTo>
                <a:cubicBezTo>
                  <a:pt x="1355" y="95992"/>
                  <a:pt x="1281" y="96388"/>
                  <a:pt x="1205" y="96784"/>
                </a:cubicBezTo>
                <a:cubicBezTo>
                  <a:pt x="1232" y="96371"/>
                  <a:pt x="1259" y="95959"/>
                  <a:pt x="1286" y="95546"/>
                </a:cubicBezTo>
                <a:cubicBezTo>
                  <a:pt x="1295" y="95415"/>
                  <a:pt x="1256" y="95309"/>
                  <a:pt x="1196" y="95227"/>
                </a:cubicBezTo>
                <a:close/>
                <a:moveTo>
                  <a:pt x="45371" y="96469"/>
                </a:moveTo>
                <a:cubicBezTo>
                  <a:pt x="45437" y="96557"/>
                  <a:pt x="45510" y="96636"/>
                  <a:pt x="45581" y="96720"/>
                </a:cubicBezTo>
                <a:cubicBezTo>
                  <a:pt x="45534" y="96739"/>
                  <a:pt x="45488" y="96760"/>
                  <a:pt x="45443" y="96796"/>
                </a:cubicBezTo>
                <a:cubicBezTo>
                  <a:pt x="45410" y="96823"/>
                  <a:pt x="45376" y="96850"/>
                  <a:pt x="45343" y="96877"/>
                </a:cubicBezTo>
                <a:cubicBezTo>
                  <a:pt x="45291" y="96809"/>
                  <a:pt x="45226" y="96752"/>
                  <a:pt x="45150" y="96715"/>
                </a:cubicBezTo>
                <a:cubicBezTo>
                  <a:pt x="45223" y="96632"/>
                  <a:pt x="45302" y="96555"/>
                  <a:pt x="45371" y="96469"/>
                </a:cubicBezTo>
                <a:close/>
                <a:moveTo>
                  <a:pt x="34968" y="96438"/>
                </a:moveTo>
                <a:cubicBezTo>
                  <a:pt x="35114" y="96618"/>
                  <a:pt x="35269" y="96789"/>
                  <a:pt x="35430" y="96953"/>
                </a:cubicBezTo>
                <a:cubicBezTo>
                  <a:pt x="35416" y="96969"/>
                  <a:pt x="35400" y="96982"/>
                  <a:pt x="35388" y="97002"/>
                </a:cubicBezTo>
                <a:cubicBezTo>
                  <a:pt x="35318" y="97098"/>
                  <a:pt x="35245" y="97191"/>
                  <a:pt x="35174" y="97286"/>
                </a:cubicBezTo>
                <a:cubicBezTo>
                  <a:pt x="35159" y="97029"/>
                  <a:pt x="35010" y="96806"/>
                  <a:pt x="34811" y="96703"/>
                </a:cubicBezTo>
                <a:cubicBezTo>
                  <a:pt x="34864" y="96616"/>
                  <a:pt x="34919" y="96528"/>
                  <a:pt x="34968" y="96438"/>
                </a:cubicBezTo>
                <a:close/>
                <a:moveTo>
                  <a:pt x="56450" y="97040"/>
                </a:moveTo>
                <a:lnTo>
                  <a:pt x="56450" y="97040"/>
                </a:lnTo>
                <a:cubicBezTo>
                  <a:pt x="56563" y="97146"/>
                  <a:pt x="56678" y="97246"/>
                  <a:pt x="56795" y="97344"/>
                </a:cubicBezTo>
                <a:cubicBezTo>
                  <a:pt x="56480" y="97605"/>
                  <a:pt x="56170" y="97872"/>
                  <a:pt x="55874" y="98155"/>
                </a:cubicBezTo>
                <a:lnTo>
                  <a:pt x="55875" y="98155"/>
                </a:lnTo>
                <a:cubicBezTo>
                  <a:pt x="55841" y="98183"/>
                  <a:pt x="55805" y="98210"/>
                  <a:pt x="55771" y="98239"/>
                </a:cubicBezTo>
                <a:cubicBezTo>
                  <a:pt x="55690" y="98271"/>
                  <a:pt x="55612" y="98308"/>
                  <a:pt x="55533" y="98342"/>
                </a:cubicBezTo>
                <a:cubicBezTo>
                  <a:pt x="55788" y="98009"/>
                  <a:pt x="56049" y="97682"/>
                  <a:pt x="56324" y="97367"/>
                </a:cubicBezTo>
                <a:cubicBezTo>
                  <a:pt x="56417" y="97261"/>
                  <a:pt x="56451" y="97148"/>
                  <a:pt x="56450" y="97040"/>
                </a:cubicBezTo>
                <a:close/>
                <a:moveTo>
                  <a:pt x="58703" y="85"/>
                </a:moveTo>
                <a:cubicBezTo>
                  <a:pt x="59354" y="85"/>
                  <a:pt x="59998" y="322"/>
                  <a:pt x="60423" y="877"/>
                </a:cubicBezTo>
                <a:cubicBezTo>
                  <a:pt x="60896" y="1496"/>
                  <a:pt x="61039" y="2338"/>
                  <a:pt x="60679" y="3049"/>
                </a:cubicBezTo>
                <a:cubicBezTo>
                  <a:pt x="60428" y="3546"/>
                  <a:pt x="60856" y="3982"/>
                  <a:pt x="61288" y="3982"/>
                </a:cubicBezTo>
                <a:cubicBezTo>
                  <a:pt x="61405" y="3982"/>
                  <a:pt x="61523" y="3949"/>
                  <a:pt x="61628" y="3877"/>
                </a:cubicBezTo>
                <a:cubicBezTo>
                  <a:pt x="62670" y="3159"/>
                  <a:pt x="64029" y="2473"/>
                  <a:pt x="65301" y="2473"/>
                </a:cubicBezTo>
                <a:cubicBezTo>
                  <a:pt x="65343" y="2473"/>
                  <a:pt x="65385" y="2474"/>
                  <a:pt x="65427" y="2476"/>
                </a:cubicBezTo>
                <a:cubicBezTo>
                  <a:pt x="66849" y="2528"/>
                  <a:pt x="67561" y="3762"/>
                  <a:pt x="67720" y="5156"/>
                </a:cubicBezTo>
                <a:cubicBezTo>
                  <a:pt x="68051" y="8081"/>
                  <a:pt x="66810" y="11101"/>
                  <a:pt x="64676" y="12925"/>
                </a:cubicBezTo>
                <a:cubicBezTo>
                  <a:pt x="64229" y="13306"/>
                  <a:pt x="64438" y="14141"/>
                  <a:pt x="65019" y="14141"/>
                </a:cubicBezTo>
                <a:cubicBezTo>
                  <a:pt x="65048" y="14141"/>
                  <a:pt x="65079" y="14139"/>
                  <a:pt x="65110" y="14135"/>
                </a:cubicBezTo>
                <a:cubicBezTo>
                  <a:pt x="65240" y="14116"/>
                  <a:pt x="65367" y="14108"/>
                  <a:pt x="65490" y="14108"/>
                </a:cubicBezTo>
                <a:cubicBezTo>
                  <a:pt x="67720" y="14108"/>
                  <a:pt x="68984" y="16982"/>
                  <a:pt x="68796" y="19105"/>
                </a:cubicBezTo>
                <a:cubicBezTo>
                  <a:pt x="68590" y="21448"/>
                  <a:pt x="67168" y="23604"/>
                  <a:pt x="65092" y="24437"/>
                </a:cubicBezTo>
                <a:cubicBezTo>
                  <a:pt x="64624" y="24626"/>
                  <a:pt x="64534" y="25480"/>
                  <a:pt x="65061" y="25667"/>
                </a:cubicBezTo>
                <a:cubicBezTo>
                  <a:pt x="67246" y="26438"/>
                  <a:pt x="68877" y="28724"/>
                  <a:pt x="68814" y="31225"/>
                </a:cubicBezTo>
                <a:cubicBezTo>
                  <a:pt x="68752" y="33675"/>
                  <a:pt x="66988" y="35972"/>
                  <a:pt x="64767" y="36541"/>
                </a:cubicBezTo>
                <a:cubicBezTo>
                  <a:pt x="64256" y="36673"/>
                  <a:pt x="63935" y="37561"/>
                  <a:pt x="64584" y="37790"/>
                </a:cubicBezTo>
                <a:cubicBezTo>
                  <a:pt x="66956" y="38627"/>
                  <a:pt x="69268" y="40664"/>
                  <a:pt x="69529" y="43483"/>
                </a:cubicBezTo>
                <a:cubicBezTo>
                  <a:pt x="69742" y="45795"/>
                  <a:pt x="67949" y="48313"/>
                  <a:pt x="65747" y="48313"/>
                </a:cubicBezTo>
                <a:cubicBezTo>
                  <a:pt x="65529" y="48313"/>
                  <a:pt x="65308" y="48288"/>
                  <a:pt x="65085" y="48237"/>
                </a:cubicBezTo>
                <a:cubicBezTo>
                  <a:pt x="65035" y="48225"/>
                  <a:pt x="64987" y="48220"/>
                  <a:pt x="64942" y="48220"/>
                </a:cubicBezTo>
                <a:cubicBezTo>
                  <a:pt x="64335" y="48220"/>
                  <a:pt x="64178" y="49203"/>
                  <a:pt x="64736" y="49515"/>
                </a:cubicBezTo>
                <a:cubicBezTo>
                  <a:pt x="66722" y="50622"/>
                  <a:pt x="68868" y="52554"/>
                  <a:pt x="69138" y="55094"/>
                </a:cubicBezTo>
                <a:cubicBezTo>
                  <a:pt x="69364" y="57223"/>
                  <a:pt x="67990" y="59674"/>
                  <a:pt x="65848" y="59726"/>
                </a:cubicBezTo>
                <a:cubicBezTo>
                  <a:pt x="65766" y="59729"/>
                  <a:pt x="65698" y="59749"/>
                  <a:pt x="65640" y="59781"/>
                </a:cubicBezTo>
                <a:cubicBezTo>
                  <a:pt x="65629" y="59777"/>
                  <a:pt x="65616" y="59771"/>
                  <a:pt x="65604" y="59767"/>
                </a:cubicBezTo>
                <a:cubicBezTo>
                  <a:pt x="65536" y="59743"/>
                  <a:pt x="65470" y="59733"/>
                  <a:pt x="65408" y="59733"/>
                </a:cubicBezTo>
                <a:cubicBezTo>
                  <a:pt x="64899" y="59733"/>
                  <a:pt x="64651" y="60472"/>
                  <a:pt x="65181" y="60783"/>
                </a:cubicBezTo>
                <a:cubicBezTo>
                  <a:pt x="67361" y="62064"/>
                  <a:pt x="68963" y="64168"/>
                  <a:pt x="69196" y="66890"/>
                </a:cubicBezTo>
                <a:cubicBezTo>
                  <a:pt x="69408" y="69384"/>
                  <a:pt x="68053" y="72517"/>
                  <a:pt x="65437" y="72678"/>
                </a:cubicBezTo>
                <a:cubicBezTo>
                  <a:pt x="64802" y="72716"/>
                  <a:pt x="64885" y="73634"/>
                  <a:pt x="65416" y="73786"/>
                </a:cubicBezTo>
                <a:cubicBezTo>
                  <a:pt x="67398" y="74355"/>
                  <a:pt x="69010" y="76240"/>
                  <a:pt x="69312" y="78422"/>
                </a:cubicBezTo>
                <a:cubicBezTo>
                  <a:pt x="69620" y="80654"/>
                  <a:pt x="68642" y="82917"/>
                  <a:pt x="66895" y="84154"/>
                </a:cubicBezTo>
                <a:cubicBezTo>
                  <a:pt x="66311" y="84254"/>
                  <a:pt x="66028" y="85134"/>
                  <a:pt x="66697" y="85472"/>
                </a:cubicBezTo>
                <a:cubicBezTo>
                  <a:pt x="68442" y="86357"/>
                  <a:pt x="69946" y="87952"/>
                  <a:pt x="69575" y="90198"/>
                </a:cubicBezTo>
                <a:lnTo>
                  <a:pt x="69577" y="90198"/>
                </a:lnTo>
                <a:cubicBezTo>
                  <a:pt x="69343" y="91611"/>
                  <a:pt x="68150" y="92728"/>
                  <a:pt x="66891" y="92728"/>
                </a:cubicBezTo>
                <a:cubicBezTo>
                  <a:pt x="66428" y="92728"/>
                  <a:pt x="65956" y="92577"/>
                  <a:pt x="65521" y="92234"/>
                </a:cubicBezTo>
                <a:cubicBezTo>
                  <a:pt x="65412" y="92148"/>
                  <a:pt x="65273" y="92108"/>
                  <a:pt x="65134" y="92108"/>
                </a:cubicBezTo>
                <a:cubicBezTo>
                  <a:pt x="64769" y="92108"/>
                  <a:pt x="64392" y="92382"/>
                  <a:pt x="64490" y="92831"/>
                </a:cubicBezTo>
                <a:cubicBezTo>
                  <a:pt x="65013" y="95192"/>
                  <a:pt x="63045" y="97422"/>
                  <a:pt x="60888" y="97576"/>
                </a:cubicBezTo>
                <a:cubicBezTo>
                  <a:pt x="60792" y="97583"/>
                  <a:pt x="60696" y="97587"/>
                  <a:pt x="60600" y="97587"/>
                </a:cubicBezTo>
                <a:cubicBezTo>
                  <a:pt x="58370" y="97587"/>
                  <a:pt x="56412" y="95753"/>
                  <a:pt x="55456" y="93705"/>
                </a:cubicBezTo>
                <a:cubicBezTo>
                  <a:pt x="55335" y="93446"/>
                  <a:pt x="55121" y="93321"/>
                  <a:pt x="54911" y="93321"/>
                </a:cubicBezTo>
                <a:cubicBezTo>
                  <a:pt x="54660" y="93321"/>
                  <a:pt x="54414" y="93499"/>
                  <a:pt x="54335" y="93837"/>
                </a:cubicBezTo>
                <a:cubicBezTo>
                  <a:pt x="53915" y="95626"/>
                  <a:pt x="52502" y="97108"/>
                  <a:pt x="50820" y="97520"/>
                </a:cubicBezTo>
                <a:cubicBezTo>
                  <a:pt x="50496" y="97599"/>
                  <a:pt x="50167" y="97638"/>
                  <a:pt x="49839" y="97638"/>
                </a:cubicBezTo>
                <a:cubicBezTo>
                  <a:pt x="48381" y="97638"/>
                  <a:pt x="46946" y="96881"/>
                  <a:pt x="46047" y="95644"/>
                </a:cubicBezTo>
                <a:cubicBezTo>
                  <a:pt x="45988" y="95561"/>
                  <a:pt x="45919" y="95509"/>
                  <a:pt x="45846" y="95474"/>
                </a:cubicBezTo>
                <a:cubicBezTo>
                  <a:pt x="45802" y="95116"/>
                  <a:pt x="45501" y="94823"/>
                  <a:pt x="45185" y="94823"/>
                </a:cubicBezTo>
                <a:cubicBezTo>
                  <a:pt x="45022" y="94823"/>
                  <a:pt x="44854" y="94901"/>
                  <a:pt x="44716" y="95091"/>
                </a:cubicBezTo>
                <a:cubicBezTo>
                  <a:pt x="43734" y="96440"/>
                  <a:pt x="42332" y="97393"/>
                  <a:pt x="40755" y="97596"/>
                </a:cubicBezTo>
                <a:cubicBezTo>
                  <a:pt x="40703" y="97579"/>
                  <a:pt x="40649" y="97571"/>
                  <a:pt x="40596" y="97571"/>
                </a:cubicBezTo>
                <a:cubicBezTo>
                  <a:pt x="40523" y="97571"/>
                  <a:pt x="40451" y="97587"/>
                  <a:pt x="40385" y="97623"/>
                </a:cubicBezTo>
                <a:cubicBezTo>
                  <a:pt x="40265" y="97629"/>
                  <a:pt x="40145" y="97639"/>
                  <a:pt x="40023" y="97639"/>
                </a:cubicBezTo>
                <a:cubicBezTo>
                  <a:pt x="40000" y="97639"/>
                  <a:pt x="39976" y="97639"/>
                  <a:pt x="39953" y="97638"/>
                </a:cubicBezTo>
                <a:cubicBezTo>
                  <a:pt x="38077" y="97570"/>
                  <a:pt x="36360" y="96445"/>
                  <a:pt x="35353" y="94770"/>
                </a:cubicBezTo>
                <a:cubicBezTo>
                  <a:pt x="35244" y="94588"/>
                  <a:pt x="35046" y="94498"/>
                  <a:pt x="34848" y="94498"/>
                </a:cubicBezTo>
                <a:cubicBezTo>
                  <a:pt x="34608" y="94498"/>
                  <a:pt x="34367" y="94630"/>
                  <a:pt x="34283" y="94887"/>
                </a:cubicBezTo>
                <a:cubicBezTo>
                  <a:pt x="33667" y="96784"/>
                  <a:pt x="32061" y="98217"/>
                  <a:pt x="30169" y="98385"/>
                </a:cubicBezTo>
                <a:cubicBezTo>
                  <a:pt x="30159" y="98385"/>
                  <a:pt x="30148" y="98385"/>
                  <a:pt x="30137" y="98387"/>
                </a:cubicBezTo>
                <a:cubicBezTo>
                  <a:pt x="30061" y="98347"/>
                  <a:pt x="29978" y="98325"/>
                  <a:pt x="29893" y="98325"/>
                </a:cubicBezTo>
                <a:cubicBezTo>
                  <a:pt x="29808" y="98325"/>
                  <a:pt x="29721" y="98346"/>
                  <a:pt x="29636" y="98396"/>
                </a:cubicBezTo>
                <a:cubicBezTo>
                  <a:pt x="27943" y="98336"/>
                  <a:pt x="26383" y="97291"/>
                  <a:pt x="25532" y="95714"/>
                </a:cubicBezTo>
                <a:cubicBezTo>
                  <a:pt x="25490" y="95335"/>
                  <a:pt x="25152" y="95026"/>
                  <a:pt x="24792" y="95026"/>
                </a:cubicBezTo>
                <a:cubicBezTo>
                  <a:pt x="24610" y="95026"/>
                  <a:pt x="24423" y="95104"/>
                  <a:pt x="24265" y="95291"/>
                </a:cubicBezTo>
                <a:cubicBezTo>
                  <a:pt x="22957" y="96839"/>
                  <a:pt x="21147" y="98184"/>
                  <a:pt x="19127" y="98184"/>
                </a:cubicBezTo>
                <a:cubicBezTo>
                  <a:pt x="19089" y="98184"/>
                  <a:pt x="19052" y="98183"/>
                  <a:pt x="19014" y="98182"/>
                </a:cubicBezTo>
                <a:cubicBezTo>
                  <a:pt x="17167" y="98135"/>
                  <a:pt x="15394" y="96867"/>
                  <a:pt x="14892" y="94929"/>
                </a:cubicBezTo>
                <a:cubicBezTo>
                  <a:pt x="14819" y="94644"/>
                  <a:pt x="14593" y="94515"/>
                  <a:pt x="14357" y="94515"/>
                </a:cubicBezTo>
                <a:cubicBezTo>
                  <a:pt x="14114" y="94515"/>
                  <a:pt x="13860" y="94653"/>
                  <a:pt x="13753" y="94896"/>
                </a:cubicBezTo>
                <a:cubicBezTo>
                  <a:pt x="13129" y="96321"/>
                  <a:pt x="11954" y="97475"/>
                  <a:pt x="10538" y="97868"/>
                </a:cubicBezTo>
                <a:cubicBezTo>
                  <a:pt x="10126" y="97866"/>
                  <a:pt x="9719" y="97812"/>
                  <a:pt x="9338" y="97705"/>
                </a:cubicBezTo>
                <a:cubicBezTo>
                  <a:pt x="8376" y="97435"/>
                  <a:pt x="7825" y="96761"/>
                  <a:pt x="7685" y="95705"/>
                </a:cubicBezTo>
                <a:cubicBezTo>
                  <a:pt x="7627" y="95273"/>
                  <a:pt x="7608" y="94833"/>
                  <a:pt x="7606" y="94394"/>
                </a:cubicBezTo>
                <a:cubicBezTo>
                  <a:pt x="7624" y="94318"/>
                  <a:pt x="7636" y="94240"/>
                  <a:pt x="7657" y="94165"/>
                </a:cubicBezTo>
                <a:cubicBezTo>
                  <a:pt x="7692" y="94032"/>
                  <a:pt x="7669" y="93918"/>
                  <a:pt x="7612" y="93828"/>
                </a:cubicBezTo>
                <a:cubicBezTo>
                  <a:pt x="7627" y="93371"/>
                  <a:pt x="7658" y="92915"/>
                  <a:pt x="7702" y="92467"/>
                </a:cubicBezTo>
                <a:cubicBezTo>
                  <a:pt x="7737" y="92108"/>
                  <a:pt x="7484" y="91889"/>
                  <a:pt x="7222" y="91889"/>
                </a:cubicBezTo>
                <a:cubicBezTo>
                  <a:pt x="7055" y="91889"/>
                  <a:pt x="6885" y="91979"/>
                  <a:pt x="6785" y="92180"/>
                </a:cubicBezTo>
                <a:cubicBezTo>
                  <a:pt x="6447" y="92866"/>
                  <a:pt x="5941" y="93384"/>
                  <a:pt x="5361" y="93807"/>
                </a:cubicBezTo>
                <a:cubicBezTo>
                  <a:pt x="5332" y="93821"/>
                  <a:pt x="5302" y="93830"/>
                  <a:pt x="5274" y="93848"/>
                </a:cubicBezTo>
                <a:cubicBezTo>
                  <a:pt x="5154" y="93928"/>
                  <a:pt x="5044" y="94013"/>
                  <a:pt x="4934" y="94099"/>
                </a:cubicBezTo>
                <a:cubicBezTo>
                  <a:pt x="4569" y="94325"/>
                  <a:pt x="4183" y="94523"/>
                  <a:pt x="3794" y="94701"/>
                </a:cubicBezTo>
                <a:cubicBezTo>
                  <a:pt x="3669" y="94724"/>
                  <a:pt x="3543" y="94736"/>
                  <a:pt x="3417" y="94736"/>
                </a:cubicBezTo>
                <a:cubicBezTo>
                  <a:pt x="3183" y="94736"/>
                  <a:pt x="2948" y="94695"/>
                  <a:pt x="2725" y="94610"/>
                </a:cubicBezTo>
                <a:cubicBezTo>
                  <a:pt x="1753" y="94234"/>
                  <a:pt x="1220" y="93239"/>
                  <a:pt x="1229" y="92160"/>
                </a:cubicBezTo>
                <a:cubicBezTo>
                  <a:pt x="1238" y="91014"/>
                  <a:pt x="1764" y="89950"/>
                  <a:pt x="2312" y="88999"/>
                </a:cubicBezTo>
                <a:cubicBezTo>
                  <a:pt x="2747" y="88246"/>
                  <a:pt x="3318" y="86968"/>
                  <a:pt x="4255" y="86908"/>
                </a:cubicBezTo>
                <a:cubicBezTo>
                  <a:pt x="4942" y="86863"/>
                  <a:pt x="4949" y="85733"/>
                  <a:pt x="4280" y="85628"/>
                </a:cubicBezTo>
                <a:cubicBezTo>
                  <a:pt x="4102" y="85601"/>
                  <a:pt x="3931" y="85552"/>
                  <a:pt x="3764" y="85495"/>
                </a:cubicBezTo>
                <a:cubicBezTo>
                  <a:pt x="1262" y="83134"/>
                  <a:pt x="1602" y="78860"/>
                  <a:pt x="4468" y="77014"/>
                </a:cubicBezTo>
                <a:cubicBezTo>
                  <a:pt x="4740" y="76838"/>
                  <a:pt x="4769" y="76311"/>
                  <a:pt x="4495" y="76118"/>
                </a:cubicBezTo>
                <a:cubicBezTo>
                  <a:pt x="2913" y="74999"/>
                  <a:pt x="1803" y="73314"/>
                  <a:pt x="1245" y="71437"/>
                </a:cubicBezTo>
                <a:cubicBezTo>
                  <a:pt x="1226" y="70970"/>
                  <a:pt x="1245" y="70499"/>
                  <a:pt x="1312" y="70030"/>
                </a:cubicBezTo>
                <a:cubicBezTo>
                  <a:pt x="1622" y="67841"/>
                  <a:pt x="2851" y="65919"/>
                  <a:pt x="4580" y="64729"/>
                </a:cubicBezTo>
                <a:cubicBezTo>
                  <a:pt x="5004" y="64438"/>
                  <a:pt x="4889" y="63749"/>
                  <a:pt x="4466" y="63538"/>
                </a:cubicBezTo>
                <a:cubicBezTo>
                  <a:pt x="2506" y="62559"/>
                  <a:pt x="1133" y="60453"/>
                  <a:pt x="995" y="58133"/>
                </a:cubicBezTo>
                <a:cubicBezTo>
                  <a:pt x="853" y="55747"/>
                  <a:pt x="2104" y="53468"/>
                  <a:pt x="3993" y="52261"/>
                </a:cubicBezTo>
                <a:cubicBezTo>
                  <a:pt x="4345" y="52035"/>
                  <a:pt x="4356" y="51391"/>
                  <a:pt x="4027" y="51140"/>
                </a:cubicBezTo>
                <a:cubicBezTo>
                  <a:pt x="2311" y="49831"/>
                  <a:pt x="1273" y="47578"/>
                  <a:pt x="1530" y="45308"/>
                </a:cubicBezTo>
                <a:cubicBezTo>
                  <a:pt x="1771" y="43186"/>
                  <a:pt x="3081" y="41277"/>
                  <a:pt x="4895" y="40384"/>
                </a:cubicBezTo>
                <a:cubicBezTo>
                  <a:pt x="5352" y="40159"/>
                  <a:pt x="5522" y="39273"/>
                  <a:pt x="4927" y="39079"/>
                </a:cubicBezTo>
                <a:cubicBezTo>
                  <a:pt x="2320" y="38227"/>
                  <a:pt x="319" y="35492"/>
                  <a:pt x="442" y="32519"/>
                </a:cubicBezTo>
                <a:cubicBezTo>
                  <a:pt x="565" y="29599"/>
                  <a:pt x="2590" y="27040"/>
                  <a:pt x="5220" y="26341"/>
                </a:cubicBezTo>
                <a:cubicBezTo>
                  <a:pt x="5575" y="26245"/>
                  <a:pt x="5674" y="25803"/>
                  <a:pt x="5554" y="25469"/>
                </a:cubicBezTo>
                <a:cubicBezTo>
                  <a:pt x="5624" y="25130"/>
                  <a:pt x="5513" y="24759"/>
                  <a:pt x="5126" y="24574"/>
                </a:cubicBezTo>
                <a:cubicBezTo>
                  <a:pt x="2958" y="23698"/>
                  <a:pt x="1394" y="21398"/>
                  <a:pt x="1525" y="18873"/>
                </a:cubicBezTo>
                <a:cubicBezTo>
                  <a:pt x="1659" y="16321"/>
                  <a:pt x="3503" y="13565"/>
                  <a:pt x="6044" y="13435"/>
                </a:cubicBezTo>
                <a:cubicBezTo>
                  <a:pt x="6668" y="13403"/>
                  <a:pt x="6837" y="12345"/>
                  <a:pt x="6236" y="12120"/>
                </a:cubicBezTo>
                <a:cubicBezTo>
                  <a:pt x="5466" y="11830"/>
                  <a:pt x="4821" y="11298"/>
                  <a:pt x="4333" y="10628"/>
                </a:cubicBezTo>
                <a:cubicBezTo>
                  <a:pt x="3705" y="9169"/>
                  <a:pt x="3234" y="7433"/>
                  <a:pt x="3520" y="5912"/>
                </a:cubicBezTo>
                <a:cubicBezTo>
                  <a:pt x="3575" y="5671"/>
                  <a:pt x="3643" y="5435"/>
                  <a:pt x="3720" y="5201"/>
                </a:cubicBezTo>
                <a:cubicBezTo>
                  <a:pt x="3884" y="4769"/>
                  <a:pt x="4118" y="4362"/>
                  <a:pt x="4452" y="3997"/>
                </a:cubicBezTo>
                <a:cubicBezTo>
                  <a:pt x="5027" y="3370"/>
                  <a:pt x="5855" y="3040"/>
                  <a:pt x="6677" y="3040"/>
                </a:cubicBezTo>
                <a:cubicBezTo>
                  <a:pt x="7008" y="3040"/>
                  <a:pt x="7339" y="3094"/>
                  <a:pt x="7651" y="3204"/>
                </a:cubicBezTo>
                <a:cubicBezTo>
                  <a:pt x="8841" y="3623"/>
                  <a:pt x="9567" y="4707"/>
                  <a:pt x="10102" y="5857"/>
                </a:cubicBezTo>
                <a:cubicBezTo>
                  <a:pt x="10198" y="6064"/>
                  <a:pt x="10361" y="6154"/>
                  <a:pt x="10520" y="6154"/>
                </a:cubicBezTo>
                <a:cubicBezTo>
                  <a:pt x="10762" y="6154"/>
                  <a:pt x="10996" y="5945"/>
                  <a:pt x="10972" y="5628"/>
                </a:cubicBezTo>
                <a:cubicBezTo>
                  <a:pt x="10978" y="5628"/>
                  <a:pt x="10983" y="5626"/>
                  <a:pt x="10988" y="5626"/>
                </a:cubicBezTo>
                <a:cubicBezTo>
                  <a:pt x="10967" y="5386"/>
                  <a:pt x="10924" y="5157"/>
                  <a:pt x="10868" y="4936"/>
                </a:cubicBezTo>
                <a:cubicBezTo>
                  <a:pt x="10779" y="3768"/>
                  <a:pt x="11341" y="2563"/>
                  <a:pt x="12144" y="1692"/>
                </a:cubicBezTo>
                <a:cubicBezTo>
                  <a:pt x="12654" y="1371"/>
                  <a:pt x="13244" y="1184"/>
                  <a:pt x="13847" y="1184"/>
                </a:cubicBezTo>
                <a:cubicBezTo>
                  <a:pt x="13855" y="1184"/>
                  <a:pt x="13863" y="1184"/>
                  <a:pt x="13871" y="1184"/>
                </a:cubicBezTo>
                <a:cubicBezTo>
                  <a:pt x="15702" y="1202"/>
                  <a:pt x="17217" y="2667"/>
                  <a:pt x="18076" y="4282"/>
                </a:cubicBezTo>
                <a:cubicBezTo>
                  <a:pt x="18182" y="4482"/>
                  <a:pt x="18393" y="4577"/>
                  <a:pt x="18605" y="4577"/>
                </a:cubicBezTo>
                <a:cubicBezTo>
                  <a:pt x="18810" y="4577"/>
                  <a:pt x="19017" y="4488"/>
                  <a:pt x="19134" y="4319"/>
                </a:cubicBezTo>
                <a:cubicBezTo>
                  <a:pt x="20444" y="2418"/>
                  <a:pt x="22448" y="1177"/>
                  <a:pt x="24654" y="977"/>
                </a:cubicBezTo>
                <a:cubicBezTo>
                  <a:pt x="24852" y="960"/>
                  <a:pt x="25051" y="951"/>
                  <a:pt x="25249" y="951"/>
                </a:cubicBezTo>
                <a:cubicBezTo>
                  <a:pt x="27286" y="951"/>
                  <a:pt x="29328" y="1876"/>
                  <a:pt x="30717" y="3475"/>
                </a:cubicBezTo>
                <a:cubicBezTo>
                  <a:pt x="30867" y="3648"/>
                  <a:pt x="31075" y="3758"/>
                  <a:pt x="31279" y="3758"/>
                </a:cubicBezTo>
                <a:cubicBezTo>
                  <a:pt x="31446" y="3758"/>
                  <a:pt x="31611" y="3685"/>
                  <a:pt x="31738" y="3511"/>
                </a:cubicBezTo>
                <a:cubicBezTo>
                  <a:pt x="33132" y="1618"/>
                  <a:pt x="35296" y="433"/>
                  <a:pt x="37560" y="433"/>
                </a:cubicBezTo>
                <a:cubicBezTo>
                  <a:pt x="37592" y="433"/>
                  <a:pt x="37625" y="433"/>
                  <a:pt x="37657" y="433"/>
                </a:cubicBezTo>
                <a:cubicBezTo>
                  <a:pt x="39943" y="468"/>
                  <a:pt x="42146" y="1667"/>
                  <a:pt x="43504" y="3634"/>
                </a:cubicBezTo>
                <a:cubicBezTo>
                  <a:pt x="43634" y="3824"/>
                  <a:pt x="43828" y="3915"/>
                  <a:pt x="44021" y="3915"/>
                </a:cubicBezTo>
                <a:cubicBezTo>
                  <a:pt x="44260" y="3915"/>
                  <a:pt x="44498" y="3775"/>
                  <a:pt x="44612" y="3512"/>
                </a:cubicBezTo>
                <a:cubicBezTo>
                  <a:pt x="45355" y="1811"/>
                  <a:pt x="47034" y="593"/>
                  <a:pt x="48802" y="593"/>
                </a:cubicBezTo>
                <a:cubicBezTo>
                  <a:pt x="48893" y="593"/>
                  <a:pt x="48985" y="597"/>
                  <a:pt x="49076" y="603"/>
                </a:cubicBezTo>
                <a:cubicBezTo>
                  <a:pt x="50963" y="737"/>
                  <a:pt x="52608" y="2112"/>
                  <a:pt x="53229" y="4012"/>
                </a:cubicBezTo>
                <a:cubicBezTo>
                  <a:pt x="53322" y="4300"/>
                  <a:pt x="53559" y="4436"/>
                  <a:pt x="53800" y="4436"/>
                </a:cubicBezTo>
                <a:cubicBezTo>
                  <a:pt x="54040" y="4436"/>
                  <a:pt x="54285" y="4302"/>
                  <a:pt x="54399" y="4046"/>
                </a:cubicBezTo>
                <a:cubicBezTo>
                  <a:pt x="55178" y="2298"/>
                  <a:pt x="56395" y="355"/>
                  <a:pt x="58351" y="108"/>
                </a:cubicBezTo>
                <a:cubicBezTo>
                  <a:pt x="58468" y="93"/>
                  <a:pt x="58585" y="85"/>
                  <a:pt x="58703" y="85"/>
                </a:cubicBezTo>
                <a:close/>
                <a:moveTo>
                  <a:pt x="25511" y="97418"/>
                </a:moveTo>
                <a:cubicBezTo>
                  <a:pt x="25583" y="97506"/>
                  <a:pt x="25654" y="97592"/>
                  <a:pt x="25728" y="97674"/>
                </a:cubicBezTo>
                <a:cubicBezTo>
                  <a:pt x="25458" y="97935"/>
                  <a:pt x="25196" y="98207"/>
                  <a:pt x="24932" y="98474"/>
                </a:cubicBezTo>
                <a:cubicBezTo>
                  <a:pt x="25124" y="98122"/>
                  <a:pt x="25315" y="97769"/>
                  <a:pt x="25511" y="97418"/>
                </a:cubicBezTo>
                <a:close/>
                <a:moveTo>
                  <a:pt x="5907" y="97079"/>
                </a:moveTo>
                <a:cubicBezTo>
                  <a:pt x="5963" y="97161"/>
                  <a:pt x="6021" y="97245"/>
                  <a:pt x="6083" y="97323"/>
                </a:cubicBezTo>
                <a:cubicBezTo>
                  <a:pt x="5922" y="97363"/>
                  <a:pt x="5783" y="97470"/>
                  <a:pt x="5724" y="97678"/>
                </a:cubicBezTo>
                <a:cubicBezTo>
                  <a:pt x="5641" y="97976"/>
                  <a:pt x="5557" y="98276"/>
                  <a:pt x="5473" y="98574"/>
                </a:cubicBezTo>
                <a:cubicBezTo>
                  <a:pt x="5441" y="98363"/>
                  <a:pt x="5410" y="98154"/>
                  <a:pt x="5379" y="97943"/>
                </a:cubicBezTo>
                <a:cubicBezTo>
                  <a:pt x="5578" y="97669"/>
                  <a:pt x="5755" y="97382"/>
                  <a:pt x="5907" y="97079"/>
                </a:cubicBezTo>
                <a:close/>
                <a:moveTo>
                  <a:pt x="36383" y="97763"/>
                </a:moveTo>
                <a:cubicBezTo>
                  <a:pt x="36467" y="97823"/>
                  <a:pt x="36549" y="97885"/>
                  <a:pt x="36635" y="97942"/>
                </a:cubicBezTo>
                <a:cubicBezTo>
                  <a:pt x="36433" y="98224"/>
                  <a:pt x="36219" y="98492"/>
                  <a:pt x="35990" y="98743"/>
                </a:cubicBezTo>
                <a:lnTo>
                  <a:pt x="35990" y="98743"/>
                </a:lnTo>
                <a:cubicBezTo>
                  <a:pt x="36104" y="98412"/>
                  <a:pt x="36233" y="98085"/>
                  <a:pt x="36383" y="97763"/>
                </a:cubicBezTo>
                <a:close/>
                <a:moveTo>
                  <a:pt x="6910" y="98154"/>
                </a:moveTo>
                <a:cubicBezTo>
                  <a:pt x="6978" y="98209"/>
                  <a:pt x="7046" y="98263"/>
                  <a:pt x="7117" y="98313"/>
                </a:cubicBezTo>
                <a:cubicBezTo>
                  <a:pt x="7089" y="98492"/>
                  <a:pt x="7056" y="98671"/>
                  <a:pt x="7018" y="98844"/>
                </a:cubicBezTo>
                <a:cubicBezTo>
                  <a:pt x="6974" y="98617"/>
                  <a:pt x="6938" y="98387"/>
                  <a:pt x="6910" y="98154"/>
                </a:cubicBezTo>
                <a:close/>
                <a:moveTo>
                  <a:pt x="14758" y="97457"/>
                </a:moveTo>
                <a:cubicBezTo>
                  <a:pt x="14838" y="97560"/>
                  <a:pt x="14920" y="97659"/>
                  <a:pt x="15007" y="97755"/>
                </a:cubicBezTo>
                <a:cubicBezTo>
                  <a:pt x="14645" y="98204"/>
                  <a:pt x="14280" y="98650"/>
                  <a:pt x="13914" y="99097"/>
                </a:cubicBezTo>
                <a:cubicBezTo>
                  <a:pt x="14182" y="98542"/>
                  <a:pt x="14464" y="97997"/>
                  <a:pt x="14758" y="97457"/>
                </a:cubicBezTo>
                <a:close/>
                <a:moveTo>
                  <a:pt x="49414" y="98799"/>
                </a:moveTo>
                <a:cubicBezTo>
                  <a:pt x="49548" y="98812"/>
                  <a:pt x="49683" y="98821"/>
                  <a:pt x="49817" y="98825"/>
                </a:cubicBezTo>
                <a:cubicBezTo>
                  <a:pt x="49785" y="98857"/>
                  <a:pt x="49754" y="98891"/>
                  <a:pt x="49723" y="98924"/>
                </a:cubicBezTo>
                <a:cubicBezTo>
                  <a:pt x="49512" y="99026"/>
                  <a:pt x="49299" y="99118"/>
                  <a:pt x="49085" y="99214"/>
                </a:cubicBezTo>
                <a:cubicBezTo>
                  <a:pt x="49196" y="99076"/>
                  <a:pt x="49305" y="98937"/>
                  <a:pt x="49414" y="98799"/>
                </a:cubicBezTo>
                <a:close/>
                <a:moveTo>
                  <a:pt x="65980" y="98169"/>
                </a:moveTo>
                <a:cubicBezTo>
                  <a:pt x="65914" y="98281"/>
                  <a:pt x="65850" y="98394"/>
                  <a:pt x="65785" y="98506"/>
                </a:cubicBezTo>
                <a:cubicBezTo>
                  <a:pt x="65668" y="98709"/>
                  <a:pt x="65685" y="98922"/>
                  <a:pt x="65776" y="99099"/>
                </a:cubicBezTo>
                <a:cubicBezTo>
                  <a:pt x="65438" y="99163"/>
                  <a:pt x="65099" y="99221"/>
                  <a:pt x="64760" y="99280"/>
                </a:cubicBezTo>
                <a:cubicBezTo>
                  <a:pt x="65088" y="98932"/>
                  <a:pt x="65401" y="98568"/>
                  <a:pt x="65697" y="98191"/>
                </a:cubicBezTo>
                <a:cubicBezTo>
                  <a:pt x="65731" y="98197"/>
                  <a:pt x="65765" y="98201"/>
                  <a:pt x="65800" y="98201"/>
                </a:cubicBezTo>
                <a:cubicBezTo>
                  <a:pt x="65859" y="98201"/>
                  <a:pt x="65919" y="98191"/>
                  <a:pt x="65980" y="98169"/>
                </a:cubicBezTo>
                <a:close/>
                <a:moveTo>
                  <a:pt x="26573" y="98456"/>
                </a:moveTo>
                <a:cubicBezTo>
                  <a:pt x="26724" y="98572"/>
                  <a:pt x="26878" y="98677"/>
                  <a:pt x="27037" y="98778"/>
                </a:cubicBezTo>
                <a:cubicBezTo>
                  <a:pt x="26711" y="99043"/>
                  <a:pt x="26387" y="99310"/>
                  <a:pt x="26056" y="99567"/>
                </a:cubicBezTo>
                <a:cubicBezTo>
                  <a:pt x="26218" y="99192"/>
                  <a:pt x="26391" y="98823"/>
                  <a:pt x="26573" y="98456"/>
                </a:cubicBezTo>
                <a:close/>
                <a:moveTo>
                  <a:pt x="44713" y="98891"/>
                </a:moveTo>
                <a:lnTo>
                  <a:pt x="44713" y="98891"/>
                </a:lnTo>
                <a:cubicBezTo>
                  <a:pt x="44688" y="98942"/>
                  <a:pt x="44665" y="98994"/>
                  <a:pt x="44641" y="99044"/>
                </a:cubicBezTo>
                <a:cubicBezTo>
                  <a:pt x="44369" y="99295"/>
                  <a:pt x="44090" y="99534"/>
                  <a:pt x="43800" y="99756"/>
                </a:cubicBezTo>
                <a:cubicBezTo>
                  <a:pt x="43892" y="99565"/>
                  <a:pt x="43994" y="99378"/>
                  <a:pt x="44099" y="99196"/>
                </a:cubicBezTo>
                <a:cubicBezTo>
                  <a:pt x="44171" y="99111"/>
                  <a:pt x="44238" y="99021"/>
                  <a:pt x="44309" y="98934"/>
                </a:cubicBezTo>
                <a:cubicBezTo>
                  <a:pt x="44359" y="98951"/>
                  <a:pt x="44411" y="98959"/>
                  <a:pt x="44464" y="98959"/>
                </a:cubicBezTo>
                <a:cubicBezTo>
                  <a:pt x="44546" y="98959"/>
                  <a:pt x="44631" y="98938"/>
                  <a:pt x="44713" y="98891"/>
                </a:cubicBezTo>
                <a:close/>
                <a:moveTo>
                  <a:pt x="0" y="0"/>
                </a:moveTo>
                <a:lnTo>
                  <a:pt x="0" y="13424"/>
                </a:lnTo>
                <a:cubicBezTo>
                  <a:pt x="448" y="12585"/>
                  <a:pt x="944" y="11771"/>
                  <a:pt x="1489" y="11002"/>
                </a:cubicBezTo>
                <a:lnTo>
                  <a:pt x="1489" y="11002"/>
                </a:lnTo>
                <a:cubicBezTo>
                  <a:pt x="1087" y="11873"/>
                  <a:pt x="648" y="12724"/>
                  <a:pt x="179" y="13565"/>
                </a:cubicBezTo>
                <a:cubicBezTo>
                  <a:pt x="100" y="13705"/>
                  <a:pt x="107" y="13840"/>
                  <a:pt x="157" y="13956"/>
                </a:cubicBezTo>
                <a:cubicBezTo>
                  <a:pt x="104" y="14011"/>
                  <a:pt x="51" y="14065"/>
                  <a:pt x="0" y="14122"/>
                </a:cubicBezTo>
                <a:lnTo>
                  <a:pt x="0" y="36392"/>
                </a:lnTo>
                <a:cubicBezTo>
                  <a:pt x="266" y="36931"/>
                  <a:pt x="588" y="37439"/>
                  <a:pt x="957" y="37905"/>
                </a:cubicBezTo>
                <a:cubicBezTo>
                  <a:pt x="822" y="37955"/>
                  <a:pt x="689" y="38009"/>
                  <a:pt x="562" y="38073"/>
                </a:cubicBezTo>
                <a:cubicBezTo>
                  <a:pt x="484" y="38033"/>
                  <a:pt x="399" y="38013"/>
                  <a:pt x="314" y="38013"/>
                </a:cubicBezTo>
                <a:cubicBezTo>
                  <a:pt x="277" y="38013"/>
                  <a:pt x="241" y="38016"/>
                  <a:pt x="204" y="38024"/>
                </a:cubicBezTo>
                <a:cubicBezTo>
                  <a:pt x="172" y="37631"/>
                  <a:pt x="140" y="37237"/>
                  <a:pt x="107" y="36844"/>
                </a:cubicBezTo>
                <a:cubicBezTo>
                  <a:pt x="98" y="36724"/>
                  <a:pt x="59" y="36622"/>
                  <a:pt x="0" y="36543"/>
                </a:cubicBezTo>
                <a:lnTo>
                  <a:pt x="0" y="76597"/>
                </a:lnTo>
                <a:cubicBezTo>
                  <a:pt x="40" y="76592"/>
                  <a:pt x="80" y="76583"/>
                  <a:pt x="117" y="76569"/>
                </a:cubicBezTo>
                <a:lnTo>
                  <a:pt x="117" y="76569"/>
                </a:lnTo>
                <a:cubicBezTo>
                  <a:pt x="82" y="76874"/>
                  <a:pt x="46" y="77180"/>
                  <a:pt x="10" y="77486"/>
                </a:cubicBezTo>
                <a:cubicBezTo>
                  <a:pt x="8" y="77509"/>
                  <a:pt x="4" y="77534"/>
                  <a:pt x="0" y="77558"/>
                </a:cubicBezTo>
                <a:lnTo>
                  <a:pt x="0" y="94114"/>
                </a:lnTo>
                <a:cubicBezTo>
                  <a:pt x="10" y="93978"/>
                  <a:pt x="19" y="93842"/>
                  <a:pt x="30" y="93704"/>
                </a:cubicBezTo>
                <a:cubicBezTo>
                  <a:pt x="37" y="93587"/>
                  <a:pt x="48" y="93469"/>
                  <a:pt x="57" y="93352"/>
                </a:cubicBezTo>
                <a:cubicBezTo>
                  <a:pt x="104" y="93466"/>
                  <a:pt x="152" y="93581"/>
                  <a:pt x="206" y="93691"/>
                </a:cubicBezTo>
                <a:cubicBezTo>
                  <a:pt x="292" y="93933"/>
                  <a:pt x="390" y="94168"/>
                  <a:pt x="518" y="94383"/>
                </a:cubicBezTo>
                <a:cubicBezTo>
                  <a:pt x="460" y="94354"/>
                  <a:pt x="395" y="94339"/>
                  <a:pt x="330" y="94339"/>
                </a:cubicBezTo>
                <a:cubicBezTo>
                  <a:pt x="204" y="94339"/>
                  <a:pt x="78" y="94396"/>
                  <a:pt x="0" y="94514"/>
                </a:cubicBezTo>
                <a:lnTo>
                  <a:pt x="0" y="99817"/>
                </a:lnTo>
                <a:lnTo>
                  <a:pt x="8546" y="99817"/>
                </a:lnTo>
                <a:cubicBezTo>
                  <a:pt x="8530" y="99633"/>
                  <a:pt x="8514" y="99450"/>
                  <a:pt x="8494" y="99266"/>
                </a:cubicBezTo>
                <a:lnTo>
                  <a:pt x="8494" y="99266"/>
                </a:lnTo>
                <a:cubicBezTo>
                  <a:pt x="8902" y="99505"/>
                  <a:pt x="9342" y="99678"/>
                  <a:pt x="9797" y="99797"/>
                </a:cubicBezTo>
                <a:cubicBezTo>
                  <a:pt x="9789" y="99804"/>
                  <a:pt x="9780" y="99810"/>
                  <a:pt x="9773" y="99817"/>
                </a:cubicBezTo>
                <a:lnTo>
                  <a:pt x="15003" y="99817"/>
                </a:lnTo>
                <a:cubicBezTo>
                  <a:pt x="15237" y="99350"/>
                  <a:pt x="15485" y="98891"/>
                  <a:pt x="15738" y="98434"/>
                </a:cubicBezTo>
                <a:cubicBezTo>
                  <a:pt x="15850" y="98522"/>
                  <a:pt x="15965" y="98607"/>
                  <a:pt x="16083" y="98685"/>
                </a:cubicBezTo>
                <a:cubicBezTo>
                  <a:pt x="15741" y="99077"/>
                  <a:pt x="15386" y="99453"/>
                  <a:pt x="15022" y="99817"/>
                </a:cubicBezTo>
                <a:lnTo>
                  <a:pt x="16888" y="99817"/>
                </a:lnTo>
                <a:cubicBezTo>
                  <a:pt x="16943" y="99614"/>
                  <a:pt x="16992" y="99409"/>
                  <a:pt x="17036" y="99202"/>
                </a:cubicBezTo>
                <a:cubicBezTo>
                  <a:pt x="17201" y="99274"/>
                  <a:pt x="17367" y="99342"/>
                  <a:pt x="17536" y="99397"/>
                </a:cubicBezTo>
                <a:cubicBezTo>
                  <a:pt x="17396" y="99540"/>
                  <a:pt x="17253" y="99680"/>
                  <a:pt x="17107" y="99817"/>
                </a:cubicBezTo>
                <a:lnTo>
                  <a:pt x="18902" y="99817"/>
                </a:lnTo>
                <a:cubicBezTo>
                  <a:pt x="18921" y="99764"/>
                  <a:pt x="18941" y="99711"/>
                  <a:pt x="18959" y="99659"/>
                </a:cubicBezTo>
                <a:cubicBezTo>
                  <a:pt x="19040" y="99662"/>
                  <a:pt x="19122" y="99664"/>
                  <a:pt x="19204" y="99664"/>
                </a:cubicBezTo>
                <a:cubicBezTo>
                  <a:pt x="19317" y="99664"/>
                  <a:pt x="19431" y="99661"/>
                  <a:pt x="19544" y="99655"/>
                </a:cubicBezTo>
                <a:lnTo>
                  <a:pt x="19544" y="99655"/>
                </a:lnTo>
                <a:cubicBezTo>
                  <a:pt x="19488" y="99709"/>
                  <a:pt x="19434" y="99761"/>
                  <a:pt x="19379" y="99817"/>
                </a:cubicBezTo>
                <a:lnTo>
                  <a:pt x="20821" y="99817"/>
                </a:lnTo>
                <a:cubicBezTo>
                  <a:pt x="20895" y="99678"/>
                  <a:pt x="20970" y="99540"/>
                  <a:pt x="21046" y="99403"/>
                </a:cubicBezTo>
                <a:cubicBezTo>
                  <a:pt x="21142" y="99374"/>
                  <a:pt x="21239" y="99342"/>
                  <a:pt x="21334" y="99310"/>
                </a:cubicBezTo>
                <a:lnTo>
                  <a:pt x="21334" y="99310"/>
                </a:lnTo>
                <a:cubicBezTo>
                  <a:pt x="21176" y="99481"/>
                  <a:pt x="21018" y="99651"/>
                  <a:pt x="20854" y="99817"/>
                </a:cubicBezTo>
                <a:lnTo>
                  <a:pt x="38340" y="99817"/>
                </a:lnTo>
                <a:cubicBezTo>
                  <a:pt x="38463" y="99547"/>
                  <a:pt x="38596" y="99284"/>
                  <a:pt x="38744" y="99030"/>
                </a:cubicBezTo>
                <a:cubicBezTo>
                  <a:pt x="38778" y="98974"/>
                  <a:pt x="38798" y="98918"/>
                  <a:pt x="38814" y="98861"/>
                </a:cubicBezTo>
                <a:cubicBezTo>
                  <a:pt x="39013" y="98905"/>
                  <a:pt x="39214" y="98941"/>
                  <a:pt x="39415" y="98965"/>
                </a:cubicBezTo>
                <a:cubicBezTo>
                  <a:pt x="39183" y="99265"/>
                  <a:pt x="38934" y="99549"/>
                  <a:pt x="38671" y="99817"/>
                </a:cubicBezTo>
                <a:lnTo>
                  <a:pt x="40406" y="99817"/>
                </a:lnTo>
                <a:cubicBezTo>
                  <a:pt x="40506" y="99529"/>
                  <a:pt x="40628" y="99250"/>
                  <a:pt x="40773" y="98981"/>
                </a:cubicBezTo>
                <a:cubicBezTo>
                  <a:pt x="41167" y="98941"/>
                  <a:pt x="41555" y="98859"/>
                  <a:pt x="41939" y="98748"/>
                </a:cubicBezTo>
                <a:lnTo>
                  <a:pt x="41939" y="98748"/>
                </a:lnTo>
                <a:cubicBezTo>
                  <a:pt x="41879" y="98844"/>
                  <a:pt x="41822" y="98941"/>
                  <a:pt x="41766" y="99040"/>
                </a:cubicBezTo>
                <a:cubicBezTo>
                  <a:pt x="41465" y="99334"/>
                  <a:pt x="41137" y="99594"/>
                  <a:pt x="40786" y="99817"/>
                </a:cubicBezTo>
                <a:lnTo>
                  <a:pt x="55630" y="99817"/>
                </a:lnTo>
                <a:cubicBezTo>
                  <a:pt x="55736" y="99698"/>
                  <a:pt x="55844" y="99581"/>
                  <a:pt x="55954" y="99466"/>
                </a:cubicBezTo>
                <a:cubicBezTo>
                  <a:pt x="56019" y="99439"/>
                  <a:pt x="56082" y="99409"/>
                  <a:pt x="56148" y="99382"/>
                </a:cubicBezTo>
                <a:lnTo>
                  <a:pt x="56148" y="99382"/>
                </a:lnTo>
                <a:cubicBezTo>
                  <a:pt x="56079" y="99457"/>
                  <a:pt x="56010" y="99531"/>
                  <a:pt x="55938" y="99602"/>
                </a:cubicBezTo>
                <a:cubicBezTo>
                  <a:pt x="55873" y="99666"/>
                  <a:pt x="55825" y="99740"/>
                  <a:pt x="55792" y="99817"/>
                </a:cubicBezTo>
                <a:lnTo>
                  <a:pt x="70450" y="99817"/>
                </a:lnTo>
                <a:lnTo>
                  <a:pt x="70450" y="92030"/>
                </a:lnTo>
                <a:cubicBezTo>
                  <a:pt x="70279" y="92202"/>
                  <a:pt x="70108" y="92372"/>
                  <a:pt x="69934" y="92540"/>
                </a:cubicBezTo>
                <a:cubicBezTo>
                  <a:pt x="70130" y="92299"/>
                  <a:pt x="70305" y="92032"/>
                  <a:pt x="70450" y="91744"/>
                </a:cubicBezTo>
                <a:lnTo>
                  <a:pt x="70450" y="86868"/>
                </a:lnTo>
                <a:cubicBezTo>
                  <a:pt x="70419" y="86926"/>
                  <a:pt x="70388" y="86985"/>
                  <a:pt x="70359" y="87044"/>
                </a:cubicBezTo>
                <a:cubicBezTo>
                  <a:pt x="70272" y="86866"/>
                  <a:pt x="70181" y="86691"/>
                  <a:pt x="70078" y="86523"/>
                </a:cubicBezTo>
                <a:lnTo>
                  <a:pt x="70078" y="86523"/>
                </a:lnTo>
                <a:cubicBezTo>
                  <a:pt x="70124" y="86537"/>
                  <a:pt x="70173" y="86545"/>
                  <a:pt x="70223" y="86545"/>
                </a:cubicBezTo>
                <a:cubicBezTo>
                  <a:pt x="70296" y="86545"/>
                  <a:pt x="70372" y="86528"/>
                  <a:pt x="70449" y="86490"/>
                </a:cubicBezTo>
                <a:lnTo>
                  <a:pt x="70449" y="45955"/>
                </a:lnTo>
                <a:cubicBezTo>
                  <a:pt x="70400" y="46013"/>
                  <a:pt x="70351" y="46070"/>
                  <a:pt x="70303" y="46129"/>
                </a:cubicBezTo>
                <a:cubicBezTo>
                  <a:pt x="70356" y="45999"/>
                  <a:pt x="70405" y="45866"/>
                  <a:pt x="70449" y="45734"/>
                </a:cubicBezTo>
                <a:lnTo>
                  <a:pt x="70449" y="32387"/>
                </a:lnTo>
                <a:cubicBezTo>
                  <a:pt x="70157" y="32830"/>
                  <a:pt x="69853" y="33263"/>
                  <a:pt x="69538" y="33689"/>
                </a:cubicBezTo>
                <a:cubicBezTo>
                  <a:pt x="69676" y="33348"/>
                  <a:pt x="69786" y="32993"/>
                  <a:pt x="69869" y="32629"/>
                </a:cubicBezTo>
                <a:cubicBezTo>
                  <a:pt x="70065" y="32467"/>
                  <a:pt x="70258" y="32300"/>
                  <a:pt x="70449" y="32130"/>
                </a:cubicBezTo>
                <a:lnTo>
                  <a:pt x="70449" y="23663"/>
                </a:lnTo>
                <a:cubicBezTo>
                  <a:pt x="70225" y="23865"/>
                  <a:pt x="70004" y="24072"/>
                  <a:pt x="69780" y="24275"/>
                </a:cubicBezTo>
                <a:cubicBezTo>
                  <a:pt x="69995" y="23949"/>
                  <a:pt x="70216" y="23624"/>
                  <a:pt x="70449" y="23309"/>
                </a:cubicBezTo>
                <a:lnTo>
                  <a:pt x="70449" y="20722"/>
                </a:lnTo>
                <a:cubicBezTo>
                  <a:pt x="70442" y="20732"/>
                  <a:pt x="70436" y="20742"/>
                  <a:pt x="70429" y="20753"/>
                </a:cubicBezTo>
                <a:cubicBezTo>
                  <a:pt x="70355" y="20782"/>
                  <a:pt x="70281" y="20831"/>
                  <a:pt x="70216" y="20910"/>
                </a:cubicBezTo>
                <a:cubicBezTo>
                  <a:pt x="70077" y="21074"/>
                  <a:pt x="69948" y="21247"/>
                  <a:pt x="69817" y="21416"/>
                </a:cubicBezTo>
                <a:cubicBezTo>
                  <a:pt x="69937" y="21189"/>
                  <a:pt x="70056" y="20960"/>
                  <a:pt x="70175" y="20731"/>
                </a:cubicBezTo>
                <a:cubicBezTo>
                  <a:pt x="70204" y="20696"/>
                  <a:pt x="70231" y="20656"/>
                  <a:pt x="70256" y="20611"/>
                </a:cubicBezTo>
                <a:cubicBezTo>
                  <a:pt x="70321" y="20494"/>
                  <a:pt x="70386" y="20377"/>
                  <a:pt x="70449" y="20259"/>
                </a:cubicBezTo>
                <a:lnTo>
                  <a:pt x="70449" y="428"/>
                </a:lnTo>
                <a:cubicBezTo>
                  <a:pt x="70424" y="439"/>
                  <a:pt x="70401" y="451"/>
                  <a:pt x="70377" y="467"/>
                </a:cubicBezTo>
                <a:cubicBezTo>
                  <a:pt x="70405" y="355"/>
                  <a:pt x="70405" y="237"/>
                  <a:pt x="70383" y="121"/>
                </a:cubicBezTo>
                <a:lnTo>
                  <a:pt x="70383" y="121"/>
                </a:lnTo>
                <a:cubicBezTo>
                  <a:pt x="70405" y="132"/>
                  <a:pt x="70428" y="143"/>
                  <a:pt x="70449" y="156"/>
                </a:cubicBezTo>
                <a:lnTo>
                  <a:pt x="70449" y="0"/>
                </a:lnTo>
                <a:lnTo>
                  <a:pt x="30633" y="0"/>
                </a:lnTo>
                <a:cubicBezTo>
                  <a:pt x="30601" y="28"/>
                  <a:pt x="30569" y="57"/>
                  <a:pt x="30537" y="84"/>
                </a:cubicBezTo>
                <a:cubicBezTo>
                  <a:pt x="30542" y="57"/>
                  <a:pt x="30547" y="28"/>
                  <a:pt x="30552" y="0"/>
                </a:cubicBezTo>
                <a:lnTo>
                  <a:pt x="29534" y="0"/>
                </a:lnTo>
                <a:cubicBezTo>
                  <a:pt x="29492" y="243"/>
                  <a:pt x="29463" y="487"/>
                  <a:pt x="29442" y="736"/>
                </a:cubicBezTo>
                <a:cubicBezTo>
                  <a:pt x="29252" y="624"/>
                  <a:pt x="29062" y="513"/>
                  <a:pt x="28865" y="417"/>
                </a:cubicBezTo>
                <a:cubicBezTo>
                  <a:pt x="29051" y="282"/>
                  <a:pt x="29235" y="143"/>
                  <a:pt x="29415" y="0"/>
                </a:cubicBezTo>
                <a:lnTo>
                  <a:pt x="21360" y="0"/>
                </a:lnTo>
                <a:cubicBezTo>
                  <a:pt x="21072" y="247"/>
                  <a:pt x="20780" y="487"/>
                  <a:pt x="20483" y="720"/>
                </a:cubicBezTo>
                <a:cubicBezTo>
                  <a:pt x="20579" y="473"/>
                  <a:pt x="20690" y="231"/>
                  <a:pt x="208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8356" tIns="58356" rIns="58356" bIns="583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4"/>
          </a:p>
        </p:txBody>
      </p:sp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1292849" y="717894"/>
            <a:ext cx="9606303" cy="501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05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9" y="438154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1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7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67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-91918" y="-8314"/>
            <a:ext cx="12439336" cy="6866348"/>
          </a:xfrm>
          <a:custGeom>
            <a:avLst/>
            <a:gdLst/>
            <a:ahLst/>
            <a:cxnLst/>
            <a:rect l="l" t="t" r="r" b="b"/>
            <a:pathLst>
              <a:path w="70450" h="99817" extrusionOk="0">
                <a:moveTo>
                  <a:pt x="16850" y="341"/>
                </a:moveTo>
                <a:lnTo>
                  <a:pt x="16850" y="341"/>
                </a:lnTo>
                <a:cubicBezTo>
                  <a:pt x="16802" y="426"/>
                  <a:pt x="16757" y="512"/>
                  <a:pt x="16705" y="595"/>
                </a:cubicBezTo>
                <a:cubicBezTo>
                  <a:pt x="16695" y="612"/>
                  <a:pt x="16690" y="628"/>
                  <a:pt x="16681" y="644"/>
                </a:cubicBezTo>
                <a:cubicBezTo>
                  <a:pt x="16519" y="536"/>
                  <a:pt x="16354" y="436"/>
                  <a:pt x="16185" y="346"/>
                </a:cubicBezTo>
                <a:lnTo>
                  <a:pt x="16185" y="346"/>
                </a:lnTo>
                <a:cubicBezTo>
                  <a:pt x="16277" y="349"/>
                  <a:pt x="16369" y="351"/>
                  <a:pt x="16461" y="351"/>
                </a:cubicBezTo>
                <a:cubicBezTo>
                  <a:pt x="16591" y="351"/>
                  <a:pt x="16720" y="348"/>
                  <a:pt x="16850" y="341"/>
                </a:cubicBezTo>
                <a:close/>
                <a:moveTo>
                  <a:pt x="42938" y="84"/>
                </a:moveTo>
                <a:lnTo>
                  <a:pt x="42938" y="84"/>
                </a:lnTo>
                <a:cubicBezTo>
                  <a:pt x="42836" y="325"/>
                  <a:pt x="42733" y="567"/>
                  <a:pt x="42631" y="809"/>
                </a:cubicBezTo>
                <a:cubicBezTo>
                  <a:pt x="42540" y="738"/>
                  <a:pt x="42445" y="678"/>
                  <a:pt x="42353" y="611"/>
                </a:cubicBezTo>
                <a:cubicBezTo>
                  <a:pt x="42547" y="435"/>
                  <a:pt x="42744" y="260"/>
                  <a:pt x="42938" y="84"/>
                </a:cubicBezTo>
                <a:close/>
                <a:moveTo>
                  <a:pt x="3404" y="477"/>
                </a:moveTo>
                <a:lnTo>
                  <a:pt x="3404" y="477"/>
                </a:lnTo>
                <a:cubicBezTo>
                  <a:pt x="3326" y="589"/>
                  <a:pt x="3247" y="701"/>
                  <a:pt x="3169" y="813"/>
                </a:cubicBezTo>
                <a:cubicBezTo>
                  <a:pt x="3076" y="741"/>
                  <a:pt x="2957" y="703"/>
                  <a:pt x="2834" y="698"/>
                </a:cubicBezTo>
                <a:cubicBezTo>
                  <a:pt x="2755" y="630"/>
                  <a:pt x="2683" y="553"/>
                  <a:pt x="2602" y="486"/>
                </a:cubicBezTo>
                <a:cubicBezTo>
                  <a:pt x="2869" y="486"/>
                  <a:pt x="3137" y="480"/>
                  <a:pt x="3404" y="477"/>
                </a:cubicBezTo>
                <a:close/>
                <a:moveTo>
                  <a:pt x="65967" y="738"/>
                </a:moveTo>
                <a:lnTo>
                  <a:pt x="65967" y="738"/>
                </a:lnTo>
                <a:cubicBezTo>
                  <a:pt x="65949" y="802"/>
                  <a:pt x="65927" y="864"/>
                  <a:pt x="65910" y="931"/>
                </a:cubicBezTo>
                <a:cubicBezTo>
                  <a:pt x="65895" y="994"/>
                  <a:pt x="65892" y="1056"/>
                  <a:pt x="65897" y="1116"/>
                </a:cubicBezTo>
                <a:cubicBezTo>
                  <a:pt x="65807" y="1103"/>
                  <a:pt x="65716" y="1093"/>
                  <a:pt x="65623" y="1088"/>
                </a:cubicBezTo>
                <a:cubicBezTo>
                  <a:pt x="65608" y="1087"/>
                  <a:pt x="65593" y="1087"/>
                  <a:pt x="65577" y="1087"/>
                </a:cubicBezTo>
                <a:cubicBezTo>
                  <a:pt x="65543" y="1087"/>
                  <a:pt x="65510" y="1088"/>
                  <a:pt x="65476" y="1088"/>
                </a:cubicBezTo>
                <a:cubicBezTo>
                  <a:pt x="65467" y="1088"/>
                  <a:pt x="65458" y="1088"/>
                  <a:pt x="65450" y="1088"/>
                </a:cubicBezTo>
                <a:cubicBezTo>
                  <a:pt x="65622" y="971"/>
                  <a:pt x="65794" y="855"/>
                  <a:pt x="65967" y="738"/>
                </a:cubicBezTo>
                <a:close/>
                <a:moveTo>
                  <a:pt x="17941" y="984"/>
                </a:moveTo>
                <a:lnTo>
                  <a:pt x="17941" y="984"/>
                </a:lnTo>
                <a:cubicBezTo>
                  <a:pt x="17882" y="1170"/>
                  <a:pt x="17817" y="1355"/>
                  <a:pt x="17760" y="1545"/>
                </a:cubicBezTo>
                <a:cubicBezTo>
                  <a:pt x="17697" y="1480"/>
                  <a:pt x="17637" y="1415"/>
                  <a:pt x="17572" y="1354"/>
                </a:cubicBezTo>
                <a:cubicBezTo>
                  <a:pt x="17694" y="1231"/>
                  <a:pt x="17819" y="1107"/>
                  <a:pt x="17941" y="984"/>
                </a:cubicBezTo>
                <a:close/>
                <a:moveTo>
                  <a:pt x="31103" y="980"/>
                </a:moveTo>
                <a:lnTo>
                  <a:pt x="31103" y="980"/>
                </a:lnTo>
                <a:cubicBezTo>
                  <a:pt x="30978" y="1201"/>
                  <a:pt x="30845" y="1420"/>
                  <a:pt x="30712" y="1636"/>
                </a:cubicBezTo>
                <a:cubicBezTo>
                  <a:pt x="30651" y="1584"/>
                  <a:pt x="30595" y="1527"/>
                  <a:pt x="30533" y="1476"/>
                </a:cubicBezTo>
                <a:cubicBezTo>
                  <a:pt x="30722" y="1312"/>
                  <a:pt x="30914" y="1146"/>
                  <a:pt x="31103" y="980"/>
                </a:cubicBezTo>
                <a:close/>
                <a:moveTo>
                  <a:pt x="67471" y="1301"/>
                </a:moveTo>
                <a:cubicBezTo>
                  <a:pt x="67425" y="1430"/>
                  <a:pt x="67379" y="1557"/>
                  <a:pt x="67333" y="1686"/>
                </a:cubicBezTo>
                <a:cubicBezTo>
                  <a:pt x="67244" y="1622"/>
                  <a:pt x="67151" y="1563"/>
                  <a:pt x="67056" y="1507"/>
                </a:cubicBezTo>
                <a:cubicBezTo>
                  <a:pt x="67195" y="1439"/>
                  <a:pt x="67333" y="1371"/>
                  <a:pt x="67471" y="1301"/>
                </a:cubicBezTo>
                <a:close/>
                <a:moveTo>
                  <a:pt x="6213" y="1444"/>
                </a:moveTo>
                <a:cubicBezTo>
                  <a:pt x="6219" y="1537"/>
                  <a:pt x="6239" y="1624"/>
                  <a:pt x="6277" y="1701"/>
                </a:cubicBezTo>
                <a:cubicBezTo>
                  <a:pt x="6057" y="1713"/>
                  <a:pt x="5840" y="1748"/>
                  <a:pt x="5624" y="1793"/>
                </a:cubicBezTo>
                <a:cubicBezTo>
                  <a:pt x="5813" y="1667"/>
                  <a:pt x="6008" y="1550"/>
                  <a:pt x="6213" y="1444"/>
                </a:cubicBezTo>
                <a:close/>
                <a:moveTo>
                  <a:pt x="7630" y="1443"/>
                </a:moveTo>
                <a:cubicBezTo>
                  <a:pt x="7625" y="1473"/>
                  <a:pt x="7621" y="1503"/>
                  <a:pt x="7616" y="1533"/>
                </a:cubicBezTo>
                <a:cubicBezTo>
                  <a:pt x="7599" y="1644"/>
                  <a:pt x="7617" y="1746"/>
                  <a:pt x="7656" y="1836"/>
                </a:cubicBezTo>
                <a:cubicBezTo>
                  <a:pt x="7514" y="1800"/>
                  <a:pt x="7370" y="1773"/>
                  <a:pt x="7225" y="1752"/>
                </a:cubicBezTo>
                <a:cubicBezTo>
                  <a:pt x="7364" y="1651"/>
                  <a:pt x="7499" y="1550"/>
                  <a:pt x="7630" y="1443"/>
                </a:cubicBezTo>
                <a:close/>
                <a:moveTo>
                  <a:pt x="62556" y="1031"/>
                </a:moveTo>
                <a:cubicBezTo>
                  <a:pt x="62524" y="1111"/>
                  <a:pt x="62498" y="1195"/>
                  <a:pt x="62465" y="1274"/>
                </a:cubicBezTo>
                <a:cubicBezTo>
                  <a:pt x="62380" y="1476"/>
                  <a:pt x="62420" y="1695"/>
                  <a:pt x="62527" y="1869"/>
                </a:cubicBezTo>
                <a:cubicBezTo>
                  <a:pt x="62422" y="1920"/>
                  <a:pt x="62318" y="1973"/>
                  <a:pt x="62214" y="2027"/>
                </a:cubicBezTo>
                <a:cubicBezTo>
                  <a:pt x="62210" y="1791"/>
                  <a:pt x="62179" y="1561"/>
                  <a:pt x="62127" y="1335"/>
                </a:cubicBezTo>
                <a:cubicBezTo>
                  <a:pt x="62167" y="1314"/>
                  <a:pt x="62208" y="1300"/>
                  <a:pt x="62249" y="1269"/>
                </a:cubicBezTo>
                <a:cubicBezTo>
                  <a:pt x="62350" y="1190"/>
                  <a:pt x="62453" y="1111"/>
                  <a:pt x="62556" y="1031"/>
                </a:cubicBezTo>
                <a:close/>
                <a:moveTo>
                  <a:pt x="43612" y="1291"/>
                </a:moveTo>
                <a:cubicBezTo>
                  <a:pt x="43632" y="1548"/>
                  <a:pt x="43819" y="1766"/>
                  <a:pt x="44054" y="1845"/>
                </a:cubicBezTo>
                <a:cubicBezTo>
                  <a:pt x="44010" y="1908"/>
                  <a:pt x="43965" y="1970"/>
                  <a:pt x="43924" y="2036"/>
                </a:cubicBezTo>
                <a:cubicBezTo>
                  <a:pt x="43776" y="1865"/>
                  <a:pt x="43616" y="1707"/>
                  <a:pt x="43456" y="1548"/>
                </a:cubicBezTo>
                <a:cubicBezTo>
                  <a:pt x="43509" y="1462"/>
                  <a:pt x="43560" y="1377"/>
                  <a:pt x="43612" y="1291"/>
                </a:cubicBezTo>
                <a:close/>
                <a:moveTo>
                  <a:pt x="19101" y="1821"/>
                </a:moveTo>
                <a:cubicBezTo>
                  <a:pt x="19094" y="1874"/>
                  <a:pt x="19081" y="1924"/>
                  <a:pt x="19076" y="1977"/>
                </a:cubicBezTo>
                <a:cubicBezTo>
                  <a:pt x="19065" y="2063"/>
                  <a:pt x="19077" y="2140"/>
                  <a:pt x="19099" y="2213"/>
                </a:cubicBezTo>
                <a:cubicBezTo>
                  <a:pt x="18957" y="2359"/>
                  <a:pt x="18815" y="2503"/>
                  <a:pt x="18682" y="2657"/>
                </a:cubicBezTo>
                <a:cubicBezTo>
                  <a:pt x="18609" y="2548"/>
                  <a:pt x="18528" y="2443"/>
                  <a:pt x="18448" y="2338"/>
                </a:cubicBezTo>
                <a:cubicBezTo>
                  <a:pt x="18488" y="2320"/>
                  <a:pt x="18528" y="2303"/>
                  <a:pt x="18566" y="2272"/>
                </a:cubicBezTo>
                <a:cubicBezTo>
                  <a:pt x="18749" y="2127"/>
                  <a:pt x="18926" y="1975"/>
                  <a:pt x="19101" y="1821"/>
                </a:cubicBezTo>
                <a:close/>
                <a:moveTo>
                  <a:pt x="9964" y="2807"/>
                </a:moveTo>
                <a:cubicBezTo>
                  <a:pt x="10159" y="2807"/>
                  <a:pt x="10355" y="2816"/>
                  <a:pt x="10552" y="2833"/>
                </a:cubicBezTo>
                <a:cubicBezTo>
                  <a:pt x="10441" y="3102"/>
                  <a:pt x="10355" y="3375"/>
                  <a:pt x="10290" y="3652"/>
                </a:cubicBezTo>
                <a:cubicBezTo>
                  <a:pt x="10080" y="3341"/>
                  <a:pt x="9834" y="3063"/>
                  <a:pt x="9555" y="2822"/>
                </a:cubicBezTo>
                <a:cubicBezTo>
                  <a:pt x="9691" y="2812"/>
                  <a:pt x="9827" y="2807"/>
                  <a:pt x="9964" y="2807"/>
                </a:cubicBezTo>
                <a:close/>
                <a:moveTo>
                  <a:pt x="69160" y="10050"/>
                </a:moveTo>
                <a:lnTo>
                  <a:pt x="69160" y="10050"/>
                </a:lnTo>
                <a:cubicBezTo>
                  <a:pt x="69147" y="10099"/>
                  <a:pt x="69136" y="10148"/>
                  <a:pt x="69123" y="10197"/>
                </a:cubicBezTo>
                <a:cubicBezTo>
                  <a:pt x="69034" y="10529"/>
                  <a:pt x="69187" y="10754"/>
                  <a:pt x="69413" y="10852"/>
                </a:cubicBezTo>
                <a:cubicBezTo>
                  <a:pt x="69411" y="10875"/>
                  <a:pt x="69409" y="10899"/>
                  <a:pt x="69408" y="10922"/>
                </a:cubicBezTo>
                <a:cubicBezTo>
                  <a:pt x="69381" y="10944"/>
                  <a:pt x="69353" y="10958"/>
                  <a:pt x="69327" y="10985"/>
                </a:cubicBezTo>
                <a:cubicBezTo>
                  <a:pt x="69274" y="11043"/>
                  <a:pt x="69217" y="11096"/>
                  <a:pt x="69163" y="11152"/>
                </a:cubicBezTo>
                <a:cubicBezTo>
                  <a:pt x="69102" y="10925"/>
                  <a:pt x="68923" y="10732"/>
                  <a:pt x="68718" y="10688"/>
                </a:cubicBezTo>
                <a:cubicBezTo>
                  <a:pt x="68865" y="10476"/>
                  <a:pt x="69012" y="10263"/>
                  <a:pt x="69160" y="10050"/>
                </a:cubicBezTo>
                <a:close/>
                <a:moveTo>
                  <a:pt x="3068" y="11381"/>
                </a:moveTo>
                <a:cubicBezTo>
                  <a:pt x="3122" y="11525"/>
                  <a:pt x="3175" y="11669"/>
                  <a:pt x="3229" y="11814"/>
                </a:cubicBezTo>
                <a:cubicBezTo>
                  <a:pt x="3017" y="11884"/>
                  <a:pt x="2804" y="11949"/>
                  <a:pt x="2589" y="12010"/>
                </a:cubicBezTo>
                <a:cubicBezTo>
                  <a:pt x="2748" y="11801"/>
                  <a:pt x="2909" y="11591"/>
                  <a:pt x="3068" y="11381"/>
                </a:cubicBezTo>
                <a:close/>
                <a:moveTo>
                  <a:pt x="68572" y="13124"/>
                </a:moveTo>
                <a:lnTo>
                  <a:pt x="68572" y="13124"/>
                </a:lnTo>
                <a:cubicBezTo>
                  <a:pt x="68472" y="13421"/>
                  <a:pt x="68372" y="13717"/>
                  <a:pt x="68271" y="14014"/>
                </a:cubicBezTo>
                <a:cubicBezTo>
                  <a:pt x="68127" y="13866"/>
                  <a:pt x="67976" y="13730"/>
                  <a:pt x="67816" y="13605"/>
                </a:cubicBezTo>
                <a:cubicBezTo>
                  <a:pt x="68078" y="13456"/>
                  <a:pt x="68328" y="13294"/>
                  <a:pt x="68572" y="13124"/>
                </a:cubicBezTo>
                <a:close/>
                <a:moveTo>
                  <a:pt x="69629" y="14206"/>
                </a:moveTo>
                <a:cubicBezTo>
                  <a:pt x="69520" y="14634"/>
                  <a:pt x="69411" y="15062"/>
                  <a:pt x="69304" y="15492"/>
                </a:cubicBezTo>
                <a:cubicBezTo>
                  <a:pt x="69204" y="15292"/>
                  <a:pt x="69094" y="15099"/>
                  <a:pt x="68976" y="14914"/>
                </a:cubicBezTo>
                <a:cubicBezTo>
                  <a:pt x="69035" y="14881"/>
                  <a:pt x="69093" y="14833"/>
                  <a:pt x="69146" y="14771"/>
                </a:cubicBezTo>
                <a:cubicBezTo>
                  <a:pt x="69307" y="14582"/>
                  <a:pt x="69469" y="14395"/>
                  <a:pt x="69629" y="14206"/>
                </a:cubicBezTo>
                <a:close/>
                <a:moveTo>
                  <a:pt x="67455" y="24477"/>
                </a:moveTo>
                <a:lnTo>
                  <a:pt x="67455" y="24477"/>
                </a:lnTo>
                <a:cubicBezTo>
                  <a:pt x="67266" y="24694"/>
                  <a:pt x="67079" y="24912"/>
                  <a:pt x="66886" y="25124"/>
                </a:cubicBezTo>
                <a:cubicBezTo>
                  <a:pt x="66840" y="25093"/>
                  <a:pt x="66794" y="25060"/>
                  <a:pt x="66746" y="25029"/>
                </a:cubicBezTo>
                <a:cubicBezTo>
                  <a:pt x="66993" y="24862"/>
                  <a:pt x="67230" y="24676"/>
                  <a:pt x="67455" y="24477"/>
                </a:cubicBezTo>
                <a:close/>
                <a:moveTo>
                  <a:pt x="69529" y="25925"/>
                </a:moveTo>
                <a:cubicBezTo>
                  <a:pt x="69313" y="26332"/>
                  <a:pt x="69080" y="26726"/>
                  <a:pt x="68835" y="27113"/>
                </a:cubicBezTo>
                <a:cubicBezTo>
                  <a:pt x="68759" y="26998"/>
                  <a:pt x="68682" y="26885"/>
                  <a:pt x="68599" y="26774"/>
                </a:cubicBezTo>
                <a:cubicBezTo>
                  <a:pt x="68908" y="26490"/>
                  <a:pt x="69219" y="26208"/>
                  <a:pt x="69529" y="25925"/>
                </a:cubicBezTo>
                <a:close/>
                <a:moveTo>
                  <a:pt x="70235" y="29460"/>
                </a:moveTo>
                <a:lnTo>
                  <a:pt x="70235" y="29460"/>
                </a:lnTo>
                <a:cubicBezTo>
                  <a:pt x="70144" y="29660"/>
                  <a:pt x="70051" y="29859"/>
                  <a:pt x="69959" y="30057"/>
                </a:cubicBezTo>
                <a:cubicBezTo>
                  <a:pt x="69941" y="29939"/>
                  <a:pt x="69919" y="29822"/>
                  <a:pt x="69894" y="29705"/>
                </a:cubicBezTo>
                <a:cubicBezTo>
                  <a:pt x="69952" y="29688"/>
                  <a:pt x="70006" y="29664"/>
                  <a:pt x="70055" y="29620"/>
                </a:cubicBezTo>
                <a:lnTo>
                  <a:pt x="70055" y="29621"/>
                </a:lnTo>
                <a:lnTo>
                  <a:pt x="70235" y="29460"/>
                </a:lnTo>
                <a:close/>
                <a:moveTo>
                  <a:pt x="69573" y="37021"/>
                </a:moveTo>
                <a:lnTo>
                  <a:pt x="69573" y="37021"/>
                </a:lnTo>
                <a:cubicBezTo>
                  <a:pt x="69325" y="37703"/>
                  <a:pt x="69055" y="38375"/>
                  <a:pt x="68768" y="39040"/>
                </a:cubicBezTo>
                <a:cubicBezTo>
                  <a:pt x="68608" y="38868"/>
                  <a:pt x="68441" y="38701"/>
                  <a:pt x="68269" y="38541"/>
                </a:cubicBezTo>
                <a:cubicBezTo>
                  <a:pt x="68702" y="38034"/>
                  <a:pt x="69138" y="37528"/>
                  <a:pt x="69573" y="37021"/>
                </a:cubicBezTo>
                <a:close/>
                <a:moveTo>
                  <a:pt x="69964" y="39463"/>
                </a:moveTo>
                <a:lnTo>
                  <a:pt x="69964" y="39463"/>
                </a:lnTo>
                <a:cubicBezTo>
                  <a:pt x="69885" y="39741"/>
                  <a:pt x="69806" y="40020"/>
                  <a:pt x="69727" y="40299"/>
                </a:cubicBezTo>
                <a:cubicBezTo>
                  <a:pt x="69672" y="40210"/>
                  <a:pt x="69614" y="40122"/>
                  <a:pt x="69555" y="40035"/>
                </a:cubicBezTo>
                <a:cubicBezTo>
                  <a:pt x="69691" y="39844"/>
                  <a:pt x="69827" y="39654"/>
                  <a:pt x="69964" y="39463"/>
                </a:cubicBezTo>
                <a:close/>
                <a:moveTo>
                  <a:pt x="2969" y="39702"/>
                </a:moveTo>
                <a:cubicBezTo>
                  <a:pt x="3043" y="39747"/>
                  <a:pt x="3115" y="39795"/>
                  <a:pt x="3189" y="39837"/>
                </a:cubicBezTo>
                <a:cubicBezTo>
                  <a:pt x="2944" y="40026"/>
                  <a:pt x="2715" y="40236"/>
                  <a:pt x="2494" y="40456"/>
                </a:cubicBezTo>
                <a:lnTo>
                  <a:pt x="2930" y="39782"/>
                </a:lnTo>
                <a:cubicBezTo>
                  <a:pt x="2926" y="39780"/>
                  <a:pt x="2923" y="39778"/>
                  <a:pt x="2921" y="39776"/>
                </a:cubicBezTo>
                <a:cubicBezTo>
                  <a:pt x="2936" y="39751"/>
                  <a:pt x="2954" y="39728"/>
                  <a:pt x="2969" y="39702"/>
                </a:cubicBezTo>
                <a:close/>
                <a:moveTo>
                  <a:pt x="68707" y="50580"/>
                </a:moveTo>
                <a:cubicBezTo>
                  <a:pt x="68845" y="50603"/>
                  <a:pt x="68985" y="50617"/>
                  <a:pt x="69124" y="50617"/>
                </a:cubicBezTo>
                <a:cubicBezTo>
                  <a:pt x="69171" y="50617"/>
                  <a:pt x="69218" y="50615"/>
                  <a:pt x="69264" y="50612"/>
                </a:cubicBezTo>
                <a:cubicBezTo>
                  <a:pt x="69286" y="50611"/>
                  <a:pt x="69307" y="50607"/>
                  <a:pt x="69327" y="50604"/>
                </a:cubicBezTo>
                <a:lnTo>
                  <a:pt x="69327" y="50604"/>
                </a:lnTo>
                <a:cubicBezTo>
                  <a:pt x="69319" y="50761"/>
                  <a:pt x="69376" y="50908"/>
                  <a:pt x="69465" y="51027"/>
                </a:cubicBezTo>
                <a:cubicBezTo>
                  <a:pt x="69427" y="51093"/>
                  <a:pt x="69395" y="51160"/>
                  <a:pt x="69354" y="51224"/>
                </a:cubicBezTo>
                <a:cubicBezTo>
                  <a:pt x="69094" y="51628"/>
                  <a:pt x="69404" y="52236"/>
                  <a:pt x="69790" y="52240"/>
                </a:cubicBezTo>
                <a:cubicBezTo>
                  <a:pt x="69749" y="52379"/>
                  <a:pt x="69707" y="52518"/>
                  <a:pt x="69665" y="52657"/>
                </a:cubicBezTo>
                <a:cubicBezTo>
                  <a:pt x="69332" y="51952"/>
                  <a:pt x="68885" y="51308"/>
                  <a:pt x="68365" y="50725"/>
                </a:cubicBezTo>
                <a:cubicBezTo>
                  <a:pt x="68471" y="50721"/>
                  <a:pt x="68574" y="50688"/>
                  <a:pt x="68664" y="50616"/>
                </a:cubicBezTo>
                <a:cubicBezTo>
                  <a:pt x="68678" y="50604"/>
                  <a:pt x="68693" y="50591"/>
                  <a:pt x="68707" y="50580"/>
                </a:cubicBezTo>
                <a:close/>
                <a:moveTo>
                  <a:pt x="1955" y="51021"/>
                </a:moveTo>
                <a:cubicBezTo>
                  <a:pt x="2128" y="51237"/>
                  <a:pt x="2314" y="51444"/>
                  <a:pt x="2510" y="51638"/>
                </a:cubicBezTo>
                <a:cubicBezTo>
                  <a:pt x="1340" y="52618"/>
                  <a:pt x="469" y="53984"/>
                  <a:pt x="22" y="55494"/>
                </a:cubicBezTo>
                <a:lnTo>
                  <a:pt x="22" y="55495"/>
                </a:lnTo>
                <a:cubicBezTo>
                  <a:pt x="19" y="55046"/>
                  <a:pt x="24" y="54596"/>
                  <a:pt x="37" y="54146"/>
                </a:cubicBezTo>
                <a:cubicBezTo>
                  <a:pt x="37" y="54145"/>
                  <a:pt x="37" y="54145"/>
                  <a:pt x="37" y="54143"/>
                </a:cubicBezTo>
                <a:cubicBezTo>
                  <a:pt x="73" y="53847"/>
                  <a:pt x="111" y="53550"/>
                  <a:pt x="148" y="53255"/>
                </a:cubicBezTo>
                <a:cubicBezTo>
                  <a:pt x="192" y="53271"/>
                  <a:pt x="238" y="53279"/>
                  <a:pt x="282" y="53279"/>
                </a:cubicBezTo>
                <a:cubicBezTo>
                  <a:pt x="418" y="53279"/>
                  <a:pt x="548" y="53200"/>
                  <a:pt x="613" y="53005"/>
                </a:cubicBezTo>
                <a:cubicBezTo>
                  <a:pt x="646" y="52910"/>
                  <a:pt x="678" y="52815"/>
                  <a:pt x="710" y="52721"/>
                </a:cubicBezTo>
                <a:cubicBezTo>
                  <a:pt x="748" y="52730"/>
                  <a:pt x="787" y="52735"/>
                  <a:pt x="826" y="52735"/>
                </a:cubicBezTo>
                <a:cubicBezTo>
                  <a:pt x="957" y="52735"/>
                  <a:pt x="1087" y="52680"/>
                  <a:pt x="1190" y="52561"/>
                </a:cubicBezTo>
                <a:cubicBezTo>
                  <a:pt x="1367" y="52561"/>
                  <a:pt x="1539" y="52477"/>
                  <a:pt x="1597" y="52273"/>
                </a:cubicBezTo>
                <a:cubicBezTo>
                  <a:pt x="1717" y="51855"/>
                  <a:pt x="1835" y="51439"/>
                  <a:pt x="1955" y="51021"/>
                </a:cubicBezTo>
                <a:close/>
                <a:moveTo>
                  <a:pt x="68049" y="61009"/>
                </a:moveTo>
                <a:cubicBezTo>
                  <a:pt x="68093" y="61195"/>
                  <a:pt x="68211" y="61363"/>
                  <a:pt x="68372" y="61471"/>
                </a:cubicBezTo>
                <a:cubicBezTo>
                  <a:pt x="68469" y="61722"/>
                  <a:pt x="68566" y="61974"/>
                  <a:pt x="68662" y="62226"/>
                </a:cubicBezTo>
                <a:cubicBezTo>
                  <a:pt x="68388" y="61836"/>
                  <a:pt x="68093" y="61469"/>
                  <a:pt x="67762" y="61144"/>
                </a:cubicBezTo>
                <a:cubicBezTo>
                  <a:pt x="67772" y="61139"/>
                  <a:pt x="67783" y="61137"/>
                  <a:pt x="67794" y="61132"/>
                </a:cubicBezTo>
                <a:cubicBezTo>
                  <a:pt x="67878" y="61087"/>
                  <a:pt x="67964" y="61051"/>
                  <a:pt x="68049" y="61009"/>
                </a:cubicBezTo>
                <a:close/>
                <a:moveTo>
                  <a:pt x="427" y="62108"/>
                </a:moveTo>
                <a:lnTo>
                  <a:pt x="427" y="62108"/>
                </a:lnTo>
                <a:cubicBezTo>
                  <a:pt x="715" y="62707"/>
                  <a:pt x="1065" y="63286"/>
                  <a:pt x="1492" y="63834"/>
                </a:cubicBezTo>
                <a:cubicBezTo>
                  <a:pt x="1568" y="63932"/>
                  <a:pt x="1679" y="63978"/>
                  <a:pt x="1787" y="63978"/>
                </a:cubicBezTo>
                <a:cubicBezTo>
                  <a:pt x="1982" y="63978"/>
                  <a:pt x="2170" y="63829"/>
                  <a:pt x="2135" y="63570"/>
                </a:cubicBezTo>
                <a:cubicBezTo>
                  <a:pt x="2131" y="63540"/>
                  <a:pt x="2123" y="63513"/>
                  <a:pt x="2119" y="63484"/>
                </a:cubicBezTo>
                <a:lnTo>
                  <a:pt x="2119" y="63484"/>
                </a:lnTo>
                <a:cubicBezTo>
                  <a:pt x="2404" y="63760"/>
                  <a:pt x="2702" y="64021"/>
                  <a:pt x="3023" y="64248"/>
                </a:cubicBezTo>
                <a:cubicBezTo>
                  <a:pt x="2744" y="64497"/>
                  <a:pt x="2486" y="64770"/>
                  <a:pt x="2239" y="65054"/>
                </a:cubicBezTo>
                <a:cubicBezTo>
                  <a:pt x="2254" y="64969"/>
                  <a:pt x="2278" y="64887"/>
                  <a:pt x="2290" y="64801"/>
                </a:cubicBezTo>
                <a:cubicBezTo>
                  <a:pt x="2343" y="64451"/>
                  <a:pt x="2104" y="64256"/>
                  <a:pt x="1852" y="64256"/>
                </a:cubicBezTo>
                <a:cubicBezTo>
                  <a:pt x="1685" y="64256"/>
                  <a:pt x="1511" y="64342"/>
                  <a:pt x="1413" y="64527"/>
                </a:cubicBezTo>
                <a:cubicBezTo>
                  <a:pt x="1382" y="64583"/>
                  <a:pt x="1346" y="64636"/>
                  <a:pt x="1314" y="64691"/>
                </a:cubicBezTo>
                <a:lnTo>
                  <a:pt x="1354" y="64254"/>
                </a:lnTo>
                <a:cubicBezTo>
                  <a:pt x="1379" y="63999"/>
                  <a:pt x="1244" y="63831"/>
                  <a:pt x="1074" y="63759"/>
                </a:cubicBezTo>
                <a:cubicBezTo>
                  <a:pt x="1048" y="63488"/>
                  <a:pt x="813" y="63314"/>
                  <a:pt x="568" y="63314"/>
                </a:cubicBezTo>
                <a:cubicBezTo>
                  <a:pt x="567" y="63185"/>
                  <a:pt x="565" y="63057"/>
                  <a:pt x="556" y="62927"/>
                </a:cubicBezTo>
                <a:cubicBezTo>
                  <a:pt x="548" y="62819"/>
                  <a:pt x="505" y="62478"/>
                  <a:pt x="427" y="62108"/>
                </a:cubicBezTo>
                <a:close/>
                <a:moveTo>
                  <a:pt x="69154" y="73674"/>
                </a:moveTo>
                <a:lnTo>
                  <a:pt x="69154" y="73674"/>
                </a:lnTo>
                <a:cubicBezTo>
                  <a:pt x="69152" y="73679"/>
                  <a:pt x="69151" y="73685"/>
                  <a:pt x="69150" y="73690"/>
                </a:cubicBezTo>
                <a:cubicBezTo>
                  <a:pt x="69070" y="73773"/>
                  <a:pt x="68992" y="73859"/>
                  <a:pt x="68912" y="73943"/>
                </a:cubicBezTo>
                <a:cubicBezTo>
                  <a:pt x="68629" y="74244"/>
                  <a:pt x="68786" y="74614"/>
                  <a:pt x="69064" y="74780"/>
                </a:cubicBezTo>
                <a:lnTo>
                  <a:pt x="69062" y="74780"/>
                </a:lnTo>
                <a:cubicBezTo>
                  <a:pt x="69074" y="74909"/>
                  <a:pt x="69093" y="75035"/>
                  <a:pt x="69118" y="75161"/>
                </a:cubicBezTo>
                <a:cubicBezTo>
                  <a:pt x="68802" y="74740"/>
                  <a:pt x="68448" y="74355"/>
                  <a:pt x="68051" y="74019"/>
                </a:cubicBezTo>
                <a:cubicBezTo>
                  <a:pt x="68422" y="73915"/>
                  <a:pt x="68790" y="73800"/>
                  <a:pt x="69154" y="73674"/>
                </a:cubicBezTo>
                <a:close/>
                <a:moveTo>
                  <a:pt x="513" y="74367"/>
                </a:moveTo>
                <a:cubicBezTo>
                  <a:pt x="615" y="74650"/>
                  <a:pt x="723" y="74929"/>
                  <a:pt x="849" y="75201"/>
                </a:cubicBezTo>
                <a:cubicBezTo>
                  <a:pt x="854" y="75286"/>
                  <a:pt x="850" y="75369"/>
                  <a:pt x="849" y="75454"/>
                </a:cubicBezTo>
                <a:cubicBezTo>
                  <a:pt x="779" y="75415"/>
                  <a:pt x="700" y="75395"/>
                  <a:pt x="623" y="75395"/>
                </a:cubicBezTo>
                <a:cubicBezTo>
                  <a:pt x="559" y="75395"/>
                  <a:pt x="496" y="75409"/>
                  <a:pt x="439" y="75436"/>
                </a:cubicBezTo>
                <a:cubicBezTo>
                  <a:pt x="464" y="75080"/>
                  <a:pt x="489" y="74724"/>
                  <a:pt x="513" y="74367"/>
                </a:cubicBezTo>
                <a:close/>
                <a:moveTo>
                  <a:pt x="69476" y="83062"/>
                </a:moveTo>
                <a:cubicBezTo>
                  <a:pt x="69517" y="83124"/>
                  <a:pt x="69566" y="83177"/>
                  <a:pt x="69624" y="83219"/>
                </a:cubicBezTo>
                <a:cubicBezTo>
                  <a:pt x="69175" y="83713"/>
                  <a:pt x="68712" y="84193"/>
                  <a:pt x="68233" y="84653"/>
                </a:cubicBezTo>
                <a:cubicBezTo>
                  <a:pt x="68221" y="84647"/>
                  <a:pt x="68211" y="84638"/>
                  <a:pt x="68199" y="84631"/>
                </a:cubicBezTo>
                <a:cubicBezTo>
                  <a:pt x="68694" y="84181"/>
                  <a:pt x="69124" y="83647"/>
                  <a:pt x="69476" y="83062"/>
                </a:cubicBezTo>
                <a:close/>
                <a:moveTo>
                  <a:pt x="571" y="85026"/>
                </a:moveTo>
                <a:cubicBezTo>
                  <a:pt x="608" y="85124"/>
                  <a:pt x="643" y="85223"/>
                  <a:pt x="682" y="85321"/>
                </a:cubicBezTo>
                <a:cubicBezTo>
                  <a:pt x="602" y="85485"/>
                  <a:pt x="522" y="85648"/>
                  <a:pt x="445" y="85816"/>
                </a:cubicBezTo>
                <a:cubicBezTo>
                  <a:pt x="485" y="85552"/>
                  <a:pt x="529" y="85290"/>
                  <a:pt x="571" y="85026"/>
                </a:cubicBezTo>
                <a:close/>
                <a:moveTo>
                  <a:pt x="70068" y="85272"/>
                </a:moveTo>
                <a:lnTo>
                  <a:pt x="70068" y="85272"/>
                </a:lnTo>
                <a:cubicBezTo>
                  <a:pt x="69983" y="85404"/>
                  <a:pt x="69897" y="85537"/>
                  <a:pt x="69811" y="85669"/>
                </a:cubicBezTo>
                <a:cubicBezTo>
                  <a:pt x="69740" y="85778"/>
                  <a:pt x="69714" y="85892"/>
                  <a:pt x="69713" y="85998"/>
                </a:cubicBezTo>
                <a:cubicBezTo>
                  <a:pt x="69596" y="85848"/>
                  <a:pt x="69472" y="85703"/>
                  <a:pt x="69343" y="85564"/>
                </a:cubicBezTo>
                <a:cubicBezTo>
                  <a:pt x="69593" y="85489"/>
                  <a:pt x="69835" y="85390"/>
                  <a:pt x="70068" y="85272"/>
                </a:cubicBezTo>
                <a:close/>
                <a:moveTo>
                  <a:pt x="1057" y="86528"/>
                </a:moveTo>
                <a:cubicBezTo>
                  <a:pt x="1071" y="86662"/>
                  <a:pt x="1111" y="86774"/>
                  <a:pt x="1165" y="86875"/>
                </a:cubicBezTo>
                <a:cubicBezTo>
                  <a:pt x="1035" y="87112"/>
                  <a:pt x="905" y="87350"/>
                  <a:pt x="775" y="87587"/>
                </a:cubicBezTo>
                <a:cubicBezTo>
                  <a:pt x="800" y="87458"/>
                  <a:pt x="826" y="87328"/>
                  <a:pt x="850" y="87199"/>
                </a:cubicBezTo>
                <a:cubicBezTo>
                  <a:pt x="920" y="86976"/>
                  <a:pt x="983" y="86749"/>
                  <a:pt x="1057" y="86528"/>
                </a:cubicBezTo>
                <a:close/>
                <a:moveTo>
                  <a:pt x="1653" y="87291"/>
                </a:moveTo>
                <a:cubicBezTo>
                  <a:pt x="1701" y="87309"/>
                  <a:pt x="1746" y="87331"/>
                  <a:pt x="1797" y="87342"/>
                </a:cubicBezTo>
                <a:cubicBezTo>
                  <a:pt x="1593" y="87657"/>
                  <a:pt x="1406" y="87981"/>
                  <a:pt x="1231" y="88284"/>
                </a:cubicBezTo>
                <a:cubicBezTo>
                  <a:pt x="921" y="88820"/>
                  <a:pt x="627" y="89389"/>
                  <a:pt x="396" y="89982"/>
                </a:cubicBezTo>
                <a:lnTo>
                  <a:pt x="396" y="89982"/>
                </a:lnTo>
                <a:cubicBezTo>
                  <a:pt x="418" y="89811"/>
                  <a:pt x="442" y="89642"/>
                  <a:pt x="467" y="89473"/>
                </a:cubicBezTo>
                <a:cubicBezTo>
                  <a:pt x="887" y="88763"/>
                  <a:pt x="1269" y="88025"/>
                  <a:pt x="1653" y="87291"/>
                </a:cubicBezTo>
                <a:close/>
                <a:moveTo>
                  <a:pt x="65836" y="93887"/>
                </a:moveTo>
                <a:cubicBezTo>
                  <a:pt x="66000" y="93942"/>
                  <a:pt x="66167" y="93979"/>
                  <a:pt x="66335" y="94008"/>
                </a:cubicBezTo>
                <a:cubicBezTo>
                  <a:pt x="66125" y="94183"/>
                  <a:pt x="65931" y="94369"/>
                  <a:pt x="65743" y="94562"/>
                </a:cubicBezTo>
                <a:cubicBezTo>
                  <a:pt x="65788" y="94341"/>
                  <a:pt x="65823" y="94116"/>
                  <a:pt x="65836" y="93887"/>
                </a:cubicBezTo>
                <a:close/>
                <a:moveTo>
                  <a:pt x="720" y="94680"/>
                </a:moveTo>
                <a:lnTo>
                  <a:pt x="720" y="94680"/>
                </a:lnTo>
                <a:cubicBezTo>
                  <a:pt x="841" y="94846"/>
                  <a:pt x="972" y="95003"/>
                  <a:pt x="1118" y="95145"/>
                </a:cubicBezTo>
                <a:cubicBezTo>
                  <a:pt x="1034" y="95075"/>
                  <a:pt x="931" y="95039"/>
                  <a:pt x="830" y="95039"/>
                </a:cubicBezTo>
                <a:cubicBezTo>
                  <a:pt x="781" y="95039"/>
                  <a:pt x="732" y="95047"/>
                  <a:pt x="687" y="95065"/>
                </a:cubicBezTo>
                <a:cubicBezTo>
                  <a:pt x="700" y="94981"/>
                  <a:pt x="709" y="94898"/>
                  <a:pt x="723" y="94815"/>
                </a:cubicBezTo>
                <a:cubicBezTo>
                  <a:pt x="732" y="94765"/>
                  <a:pt x="725" y="94723"/>
                  <a:pt x="720" y="94680"/>
                </a:cubicBezTo>
                <a:close/>
                <a:moveTo>
                  <a:pt x="55032" y="95340"/>
                </a:moveTo>
                <a:cubicBezTo>
                  <a:pt x="55090" y="95430"/>
                  <a:pt x="55153" y="95518"/>
                  <a:pt x="55213" y="95606"/>
                </a:cubicBezTo>
                <a:cubicBezTo>
                  <a:pt x="55065" y="95636"/>
                  <a:pt x="54929" y="95698"/>
                  <a:pt x="54799" y="95779"/>
                </a:cubicBezTo>
                <a:cubicBezTo>
                  <a:pt x="54880" y="95635"/>
                  <a:pt x="54961" y="95490"/>
                  <a:pt x="55032" y="95340"/>
                </a:cubicBezTo>
                <a:close/>
                <a:moveTo>
                  <a:pt x="6506" y="95370"/>
                </a:moveTo>
                <a:lnTo>
                  <a:pt x="6506" y="95370"/>
                </a:lnTo>
                <a:cubicBezTo>
                  <a:pt x="6485" y="95775"/>
                  <a:pt x="6506" y="96176"/>
                  <a:pt x="6578" y="96563"/>
                </a:cubicBezTo>
                <a:cubicBezTo>
                  <a:pt x="6473" y="96431"/>
                  <a:pt x="6377" y="96290"/>
                  <a:pt x="6290" y="96144"/>
                </a:cubicBezTo>
                <a:cubicBezTo>
                  <a:pt x="6363" y="95915"/>
                  <a:pt x="6429" y="95682"/>
                  <a:pt x="6482" y="95445"/>
                </a:cubicBezTo>
                <a:cubicBezTo>
                  <a:pt x="6485" y="95425"/>
                  <a:pt x="6482" y="95404"/>
                  <a:pt x="6482" y="95384"/>
                </a:cubicBezTo>
                <a:cubicBezTo>
                  <a:pt x="6489" y="95379"/>
                  <a:pt x="6498" y="95375"/>
                  <a:pt x="6506" y="95370"/>
                </a:cubicBezTo>
                <a:close/>
                <a:moveTo>
                  <a:pt x="1196" y="95227"/>
                </a:moveTo>
                <a:cubicBezTo>
                  <a:pt x="1283" y="95308"/>
                  <a:pt x="1380" y="95379"/>
                  <a:pt x="1475" y="95451"/>
                </a:cubicBezTo>
                <a:cubicBezTo>
                  <a:pt x="1456" y="95496"/>
                  <a:pt x="1433" y="95537"/>
                  <a:pt x="1424" y="95593"/>
                </a:cubicBezTo>
                <a:cubicBezTo>
                  <a:pt x="1355" y="95992"/>
                  <a:pt x="1281" y="96388"/>
                  <a:pt x="1205" y="96784"/>
                </a:cubicBezTo>
                <a:cubicBezTo>
                  <a:pt x="1232" y="96371"/>
                  <a:pt x="1259" y="95959"/>
                  <a:pt x="1286" y="95546"/>
                </a:cubicBezTo>
                <a:cubicBezTo>
                  <a:pt x="1295" y="95415"/>
                  <a:pt x="1256" y="95309"/>
                  <a:pt x="1196" y="95227"/>
                </a:cubicBezTo>
                <a:close/>
                <a:moveTo>
                  <a:pt x="45371" y="96469"/>
                </a:moveTo>
                <a:cubicBezTo>
                  <a:pt x="45437" y="96557"/>
                  <a:pt x="45510" y="96636"/>
                  <a:pt x="45581" y="96720"/>
                </a:cubicBezTo>
                <a:cubicBezTo>
                  <a:pt x="45534" y="96739"/>
                  <a:pt x="45488" y="96760"/>
                  <a:pt x="45443" y="96796"/>
                </a:cubicBezTo>
                <a:cubicBezTo>
                  <a:pt x="45410" y="96823"/>
                  <a:pt x="45376" y="96850"/>
                  <a:pt x="45343" y="96877"/>
                </a:cubicBezTo>
                <a:cubicBezTo>
                  <a:pt x="45291" y="96809"/>
                  <a:pt x="45226" y="96752"/>
                  <a:pt x="45150" y="96715"/>
                </a:cubicBezTo>
                <a:cubicBezTo>
                  <a:pt x="45223" y="96632"/>
                  <a:pt x="45302" y="96555"/>
                  <a:pt x="45371" y="96469"/>
                </a:cubicBezTo>
                <a:close/>
                <a:moveTo>
                  <a:pt x="34968" y="96438"/>
                </a:moveTo>
                <a:cubicBezTo>
                  <a:pt x="35114" y="96618"/>
                  <a:pt x="35269" y="96789"/>
                  <a:pt x="35430" y="96953"/>
                </a:cubicBezTo>
                <a:cubicBezTo>
                  <a:pt x="35416" y="96969"/>
                  <a:pt x="35400" y="96982"/>
                  <a:pt x="35388" y="97002"/>
                </a:cubicBezTo>
                <a:cubicBezTo>
                  <a:pt x="35318" y="97098"/>
                  <a:pt x="35245" y="97191"/>
                  <a:pt x="35174" y="97286"/>
                </a:cubicBezTo>
                <a:cubicBezTo>
                  <a:pt x="35159" y="97029"/>
                  <a:pt x="35010" y="96806"/>
                  <a:pt x="34811" y="96703"/>
                </a:cubicBezTo>
                <a:cubicBezTo>
                  <a:pt x="34864" y="96616"/>
                  <a:pt x="34919" y="96528"/>
                  <a:pt x="34968" y="96438"/>
                </a:cubicBezTo>
                <a:close/>
                <a:moveTo>
                  <a:pt x="56450" y="97040"/>
                </a:moveTo>
                <a:lnTo>
                  <a:pt x="56450" y="97040"/>
                </a:lnTo>
                <a:cubicBezTo>
                  <a:pt x="56563" y="97146"/>
                  <a:pt x="56678" y="97246"/>
                  <a:pt x="56795" y="97344"/>
                </a:cubicBezTo>
                <a:cubicBezTo>
                  <a:pt x="56480" y="97605"/>
                  <a:pt x="56170" y="97872"/>
                  <a:pt x="55874" y="98155"/>
                </a:cubicBezTo>
                <a:lnTo>
                  <a:pt x="55875" y="98155"/>
                </a:lnTo>
                <a:cubicBezTo>
                  <a:pt x="55841" y="98183"/>
                  <a:pt x="55805" y="98210"/>
                  <a:pt x="55771" y="98239"/>
                </a:cubicBezTo>
                <a:cubicBezTo>
                  <a:pt x="55690" y="98271"/>
                  <a:pt x="55612" y="98308"/>
                  <a:pt x="55533" y="98342"/>
                </a:cubicBezTo>
                <a:cubicBezTo>
                  <a:pt x="55788" y="98009"/>
                  <a:pt x="56049" y="97682"/>
                  <a:pt x="56324" y="97367"/>
                </a:cubicBezTo>
                <a:cubicBezTo>
                  <a:pt x="56417" y="97261"/>
                  <a:pt x="56451" y="97148"/>
                  <a:pt x="56450" y="97040"/>
                </a:cubicBezTo>
                <a:close/>
                <a:moveTo>
                  <a:pt x="58703" y="85"/>
                </a:moveTo>
                <a:cubicBezTo>
                  <a:pt x="59354" y="85"/>
                  <a:pt x="59998" y="322"/>
                  <a:pt x="60423" y="877"/>
                </a:cubicBezTo>
                <a:cubicBezTo>
                  <a:pt x="60896" y="1496"/>
                  <a:pt x="61039" y="2338"/>
                  <a:pt x="60679" y="3049"/>
                </a:cubicBezTo>
                <a:cubicBezTo>
                  <a:pt x="60428" y="3546"/>
                  <a:pt x="60856" y="3982"/>
                  <a:pt x="61288" y="3982"/>
                </a:cubicBezTo>
                <a:cubicBezTo>
                  <a:pt x="61405" y="3982"/>
                  <a:pt x="61523" y="3949"/>
                  <a:pt x="61628" y="3877"/>
                </a:cubicBezTo>
                <a:cubicBezTo>
                  <a:pt x="62670" y="3159"/>
                  <a:pt x="64029" y="2473"/>
                  <a:pt x="65301" y="2473"/>
                </a:cubicBezTo>
                <a:cubicBezTo>
                  <a:pt x="65343" y="2473"/>
                  <a:pt x="65385" y="2474"/>
                  <a:pt x="65427" y="2476"/>
                </a:cubicBezTo>
                <a:cubicBezTo>
                  <a:pt x="66849" y="2528"/>
                  <a:pt x="67561" y="3762"/>
                  <a:pt x="67720" y="5156"/>
                </a:cubicBezTo>
                <a:cubicBezTo>
                  <a:pt x="68051" y="8081"/>
                  <a:pt x="66810" y="11101"/>
                  <a:pt x="64676" y="12925"/>
                </a:cubicBezTo>
                <a:cubicBezTo>
                  <a:pt x="64229" y="13306"/>
                  <a:pt x="64438" y="14141"/>
                  <a:pt x="65019" y="14141"/>
                </a:cubicBezTo>
                <a:cubicBezTo>
                  <a:pt x="65048" y="14141"/>
                  <a:pt x="65079" y="14139"/>
                  <a:pt x="65110" y="14135"/>
                </a:cubicBezTo>
                <a:cubicBezTo>
                  <a:pt x="65240" y="14116"/>
                  <a:pt x="65367" y="14108"/>
                  <a:pt x="65490" y="14108"/>
                </a:cubicBezTo>
                <a:cubicBezTo>
                  <a:pt x="67720" y="14108"/>
                  <a:pt x="68984" y="16982"/>
                  <a:pt x="68796" y="19105"/>
                </a:cubicBezTo>
                <a:cubicBezTo>
                  <a:pt x="68590" y="21448"/>
                  <a:pt x="67168" y="23604"/>
                  <a:pt x="65092" y="24437"/>
                </a:cubicBezTo>
                <a:cubicBezTo>
                  <a:pt x="64624" y="24626"/>
                  <a:pt x="64534" y="25480"/>
                  <a:pt x="65061" y="25667"/>
                </a:cubicBezTo>
                <a:cubicBezTo>
                  <a:pt x="67246" y="26438"/>
                  <a:pt x="68877" y="28724"/>
                  <a:pt x="68814" y="31225"/>
                </a:cubicBezTo>
                <a:cubicBezTo>
                  <a:pt x="68752" y="33675"/>
                  <a:pt x="66988" y="35972"/>
                  <a:pt x="64767" y="36541"/>
                </a:cubicBezTo>
                <a:cubicBezTo>
                  <a:pt x="64256" y="36673"/>
                  <a:pt x="63935" y="37561"/>
                  <a:pt x="64584" y="37790"/>
                </a:cubicBezTo>
                <a:cubicBezTo>
                  <a:pt x="66956" y="38627"/>
                  <a:pt x="69268" y="40664"/>
                  <a:pt x="69529" y="43483"/>
                </a:cubicBezTo>
                <a:cubicBezTo>
                  <a:pt x="69742" y="45795"/>
                  <a:pt x="67949" y="48313"/>
                  <a:pt x="65747" y="48313"/>
                </a:cubicBezTo>
                <a:cubicBezTo>
                  <a:pt x="65529" y="48313"/>
                  <a:pt x="65308" y="48288"/>
                  <a:pt x="65085" y="48237"/>
                </a:cubicBezTo>
                <a:cubicBezTo>
                  <a:pt x="65035" y="48225"/>
                  <a:pt x="64987" y="48220"/>
                  <a:pt x="64942" y="48220"/>
                </a:cubicBezTo>
                <a:cubicBezTo>
                  <a:pt x="64335" y="48220"/>
                  <a:pt x="64178" y="49203"/>
                  <a:pt x="64736" y="49515"/>
                </a:cubicBezTo>
                <a:cubicBezTo>
                  <a:pt x="66722" y="50622"/>
                  <a:pt x="68868" y="52554"/>
                  <a:pt x="69138" y="55094"/>
                </a:cubicBezTo>
                <a:cubicBezTo>
                  <a:pt x="69364" y="57223"/>
                  <a:pt x="67990" y="59674"/>
                  <a:pt x="65848" y="59726"/>
                </a:cubicBezTo>
                <a:cubicBezTo>
                  <a:pt x="65766" y="59729"/>
                  <a:pt x="65698" y="59749"/>
                  <a:pt x="65640" y="59781"/>
                </a:cubicBezTo>
                <a:cubicBezTo>
                  <a:pt x="65629" y="59777"/>
                  <a:pt x="65616" y="59771"/>
                  <a:pt x="65604" y="59767"/>
                </a:cubicBezTo>
                <a:cubicBezTo>
                  <a:pt x="65536" y="59743"/>
                  <a:pt x="65470" y="59733"/>
                  <a:pt x="65408" y="59733"/>
                </a:cubicBezTo>
                <a:cubicBezTo>
                  <a:pt x="64899" y="59733"/>
                  <a:pt x="64651" y="60472"/>
                  <a:pt x="65181" y="60783"/>
                </a:cubicBezTo>
                <a:cubicBezTo>
                  <a:pt x="67361" y="62064"/>
                  <a:pt x="68963" y="64168"/>
                  <a:pt x="69196" y="66890"/>
                </a:cubicBezTo>
                <a:cubicBezTo>
                  <a:pt x="69408" y="69384"/>
                  <a:pt x="68053" y="72517"/>
                  <a:pt x="65437" y="72678"/>
                </a:cubicBezTo>
                <a:cubicBezTo>
                  <a:pt x="64802" y="72716"/>
                  <a:pt x="64885" y="73634"/>
                  <a:pt x="65416" y="73786"/>
                </a:cubicBezTo>
                <a:cubicBezTo>
                  <a:pt x="67398" y="74355"/>
                  <a:pt x="69010" y="76240"/>
                  <a:pt x="69312" y="78422"/>
                </a:cubicBezTo>
                <a:cubicBezTo>
                  <a:pt x="69620" y="80654"/>
                  <a:pt x="68642" y="82917"/>
                  <a:pt x="66895" y="84154"/>
                </a:cubicBezTo>
                <a:cubicBezTo>
                  <a:pt x="66311" y="84254"/>
                  <a:pt x="66028" y="85134"/>
                  <a:pt x="66697" y="85472"/>
                </a:cubicBezTo>
                <a:cubicBezTo>
                  <a:pt x="68442" y="86357"/>
                  <a:pt x="69946" y="87952"/>
                  <a:pt x="69575" y="90198"/>
                </a:cubicBezTo>
                <a:lnTo>
                  <a:pt x="69577" y="90198"/>
                </a:lnTo>
                <a:cubicBezTo>
                  <a:pt x="69343" y="91611"/>
                  <a:pt x="68150" y="92728"/>
                  <a:pt x="66891" y="92728"/>
                </a:cubicBezTo>
                <a:cubicBezTo>
                  <a:pt x="66428" y="92728"/>
                  <a:pt x="65956" y="92577"/>
                  <a:pt x="65521" y="92234"/>
                </a:cubicBezTo>
                <a:cubicBezTo>
                  <a:pt x="65412" y="92148"/>
                  <a:pt x="65273" y="92108"/>
                  <a:pt x="65134" y="92108"/>
                </a:cubicBezTo>
                <a:cubicBezTo>
                  <a:pt x="64769" y="92108"/>
                  <a:pt x="64392" y="92382"/>
                  <a:pt x="64490" y="92831"/>
                </a:cubicBezTo>
                <a:cubicBezTo>
                  <a:pt x="65013" y="95192"/>
                  <a:pt x="63045" y="97422"/>
                  <a:pt x="60888" y="97576"/>
                </a:cubicBezTo>
                <a:cubicBezTo>
                  <a:pt x="60792" y="97583"/>
                  <a:pt x="60696" y="97587"/>
                  <a:pt x="60600" y="97587"/>
                </a:cubicBezTo>
                <a:cubicBezTo>
                  <a:pt x="58370" y="97587"/>
                  <a:pt x="56412" y="95753"/>
                  <a:pt x="55456" y="93705"/>
                </a:cubicBezTo>
                <a:cubicBezTo>
                  <a:pt x="55335" y="93446"/>
                  <a:pt x="55121" y="93321"/>
                  <a:pt x="54911" y="93321"/>
                </a:cubicBezTo>
                <a:cubicBezTo>
                  <a:pt x="54660" y="93321"/>
                  <a:pt x="54414" y="93499"/>
                  <a:pt x="54335" y="93837"/>
                </a:cubicBezTo>
                <a:cubicBezTo>
                  <a:pt x="53915" y="95626"/>
                  <a:pt x="52502" y="97108"/>
                  <a:pt x="50820" y="97520"/>
                </a:cubicBezTo>
                <a:cubicBezTo>
                  <a:pt x="50496" y="97599"/>
                  <a:pt x="50167" y="97638"/>
                  <a:pt x="49839" y="97638"/>
                </a:cubicBezTo>
                <a:cubicBezTo>
                  <a:pt x="48381" y="97638"/>
                  <a:pt x="46946" y="96881"/>
                  <a:pt x="46047" y="95644"/>
                </a:cubicBezTo>
                <a:cubicBezTo>
                  <a:pt x="45988" y="95561"/>
                  <a:pt x="45919" y="95509"/>
                  <a:pt x="45846" y="95474"/>
                </a:cubicBezTo>
                <a:cubicBezTo>
                  <a:pt x="45802" y="95116"/>
                  <a:pt x="45501" y="94823"/>
                  <a:pt x="45185" y="94823"/>
                </a:cubicBezTo>
                <a:cubicBezTo>
                  <a:pt x="45022" y="94823"/>
                  <a:pt x="44854" y="94901"/>
                  <a:pt x="44716" y="95091"/>
                </a:cubicBezTo>
                <a:cubicBezTo>
                  <a:pt x="43734" y="96440"/>
                  <a:pt x="42332" y="97393"/>
                  <a:pt x="40755" y="97596"/>
                </a:cubicBezTo>
                <a:cubicBezTo>
                  <a:pt x="40703" y="97579"/>
                  <a:pt x="40649" y="97571"/>
                  <a:pt x="40596" y="97571"/>
                </a:cubicBezTo>
                <a:cubicBezTo>
                  <a:pt x="40523" y="97571"/>
                  <a:pt x="40451" y="97587"/>
                  <a:pt x="40385" y="97623"/>
                </a:cubicBezTo>
                <a:cubicBezTo>
                  <a:pt x="40265" y="97629"/>
                  <a:pt x="40145" y="97639"/>
                  <a:pt x="40023" y="97639"/>
                </a:cubicBezTo>
                <a:cubicBezTo>
                  <a:pt x="40000" y="97639"/>
                  <a:pt x="39976" y="97639"/>
                  <a:pt x="39953" y="97638"/>
                </a:cubicBezTo>
                <a:cubicBezTo>
                  <a:pt x="38077" y="97570"/>
                  <a:pt x="36360" y="96445"/>
                  <a:pt x="35353" y="94770"/>
                </a:cubicBezTo>
                <a:cubicBezTo>
                  <a:pt x="35244" y="94588"/>
                  <a:pt x="35046" y="94498"/>
                  <a:pt x="34848" y="94498"/>
                </a:cubicBezTo>
                <a:cubicBezTo>
                  <a:pt x="34608" y="94498"/>
                  <a:pt x="34367" y="94630"/>
                  <a:pt x="34283" y="94887"/>
                </a:cubicBezTo>
                <a:cubicBezTo>
                  <a:pt x="33667" y="96784"/>
                  <a:pt x="32061" y="98217"/>
                  <a:pt x="30169" y="98385"/>
                </a:cubicBezTo>
                <a:cubicBezTo>
                  <a:pt x="30159" y="98385"/>
                  <a:pt x="30148" y="98385"/>
                  <a:pt x="30137" y="98387"/>
                </a:cubicBezTo>
                <a:cubicBezTo>
                  <a:pt x="30061" y="98347"/>
                  <a:pt x="29978" y="98325"/>
                  <a:pt x="29893" y="98325"/>
                </a:cubicBezTo>
                <a:cubicBezTo>
                  <a:pt x="29808" y="98325"/>
                  <a:pt x="29721" y="98346"/>
                  <a:pt x="29636" y="98396"/>
                </a:cubicBezTo>
                <a:cubicBezTo>
                  <a:pt x="27943" y="98336"/>
                  <a:pt x="26383" y="97291"/>
                  <a:pt x="25532" y="95714"/>
                </a:cubicBezTo>
                <a:cubicBezTo>
                  <a:pt x="25490" y="95335"/>
                  <a:pt x="25152" y="95026"/>
                  <a:pt x="24792" y="95026"/>
                </a:cubicBezTo>
                <a:cubicBezTo>
                  <a:pt x="24610" y="95026"/>
                  <a:pt x="24423" y="95104"/>
                  <a:pt x="24265" y="95291"/>
                </a:cubicBezTo>
                <a:cubicBezTo>
                  <a:pt x="22957" y="96839"/>
                  <a:pt x="21147" y="98184"/>
                  <a:pt x="19127" y="98184"/>
                </a:cubicBezTo>
                <a:cubicBezTo>
                  <a:pt x="19089" y="98184"/>
                  <a:pt x="19052" y="98183"/>
                  <a:pt x="19014" y="98182"/>
                </a:cubicBezTo>
                <a:cubicBezTo>
                  <a:pt x="17167" y="98135"/>
                  <a:pt x="15394" y="96867"/>
                  <a:pt x="14892" y="94929"/>
                </a:cubicBezTo>
                <a:cubicBezTo>
                  <a:pt x="14819" y="94644"/>
                  <a:pt x="14593" y="94515"/>
                  <a:pt x="14357" y="94515"/>
                </a:cubicBezTo>
                <a:cubicBezTo>
                  <a:pt x="14114" y="94515"/>
                  <a:pt x="13860" y="94653"/>
                  <a:pt x="13753" y="94896"/>
                </a:cubicBezTo>
                <a:cubicBezTo>
                  <a:pt x="13129" y="96321"/>
                  <a:pt x="11954" y="97475"/>
                  <a:pt x="10538" y="97868"/>
                </a:cubicBezTo>
                <a:cubicBezTo>
                  <a:pt x="10126" y="97866"/>
                  <a:pt x="9719" y="97812"/>
                  <a:pt x="9338" y="97705"/>
                </a:cubicBezTo>
                <a:cubicBezTo>
                  <a:pt x="8376" y="97435"/>
                  <a:pt x="7825" y="96761"/>
                  <a:pt x="7685" y="95705"/>
                </a:cubicBezTo>
                <a:cubicBezTo>
                  <a:pt x="7627" y="95273"/>
                  <a:pt x="7608" y="94833"/>
                  <a:pt x="7606" y="94394"/>
                </a:cubicBezTo>
                <a:cubicBezTo>
                  <a:pt x="7624" y="94318"/>
                  <a:pt x="7636" y="94240"/>
                  <a:pt x="7657" y="94165"/>
                </a:cubicBezTo>
                <a:cubicBezTo>
                  <a:pt x="7692" y="94032"/>
                  <a:pt x="7669" y="93918"/>
                  <a:pt x="7612" y="93828"/>
                </a:cubicBezTo>
                <a:cubicBezTo>
                  <a:pt x="7627" y="93371"/>
                  <a:pt x="7658" y="92915"/>
                  <a:pt x="7702" y="92467"/>
                </a:cubicBezTo>
                <a:cubicBezTo>
                  <a:pt x="7737" y="92108"/>
                  <a:pt x="7484" y="91889"/>
                  <a:pt x="7222" y="91889"/>
                </a:cubicBezTo>
                <a:cubicBezTo>
                  <a:pt x="7055" y="91889"/>
                  <a:pt x="6885" y="91979"/>
                  <a:pt x="6785" y="92180"/>
                </a:cubicBezTo>
                <a:cubicBezTo>
                  <a:pt x="6447" y="92866"/>
                  <a:pt x="5941" y="93384"/>
                  <a:pt x="5361" y="93807"/>
                </a:cubicBezTo>
                <a:cubicBezTo>
                  <a:pt x="5332" y="93821"/>
                  <a:pt x="5302" y="93830"/>
                  <a:pt x="5274" y="93848"/>
                </a:cubicBezTo>
                <a:cubicBezTo>
                  <a:pt x="5154" y="93928"/>
                  <a:pt x="5044" y="94013"/>
                  <a:pt x="4934" y="94099"/>
                </a:cubicBezTo>
                <a:cubicBezTo>
                  <a:pt x="4569" y="94325"/>
                  <a:pt x="4183" y="94523"/>
                  <a:pt x="3794" y="94701"/>
                </a:cubicBezTo>
                <a:cubicBezTo>
                  <a:pt x="3669" y="94724"/>
                  <a:pt x="3543" y="94736"/>
                  <a:pt x="3417" y="94736"/>
                </a:cubicBezTo>
                <a:cubicBezTo>
                  <a:pt x="3183" y="94736"/>
                  <a:pt x="2948" y="94695"/>
                  <a:pt x="2725" y="94610"/>
                </a:cubicBezTo>
                <a:cubicBezTo>
                  <a:pt x="1753" y="94234"/>
                  <a:pt x="1220" y="93239"/>
                  <a:pt x="1229" y="92160"/>
                </a:cubicBezTo>
                <a:cubicBezTo>
                  <a:pt x="1238" y="91014"/>
                  <a:pt x="1764" y="89950"/>
                  <a:pt x="2312" y="88999"/>
                </a:cubicBezTo>
                <a:cubicBezTo>
                  <a:pt x="2747" y="88246"/>
                  <a:pt x="3318" y="86968"/>
                  <a:pt x="4255" y="86908"/>
                </a:cubicBezTo>
                <a:cubicBezTo>
                  <a:pt x="4942" y="86863"/>
                  <a:pt x="4949" y="85733"/>
                  <a:pt x="4280" y="85628"/>
                </a:cubicBezTo>
                <a:cubicBezTo>
                  <a:pt x="4102" y="85601"/>
                  <a:pt x="3931" y="85552"/>
                  <a:pt x="3764" y="85495"/>
                </a:cubicBezTo>
                <a:cubicBezTo>
                  <a:pt x="1262" y="83134"/>
                  <a:pt x="1602" y="78860"/>
                  <a:pt x="4468" y="77014"/>
                </a:cubicBezTo>
                <a:cubicBezTo>
                  <a:pt x="4740" y="76838"/>
                  <a:pt x="4769" y="76311"/>
                  <a:pt x="4495" y="76118"/>
                </a:cubicBezTo>
                <a:cubicBezTo>
                  <a:pt x="2913" y="74999"/>
                  <a:pt x="1803" y="73314"/>
                  <a:pt x="1245" y="71437"/>
                </a:cubicBezTo>
                <a:cubicBezTo>
                  <a:pt x="1226" y="70970"/>
                  <a:pt x="1245" y="70499"/>
                  <a:pt x="1312" y="70030"/>
                </a:cubicBezTo>
                <a:cubicBezTo>
                  <a:pt x="1622" y="67841"/>
                  <a:pt x="2851" y="65919"/>
                  <a:pt x="4580" y="64729"/>
                </a:cubicBezTo>
                <a:cubicBezTo>
                  <a:pt x="5004" y="64438"/>
                  <a:pt x="4889" y="63749"/>
                  <a:pt x="4466" y="63538"/>
                </a:cubicBezTo>
                <a:cubicBezTo>
                  <a:pt x="2506" y="62559"/>
                  <a:pt x="1133" y="60453"/>
                  <a:pt x="995" y="58133"/>
                </a:cubicBezTo>
                <a:cubicBezTo>
                  <a:pt x="853" y="55747"/>
                  <a:pt x="2104" y="53468"/>
                  <a:pt x="3993" y="52261"/>
                </a:cubicBezTo>
                <a:cubicBezTo>
                  <a:pt x="4345" y="52035"/>
                  <a:pt x="4356" y="51391"/>
                  <a:pt x="4027" y="51140"/>
                </a:cubicBezTo>
                <a:cubicBezTo>
                  <a:pt x="2311" y="49831"/>
                  <a:pt x="1273" y="47578"/>
                  <a:pt x="1530" y="45308"/>
                </a:cubicBezTo>
                <a:cubicBezTo>
                  <a:pt x="1771" y="43186"/>
                  <a:pt x="3081" y="41277"/>
                  <a:pt x="4895" y="40384"/>
                </a:cubicBezTo>
                <a:cubicBezTo>
                  <a:pt x="5352" y="40159"/>
                  <a:pt x="5522" y="39273"/>
                  <a:pt x="4927" y="39079"/>
                </a:cubicBezTo>
                <a:cubicBezTo>
                  <a:pt x="2320" y="38227"/>
                  <a:pt x="319" y="35492"/>
                  <a:pt x="442" y="32519"/>
                </a:cubicBezTo>
                <a:cubicBezTo>
                  <a:pt x="565" y="29599"/>
                  <a:pt x="2590" y="27040"/>
                  <a:pt x="5220" y="26341"/>
                </a:cubicBezTo>
                <a:cubicBezTo>
                  <a:pt x="5575" y="26245"/>
                  <a:pt x="5674" y="25803"/>
                  <a:pt x="5554" y="25469"/>
                </a:cubicBezTo>
                <a:cubicBezTo>
                  <a:pt x="5624" y="25130"/>
                  <a:pt x="5513" y="24759"/>
                  <a:pt x="5126" y="24574"/>
                </a:cubicBezTo>
                <a:cubicBezTo>
                  <a:pt x="2958" y="23698"/>
                  <a:pt x="1394" y="21398"/>
                  <a:pt x="1525" y="18873"/>
                </a:cubicBezTo>
                <a:cubicBezTo>
                  <a:pt x="1659" y="16321"/>
                  <a:pt x="3503" y="13565"/>
                  <a:pt x="6044" y="13435"/>
                </a:cubicBezTo>
                <a:cubicBezTo>
                  <a:pt x="6668" y="13403"/>
                  <a:pt x="6837" y="12345"/>
                  <a:pt x="6236" y="12120"/>
                </a:cubicBezTo>
                <a:cubicBezTo>
                  <a:pt x="5466" y="11830"/>
                  <a:pt x="4821" y="11298"/>
                  <a:pt x="4333" y="10628"/>
                </a:cubicBezTo>
                <a:cubicBezTo>
                  <a:pt x="3705" y="9169"/>
                  <a:pt x="3234" y="7433"/>
                  <a:pt x="3520" y="5912"/>
                </a:cubicBezTo>
                <a:cubicBezTo>
                  <a:pt x="3575" y="5671"/>
                  <a:pt x="3643" y="5435"/>
                  <a:pt x="3720" y="5201"/>
                </a:cubicBezTo>
                <a:cubicBezTo>
                  <a:pt x="3884" y="4769"/>
                  <a:pt x="4118" y="4362"/>
                  <a:pt x="4452" y="3997"/>
                </a:cubicBezTo>
                <a:cubicBezTo>
                  <a:pt x="5027" y="3370"/>
                  <a:pt x="5855" y="3040"/>
                  <a:pt x="6677" y="3040"/>
                </a:cubicBezTo>
                <a:cubicBezTo>
                  <a:pt x="7008" y="3040"/>
                  <a:pt x="7339" y="3094"/>
                  <a:pt x="7651" y="3204"/>
                </a:cubicBezTo>
                <a:cubicBezTo>
                  <a:pt x="8841" y="3623"/>
                  <a:pt x="9567" y="4707"/>
                  <a:pt x="10102" y="5857"/>
                </a:cubicBezTo>
                <a:cubicBezTo>
                  <a:pt x="10198" y="6064"/>
                  <a:pt x="10361" y="6154"/>
                  <a:pt x="10520" y="6154"/>
                </a:cubicBezTo>
                <a:cubicBezTo>
                  <a:pt x="10762" y="6154"/>
                  <a:pt x="10996" y="5945"/>
                  <a:pt x="10972" y="5628"/>
                </a:cubicBezTo>
                <a:cubicBezTo>
                  <a:pt x="10978" y="5628"/>
                  <a:pt x="10983" y="5626"/>
                  <a:pt x="10988" y="5626"/>
                </a:cubicBezTo>
                <a:cubicBezTo>
                  <a:pt x="10967" y="5386"/>
                  <a:pt x="10924" y="5157"/>
                  <a:pt x="10868" y="4936"/>
                </a:cubicBezTo>
                <a:cubicBezTo>
                  <a:pt x="10779" y="3768"/>
                  <a:pt x="11341" y="2563"/>
                  <a:pt x="12144" y="1692"/>
                </a:cubicBezTo>
                <a:cubicBezTo>
                  <a:pt x="12654" y="1371"/>
                  <a:pt x="13244" y="1184"/>
                  <a:pt x="13847" y="1184"/>
                </a:cubicBezTo>
                <a:cubicBezTo>
                  <a:pt x="13855" y="1184"/>
                  <a:pt x="13863" y="1184"/>
                  <a:pt x="13871" y="1184"/>
                </a:cubicBezTo>
                <a:cubicBezTo>
                  <a:pt x="15702" y="1202"/>
                  <a:pt x="17217" y="2667"/>
                  <a:pt x="18076" y="4282"/>
                </a:cubicBezTo>
                <a:cubicBezTo>
                  <a:pt x="18182" y="4482"/>
                  <a:pt x="18393" y="4577"/>
                  <a:pt x="18605" y="4577"/>
                </a:cubicBezTo>
                <a:cubicBezTo>
                  <a:pt x="18810" y="4577"/>
                  <a:pt x="19017" y="4488"/>
                  <a:pt x="19134" y="4319"/>
                </a:cubicBezTo>
                <a:cubicBezTo>
                  <a:pt x="20444" y="2418"/>
                  <a:pt x="22448" y="1177"/>
                  <a:pt x="24654" y="977"/>
                </a:cubicBezTo>
                <a:cubicBezTo>
                  <a:pt x="24852" y="960"/>
                  <a:pt x="25051" y="951"/>
                  <a:pt x="25249" y="951"/>
                </a:cubicBezTo>
                <a:cubicBezTo>
                  <a:pt x="27286" y="951"/>
                  <a:pt x="29328" y="1876"/>
                  <a:pt x="30717" y="3475"/>
                </a:cubicBezTo>
                <a:cubicBezTo>
                  <a:pt x="30867" y="3648"/>
                  <a:pt x="31075" y="3758"/>
                  <a:pt x="31279" y="3758"/>
                </a:cubicBezTo>
                <a:cubicBezTo>
                  <a:pt x="31446" y="3758"/>
                  <a:pt x="31611" y="3685"/>
                  <a:pt x="31738" y="3511"/>
                </a:cubicBezTo>
                <a:cubicBezTo>
                  <a:pt x="33132" y="1618"/>
                  <a:pt x="35296" y="433"/>
                  <a:pt x="37560" y="433"/>
                </a:cubicBezTo>
                <a:cubicBezTo>
                  <a:pt x="37592" y="433"/>
                  <a:pt x="37625" y="433"/>
                  <a:pt x="37657" y="433"/>
                </a:cubicBezTo>
                <a:cubicBezTo>
                  <a:pt x="39943" y="468"/>
                  <a:pt x="42146" y="1667"/>
                  <a:pt x="43504" y="3634"/>
                </a:cubicBezTo>
                <a:cubicBezTo>
                  <a:pt x="43634" y="3824"/>
                  <a:pt x="43828" y="3915"/>
                  <a:pt x="44021" y="3915"/>
                </a:cubicBezTo>
                <a:cubicBezTo>
                  <a:pt x="44260" y="3915"/>
                  <a:pt x="44498" y="3775"/>
                  <a:pt x="44612" y="3512"/>
                </a:cubicBezTo>
                <a:cubicBezTo>
                  <a:pt x="45355" y="1811"/>
                  <a:pt x="47034" y="593"/>
                  <a:pt x="48802" y="593"/>
                </a:cubicBezTo>
                <a:cubicBezTo>
                  <a:pt x="48893" y="593"/>
                  <a:pt x="48985" y="597"/>
                  <a:pt x="49076" y="603"/>
                </a:cubicBezTo>
                <a:cubicBezTo>
                  <a:pt x="50963" y="737"/>
                  <a:pt x="52608" y="2112"/>
                  <a:pt x="53229" y="4012"/>
                </a:cubicBezTo>
                <a:cubicBezTo>
                  <a:pt x="53322" y="4300"/>
                  <a:pt x="53559" y="4436"/>
                  <a:pt x="53800" y="4436"/>
                </a:cubicBezTo>
                <a:cubicBezTo>
                  <a:pt x="54040" y="4436"/>
                  <a:pt x="54285" y="4302"/>
                  <a:pt x="54399" y="4046"/>
                </a:cubicBezTo>
                <a:cubicBezTo>
                  <a:pt x="55178" y="2298"/>
                  <a:pt x="56395" y="355"/>
                  <a:pt x="58351" y="108"/>
                </a:cubicBezTo>
                <a:cubicBezTo>
                  <a:pt x="58468" y="93"/>
                  <a:pt x="58585" y="85"/>
                  <a:pt x="58703" y="85"/>
                </a:cubicBezTo>
                <a:close/>
                <a:moveTo>
                  <a:pt x="25511" y="97418"/>
                </a:moveTo>
                <a:cubicBezTo>
                  <a:pt x="25583" y="97506"/>
                  <a:pt x="25654" y="97592"/>
                  <a:pt x="25728" y="97674"/>
                </a:cubicBezTo>
                <a:cubicBezTo>
                  <a:pt x="25458" y="97935"/>
                  <a:pt x="25196" y="98207"/>
                  <a:pt x="24932" y="98474"/>
                </a:cubicBezTo>
                <a:cubicBezTo>
                  <a:pt x="25124" y="98122"/>
                  <a:pt x="25315" y="97769"/>
                  <a:pt x="25511" y="97418"/>
                </a:cubicBezTo>
                <a:close/>
                <a:moveTo>
                  <a:pt x="5907" y="97079"/>
                </a:moveTo>
                <a:cubicBezTo>
                  <a:pt x="5963" y="97161"/>
                  <a:pt x="6021" y="97245"/>
                  <a:pt x="6083" y="97323"/>
                </a:cubicBezTo>
                <a:cubicBezTo>
                  <a:pt x="5922" y="97363"/>
                  <a:pt x="5783" y="97470"/>
                  <a:pt x="5724" y="97678"/>
                </a:cubicBezTo>
                <a:cubicBezTo>
                  <a:pt x="5641" y="97976"/>
                  <a:pt x="5557" y="98276"/>
                  <a:pt x="5473" y="98574"/>
                </a:cubicBezTo>
                <a:cubicBezTo>
                  <a:pt x="5441" y="98363"/>
                  <a:pt x="5410" y="98154"/>
                  <a:pt x="5379" y="97943"/>
                </a:cubicBezTo>
                <a:cubicBezTo>
                  <a:pt x="5578" y="97669"/>
                  <a:pt x="5755" y="97382"/>
                  <a:pt x="5907" y="97079"/>
                </a:cubicBezTo>
                <a:close/>
                <a:moveTo>
                  <a:pt x="36383" y="97763"/>
                </a:moveTo>
                <a:cubicBezTo>
                  <a:pt x="36467" y="97823"/>
                  <a:pt x="36549" y="97885"/>
                  <a:pt x="36635" y="97942"/>
                </a:cubicBezTo>
                <a:cubicBezTo>
                  <a:pt x="36433" y="98224"/>
                  <a:pt x="36219" y="98492"/>
                  <a:pt x="35990" y="98743"/>
                </a:cubicBezTo>
                <a:lnTo>
                  <a:pt x="35990" y="98743"/>
                </a:lnTo>
                <a:cubicBezTo>
                  <a:pt x="36104" y="98412"/>
                  <a:pt x="36233" y="98085"/>
                  <a:pt x="36383" y="97763"/>
                </a:cubicBezTo>
                <a:close/>
                <a:moveTo>
                  <a:pt x="6910" y="98154"/>
                </a:moveTo>
                <a:cubicBezTo>
                  <a:pt x="6978" y="98209"/>
                  <a:pt x="7046" y="98263"/>
                  <a:pt x="7117" y="98313"/>
                </a:cubicBezTo>
                <a:cubicBezTo>
                  <a:pt x="7089" y="98492"/>
                  <a:pt x="7056" y="98671"/>
                  <a:pt x="7018" y="98844"/>
                </a:cubicBezTo>
                <a:cubicBezTo>
                  <a:pt x="6974" y="98617"/>
                  <a:pt x="6938" y="98387"/>
                  <a:pt x="6910" y="98154"/>
                </a:cubicBezTo>
                <a:close/>
                <a:moveTo>
                  <a:pt x="14758" y="97457"/>
                </a:moveTo>
                <a:cubicBezTo>
                  <a:pt x="14838" y="97560"/>
                  <a:pt x="14920" y="97659"/>
                  <a:pt x="15007" y="97755"/>
                </a:cubicBezTo>
                <a:cubicBezTo>
                  <a:pt x="14645" y="98204"/>
                  <a:pt x="14280" y="98650"/>
                  <a:pt x="13914" y="99097"/>
                </a:cubicBezTo>
                <a:cubicBezTo>
                  <a:pt x="14182" y="98542"/>
                  <a:pt x="14464" y="97997"/>
                  <a:pt x="14758" y="97457"/>
                </a:cubicBezTo>
                <a:close/>
                <a:moveTo>
                  <a:pt x="49414" y="98799"/>
                </a:moveTo>
                <a:cubicBezTo>
                  <a:pt x="49548" y="98812"/>
                  <a:pt x="49683" y="98821"/>
                  <a:pt x="49817" y="98825"/>
                </a:cubicBezTo>
                <a:cubicBezTo>
                  <a:pt x="49785" y="98857"/>
                  <a:pt x="49754" y="98891"/>
                  <a:pt x="49723" y="98924"/>
                </a:cubicBezTo>
                <a:cubicBezTo>
                  <a:pt x="49512" y="99026"/>
                  <a:pt x="49299" y="99118"/>
                  <a:pt x="49085" y="99214"/>
                </a:cubicBezTo>
                <a:cubicBezTo>
                  <a:pt x="49196" y="99076"/>
                  <a:pt x="49305" y="98937"/>
                  <a:pt x="49414" y="98799"/>
                </a:cubicBezTo>
                <a:close/>
                <a:moveTo>
                  <a:pt x="65980" y="98169"/>
                </a:moveTo>
                <a:cubicBezTo>
                  <a:pt x="65914" y="98281"/>
                  <a:pt x="65850" y="98394"/>
                  <a:pt x="65785" y="98506"/>
                </a:cubicBezTo>
                <a:cubicBezTo>
                  <a:pt x="65668" y="98709"/>
                  <a:pt x="65685" y="98922"/>
                  <a:pt x="65776" y="99099"/>
                </a:cubicBezTo>
                <a:cubicBezTo>
                  <a:pt x="65438" y="99163"/>
                  <a:pt x="65099" y="99221"/>
                  <a:pt x="64760" y="99280"/>
                </a:cubicBezTo>
                <a:cubicBezTo>
                  <a:pt x="65088" y="98932"/>
                  <a:pt x="65401" y="98568"/>
                  <a:pt x="65697" y="98191"/>
                </a:cubicBezTo>
                <a:cubicBezTo>
                  <a:pt x="65731" y="98197"/>
                  <a:pt x="65765" y="98201"/>
                  <a:pt x="65800" y="98201"/>
                </a:cubicBezTo>
                <a:cubicBezTo>
                  <a:pt x="65859" y="98201"/>
                  <a:pt x="65919" y="98191"/>
                  <a:pt x="65980" y="98169"/>
                </a:cubicBezTo>
                <a:close/>
                <a:moveTo>
                  <a:pt x="26573" y="98456"/>
                </a:moveTo>
                <a:cubicBezTo>
                  <a:pt x="26724" y="98572"/>
                  <a:pt x="26878" y="98677"/>
                  <a:pt x="27037" y="98778"/>
                </a:cubicBezTo>
                <a:cubicBezTo>
                  <a:pt x="26711" y="99043"/>
                  <a:pt x="26387" y="99310"/>
                  <a:pt x="26056" y="99567"/>
                </a:cubicBezTo>
                <a:cubicBezTo>
                  <a:pt x="26218" y="99192"/>
                  <a:pt x="26391" y="98823"/>
                  <a:pt x="26573" y="98456"/>
                </a:cubicBezTo>
                <a:close/>
                <a:moveTo>
                  <a:pt x="44713" y="98891"/>
                </a:moveTo>
                <a:lnTo>
                  <a:pt x="44713" y="98891"/>
                </a:lnTo>
                <a:cubicBezTo>
                  <a:pt x="44688" y="98942"/>
                  <a:pt x="44665" y="98994"/>
                  <a:pt x="44641" y="99044"/>
                </a:cubicBezTo>
                <a:cubicBezTo>
                  <a:pt x="44369" y="99295"/>
                  <a:pt x="44090" y="99534"/>
                  <a:pt x="43800" y="99756"/>
                </a:cubicBezTo>
                <a:cubicBezTo>
                  <a:pt x="43892" y="99565"/>
                  <a:pt x="43994" y="99378"/>
                  <a:pt x="44099" y="99196"/>
                </a:cubicBezTo>
                <a:cubicBezTo>
                  <a:pt x="44171" y="99111"/>
                  <a:pt x="44238" y="99021"/>
                  <a:pt x="44309" y="98934"/>
                </a:cubicBezTo>
                <a:cubicBezTo>
                  <a:pt x="44359" y="98951"/>
                  <a:pt x="44411" y="98959"/>
                  <a:pt x="44464" y="98959"/>
                </a:cubicBezTo>
                <a:cubicBezTo>
                  <a:pt x="44546" y="98959"/>
                  <a:pt x="44631" y="98938"/>
                  <a:pt x="44713" y="98891"/>
                </a:cubicBezTo>
                <a:close/>
                <a:moveTo>
                  <a:pt x="0" y="0"/>
                </a:moveTo>
                <a:lnTo>
                  <a:pt x="0" y="13424"/>
                </a:lnTo>
                <a:cubicBezTo>
                  <a:pt x="448" y="12585"/>
                  <a:pt x="944" y="11771"/>
                  <a:pt x="1489" y="11002"/>
                </a:cubicBezTo>
                <a:lnTo>
                  <a:pt x="1489" y="11002"/>
                </a:lnTo>
                <a:cubicBezTo>
                  <a:pt x="1087" y="11873"/>
                  <a:pt x="648" y="12724"/>
                  <a:pt x="179" y="13565"/>
                </a:cubicBezTo>
                <a:cubicBezTo>
                  <a:pt x="100" y="13705"/>
                  <a:pt x="107" y="13840"/>
                  <a:pt x="157" y="13956"/>
                </a:cubicBezTo>
                <a:cubicBezTo>
                  <a:pt x="104" y="14011"/>
                  <a:pt x="51" y="14065"/>
                  <a:pt x="0" y="14122"/>
                </a:cubicBezTo>
                <a:lnTo>
                  <a:pt x="0" y="36392"/>
                </a:lnTo>
                <a:cubicBezTo>
                  <a:pt x="266" y="36931"/>
                  <a:pt x="588" y="37439"/>
                  <a:pt x="957" y="37905"/>
                </a:cubicBezTo>
                <a:cubicBezTo>
                  <a:pt x="822" y="37955"/>
                  <a:pt x="689" y="38009"/>
                  <a:pt x="562" y="38073"/>
                </a:cubicBezTo>
                <a:cubicBezTo>
                  <a:pt x="484" y="38033"/>
                  <a:pt x="399" y="38013"/>
                  <a:pt x="314" y="38013"/>
                </a:cubicBezTo>
                <a:cubicBezTo>
                  <a:pt x="277" y="38013"/>
                  <a:pt x="241" y="38016"/>
                  <a:pt x="204" y="38024"/>
                </a:cubicBezTo>
                <a:cubicBezTo>
                  <a:pt x="172" y="37631"/>
                  <a:pt x="140" y="37237"/>
                  <a:pt x="107" y="36844"/>
                </a:cubicBezTo>
                <a:cubicBezTo>
                  <a:pt x="98" y="36724"/>
                  <a:pt x="59" y="36622"/>
                  <a:pt x="0" y="36543"/>
                </a:cubicBezTo>
                <a:lnTo>
                  <a:pt x="0" y="76597"/>
                </a:lnTo>
                <a:cubicBezTo>
                  <a:pt x="40" y="76592"/>
                  <a:pt x="80" y="76583"/>
                  <a:pt x="117" y="76569"/>
                </a:cubicBezTo>
                <a:lnTo>
                  <a:pt x="117" y="76569"/>
                </a:lnTo>
                <a:cubicBezTo>
                  <a:pt x="82" y="76874"/>
                  <a:pt x="46" y="77180"/>
                  <a:pt x="10" y="77486"/>
                </a:cubicBezTo>
                <a:cubicBezTo>
                  <a:pt x="8" y="77509"/>
                  <a:pt x="4" y="77534"/>
                  <a:pt x="0" y="77558"/>
                </a:cubicBezTo>
                <a:lnTo>
                  <a:pt x="0" y="94114"/>
                </a:lnTo>
                <a:cubicBezTo>
                  <a:pt x="10" y="93978"/>
                  <a:pt x="19" y="93842"/>
                  <a:pt x="30" y="93704"/>
                </a:cubicBezTo>
                <a:cubicBezTo>
                  <a:pt x="37" y="93587"/>
                  <a:pt x="48" y="93469"/>
                  <a:pt x="57" y="93352"/>
                </a:cubicBezTo>
                <a:cubicBezTo>
                  <a:pt x="104" y="93466"/>
                  <a:pt x="152" y="93581"/>
                  <a:pt x="206" y="93691"/>
                </a:cubicBezTo>
                <a:cubicBezTo>
                  <a:pt x="292" y="93933"/>
                  <a:pt x="390" y="94168"/>
                  <a:pt x="518" y="94383"/>
                </a:cubicBezTo>
                <a:cubicBezTo>
                  <a:pt x="460" y="94354"/>
                  <a:pt x="395" y="94339"/>
                  <a:pt x="330" y="94339"/>
                </a:cubicBezTo>
                <a:cubicBezTo>
                  <a:pt x="204" y="94339"/>
                  <a:pt x="78" y="94396"/>
                  <a:pt x="0" y="94514"/>
                </a:cubicBezTo>
                <a:lnTo>
                  <a:pt x="0" y="99817"/>
                </a:lnTo>
                <a:lnTo>
                  <a:pt x="8546" y="99817"/>
                </a:lnTo>
                <a:cubicBezTo>
                  <a:pt x="8530" y="99633"/>
                  <a:pt x="8514" y="99450"/>
                  <a:pt x="8494" y="99266"/>
                </a:cubicBezTo>
                <a:lnTo>
                  <a:pt x="8494" y="99266"/>
                </a:lnTo>
                <a:cubicBezTo>
                  <a:pt x="8902" y="99505"/>
                  <a:pt x="9342" y="99678"/>
                  <a:pt x="9797" y="99797"/>
                </a:cubicBezTo>
                <a:cubicBezTo>
                  <a:pt x="9789" y="99804"/>
                  <a:pt x="9780" y="99810"/>
                  <a:pt x="9773" y="99817"/>
                </a:cubicBezTo>
                <a:lnTo>
                  <a:pt x="15003" y="99817"/>
                </a:lnTo>
                <a:cubicBezTo>
                  <a:pt x="15237" y="99350"/>
                  <a:pt x="15485" y="98891"/>
                  <a:pt x="15738" y="98434"/>
                </a:cubicBezTo>
                <a:cubicBezTo>
                  <a:pt x="15850" y="98522"/>
                  <a:pt x="15965" y="98607"/>
                  <a:pt x="16083" y="98685"/>
                </a:cubicBezTo>
                <a:cubicBezTo>
                  <a:pt x="15741" y="99077"/>
                  <a:pt x="15386" y="99453"/>
                  <a:pt x="15022" y="99817"/>
                </a:cubicBezTo>
                <a:lnTo>
                  <a:pt x="16888" y="99817"/>
                </a:lnTo>
                <a:cubicBezTo>
                  <a:pt x="16943" y="99614"/>
                  <a:pt x="16992" y="99409"/>
                  <a:pt x="17036" y="99202"/>
                </a:cubicBezTo>
                <a:cubicBezTo>
                  <a:pt x="17201" y="99274"/>
                  <a:pt x="17367" y="99342"/>
                  <a:pt x="17536" y="99397"/>
                </a:cubicBezTo>
                <a:cubicBezTo>
                  <a:pt x="17396" y="99540"/>
                  <a:pt x="17253" y="99680"/>
                  <a:pt x="17107" y="99817"/>
                </a:cubicBezTo>
                <a:lnTo>
                  <a:pt x="18902" y="99817"/>
                </a:lnTo>
                <a:cubicBezTo>
                  <a:pt x="18921" y="99764"/>
                  <a:pt x="18941" y="99711"/>
                  <a:pt x="18959" y="99659"/>
                </a:cubicBezTo>
                <a:cubicBezTo>
                  <a:pt x="19040" y="99662"/>
                  <a:pt x="19122" y="99664"/>
                  <a:pt x="19204" y="99664"/>
                </a:cubicBezTo>
                <a:cubicBezTo>
                  <a:pt x="19317" y="99664"/>
                  <a:pt x="19431" y="99661"/>
                  <a:pt x="19544" y="99655"/>
                </a:cubicBezTo>
                <a:lnTo>
                  <a:pt x="19544" y="99655"/>
                </a:lnTo>
                <a:cubicBezTo>
                  <a:pt x="19488" y="99709"/>
                  <a:pt x="19434" y="99761"/>
                  <a:pt x="19379" y="99817"/>
                </a:cubicBezTo>
                <a:lnTo>
                  <a:pt x="20821" y="99817"/>
                </a:lnTo>
                <a:cubicBezTo>
                  <a:pt x="20895" y="99678"/>
                  <a:pt x="20970" y="99540"/>
                  <a:pt x="21046" y="99403"/>
                </a:cubicBezTo>
                <a:cubicBezTo>
                  <a:pt x="21142" y="99374"/>
                  <a:pt x="21239" y="99342"/>
                  <a:pt x="21334" y="99310"/>
                </a:cubicBezTo>
                <a:lnTo>
                  <a:pt x="21334" y="99310"/>
                </a:lnTo>
                <a:cubicBezTo>
                  <a:pt x="21176" y="99481"/>
                  <a:pt x="21018" y="99651"/>
                  <a:pt x="20854" y="99817"/>
                </a:cubicBezTo>
                <a:lnTo>
                  <a:pt x="38340" y="99817"/>
                </a:lnTo>
                <a:cubicBezTo>
                  <a:pt x="38463" y="99547"/>
                  <a:pt x="38596" y="99284"/>
                  <a:pt x="38744" y="99030"/>
                </a:cubicBezTo>
                <a:cubicBezTo>
                  <a:pt x="38778" y="98974"/>
                  <a:pt x="38798" y="98918"/>
                  <a:pt x="38814" y="98861"/>
                </a:cubicBezTo>
                <a:cubicBezTo>
                  <a:pt x="39013" y="98905"/>
                  <a:pt x="39214" y="98941"/>
                  <a:pt x="39415" y="98965"/>
                </a:cubicBezTo>
                <a:cubicBezTo>
                  <a:pt x="39183" y="99265"/>
                  <a:pt x="38934" y="99549"/>
                  <a:pt x="38671" y="99817"/>
                </a:cubicBezTo>
                <a:lnTo>
                  <a:pt x="40406" y="99817"/>
                </a:lnTo>
                <a:cubicBezTo>
                  <a:pt x="40506" y="99529"/>
                  <a:pt x="40628" y="99250"/>
                  <a:pt x="40773" y="98981"/>
                </a:cubicBezTo>
                <a:cubicBezTo>
                  <a:pt x="41167" y="98941"/>
                  <a:pt x="41555" y="98859"/>
                  <a:pt x="41939" y="98748"/>
                </a:cubicBezTo>
                <a:lnTo>
                  <a:pt x="41939" y="98748"/>
                </a:lnTo>
                <a:cubicBezTo>
                  <a:pt x="41879" y="98844"/>
                  <a:pt x="41822" y="98941"/>
                  <a:pt x="41766" y="99040"/>
                </a:cubicBezTo>
                <a:cubicBezTo>
                  <a:pt x="41465" y="99334"/>
                  <a:pt x="41137" y="99594"/>
                  <a:pt x="40786" y="99817"/>
                </a:cubicBezTo>
                <a:lnTo>
                  <a:pt x="55630" y="99817"/>
                </a:lnTo>
                <a:cubicBezTo>
                  <a:pt x="55736" y="99698"/>
                  <a:pt x="55844" y="99581"/>
                  <a:pt x="55954" y="99466"/>
                </a:cubicBezTo>
                <a:cubicBezTo>
                  <a:pt x="56019" y="99439"/>
                  <a:pt x="56082" y="99409"/>
                  <a:pt x="56148" y="99382"/>
                </a:cubicBezTo>
                <a:lnTo>
                  <a:pt x="56148" y="99382"/>
                </a:lnTo>
                <a:cubicBezTo>
                  <a:pt x="56079" y="99457"/>
                  <a:pt x="56010" y="99531"/>
                  <a:pt x="55938" y="99602"/>
                </a:cubicBezTo>
                <a:cubicBezTo>
                  <a:pt x="55873" y="99666"/>
                  <a:pt x="55825" y="99740"/>
                  <a:pt x="55792" y="99817"/>
                </a:cubicBezTo>
                <a:lnTo>
                  <a:pt x="70450" y="99817"/>
                </a:lnTo>
                <a:lnTo>
                  <a:pt x="70450" y="92030"/>
                </a:lnTo>
                <a:cubicBezTo>
                  <a:pt x="70279" y="92202"/>
                  <a:pt x="70108" y="92372"/>
                  <a:pt x="69934" y="92540"/>
                </a:cubicBezTo>
                <a:cubicBezTo>
                  <a:pt x="70130" y="92299"/>
                  <a:pt x="70305" y="92032"/>
                  <a:pt x="70450" y="91744"/>
                </a:cubicBezTo>
                <a:lnTo>
                  <a:pt x="70450" y="86868"/>
                </a:lnTo>
                <a:cubicBezTo>
                  <a:pt x="70419" y="86926"/>
                  <a:pt x="70388" y="86985"/>
                  <a:pt x="70359" y="87044"/>
                </a:cubicBezTo>
                <a:cubicBezTo>
                  <a:pt x="70272" y="86866"/>
                  <a:pt x="70181" y="86691"/>
                  <a:pt x="70078" y="86523"/>
                </a:cubicBezTo>
                <a:lnTo>
                  <a:pt x="70078" y="86523"/>
                </a:lnTo>
                <a:cubicBezTo>
                  <a:pt x="70124" y="86537"/>
                  <a:pt x="70173" y="86545"/>
                  <a:pt x="70223" y="86545"/>
                </a:cubicBezTo>
                <a:cubicBezTo>
                  <a:pt x="70296" y="86545"/>
                  <a:pt x="70372" y="86528"/>
                  <a:pt x="70449" y="86490"/>
                </a:cubicBezTo>
                <a:lnTo>
                  <a:pt x="70449" y="45955"/>
                </a:lnTo>
                <a:cubicBezTo>
                  <a:pt x="70400" y="46013"/>
                  <a:pt x="70351" y="46070"/>
                  <a:pt x="70303" y="46129"/>
                </a:cubicBezTo>
                <a:cubicBezTo>
                  <a:pt x="70356" y="45999"/>
                  <a:pt x="70405" y="45866"/>
                  <a:pt x="70449" y="45734"/>
                </a:cubicBezTo>
                <a:lnTo>
                  <a:pt x="70449" y="32387"/>
                </a:lnTo>
                <a:cubicBezTo>
                  <a:pt x="70157" y="32830"/>
                  <a:pt x="69853" y="33263"/>
                  <a:pt x="69538" y="33689"/>
                </a:cubicBezTo>
                <a:cubicBezTo>
                  <a:pt x="69676" y="33348"/>
                  <a:pt x="69786" y="32993"/>
                  <a:pt x="69869" y="32629"/>
                </a:cubicBezTo>
                <a:cubicBezTo>
                  <a:pt x="70065" y="32467"/>
                  <a:pt x="70258" y="32300"/>
                  <a:pt x="70449" y="32130"/>
                </a:cubicBezTo>
                <a:lnTo>
                  <a:pt x="70449" y="23663"/>
                </a:lnTo>
                <a:cubicBezTo>
                  <a:pt x="70225" y="23865"/>
                  <a:pt x="70004" y="24072"/>
                  <a:pt x="69780" y="24275"/>
                </a:cubicBezTo>
                <a:cubicBezTo>
                  <a:pt x="69995" y="23949"/>
                  <a:pt x="70216" y="23624"/>
                  <a:pt x="70449" y="23309"/>
                </a:cubicBezTo>
                <a:lnTo>
                  <a:pt x="70449" y="20722"/>
                </a:lnTo>
                <a:cubicBezTo>
                  <a:pt x="70442" y="20732"/>
                  <a:pt x="70436" y="20742"/>
                  <a:pt x="70429" y="20753"/>
                </a:cubicBezTo>
                <a:cubicBezTo>
                  <a:pt x="70355" y="20782"/>
                  <a:pt x="70281" y="20831"/>
                  <a:pt x="70216" y="20910"/>
                </a:cubicBezTo>
                <a:cubicBezTo>
                  <a:pt x="70077" y="21074"/>
                  <a:pt x="69948" y="21247"/>
                  <a:pt x="69817" y="21416"/>
                </a:cubicBezTo>
                <a:cubicBezTo>
                  <a:pt x="69937" y="21189"/>
                  <a:pt x="70056" y="20960"/>
                  <a:pt x="70175" y="20731"/>
                </a:cubicBezTo>
                <a:cubicBezTo>
                  <a:pt x="70204" y="20696"/>
                  <a:pt x="70231" y="20656"/>
                  <a:pt x="70256" y="20611"/>
                </a:cubicBezTo>
                <a:cubicBezTo>
                  <a:pt x="70321" y="20494"/>
                  <a:pt x="70386" y="20377"/>
                  <a:pt x="70449" y="20259"/>
                </a:cubicBezTo>
                <a:lnTo>
                  <a:pt x="70449" y="428"/>
                </a:lnTo>
                <a:cubicBezTo>
                  <a:pt x="70424" y="439"/>
                  <a:pt x="70401" y="451"/>
                  <a:pt x="70377" y="467"/>
                </a:cubicBezTo>
                <a:cubicBezTo>
                  <a:pt x="70405" y="355"/>
                  <a:pt x="70405" y="237"/>
                  <a:pt x="70383" y="121"/>
                </a:cubicBezTo>
                <a:lnTo>
                  <a:pt x="70383" y="121"/>
                </a:lnTo>
                <a:cubicBezTo>
                  <a:pt x="70405" y="132"/>
                  <a:pt x="70428" y="143"/>
                  <a:pt x="70449" y="156"/>
                </a:cubicBezTo>
                <a:lnTo>
                  <a:pt x="70449" y="0"/>
                </a:lnTo>
                <a:lnTo>
                  <a:pt x="30633" y="0"/>
                </a:lnTo>
                <a:cubicBezTo>
                  <a:pt x="30601" y="28"/>
                  <a:pt x="30569" y="57"/>
                  <a:pt x="30537" y="84"/>
                </a:cubicBezTo>
                <a:cubicBezTo>
                  <a:pt x="30542" y="57"/>
                  <a:pt x="30547" y="28"/>
                  <a:pt x="30552" y="0"/>
                </a:cubicBezTo>
                <a:lnTo>
                  <a:pt x="29534" y="0"/>
                </a:lnTo>
                <a:cubicBezTo>
                  <a:pt x="29492" y="243"/>
                  <a:pt x="29463" y="487"/>
                  <a:pt x="29442" y="736"/>
                </a:cubicBezTo>
                <a:cubicBezTo>
                  <a:pt x="29252" y="624"/>
                  <a:pt x="29062" y="513"/>
                  <a:pt x="28865" y="417"/>
                </a:cubicBezTo>
                <a:cubicBezTo>
                  <a:pt x="29051" y="282"/>
                  <a:pt x="29235" y="143"/>
                  <a:pt x="29415" y="0"/>
                </a:cubicBezTo>
                <a:lnTo>
                  <a:pt x="21360" y="0"/>
                </a:lnTo>
                <a:cubicBezTo>
                  <a:pt x="21072" y="247"/>
                  <a:pt x="20780" y="487"/>
                  <a:pt x="20483" y="720"/>
                </a:cubicBezTo>
                <a:cubicBezTo>
                  <a:pt x="20579" y="473"/>
                  <a:pt x="20690" y="231"/>
                  <a:pt x="208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8356" tIns="58356" rIns="58356" bIns="583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4"/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1293091" y="717894"/>
            <a:ext cx="9605818" cy="501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53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33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1373-BB8A-4681-9381-4CB82A36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719EB-E5F4-4871-ADBA-B34109FED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633F-B928-44D6-977F-D12FD2C5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1BDB-6ACC-4553-A9A9-DF24D86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374DD-1C25-4CCC-9F1F-CEA9A10C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136E-EFBE-44F2-A757-A020DA38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A813-EF31-4F66-A750-F22EA677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40D81-8306-4FBB-AF48-D83492B4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6FDC-9C45-45C9-A7C7-84337642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152A-D3BE-4C74-B3FE-D49A6D50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7A5C-778B-4EAB-9BC6-CB619674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05A5-E202-47D0-B316-72BFC6D6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972C5-F9FA-4E06-B41A-339B04AB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A423-F31A-47EE-BA4C-B6EC9AA5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EEDE-7081-40AB-9A0A-3F04D4FB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5539-1E97-42E9-9A6B-414F7425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8C46-BADA-45FA-ADF5-818E600F0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546B1-1DBC-4DF6-8254-1237AFCD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FB60F-6C0A-4D65-B5B7-EBE6656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FCD0-DD13-4221-B96D-5697EC4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0F08-BBC3-4EA7-BB45-69BB1654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CB5A-1525-47AD-957E-30CDD465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3D18D-3935-4DE9-816B-167E5CCA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D0067-59BC-48B3-A4B0-9498D6EA5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BA1B1-8D1C-4B1F-A4F7-619C71FC2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88208-6C30-4BDB-81A9-E0CFD0F8B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09EF3-C1C2-4876-9625-922B724E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3EE45-FA75-4BDD-93ED-74C1DFE7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BC91B-7AEA-451C-A8BB-6CA4BB74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2180-4E60-4950-AD75-FA246A5F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2EF4D-6ACD-4F04-B494-3AEB201F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E0AAA-ACE1-49D8-B1CA-C7A6AFC9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1961D-FFCB-44AD-89B7-0A06E6CC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2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BBC18-FD58-44E8-B361-82209C7C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D6386-0F5F-4961-A96B-03957846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F7099-FDB1-4143-A23B-91486171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78E9-CE64-438D-9A5C-496B9A9B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3E04-E558-4E5F-A983-45BFCE4A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4FDA3-1EE1-4068-A9E5-C64F96D94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A3A6F-97F3-47C0-B222-9FC41E6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00E8-6F41-47C8-9C69-B72C9B4C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5023-3AED-4619-A1D8-C6F2AB10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3BCD-EC72-4533-93F0-F9D5F78E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FD19-F66B-4097-BBF8-9D6A8C2C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53318-DF96-4572-93ED-7006313B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8A087-A5AF-4DF9-A1AA-CDB3242D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E6C51-E104-45B3-A62C-1EFE16DC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7F345-B0C8-409B-9F1C-5FDD7B22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CA16-0515-4BC8-9C17-F71CAFCE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0FF8-161A-4164-B563-7B3DA5050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FE87-EA36-4F0F-BDAF-D3D4D633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C920-E748-4877-9C89-4F4FCCE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0886-0813-4FC8-AFBC-BA3B9BC9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0A583-8EC2-48A2-9339-CA49E0DBA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1D0BC-8CF3-4874-9E4B-2C329307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5D93E-E75C-4709-9669-434B1486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982D-232F-47D2-B336-9D73D167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74181-7DDC-446D-9322-8C6EF720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5" r:id="rId14"/>
    <p:sldLayoutId id="2147483676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F4F8-3801-45C4-B4EE-FB0DA422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EE89-41CF-4EBE-BCD0-932999E9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8FB8-8CD7-4597-A2F1-6763B856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7578-F2CF-411A-8C98-7A03A8E1850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7220-9B27-4E9B-AE40-441CE47DA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60E6-C0B4-4A43-9002-8449666E3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riverview/relatedvideo?q=short%20videos%20about%20responsibility%20for%20kids&amp;mid=6270BA8A763FF991BAF16270BA8A763FF991BAF1&amp;ajaxhist=0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9B9F-2D09-4A63-8409-3A05A53B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997" y="786848"/>
            <a:ext cx="7905585" cy="2387600"/>
          </a:xfrm>
        </p:spPr>
        <p:txBody>
          <a:bodyPr>
            <a:noAutofit/>
          </a:bodyPr>
          <a:lstStyle/>
          <a:p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E61C26"/>
                </a:solidFill>
                <a:latin typeface="Berlin Sans FB Demi" panose="020E0802020502020306" pitchFamily="34" charset="0"/>
              </a:rPr>
              <a:t>Monday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B9FB-A3F0-4DAA-A689-C4278E98F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051" y="3174448"/>
            <a:ext cx="6465165" cy="1073427"/>
          </a:xfrm>
        </p:spPr>
        <p:txBody>
          <a:bodyPr>
            <a:normAutofit/>
          </a:bodyPr>
          <a:lstStyle/>
          <a:p>
            <a:r>
              <a:rPr lang="en-US" sz="480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 17</a:t>
            </a:r>
            <a:r>
              <a:rPr lang="en-US" sz="4800" baseline="3000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th</a:t>
            </a:r>
            <a:r>
              <a:rPr lang="en-US" sz="480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 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November, 2025</a:t>
            </a:r>
          </a:p>
        </p:txBody>
      </p:sp>
    </p:spTree>
    <p:extLst>
      <p:ext uri="{BB962C8B-B14F-4D97-AF65-F5344CB8AC3E}">
        <p14:creationId xmlns:p14="http://schemas.microsoft.com/office/powerpoint/2010/main" val="1064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133FE-B642-A1E0-77AD-973EFE60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6F4AC34-F086-D6BC-C99C-D59E50AF207F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CE180EF-E0AE-98FD-269F-2778AF5DF6EE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DBF46B-E941-A1D9-FD27-1ABEF0C40FF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13F7870-8E8D-7DFB-363A-AA81588184C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D9BD218-A7A6-2870-7E14-5209A53404B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26A35F5-2492-AAFF-6704-64B430CAB50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AA257DD-78AF-6D58-9D84-3FA03D2D83D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B9F03B-E305-E69F-6BE4-5BE41563C3B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E90C03D-885C-65C0-C2A2-E0C2A8EBF4A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C5B1FBE-1C91-3461-C29C-40E6811D099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5/11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69ACDD6-CB7A-1FB9-05A4-D4CD448E5BE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4117902-80A2-3CE5-F2C9-B6E74DF2A15B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44B836C-B905-775C-B664-614E420183D6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Academic</a:t>
            </a: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Words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49F6EB-10A5-8E8A-74C9-845A9AF82A3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8DF27A8-418C-67E9-6928-495994F6E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1DC2F35-BC47-5B54-8F7A-D105DEF24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ABCE1D-1A73-FC51-51FD-69BD213BCAEE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4CD396-4D57-06EC-5E1F-27634FCF2CA5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F563279-68C9-DF61-018D-E67F7FA07B98}"/>
              </a:ext>
            </a:extLst>
          </p:cNvPr>
          <p:cNvSpPr/>
          <p:nvPr/>
        </p:nvSpPr>
        <p:spPr>
          <a:xfrm>
            <a:off x="680220" y="634342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196067-2AE7-FD28-34E7-34AEDE1BA132}"/>
              </a:ext>
            </a:extLst>
          </p:cNvPr>
          <p:cNvGrpSpPr/>
          <p:nvPr/>
        </p:nvGrpSpPr>
        <p:grpSpPr>
          <a:xfrm>
            <a:off x="10722734" y="1139061"/>
            <a:ext cx="1446928" cy="730155"/>
            <a:chOff x="7439703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C284D913-34EB-CDCE-4106-579ADEB5F76D}"/>
                </a:ext>
              </a:extLst>
            </p:cNvPr>
            <p:cNvSpPr/>
            <p:nvPr/>
          </p:nvSpPr>
          <p:spPr>
            <a:xfrm>
              <a:off x="7439703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E0944594-50FA-F159-55F8-3FD0C3BDC77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44E6DD84-CF79-7DD1-F395-303639EA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908" y="631522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EB177333-76C6-8FF3-4B38-3579DBC01986}"/>
              </a:ext>
            </a:extLst>
          </p:cNvPr>
          <p:cNvSpPr/>
          <p:nvPr/>
        </p:nvSpPr>
        <p:spPr>
          <a:xfrm>
            <a:off x="674285" y="588520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42F3F-49EF-09B9-0114-7BD4FE85CAB9}"/>
              </a:ext>
            </a:extLst>
          </p:cNvPr>
          <p:cNvSpPr txBox="1"/>
          <p:nvPr/>
        </p:nvSpPr>
        <p:spPr>
          <a:xfrm>
            <a:off x="2860391" y="1170864"/>
            <a:ext cx="525044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assistance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(noun):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62B4CC0-0EF7-2076-9D8D-E829E4E281FA}"/>
              </a:ext>
            </a:extLst>
          </p:cNvPr>
          <p:cNvSpPr/>
          <p:nvPr/>
        </p:nvSpPr>
        <p:spPr>
          <a:xfrm>
            <a:off x="2550347" y="301239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A589C-94A3-18B0-4E7B-314C1D1F6ADF}"/>
              </a:ext>
            </a:extLst>
          </p:cNvPr>
          <p:cNvSpPr txBox="1"/>
          <p:nvPr/>
        </p:nvSpPr>
        <p:spPr>
          <a:xfrm>
            <a:off x="2860391" y="2217404"/>
            <a:ext cx="563434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/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AF5D2-4825-6E67-5B32-8D06E82837D0}"/>
              </a:ext>
            </a:extLst>
          </p:cNvPr>
          <p:cNvSpPr txBox="1"/>
          <p:nvPr/>
        </p:nvSpPr>
        <p:spPr>
          <a:xfrm>
            <a:off x="2864498" y="3362232"/>
            <a:ext cx="545265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What kind of </a:t>
            </a:r>
            <a:r>
              <a:rPr lang="en-US" sz="44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assistance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you offer someone?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1B3C7-A252-2EF0-2DD7-05E4AB470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30" y="2002973"/>
            <a:ext cx="3281042" cy="41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4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03EE-3541-10BA-C621-6BE740AD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53E8FB-7A13-1798-DB24-DDEFA4B56B6A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3B6249-F850-A914-3A32-661C0F93CED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97F9A4-6D80-7A1C-1032-A346CB9A2F4F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87CB29-0988-19FB-5462-1315837F202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5B8446-862A-4DDA-B6BA-76839609C38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B78EFF-AD67-3E7A-ACC2-02FA6CC22AA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1BCCF0B-5B6F-FA80-6A06-2B4D32D91823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C1E197-B2D1-A384-6AAC-CF9F8BD94A8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E57FD6-0223-4A89-1175-4C8E1ECBD915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AA0305-97A9-E6FE-F663-DC88C692656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5/11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135C64D-51BB-E0BC-16EE-D3F515052C4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4E2F9A0-33B2-2755-FFBC-FBEA27654E5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E8EBBE5-9717-D910-3B07-A29482F7630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Academic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5DF4-C7D9-5371-6A01-3CCE6C41BF6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6D3D14-B99E-2748-31E4-420B219B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1A88C4-D913-C1C7-5E10-601E78EB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0394F4-32BA-350F-E55A-480314102A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5FA453-4CE8-D3D9-7D01-CC0653B7EF5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33DC831-CB40-17CD-835E-F71151871D31}"/>
              </a:ext>
            </a:extLst>
          </p:cNvPr>
          <p:cNvSpPr/>
          <p:nvPr/>
        </p:nvSpPr>
        <p:spPr>
          <a:xfrm>
            <a:off x="680220" y="634342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722734" y="1139061"/>
            <a:ext cx="1446928" cy="730155"/>
            <a:chOff x="7439703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39703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908" y="631522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F912225B-332E-47A2-1018-4A482271098A}"/>
              </a:ext>
            </a:extLst>
          </p:cNvPr>
          <p:cNvSpPr/>
          <p:nvPr/>
        </p:nvSpPr>
        <p:spPr>
          <a:xfrm>
            <a:off x="674285" y="588520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45DC6-1F7D-9EDD-4A43-D74DD060CBF0}"/>
              </a:ext>
            </a:extLst>
          </p:cNvPr>
          <p:cNvSpPr txBox="1"/>
          <p:nvPr/>
        </p:nvSpPr>
        <p:spPr>
          <a:xfrm>
            <a:off x="2819446" y="1129022"/>
            <a:ext cx="50794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impact (noun):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B4701-3253-79C5-67B4-13A1A39172A1}"/>
              </a:ext>
            </a:extLst>
          </p:cNvPr>
          <p:cNvSpPr/>
          <p:nvPr/>
        </p:nvSpPr>
        <p:spPr>
          <a:xfrm>
            <a:off x="2530648" y="319847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A5D5E-2690-5AA0-92DB-C86D9FD85CC8}"/>
              </a:ext>
            </a:extLst>
          </p:cNvPr>
          <p:cNvSpPr txBox="1"/>
          <p:nvPr/>
        </p:nvSpPr>
        <p:spPr>
          <a:xfrm>
            <a:off x="2819446" y="1935930"/>
            <a:ext cx="557741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strong effect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F22FA-BF81-1966-65B7-9F9493C92657}"/>
              </a:ext>
            </a:extLst>
          </p:cNvPr>
          <p:cNvSpPr txBox="1"/>
          <p:nvPr/>
        </p:nvSpPr>
        <p:spPr>
          <a:xfrm>
            <a:off x="2805799" y="3415547"/>
            <a:ext cx="557741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The flood had a big </a:t>
            </a:r>
            <a:r>
              <a:rPr lang="en-US" sz="44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impact</a:t>
            </a:r>
            <a:r>
              <a:rPr lang="en-US" sz="4400" b="1" dirty="0">
                <a:latin typeface="Comic Sans MS" panose="030F0702030302020204" pitchFamily="66" charset="0"/>
              </a:rPr>
              <a:t> on the town.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F0579-3520-7258-72CF-9EB0070CF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2" y="1908729"/>
            <a:ext cx="3808791" cy="240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6E362-85B2-858A-DA17-7F67878D1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05" y="4350367"/>
            <a:ext cx="3846801" cy="19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5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 txBox="1"/>
          <p:nvPr/>
        </p:nvSpPr>
        <p:spPr>
          <a:xfrm>
            <a:off x="4336653" y="1384201"/>
            <a:ext cx="3793787" cy="2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56" tIns="58356" rIns="58356" bIns="58356" anchor="ctr" anchorCtr="0">
            <a:noAutofit/>
          </a:bodyPr>
          <a:lstStyle/>
          <a:p>
            <a:pPr defTabSz="583662">
              <a:buClr>
                <a:srgbClr val="000000"/>
              </a:buClr>
            </a:pPr>
            <a:endParaRPr sz="1149" kern="0" dirty="0">
              <a:solidFill>
                <a:srgbClr val="24242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1612;p53"/>
          <p:cNvSpPr txBox="1"/>
          <p:nvPr/>
        </p:nvSpPr>
        <p:spPr>
          <a:xfrm>
            <a:off x="1703109" y="576963"/>
            <a:ext cx="9060873" cy="83866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3600" b="1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Search: The synonym of “</a:t>
            </a:r>
            <a:r>
              <a:rPr lang="en" sz="36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major</a:t>
            </a:r>
            <a:r>
              <a:rPr lang="en" sz="3600" b="1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”</a:t>
            </a:r>
            <a:r>
              <a:rPr lang="en" sz="36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.</a:t>
            </a:r>
            <a:r>
              <a:rPr lang="en" sz="3600" b="1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b="1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61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587" y="2061282"/>
            <a:ext cx="6412838" cy="3399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C70E09-DC7E-F8FF-F1C6-158FFE7EB213}"/>
              </a:ext>
            </a:extLst>
          </p:cNvPr>
          <p:cNvGrpSpPr/>
          <p:nvPr/>
        </p:nvGrpSpPr>
        <p:grpSpPr>
          <a:xfrm>
            <a:off x="10763982" y="18882"/>
            <a:ext cx="1573020" cy="730155"/>
            <a:chOff x="7446246" y="205862"/>
            <a:chExt cx="1544854" cy="691058"/>
          </a:xfrm>
        </p:grpSpPr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24E5CA9E-7E2B-9184-91E3-70AA1D62D743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 w="12700" cap="flat" cmpd="sng" algn="ctr">
              <a:solidFill>
                <a:srgbClr val="EC3E5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557CC1F4-AD12-3DA8-A3C0-E9E90F87C16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728D8A00-C20B-71F2-E29D-BBAC4AE8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56" y="6007158"/>
            <a:ext cx="1976846" cy="8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1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98E4-39A1-463C-0ACA-05BA957B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3152B77-8812-6225-2FBE-AA039EEBEB5D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38CF8D8-B713-F92C-9BCD-FFD0D98EFB83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26F3742-4D21-4B8A-1AEA-7E35D5E5BED3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9812A63-AF3C-3578-0E59-E9EEA99CEB4F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FC79BC5-882B-7006-37FC-CCCF30A6ADA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22444C-777E-CAE1-F3A4-9E2BB39CE899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E9E38E2-B59E-A3D6-672B-B249776BE0FD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BB810DC-D9FE-75F3-FB7C-3D882559FF4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7B981D0-4E03-2A70-56CE-A7D903F03CE8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41387DA-C3A8-B432-811F-60C5175C17C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5/11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352765E-C0C5-B19F-8112-9384F9B346A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17ABC30-50BC-92D4-8ACD-C0F75C1F95BC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43A1D4E-F3C7-44D9-0407-9229AEAF3AC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Academic</a:t>
            </a: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Words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6DB2CD-9746-3D89-9E7D-64E1854B7EA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267AFF-C52F-6CA6-9E90-214515A35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D240A91-DFBC-1AE3-D0BD-70274CA2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82C17F6-72C1-58D2-8C01-73832A38C784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8FE8AE-90E7-93F8-2375-4463372CE2B8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6D169DE-E163-9D68-FE80-8D09CD511D3F}"/>
              </a:ext>
            </a:extLst>
          </p:cNvPr>
          <p:cNvSpPr/>
          <p:nvPr/>
        </p:nvSpPr>
        <p:spPr>
          <a:xfrm>
            <a:off x="680220" y="634342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52A9D3-C6DA-ED4B-D9F4-96E9BA69E0BB}"/>
              </a:ext>
            </a:extLst>
          </p:cNvPr>
          <p:cNvGrpSpPr/>
          <p:nvPr/>
        </p:nvGrpSpPr>
        <p:grpSpPr>
          <a:xfrm>
            <a:off x="10722734" y="1139061"/>
            <a:ext cx="1446928" cy="730155"/>
            <a:chOff x="7439703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5972CAF-3EEC-24CD-4A0C-8BE672B8B25C}"/>
                </a:ext>
              </a:extLst>
            </p:cNvPr>
            <p:cNvSpPr/>
            <p:nvPr/>
          </p:nvSpPr>
          <p:spPr>
            <a:xfrm>
              <a:off x="7439703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DA369595-406C-3E89-3D65-7DB273D06F8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658BEF00-3252-4B57-8A23-E586F9AB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908" y="631522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D9288DE7-B530-2582-0E33-2B6BF58A15B4}"/>
              </a:ext>
            </a:extLst>
          </p:cNvPr>
          <p:cNvSpPr/>
          <p:nvPr/>
        </p:nvSpPr>
        <p:spPr>
          <a:xfrm>
            <a:off x="674285" y="588520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E32A42-122A-5FA7-CB9D-630634C42266}"/>
              </a:ext>
            </a:extLst>
          </p:cNvPr>
          <p:cNvSpPr txBox="1"/>
          <p:nvPr/>
        </p:nvSpPr>
        <p:spPr>
          <a:xfrm>
            <a:off x="2954320" y="1196947"/>
            <a:ext cx="427015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major (Adjective):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1E9D833-50B4-D66F-EF01-A8BB2A1DBEA5}"/>
              </a:ext>
            </a:extLst>
          </p:cNvPr>
          <p:cNvSpPr/>
          <p:nvPr/>
        </p:nvSpPr>
        <p:spPr>
          <a:xfrm>
            <a:off x="2550347" y="301239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2ED3B-8640-654A-869C-E332B508B5A0}"/>
              </a:ext>
            </a:extLst>
          </p:cNvPr>
          <p:cNvSpPr txBox="1"/>
          <p:nvPr/>
        </p:nvSpPr>
        <p:spPr>
          <a:xfrm>
            <a:off x="3174782" y="2702227"/>
            <a:ext cx="84886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big / very important / serious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EA343-C512-F3B9-3253-7A94A67681F4}"/>
              </a:ext>
            </a:extLst>
          </p:cNvPr>
          <p:cNvSpPr txBox="1"/>
          <p:nvPr/>
        </p:nvSpPr>
        <p:spPr>
          <a:xfrm>
            <a:off x="3102195" y="3581404"/>
            <a:ext cx="724393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Air pollution is a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major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global problem.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21836-6BAA-2E4A-F937-FF7217BD7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48" y="4424625"/>
            <a:ext cx="4118015" cy="22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3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5009-5CBB-B144-C1AF-D157AFBD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B27D52-0C70-6A0D-5E6A-BC673B3C7E1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3A092D2-85BD-5E12-477D-C2EED2C502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7DEDBE-522C-DAB1-BE76-DBDA9F8FAB10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2ABB10-F4D1-83DE-470B-F8121A33A92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AF7587-9449-7573-8DE9-52C3620B6AD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1EA6B2F-1D33-0A76-491C-047A2ADCD6F0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54D203-981E-0E7C-4933-48DFD1A8BFD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907DF-C164-006B-7D9A-FE7DA209309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65E3DE2-1BA0-A7D7-DF0C-9DAB8FFF197A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E334F5C-65F0-CAD3-D450-3E86912A973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5/11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B48224C-9927-716A-0797-6EEE8FE03E4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C866199-18AC-9141-E1AC-5B059EE121EA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5DD5796-59C1-54D3-308C-4CCEDE314A09}"/>
              </a:ext>
            </a:extLst>
          </p:cNvPr>
          <p:cNvSpPr/>
          <p:nvPr/>
        </p:nvSpPr>
        <p:spPr>
          <a:xfrm>
            <a:off x="8720950" y="674630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Academic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26132B-5B15-5C70-F482-0C0D4C02B80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F5178BC-31E8-36B2-B6A6-58B14F437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208D6BC-6B00-1FF7-146E-FB2D0372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6EA51E-AA15-A069-25AE-0FD0F4C7A2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CD26B15-3244-2348-6AAE-5631E35FD84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6C26877-3A1E-CF45-36F2-9476852F558A}"/>
              </a:ext>
            </a:extLst>
          </p:cNvPr>
          <p:cNvSpPr/>
          <p:nvPr/>
        </p:nvSpPr>
        <p:spPr>
          <a:xfrm>
            <a:off x="665858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80891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07EAE7-E4E5-D568-DAC2-C546EC665B2F}"/>
              </a:ext>
            </a:extLst>
          </p:cNvPr>
          <p:cNvSpPr/>
          <p:nvPr/>
        </p:nvSpPr>
        <p:spPr>
          <a:xfrm>
            <a:off x="2708418" y="551202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A86DB1D-FF4B-0DF6-5292-63BFF802A245}"/>
              </a:ext>
            </a:extLst>
          </p:cNvPr>
          <p:cNvSpPr/>
          <p:nvPr/>
        </p:nvSpPr>
        <p:spPr>
          <a:xfrm>
            <a:off x="9671857" y="6091595"/>
            <a:ext cx="2082054" cy="60787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13C59B03-980F-3C53-8DC0-7BABA5153291}"/>
              </a:ext>
            </a:extLst>
          </p:cNvPr>
          <p:cNvSpPr/>
          <p:nvPr/>
        </p:nvSpPr>
        <p:spPr>
          <a:xfrm>
            <a:off x="674285" y="585990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159EE-3F17-712C-8AA6-299CA66CE40B}"/>
              </a:ext>
            </a:extLst>
          </p:cNvPr>
          <p:cNvSpPr txBox="1"/>
          <p:nvPr/>
        </p:nvSpPr>
        <p:spPr>
          <a:xfrm>
            <a:off x="3213333" y="1962724"/>
            <a:ext cx="8052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can a small action have a big impact on someone else's day? Can you think of a time when you saw this happen?</a:t>
            </a:r>
            <a:endParaRPr lang="x-none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585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EE91-4A09-077D-A916-D338C8C4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CD0434-3024-F876-A395-27284263B086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367A6C-4859-C1FC-2EEE-3819E050537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23AAD5-AFDC-6219-584D-EE1BF7161C5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0B2A37E-B29A-3871-9F68-2F679429A27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D8F8B11-FC96-50B7-20A0-3B2672D09F0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269F8D-91C3-994F-76C3-B6F73747F932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3FC550E2-8AD4-4B0D-BD5E-121A68BA98CD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2F7C874-1719-EC2F-B56B-BD85CAFDC41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8045D98-9AE2-71DC-CEDF-27AF5FAC2D6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CF0755-C5C9-FCA8-52C0-7459555D27DD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5/11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B1717E3-652C-348F-2757-69398D2E932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C850D3D-A149-11D6-4513-E6D5127BAE0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43C82EC-6B23-4636-4593-17D9F626C8B4}"/>
              </a:ext>
            </a:extLst>
          </p:cNvPr>
          <p:cNvSpPr/>
          <p:nvPr/>
        </p:nvSpPr>
        <p:spPr>
          <a:xfrm>
            <a:off x="8720950" y="67163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Academic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B7FA3B-2D85-AF9F-F9A6-D319A681A2CE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4FCDB9F-5934-6C65-4933-BD241765E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CE5D8F8-E9F8-3626-D1A2-EC803EDD8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97E11F-FF89-687B-9CB6-B2C04FB46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3DD0A4D-117B-9A8C-C701-D79489598358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EC2E935-60C9-07AB-B752-1EBB5661D8B3}"/>
              </a:ext>
            </a:extLst>
          </p:cNvPr>
          <p:cNvSpPr/>
          <p:nvPr/>
        </p:nvSpPr>
        <p:spPr>
          <a:xfrm>
            <a:off x="667461" y="635165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54448" y="1183891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328" y="605374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AE794F8-CE7C-C5B3-F985-F226A805BB32}"/>
              </a:ext>
            </a:extLst>
          </p:cNvPr>
          <p:cNvSpPr/>
          <p:nvPr/>
        </p:nvSpPr>
        <p:spPr>
          <a:xfrm>
            <a:off x="2493581" y="498215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42">
            <a:extLst>
              <a:ext uri="{FF2B5EF4-FFF2-40B4-BE49-F238E27FC236}">
                <a16:creationId xmlns:a16="http://schemas.microsoft.com/office/drawing/2014/main" id="{FAB3FCCE-C253-9A44-68D3-7FA8A48E750A}"/>
              </a:ext>
            </a:extLst>
          </p:cNvPr>
          <p:cNvSpPr/>
          <p:nvPr/>
        </p:nvSpPr>
        <p:spPr>
          <a:xfrm>
            <a:off x="674285" y="587372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267D9-B266-E753-69F0-D088158FED38}"/>
              </a:ext>
            </a:extLst>
          </p:cNvPr>
          <p:cNvSpPr txBox="1"/>
          <p:nvPr/>
        </p:nvSpPr>
        <p:spPr>
          <a:xfrm>
            <a:off x="3213333" y="1962724"/>
            <a:ext cx="8052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 you think of a situation where something was majorly important in your life?</a:t>
            </a:r>
            <a:endParaRPr lang="x-none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8533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D8F27-105A-4F99-8406-A7694C59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BBB74-7A00-2646-489C-69D61267FEAE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81CD76A-F31B-D676-77B3-92CD65CE6AC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9C5005E-2995-FAF9-E460-54DB63B7FB1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933B99D-AA8A-6848-9411-95830F6A661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C409F26-34CE-9FFF-096F-1FBC0DB2C57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9FF1BD5-DE8B-87BD-24C8-6A990318B98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4CA7386-019E-CA9C-955D-7E1C0602593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1991C9F-20AB-8FC2-577C-B7C340F99F8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97B228-5247-0622-EA07-C0C2560CC38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738E4E8-5185-E3AB-F240-58F75087D4BD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5/11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E146297-EB43-85C2-1552-6A25EBDFEA76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F07A5E8-FEBA-9861-4AC0-F848971C74C4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B6F7AD9-EFC6-BE42-4872-5C41D8022072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Academic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D8E43C-B318-DAA6-6E28-96DC952C145C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54431E-8D94-C011-B351-19B2AEE21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75A2CDA-0612-587A-FD39-B0A49B074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15F0246-D6B6-5E68-3227-25F54D81E427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F2F4339-7880-8274-90DF-D3C50510212C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224B068-03C7-A0C6-3A96-69616C9D2F00}"/>
              </a:ext>
            </a:extLst>
          </p:cNvPr>
          <p:cNvSpPr/>
          <p:nvPr/>
        </p:nvSpPr>
        <p:spPr>
          <a:xfrm>
            <a:off x="680220" y="634342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CDD703-2739-2823-85D6-D401CCF66B24}"/>
              </a:ext>
            </a:extLst>
          </p:cNvPr>
          <p:cNvGrpSpPr/>
          <p:nvPr/>
        </p:nvGrpSpPr>
        <p:grpSpPr>
          <a:xfrm>
            <a:off x="11068004" y="1095684"/>
            <a:ext cx="1101657" cy="702273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96CF00A-9C90-07BD-4BC3-2170CC49320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1160204D-3092-3547-9E02-D4E9B874CCE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F7431684-7DE6-D979-0E54-4D977E55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245242"/>
            <a:ext cx="1196862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5A191CE6-8B1A-A0C4-FA91-D0F17EEA1DAF}"/>
              </a:ext>
            </a:extLst>
          </p:cNvPr>
          <p:cNvSpPr/>
          <p:nvPr/>
        </p:nvSpPr>
        <p:spPr>
          <a:xfrm>
            <a:off x="674285" y="588520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2873F35-6D9B-154A-3052-E80A4E712AB0}"/>
              </a:ext>
            </a:extLst>
          </p:cNvPr>
          <p:cNvSpPr/>
          <p:nvPr/>
        </p:nvSpPr>
        <p:spPr>
          <a:xfrm>
            <a:off x="2406973" y="345715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0877E-0A0C-4B6C-2817-8364FCD2F7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94" y="1115424"/>
            <a:ext cx="5076001" cy="5742576"/>
          </a:xfrm>
          <a:prstGeom prst="rect">
            <a:avLst/>
          </a:prstGeom>
        </p:spPr>
      </p:pic>
      <p:pic>
        <p:nvPicPr>
          <p:cNvPr id="8" name="CS_L4_AUD_U02_p106_01">
            <a:hlinkClick r:id="" action="ppaction://media"/>
            <a:extLst>
              <a:ext uri="{FF2B5EF4-FFF2-40B4-BE49-F238E27FC236}">
                <a16:creationId xmlns:a16="http://schemas.microsoft.com/office/drawing/2014/main" id="{1EA61ADF-D754-26A6-0149-13134FC90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4827" y="1230630"/>
            <a:ext cx="1543644" cy="1543644"/>
          </a:xfrm>
          <a:prstGeom prst="rect">
            <a:avLst/>
          </a:prstGeom>
        </p:spPr>
      </p:pic>
      <p:pic>
        <p:nvPicPr>
          <p:cNvPr id="12" name="CS_L4_AUD_U02_p106_02">
            <a:hlinkClick r:id="" action="ppaction://media"/>
            <a:extLst>
              <a:ext uri="{FF2B5EF4-FFF2-40B4-BE49-F238E27FC236}">
                <a16:creationId xmlns:a16="http://schemas.microsoft.com/office/drawing/2014/main" id="{BFBFBC0E-EE0A-78DA-ADAD-1FDBA2D0CC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30398" y="1032069"/>
            <a:ext cx="2214052" cy="22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5542" y="1298237"/>
            <a:ext cx="4876395" cy="1404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583662">
              <a:defRPr/>
            </a:pPr>
            <a:r>
              <a:rPr lang="en-US" sz="5617">
                <a:solidFill>
                  <a:prstClr val="black"/>
                </a:solidFill>
                <a:latin typeface="Calibri" panose="020F0502020204030204"/>
                <a:hlinkClick r:id="rId2"/>
              </a:rPr>
              <a:t>Bing Videos</a:t>
            </a:r>
            <a:endParaRPr lang="en-US" sz="5617" dirty="0">
              <a:solidFill>
                <a:prstClr val="black"/>
              </a:solidFill>
              <a:latin typeface="Calibri" panose="020F0502020204030204"/>
              <a:hlinkClick r:id="rId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1382" y="2305455"/>
            <a:ext cx="5218484" cy="1288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defTabSz="583662">
              <a:defRPr/>
            </a:pPr>
            <a:r>
              <a:rPr lang="en-US" sz="2809" b="1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</a:t>
            </a:r>
            <a:r>
              <a:rPr lang="en-US" sz="2809" b="1" dirty="0">
                <a:solidFill>
                  <a:srgbClr val="FF0000"/>
                </a:solidFill>
                <a:latin typeface="Comic Sans MS" panose="030F0702030302020204" pitchFamily="66" charset="0"/>
              </a:rPr>
              <a:t>value</a:t>
            </a:r>
            <a:r>
              <a:rPr lang="en-US" sz="2809" b="1" dirty="0">
                <a:solidFill>
                  <a:prstClr val="black"/>
                </a:solidFill>
                <a:latin typeface="Comic Sans MS" panose="030F0702030302020204" pitchFamily="66" charset="0"/>
              </a:rPr>
              <a:t> that we can learn from this video?</a:t>
            </a:r>
          </a:p>
        </p:txBody>
      </p:sp>
      <p:sp>
        <p:nvSpPr>
          <p:cNvPr id="23" name="Google Shape;447;p32"/>
          <p:cNvSpPr txBox="1"/>
          <p:nvPr/>
        </p:nvSpPr>
        <p:spPr>
          <a:xfrm>
            <a:off x="7626080" y="5582461"/>
            <a:ext cx="2562428" cy="64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56" tIns="58356" rIns="58356" bIns="5835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4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None/>
              <a:defRPr sz="24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3447" dirty="0">
                <a:highlight>
                  <a:schemeClr val="lt2"/>
                </a:highlight>
              </a:rPr>
              <a:t>1 Min I BUZZ IN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90864" y="724711"/>
            <a:ext cx="6324600" cy="6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3830" b="1" kern="0" dirty="0">
                <a:solidFill>
                  <a:srgbClr val="242424"/>
                </a:solidFill>
                <a:highlight>
                  <a:srgbClr val="FFFF00"/>
                </a:highlight>
                <a:cs typeface="Arial" panose="020B0604020202020204"/>
                <a:sym typeface="Arial" panose="020B0604020202020204"/>
              </a:rPr>
              <a:t>Linking to life:</a:t>
            </a:r>
          </a:p>
        </p:txBody>
      </p:sp>
    </p:spTree>
    <p:extLst>
      <p:ext uri="{BB962C8B-B14F-4D97-AF65-F5344CB8AC3E}">
        <p14:creationId xmlns:p14="http://schemas.microsoft.com/office/powerpoint/2010/main" val="39632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9"/>
          <p:cNvSpPr/>
          <p:nvPr/>
        </p:nvSpPr>
        <p:spPr>
          <a:xfrm>
            <a:off x="8165804" y="3290412"/>
            <a:ext cx="3534309" cy="114149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67" tIns="182867" rIns="182867" bIns="182867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major</a:t>
            </a:r>
          </a:p>
          <a:p>
            <a:pPr algn="ctr">
              <a:lnSpc>
                <a:spcPct val="80000"/>
              </a:lnSpc>
            </a:pPr>
            <a:r>
              <a:rPr lang="en-US" sz="2667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(adjective</a:t>
            </a:r>
            <a:endParaRPr sz="2667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11;p40"/>
          <p:cNvSpPr/>
          <p:nvPr/>
        </p:nvSpPr>
        <p:spPr>
          <a:xfrm>
            <a:off x="4595791" y="3307057"/>
            <a:ext cx="3099461" cy="114149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67" tIns="182867" rIns="182867" bIns="182867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667" b="1" dirty="0"/>
              <a:t>impact</a:t>
            </a:r>
            <a:endParaRPr lang="en-US" sz="2667" b="1" dirty="0">
              <a:solidFill>
                <a:srgbClr val="000000"/>
              </a:solidFill>
              <a:sym typeface="Arial"/>
            </a:endParaRPr>
          </a:p>
          <a:p>
            <a:pPr algn="ctr">
              <a:lnSpc>
                <a:spcPct val="80000"/>
              </a:lnSpc>
            </a:pPr>
            <a:r>
              <a:rPr lang="en-US" sz="2667" b="1" dirty="0"/>
              <a:t>(noun)</a:t>
            </a:r>
            <a:endParaRPr sz="2667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Google Shape;1526;p42"/>
          <p:cNvSpPr/>
          <p:nvPr/>
        </p:nvSpPr>
        <p:spPr>
          <a:xfrm>
            <a:off x="676510" y="3600537"/>
            <a:ext cx="3344101" cy="114149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67" tIns="182867" rIns="182867" bIns="182867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667" b="1" dirty="0"/>
              <a:t>assistance</a:t>
            </a:r>
          </a:p>
          <a:p>
            <a:pPr algn="ctr">
              <a:lnSpc>
                <a:spcPct val="80000"/>
              </a:lnSpc>
            </a:pPr>
            <a:r>
              <a:rPr lang="en-US" sz="2667" b="1" dirty="0"/>
              <a:t>(noun)</a:t>
            </a:r>
            <a:endParaRPr sz="2667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Flowchart: Alternate Process 7"/>
          <p:cNvSpPr>
            <a:spLocks/>
          </p:cNvSpPr>
          <p:nvPr/>
        </p:nvSpPr>
        <p:spPr bwMode="auto">
          <a:xfrm>
            <a:off x="145284" y="-208190"/>
            <a:ext cx="2868033" cy="922867"/>
          </a:xfrm>
          <a:custGeom>
            <a:avLst/>
            <a:gdLst>
              <a:gd name="T0" fmla="*/ 786606 w 1573014"/>
              <a:gd name="T1" fmla="*/ 0 h 692411"/>
              <a:gd name="T2" fmla="*/ 1573212 w 1573014"/>
              <a:gd name="T3" fmla="*/ 346075 h 692411"/>
              <a:gd name="T4" fmla="*/ 786606 w 1573014"/>
              <a:gd name="T5" fmla="*/ 692150 h 692411"/>
              <a:gd name="T6" fmla="*/ 0 w 1573014"/>
              <a:gd name="T7" fmla="*/ 346075 h 69241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3800 w 1573014"/>
              <a:gd name="T13" fmla="*/ 33800 h 692411"/>
              <a:gd name="T14" fmla="*/ 1539214 w 1573014"/>
              <a:gd name="T15" fmla="*/ 658611 h 6924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3014" h="692411">
                <a:moveTo>
                  <a:pt x="0" y="115402"/>
                </a:moveTo>
                <a:lnTo>
                  <a:pt x="0" y="115402"/>
                </a:lnTo>
                <a:cubicBezTo>
                  <a:pt x="0" y="51667"/>
                  <a:pt x="51667" y="0"/>
                  <a:pt x="115401" y="0"/>
                </a:cubicBezTo>
                <a:lnTo>
                  <a:pt x="1457612" y="0"/>
                </a:lnTo>
                <a:cubicBezTo>
                  <a:pt x="1521346" y="0"/>
                  <a:pt x="1573014" y="51667"/>
                  <a:pt x="1573014" y="115402"/>
                </a:cubicBezTo>
                <a:lnTo>
                  <a:pt x="1573014" y="577009"/>
                </a:lnTo>
                <a:cubicBezTo>
                  <a:pt x="1573014" y="640743"/>
                  <a:pt x="1521346" y="692411"/>
                  <a:pt x="1457612" y="692411"/>
                </a:cubicBezTo>
                <a:lnTo>
                  <a:pt x="115402" y="692411"/>
                </a:lnTo>
                <a:cubicBezTo>
                  <a:pt x="51667" y="692411"/>
                  <a:pt x="0" y="640743"/>
                  <a:pt x="0" y="577009"/>
                </a:cubicBezTo>
                <a:lnTo>
                  <a:pt x="0" y="115402"/>
                </a:lnTo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Mini board /2 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9580" y="6231545"/>
            <a:ext cx="3137979" cy="748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267" dirty="0"/>
              <a:t>Authentic</a:t>
            </a:r>
            <a:endParaRPr lang="ar-JO" sz="4267" dirty="0"/>
          </a:p>
        </p:txBody>
      </p:sp>
      <p:sp>
        <p:nvSpPr>
          <p:cNvPr id="5" name="TextBox 4"/>
          <p:cNvSpPr txBox="1"/>
          <p:nvPr/>
        </p:nvSpPr>
        <p:spPr>
          <a:xfrm>
            <a:off x="615835" y="4972693"/>
            <a:ext cx="64390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Use the words in correct  </a:t>
            </a:r>
            <a:r>
              <a:rPr lang="en-US" sz="3200" b="1"/>
              <a:t>sentences </a:t>
            </a:r>
            <a:endParaRPr lang="ar-JO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8" y="706913"/>
            <a:ext cx="2705531" cy="2893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351" y="888380"/>
            <a:ext cx="3810330" cy="2402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605" y="1467550"/>
            <a:ext cx="4115157" cy="1822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596B4C-D154-4072-BF15-FDACF852B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958" y="4448554"/>
            <a:ext cx="2541625" cy="2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6A91-627F-FF36-A302-47415AD1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E2386AF-5800-AC71-652D-A4CEEC22EC3B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44A5F98-44C2-C979-50CC-54005F941E48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63D9C19-0C03-B427-F0FF-C381D8CF7CC2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3FDA59-9A07-5BEB-36A5-5B77353548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4D1EDC3-02D8-28C9-A897-7D4E4727489A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C6F74A5-2975-A9B5-250C-F8832AF18DD3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856C362-C42F-5ADA-FB44-EE6F51F1EA65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C9C4BE-9956-C8D1-4AC4-E9F31DD52BB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A0DA7C-A392-03B4-ECD2-5E5EA644B30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6C59255-CC67-62C2-9413-131587795F6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CBEFFC4-7671-F8FF-CB8F-C09E28ECCD9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1C665AA7-A48A-FFB7-1283-23301DC7CF8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5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27EEC56-AF14-9AB8-8A1B-482BEC425E3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Grammar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7B6F03-6188-A181-6971-AFF3412CA9D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D3E9C5-49D3-5883-7628-EF8B63587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C9759B5-1F70-4525-3D77-54582AB6C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EF0622-00B8-869E-436E-85B5150220F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6D6074-0256-1483-B902-77A09DF173E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B8A0DCA-78E9-B741-E50C-8D56C0F2790F}"/>
              </a:ext>
            </a:extLst>
          </p:cNvPr>
          <p:cNvSpPr/>
          <p:nvPr/>
        </p:nvSpPr>
        <p:spPr>
          <a:xfrm>
            <a:off x="685603" y="63608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218F5B-2294-5E1B-3BFF-95927B4E347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1E30B0D2-4F22-2ECF-0331-C59FB5BAA767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7D27863-74CE-D59B-1127-94D9E3A750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EF870E-F270-A5C9-A28A-A9E75657A963}"/>
              </a:ext>
            </a:extLst>
          </p:cNvPr>
          <p:cNvSpPr/>
          <p:nvPr/>
        </p:nvSpPr>
        <p:spPr>
          <a:xfrm>
            <a:off x="2662251" y="351688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2921C48A-7158-5CFA-95D9-883D9F4F6C2C}"/>
              </a:ext>
            </a:extLst>
          </p:cNvPr>
          <p:cNvSpPr/>
          <p:nvPr/>
        </p:nvSpPr>
        <p:spPr>
          <a:xfrm>
            <a:off x="674285" y="5870794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CFB38CD-D2AA-E7E6-6AE9-0B2DDCAA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419" y="2170803"/>
            <a:ext cx="8406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The word that means very important is </a:t>
            </a: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:</a:t>
            </a:r>
          </a:p>
        </p:txBody>
      </p:sp>
      <p:sp>
        <p:nvSpPr>
          <p:cNvPr id="10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531621A7-AEC3-2223-A547-087D3D87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3098964"/>
            <a:ext cx="3465867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sym typeface="Arial"/>
              </a:rPr>
              <a:t>1. impact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CFC2A29-4D33-5F1E-1B56-705B585DEC8A}"/>
              </a:ext>
            </a:extLst>
          </p:cNvPr>
          <p:cNvSpPr/>
          <p:nvPr/>
        </p:nvSpPr>
        <p:spPr>
          <a:xfrm>
            <a:off x="9589655" y="6182020"/>
            <a:ext cx="2158810" cy="511380"/>
          </a:xfrm>
          <a:prstGeom prst="flowChartAlternateProcess">
            <a:avLst/>
          </a:prstGeom>
          <a:solidFill>
            <a:srgbClr val="87D8CA"/>
          </a:solidFill>
          <a:ln w="25400" cap="flat" cmpd="sng" algn="ctr">
            <a:solidFill>
              <a:srgbClr val="87D8C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D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IRS</a:t>
            </a:r>
          </a:p>
        </p:txBody>
      </p:sp>
      <p:sp>
        <p:nvSpPr>
          <p:cNvPr id="12" name="Text Box 5">
            <a:hlinkClick r:id="" action="ppaction://noaction"/>
            <a:extLst>
              <a:ext uri="{FF2B5EF4-FFF2-40B4-BE49-F238E27FC236}">
                <a16:creationId xmlns:a16="http://schemas.microsoft.com/office/drawing/2014/main" id="{15450005-4BA1-0976-5456-1EE7CFC4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4341373"/>
            <a:ext cx="3465867" cy="707886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cs typeface="Arial"/>
                <a:sym typeface="Arial"/>
              </a:rPr>
              <a:t>2. major</a:t>
            </a:r>
            <a:r>
              <a:rPr lang="en-US" altLang="en-US" sz="4000" kern="0" dirty="0">
                <a:solidFill>
                  <a:srgbClr val="242424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F255A-9686-7C7D-524F-31297B31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828" y="4217485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238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97500"/>
            <a:ext cx="121158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Unit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Two / Reading: Three</a:t>
            </a:r>
            <a:endParaRPr lang="en-US" sz="40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Lesson</a:t>
            </a:r>
            <a:r>
              <a:rPr lang="ar-SA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Key </a:t>
            </a:r>
            <a:r>
              <a:rPr lang="en-US" sz="4400" b="1" u="sng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Words </a:t>
            </a:r>
            <a:endParaRPr lang="ar-JO" sz="4400" b="1" u="sng" dirty="0">
              <a:solidFill>
                <a:srgbClr val="FF0000"/>
              </a:solidFill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Subject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English</a:t>
            </a:r>
            <a:endParaRPr lang="ar-SA" sz="44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Grade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Four A, B, C, D, E, F, G</a:t>
            </a:r>
            <a:endParaRPr lang="ar-JO" sz="44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6A91-627F-FF36-A302-47415AD1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E2386AF-5800-AC71-652D-A4CEEC22EC3B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44A5F98-44C2-C979-50CC-54005F941E48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63D9C19-0C03-B427-F0FF-C381D8CF7CC2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3FDA59-9A07-5BEB-36A5-5B77353548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4D1EDC3-02D8-28C9-A897-7D4E4727489A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C6F74A5-2975-A9B5-250C-F8832AF18DD3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856C362-C42F-5ADA-FB44-EE6F51F1EA65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C9C4BE-9956-C8D1-4AC4-E9F31DD52BB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A0DA7C-A392-03B4-ECD2-5E5EA644B30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6C59255-CC67-62C2-9413-131587795F6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CBEFFC4-7671-F8FF-CB8F-C09E28ECCD9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1C665AA7-A48A-FFB7-1283-23301DC7CF8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5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27EEC56-AF14-9AB8-8A1B-482BEC425E3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Grammar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7B6F03-6188-A181-6971-AFF3412CA9D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D3E9C5-49D3-5883-7628-EF8B63587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C9759B5-1F70-4525-3D77-54582AB6C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EF0622-00B8-869E-436E-85B5150220F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6D6074-0256-1483-B902-77A09DF173E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B8A0DCA-78E9-B741-E50C-8D56C0F2790F}"/>
              </a:ext>
            </a:extLst>
          </p:cNvPr>
          <p:cNvSpPr/>
          <p:nvPr/>
        </p:nvSpPr>
        <p:spPr>
          <a:xfrm>
            <a:off x="685603" y="63608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218F5B-2294-5E1B-3BFF-95927B4E347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1E30B0D2-4F22-2ECF-0331-C59FB5BAA767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7D27863-74CE-D59B-1127-94D9E3A750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EF870E-F270-A5C9-A28A-A9E75657A963}"/>
              </a:ext>
            </a:extLst>
          </p:cNvPr>
          <p:cNvSpPr/>
          <p:nvPr/>
        </p:nvSpPr>
        <p:spPr>
          <a:xfrm>
            <a:off x="2520877" y="400735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2921C48A-7158-5CFA-95D9-883D9F4F6C2C}"/>
              </a:ext>
            </a:extLst>
          </p:cNvPr>
          <p:cNvSpPr/>
          <p:nvPr/>
        </p:nvSpPr>
        <p:spPr>
          <a:xfrm>
            <a:off x="674285" y="5870794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CFB38CD-D2AA-E7E6-6AE9-0B2DDCAA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419" y="2170803"/>
            <a:ext cx="8406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The word that means very important is </a:t>
            </a: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:</a:t>
            </a:r>
          </a:p>
        </p:txBody>
      </p:sp>
      <p:sp>
        <p:nvSpPr>
          <p:cNvPr id="10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531621A7-AEC3-2223-A547-087D3D87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3098964"/>
            <a:ext cx="3465867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sym typeface="Arial"/>
              </a:rPr>
              <a:t>1. impact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CFC2A29-4D33-5F1E-1B56-705B585DEC8A}"/>
              </a:ext>
            </a:extLst>
          </p:cNvPr>
          <p:cNvSpPr/>
          <p:nvPr/>
        </p:nvSpPr>
        <p:spPr>
          <a:xfrm>
            <a:off x="9589655" y="6182020"/>
            <a:ext cx="2158810" cy="511380"/>
          </a:xfrm>
          <a:prstGeom prst="flowChartAlternateProcess">
            <a:avLst/>
          </a:prstGeom>
          <a:solidFill>
            <a:srgbClr val="87D8CA"/>
          </a:solidFill>
          <a:ln w="25400" cap="flat" cmpd="sng" algn="ctr">
            <a:solidFill>
              <a:srgbClr val="87D8C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D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IRS</a:t>
            </a:r>
          </a:p>
        </p:txBody>
      </p:sp>
      <p:sp>
        <p:nvSpPr>
          <p:cNvPr id="12" name="Text Box 5">
            <a:hlinkClick r:id="" action="ppaction://noaction"/>
            <a:extLst>
              <a:ext uri="{FF2B5EF4-FFF2-40B4-BE49-F238E27FC236}">
                <a16:creationId xmlns:a16="http://schemas.microsoft.com/office/drawing/2014/main" id="{15450005-4BA1-0976-5456-1EE7CFC4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4341373"/>
            <a:ext cx="3465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242424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cs typeface="Arial"/>
                <a:sym typeface="Arial"/>
              </a:rPr>
              <a:t>2. major</a:t>
            </a:r>
            <a:r>
              <a:rPr lang="en-US" altLang="en-US" sz="4000" kern="0" dirty="0">
                <a:solidFill>
                  <a:srgbClr val="242424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F255A-9686-7C7D-524F-31297B31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828" y="4217485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710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59"/>
          <p:cNvSpPr/>
          <p:nvPr/>
        </p:nvSpPr>
        <p:spPr>
          <a:xfrm>
            <a:off x="2231136" y="130805"/>
            <a:ext cx="7729600" cy="11888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67" tIns="182867" rIns="182867" bIns="182867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62626"/>
              </a:buClr>
              <a:buSzPts val="2100"/>
            </a:pPr>
            <a:r>
              <a:rPr lang="en" sz="28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DIFFERENTIATION </a:t>
            </a:r>
            <a:r>
              <a:rPr lang="en" sz="2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I 2 MIN</a:t>
            </a:r>
            <a:endParaRPr sz="28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59"/>
          <p:cNvSpPr/>
          <p:nvPr/>
        </p:nvSpPr>
        <p:spPr>
          <a:xfrm>
            <a:off x="131095" y="1522863"/>
            <a:ext cx="5903200" cy="25840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accent2"/>
              </a:buClr>
              <a:buSzPts val="2100"/>
            </a:pP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3: </a:t>
            </a:r>
            <a:endParaRPr sz="186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accent2"/>
              </a:buClr>
              <a:buSzPts val="2000"/>
            </a:pPr>
            <a:r>
              <a:rPr lang="en" sz="21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1.Use the following words in 2 meaningful  sentences:</a:t>
            </a:r>
            <a:endParaRPr sz="2133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-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D09182"/>
              </a:buClr>
              <a:buSzPts val="1400"/>
            </a:pPr>
            <a:r>
              <a:rPr 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118530">
              <a:spcBef>
                <a:spcPts val="2000"/>
              </a:spcBef>
              <a:buClr>
                <a:schemeClr val="accent2"/>
              </a:buClr>
              <a:buSzPts val="1400"/>
            </a:pPr>
            <a:endParaRPr sz="1867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59"/>
          <p:cNvSpPr txBox="1"/>
          <p:nvPr/>
        </p:nvSpPr>
        <p:spPr>
          <a:xfrm>
            <a:off x="129396" y="4110787"/>
            <a:ext cx="5917600" cy="2584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2: </a:t>
            </a:r>
            <a:endParaRPr sz="14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the correct answer: 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ct val="100000"/>
              <a:buAutoNum type="arabicPeriod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major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ea typeface="Calibri"/>
                <a:cs typeface="Calibri"/>
                <a:sym typeface="Calibri"/>
              </a:rPr>
              <a:t>problem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buClr>
                <a:srgbClr val="000000"/>
              </a:buClr>
              <a:buSzPct val="100000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verb \ Noun \Adjective)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I think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need some assistance.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verb \ Noun \Adjective)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ct val="100000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ct val="1000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ct val="1000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ct val="100000"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59"/>
          <p:cNvSpPr/>
          <p:nvPr/>
        </p:nvSpPr>
        <p:spPr>
          <a:xfrm>
            <a:off x="6054565" y="1522863"/>
            <a:ext cx="5816800" cy="25840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15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4: 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067"/>
              </a:spcBef>
              <a:buClr>
                <a:schemeClr val="accent2"/>
              </a:buClr>
              <a:buSzPts val="15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the blanks with the correct word:</a:t>
            </a:r>
          </a:p>
          <a:p>
            <a:pPr>
              <a:lnSpc>
                <a:spcPct val="80000"/>
              </a:lnSpc>
              <a:spcBef>
                <a:spcPts val="1067"/>
              </a:spcBef>
              <a:buClr>
                <a:schemeClr val="accent2"/>
              </a:buClr>
              <a:buSzPts val="15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impact/ shelter</a:t>
            </a:r>
          </a:p>
          <a:p>
            <a:pPr>
              <a:lnSpc>
                <a:spcPct val="80000"/>
              </a:lnSpc>
              <a:spcBef>
                <a:spcPts val="1067"/>
              </a:spcBef>
              <a:buClr>
                <a:schemeClr val="accent2"/>
              </a:buClr>
              <a:buSzPts val="15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teachers offered him some_____________</a:t>
            </a:r>
          </a:p>
          <a:p>
            <a:pPr>
              <a:lnSpc>
                <a:spcPct val="80000"/>
              </a:lnSpc>
              <a:spcBef>
                <a:spcPts val="1067"/>
              </a:spcBef>
              <a:buClr>
                <a:schemeClr val="accent2"/>
              </a:buClr>
              <a:buSzPts val="15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ollution is a ___________ problem.</a:t>
            </a:r>
          </a:p>
          <a:p>
            <a:pPr>
              <a:lnSpc>
                <a:spcPct val="80000"/>
              </a:lnSpc>
              <a:spcBef>
                <a:spcPts val="1067"/>
              </a:spcBef>
              <a:buClr>
                <a:schemeClr val="accent2"/>
              </a:buClr>
              <a:buSzPts val="1500"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59"/>
          <p:cNvSpPr txBox="1"/>
          <p:nvPr/>
        </p:nvSpPr>
        <p:spPr>
          <a:xfrm>
            <a:off x="6038491" y="4110787"/>
            <a:ext cx="5831200" cy="25840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1: 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1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(impact/ assistance)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100"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1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1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145" y="5013959"/>
            <a:ext cx="2645775" cy="15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B33-457A-4BC4-C656-CA9F530B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3B3E83-0DC9-9B9A-DD6B-CB0DB017B850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0D15D1-6044-14A5-62F7-57CDC9B7D2D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229E7F-188A-D73C-34E9-3BF1EDD2024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EA2EAD-CDA3-58B5-B5E2-3A9071EF82D4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C95802-D0AE-ACC6-E277-D88B5B8AB834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D002EE-7BAB-019D-8E77-106C5EBC20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DFD5A95-356B-CCE6-6425-90399F764CD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A9195A-20AF-0D28-1626-809B07C2C8B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869C22-994D-63E4-9041-FC2FFEBA095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A0EF63A-2380-3064-0694-E4DA42B4CCB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AA9B3D1-7934-0649-A458-FAAA9F6769B0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A0B9CA5-DB2B-0116-A380-EAE61E7F23F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5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AFE96E7-5F13-0EAA-1990-A08F70516EA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B0C14-701C-1C9B-9765-DF3CF1E9F2E0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E12B4D-780A-E221-228E-6BA1A5D20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E51B89E-5C6A-A525-F41F-6340CDCA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27717CA-5998-1F34-ADD7-D0D29CEBEB5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2811C3-7587-CF73-BED9-D46D4905642F}"/>
              </a:ext>
            </a:extLst>
          </p:cNvPr>
          <p:cNvSpPr/>
          <p:nvPr/>
        </p:nvSpPr>
        <p:spPr>
          <a:xfrm>
            <a:off x="674285" y="5447350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598FF1-23DB-6615-47FA-DDD1F56F7D57}"/>
              </a:ext>
            </a:extLst>
          </p:cNvPr>
          <p:cNvSpPr/>
          <p:nvPr/>
        </p:nvSpPr>
        <p:spPr>
          <a:xfrm>
            <a:off x="684843" y="6291086"/>
            <a:ext cx="2158810" cy="463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1B991-0935-AF37-EC91-9780F115C2EA}"/>
              </a:ext>
            </a:extLst>
          </p:cNvPr>
          <p:cNvGrpSpPr/>
          <p:nvPr/>
        </p:nvGrpSpPr>
        <p:grpSpPr>
          <a:xfrm>
            <a:off x="10370127" y="1120984"/>
            <a:ext cx="1585188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57E65046-B1DD-3DBD-9457-CBB5C8E71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71A34D2-1CA5-1448-F2EE-75E62340EA9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0175C88-FD68-BCF3-71CC-5110C2A8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1" y="6016159"/>
            <a:ext cx="1592685" cy="79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D4065FE0-136E-7B4B-0FFA-C15434457A21}"/>
              </a:ext>
            </a:extLst>
          </p:cNvPr>
          <p:cNvSpPr/>
          <p:nvPr/>
        </p:nvSpPr>
        <p:spPr>
          <a:xfrm>
            <a:off x="674285" y="5870689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C4D0F4D-43C2-BDE5-3D6F-A20A79C12BA0}"/>
              </a:ext>
            </a:extLst>
          </p:cNvPr>
          <p:cNvSpPr/>
          <p:nvPr/>
        </p:nvSpPr>
        <p:spPr>
          <a:xfrm>
            <a:off x="2550372" y="599745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787D5A4F-9005-E16C-2668-A15D7456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681" y="2005514"/>
            <a:ext cx="7400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Which one of the following </a:t>
            </a:r>
          </a:p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Words means  a strong effect?</a:t>
            </a:r>
          </a:p>
        </p:txBody>
      </p:sp>
      <p:sp>
        <p:nvSpPr>
          <p:cNvPr id="4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EC94868-6140-8576-288A-A4812B1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560" y="3775587"/>
            <a:ext cx="7188591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83662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1. major.</a:t>
            </a:r>
          </a:p>
        </p:txBody>
      </p:sp>
      <p:sp>
        <p:nvSpPr>
          <p:cNvPr id="47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EC94868-6140-8576-288A-A4812B1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560" y="4643470"/>
            <a:ext cx="7188591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83662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2.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76660-35B6-E7E3-71F9-52ABBFF42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460" y="4064099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3326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B33-457A-4BC4-C656-CA9F530B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3B3E83-0DC9-9B9A-DD6B-CB0DB017B850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0D15D1-6044-14A5-62F7-57CDC9B7D2D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229E7F-188A-D73C-34E9-3BF1EDD2024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EA2EAD-CDA3-58B5-B5E2-3A9071EF82D4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C95802-D0AE-ACC6-E277-D88B5B8AB834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D002EE-7BAB-019D-8E77-106C5EBC20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DFD5A95-356B-CCE6-6425-90399F764CD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A9195A-20AF-0D28-1626-809B07C2C8B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869C22-994D-63E4-9041-FC2FFEBA095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A0EF63A-2380-3064-0694-E4DA42B4CCB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AA9B3D1-7934-0649-A458-FAAA9F6769B0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A0B9CA5-DB2B-0116-A380-EAE61E7F23F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5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AFE96E7-5F13-0EAA-1990-A08F70516EA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B0C14-701C-1C9B-9765-DF3CF1E9F2E0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E12B4D-780A-E221-228E-6BA1A5D20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E51B89E-5C6A-A525-F41F-6340CDCA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27717CA-5998-1F34-ADD7-D0D29CEBEB5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2811C3-7587-CF73-BED9-D46D4905642F}"/>
              </a:ext>
            </a:extLst>
          </p:cNvPr>
          <p:cNvSpPr/>
          <p:nvPr/>
        </p:nvSpPr>
        <p:spPr>
          <a:xfrm>
            <a:off x="674285" y="5447350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598FF1-23DB-6615-47FA-DDD1F56F7D57}"/>
              </a:ext>
            </a:extLst>
          </p:cNvPr>
          <p:cNvSpPr/>
          <p:nvPr/>
        </p:nvSpPr>
        <p:spPr>
          <a:xfrm>
            <a:off x="684843" y="6291086"/>
            <a:ext cx="2158810" cy="463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1B991-0935-AF37-EC91-9780F115C2EA}"/>
              </a:ext>
            </a:extLst>
          </p:cNvPr>
          <p:cNvGrpSpPr/>
          <p:nvPr/>
        </p:nvGrpSpPr>
        <p:grpSpPr>
          <a:xfrm>
            <a:off x="10370127" y="1120984"/>
            <a:ext cx="1585188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57E65046-B1DD-3DBD-9457-CBB5C8E71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71A34D2-1CA5-1448-F2EE-75E62340EA9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0175C88-FD68-BCF3-71CC-5110C2A8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1" y="6016159"/>
            <a:ext cx="1592685" cy="79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D4065FE0-136E-7B4B-0FFA-C15434457A21}"/>
              </a:ext>
            </a:extLst>
          </p:cNvPr>
          <p:cNvSpPr/>
          <p:nvPr/>
        </p:nvSpPr>
        <p:spPr>
          <a:xfrm>
            <a:off x="674285" y="5870689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C4D0F4D-43C2-BDE5-3D6F-A20A79C12BA0}"/>
              </a:ext>
            </a:extLst>
          </p:cNvPr>
          <p:cNvSpPr/>
          <p:nvPr/>
        </p:nvSpPr>
        <p:spPr>
          <a:xfrm>
            <a:off x="2583091" y="4020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787D5A4F-9005-E16C-2668-A15D7456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681" y="2005514"/>
            <a:ext cx="7400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Which one of the following </a:t>
            </a:r>
          </a:p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Words means  a strong effect?</a:t>
            </a:r>
          </a:p>
        </p:txBody>
      </p:sp>
      <p:sp>
        <p:nvSpPr>
          <p:cNvPr id="4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EC94868-6140-8576-288A-A4812B1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560" y="3775587"/>
            <a:ext cx="7188591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83662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1. major.</a:t>
            </a:r>
          </a:p>
        </p:txBody>
      </p:sp>
      <p:sp>
        <p:nvSpPr>
          <p:cNvPr id="47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EC94868-6140-8576-288A-A4812B1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560" y="4643470"/>
            <a:ext cx="718859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242424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83662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2.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76660-35B6-E7E3-71F9-52ABBFF42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460" y="4064099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690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32" y="1246597"/>
            <a:ext cx="9770689" cy="2491736"/>
          </a:xfrm>
          <a:solidFill>
            <a:srgbClr val="FFFF00"/>
          </a:solidFill>
        </p:spPr>
        <p:txBody>
          <a:bodyPr/>
          <a:lstStyle/>
          <a:p>
            <a:br>
              <a:rPr lang="en-US" dirty="0"/>
            </a:br>
            <a:r>
              <a:rPr lang="en-US" sz="4800" b="1" dirty="0"/>
              <a:t>H.W</a:t>
            </a:r>
            <a:br>
              <a:rPr lang="en-US" sz="4800" b="1" dirty="0"/>
            </a:br>
            <a:r>
              <a:rPr lang="en-US" sz="4800" b="1" dirty="0"/>
              <a:t>Check the IEC APP to solve the worksheet</a:t>
            </a:r>
            <a:br>
              <a:rPr lang="ar-JO" sz="4800" b="1" dirty="0"/>
            </a:br>
            <a:endParaRPr lang="ar-JO" sz="4800" b="1" dirty="0"/>
          </a:p>
        </p:txBody>
      </p:sp>
    </p:spTree>
    <p:extLst>
      <p:ext uri="{BB962C8B-B14F-4D97-AF65-F5344CB8AC3E}">
        <p14:creationId xmlns:p14="http://schemas.microsoft.com/office/powerpoint/2010/main" val="293964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3DBC-8913-90C5-03F7-4B26B66F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9B9A8C-B495-AFB1-0E64-D9AAF6C1B0E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7CB66DC-892C-4486-5536-1E3B9870E74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9B6A45-B2BC-2FB0-E122-F0DAFBE18BC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061CD6-A37A-2483-2B51-A952EF0051D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EC83EB0-D409-6946-4EC1-3E55A17B652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B587EAF-02F4-227D-1ECA-695123ADF36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F4E26B0-5DA3-4489-9C6B-7C22089D81C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7E5D7D1-B466-45A7-154F-D9762AC9FB3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D71006B-02B6-21F6-6DAD-D4CBBA8F738C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A0FFD3E-4AFF-47E1-A967-E4E75E3D81A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3/11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684E215-8C4A-CE25-C123-A6CC4CE279E6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9169D28-6F78-4024-E3E6-D7FCBDE6405C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AF7381E-CD3F-6C4D-C4CA-3D94DAD7C0D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Key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60366C-8A74-86FA-C664-DB07BE7AC0E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2083015-9D94-48D7-0CD5-063929F63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2C964AB-567A-EC8A-C1BA-6DD6021DA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A2F7B2-5DAA-4EFE-5243-9AABD5EF9EE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EDD7D23-201A-44A6-B86F-30460174A875}"/>
              </a:ext>
            </a:extLst>
          </p:cNvPr>
          <p:cNvSpPr/>
          <p:nvPr/>
        </p:nvSpPr>
        <p:spPr>
          <a:xfrm>
            <a:off x="674285" y="5447350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89F1A5-0E2E-5B4F-7319-FB44D1D98B3F}"/>
              </a:ext>
            </a:extLst>
          </p:cNvPr>
          <p:cNvSpPr/>
          <p:nvPr/>
        </p:nvSpPr>
        <p:spPr>
          <a:xfrm>
            <a:off x="674285" y="635749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65536" y="116942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BC6BC0-24B8-51A8-DA0C-9B090F0BE66D}"/>
              </a:ext>
            </a:extLst>
          </p:cNvPr>
          <p:cNvSpPr/>
          <p:nvPr/>
        </p:nvSpPr>
        <p:spPr>
          <a:xfrm>
            <a:off x="2602545" y="641263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E7BD1822-27B1-587D-F309-E1B51B934E9F}"/>
              </a:ext>
            </a:extLst>
          </p:cNvPr>
          <p:cNvSpPr/>
          <p:nvPr/>
        </p:nvSpPr>
        <p:spPr>
          <a:xfrm>
            <a:off x="674285" y="592559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A7B0C-055B-0661-F9A5-DB5D8D9ADDD4}"/>
              </a:ext>
            </a:extLst>
          </p:cNvPr>
          <p:cNvSpPr txBox="1"/>
          <p:nvPr/>
        </p:nvSpPr>
        <p:spPr>
          <a:xfrm>
            <a:off x="3332589" y="3132860"/>
            <a:ext cx="780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did you learn?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D1883DA-7E48-37D1-1D96-682A1A0F1972}"/>
              </a:ext>
            </a:extLst>
          </p:cNvPr>
          <p:cNvSpPr/>
          <p:nvPr/>
        </p:nvSpPr>
        <p:spPr>
          <a:xfrm>
            <a:off x="10202757" y="5870794"/>
            <a:ext cx="1573019" cy="81475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103442690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2341908" y="6969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3/11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6773627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Key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7079" y="1099989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72409" y="277496"/>
              <a:ext cx="1295804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285" y="634907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69AEB1-950B-A2B6-7A97-13F018EB883A}"/>
              </a:ext>
            </a:extLst>
          </p:cNvPr>
          <p:cNvSpPr/>
          <p:nvPr/>
        </p:nvSpPr>
        <p:spPr>
          <a:xfrm>
            <a:off x="2466505" y="136297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AE912-550B-429B-9A41-BEE1E3FFA5EF}"/>
              </a:ext>
            </a:extLst>
          </p:cNvPr>
          <p:cNvSpPr txBox="1"/>
          <p:nvPr/>
        </p:nvSpPr>
        <p:spPr>
          <a:xfrm>
            <a:off x="2860391" y="1742158"/>
            <a:ext cx="8222494" cy="3888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Comic Sans MS" panose="030F0702030302020204" pitchFamily="66" charset="0"/>
                <a:cs typeface="AGA Battouta Regular" pitchFamily="2" charset="-78"/>
              </a:rPr>
              <a:t>At the end of this lesson, students are expected to:</a:t>
            </a:r>
            <a:endParaRPr lang="ar-SA" sz="36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Recognize the meaning of new words  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Use the new words in different contexts</a:t>
            </a:r>
          </a:p>
        </p:txBody>
      </p:sp>
      <p:sp>
        <p:nvSpPr>
          <p:cNvPr id="3" name="Rounded Rectangle 42">
            <a:extLst>
              <a:ext uri="{FF2B5EF4-FFF2-40B4-BE49-F238E27FC236}">
                <a16:creationId xmlns:a16="http://schemas.microsoft.com/office/drawing/2014/main" id="{9D88167D-D893-6A96-3759-CA32728A61A0}"/>
              </a:ext>
            </a:extLst>
          </p:cNvPr>
          <p:cNvSpPr/>
          <p:nvPr/>
        </p:nvSpPr>
        <p:spPr>
          <a:xfrm>
            <a:off x="674285" y="5885202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6969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5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Grammar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67461" y="626603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00226" y="1120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7" y="194256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AF6E435B-ED0F-003B-7828-D7AE05F94B71}"/>
              </a:ext>
            </a:extLst>
          </p:cNvPr>
          <p:cNvSpPr/>
          <p:nvPr/>
        </p:nvSpPr>
        <p:spPr>
          <a:xfrm>
            <a:off x="660085" y="5808935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693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JO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5F9B8E1B-3926-4884-9018-174FCF49435D}"/>
              </a:ext>
            </a:extLst>
          </p:cNvPr>
          <p:cNvSpPr txBox="1">
            <a:spLocks/>
          </p:cNvSpPr>
          <p:nvPr/>
        </p:nvSpPr>
        <p:spPr>
          <a:xfrm>
            <a:off x="2918360" y="1404835"/>
            <a:ext cx="7113181" cy="3511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-The Shelter is a safe place.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- “Bolt” is a verb. </a:t>
            </a:r>
          </a:p>
        </p:txBody>
      </p:sp>
      <p:pic>
        <p:nvPicPr>
          <p:cNvPr id="46" name="Picture 2" descr="FJHS MATH-7: Reasonable Solutions">
            <a:extLst>
              <a:ext uri="{FF2B5EF4-FFF2-40B4-BE49-F238E27FC236}">
                <a16:creationId xmlns:a16="http://schemas.microsoft.com/office/drawing/2014/main" id="{39911D25-0340-45D7-BBF0-60755BCD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44" y="3950814"/>
            <a:ext cx="3304520" cy="267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902299" y="5398381"/>
            <a:ext cx="21765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r>
              <a:rPr lang="en-US" sz="3200" b="1" dirty="0"/>
              <a:t>True/ False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6321422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6A91-627F-FF36-A302-47415AD1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E2386AF-5800-AC71-652D-A4CEEC22EC3B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44A5F98-44C2-C979-50CC-54005F941E48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63D9C19-0C03-B427-F0FF-C381D8CF7CC2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3FDA59-9A07-5BEB-36A5-5B77353548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4D1EDC3-02D8-28C9-A897-7D4E4727489A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C6F74A5-2975-A9B5-250C-F8832AF18DD3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856C362-C42F-5ADA-FB44-EE6F51F1EA65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C9C4BE-9956-C8D1-4AC4-E9F31DD52BB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A0DA7C-A392-03B4-ECD2-5E5EA644B30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6C59255-CC67-62C2-9413-131587795F6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CBEFFC4-7671-F8FF-CB8F-C09E28ECCD9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1C665AA7-A48A-FFB7-1283-23301DC7CF8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5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27EEC56-AF14-9AB8-8A1B-482BEC425E3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Grammar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7B6F03-6188-A181-6971-AFF3412CA9D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D3E9C5-49D3-5883-7628-EF8B63587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C9759B5-1F70-4525-3D77-54582AB6C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EF0622-00B8-869E-436E-85B5150220F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6D6074-0256-1483-B902-77A09DF173E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B8A0DCA-78E9-B741-E50C-8D56C0F2790F}"/>
              </a:ext>
            </a:extLst>
          </p:cNvPr>
          <p:cNvSpPr/>
          <p:nvPr/>
        </p:nvSpPr>
        <p:spPr>
          <a:xfrm>
            <a:off x="685603" y="63608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218F5B-2294-5E1B-3BFF-95927B4E347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1E30B0D2-4F22-2ECF-0331-C59FB5BAA767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7D27863-74CE-D59B-1127-94D9E3A750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EF870E-F270-A5C9-A28A-A9E75657A963}"/>
              </a:ext>
            </a:extLst>
          </p:cNvPr>
          <p:cNvSpPr/>
          <p:nvPr/>
        </p:nvSpPr>
        <p:spPr>
          <a:xfrm>
            <a:off x="2543925" y="246420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2921C48A-7158-5CFA-95D9-883D9F4F6C2C}"/>
              </a:ext>
            </a:extLst>
          </p:cNvPr>
          <p:cNvSpPr/>
          <p:nvPr/>
        </p:nvSpPr>
        <p:spPr>
          <a:xfrm>
            <a:off x="674285" y="5870794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CFB38CD-D2AA-E7E6-6AE9-0B2DDCAA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578" y="2170803"/>
            <a:ext cx="8020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The word that means a quick flash is </a:t>
            </a: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:</a:t>
            </a:r>
          </a:p>
        </p:txBody>
      </p:sp>
      <p:sp>
        <p:nvSpPr>
          <p:cNvPr id="10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531621A7-AEC3-2223-A547-087D3D87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3098964"/>
            <a:ext cx="3465867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sym typeface="Arial"/>
              </a:rPr>
              <a:t>1. hurricane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CFC2A29-4D33-5F1E-1B56-705B585DEC8A}"/>
              </a:ext>
            </a:extLst>
          </p:cNvPr>
          <p:cNvSpPr/>
          <p:nvPr/>
        </p:nvSpPr>
        <p:spPr>
          <a:xfrm>
            <a:off x="9589655" y="6182020"/>
            <a:ext cx="2158810" cy="511380"/>
          </a:xfrm>
          <a:prstGeom prst="flowChartAlternateProcess">
            <a:avLst/>
          </a:prstGeom>
          <a:solidFill>
            <a:srgbClr val="87D8CA"/>
          </a:solidFill>
          <a:ln w="25400" cap="flat" cmpd="sng" algn="ctr">
            <a:solidFill>
              <a:srgbClr val="87D8C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D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IRS</a:t>
            </a:r>
          </a:p>
        </p:txBody>
      </p:sp>
      <p:sp>
        <p:nvSpPr>
          <p:cNvPr id="12" name="Text Box 5">
            <a:hlinkClick r:id="" action="ppaction://noaction"/>
            <a:extLst>
              <a:ext uri="{FF2B5EF4-FFF2-40B4-BE49-F238E27FC236}">
                <a16:creationId xmlns:a16="http://schemas.microsoft.com/office/drawing/2014/main" id="{15450005-4BA1-0976-5456-1EE7CFC4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4341373"/>
            <a:ext cx="3465867" cy="707886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cs typeface="Arial"/>
                <a:sym typeface="Arial"/>
              </a:rPr>
              <a:t>2. Bolt</a:t>
            </a:r>
            <a:r>
              <a:rPr lang="en-US" altLang="en-US" sz="4000" kern="0" dirty="0">
                <a:solidFill>
                  <a:srgbClr val="242424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F255A-9686-7C7D-524F-31297B31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828" y="4217485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60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6A91-627F-FF36-A302-47415AD1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E2386AF-5800-AC71-652D-A4CEEC22EC3B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44A5F98-44C2-C979-50CC-54005F941E48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63D9C19-0C03-B427-F0FF-C381D8CF7CC2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3FDA59-9A07-5BEB-36A5-5B77353548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4D1EDC3-02D8-28C9-A897-7D4E4727489A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C6F74A5-2975-A9B5-250C-F8832AF18DD3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856C362-C42F-5ADA-FB44-EE6F51F1EA65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C9C4BE-9956-C8D1-4AC4-E9F31DD52BB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A0DA7C-A392-03B4-ECD2-5E5EA644B30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6C59255-CC67-62C2-9413-131587795F6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CBEFFC4-7671-F8FF-CB8F-C09E28ECCD9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1C665AA7-A48A-FFB7-1283-23301DC7CF8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5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27EEC56-AF14-9AB8-8A1B-482BEC425E3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Grammar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7B6F03-6188-A181-6971-AFF3412CA9D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D3E9C5-49D3-5883-7628-EF8B63587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C9759B5-1F70-4525-3D77-54582AB6C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EF0622-00B8-869E-436E-85B5150220F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6D6074-0256-1483-B902-77A09DF173E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B8A0DCA-78E9-B741-E50C-8D56C0F2790F}"/>
              </a:ext>
            </a:extLst>
          </p:cNvPr>
          <p:cNvSpPr/>
          <p:nvPr/>
        </p:nvSpPr>
        <p:spPr>
          <a:xfrm>
            <a:off x="685603" y="63608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218F5B-2294-5E1B-3BFF-95927B4E347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1E30B0D2-4F22-2ECF-0331-C59FB5BAA767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7D27863-74CE-D59B-1127-94D9E3A750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EF870E-F270-A5C9-A28A-A9E75657A963}"/>
              </a:ext>
            </a:extLst>
          </p:cNvPr>
          <p:cNvSpPr/>
          <p:nvPr/>
        </p:nvSpPr>
        <p:spPr>
          <a:xfrm>
            <a:off x="2602545" y="400748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2921C48A-7158-5CFA-95D9-883D9F4F6C2C}"/>
              </a:ext>
            </a:extLst>
          </p:cNvPr>
          <p:cNvSpPr/>
          <p:nvPr/>
        </p:nvSpPr>
        <p:spPr>
          <a:xfrm>
            <a:off x="674285" y="5870794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CFB38CD-D2AA-E7E6-6AE9-0B2DDCAA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578" y="2170803"/>
            <a:ext cx="8020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83662">
              <a:buClr>
                <a:srgbClr val="000000"/>
              </a:buClr>
            </a:pPr>
            <a:r>
              <a:rPr lang="en-US" altLang="en-US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The word that means a quick flash is </a:t>
            </a:r>
            <a:r>
              <a:rPr lang="en-US" altLang="en-US" b="1" kern="0" dirty="0">
                <a:solidFill>
                  <a:srgbClr val="0066FF"/>
                </a:solidFill>
                <a:latin typeface="Comic Sans MS" panose="030F0702030302020204" pitchFamily="66" charset="0"/>
                <a:cs typeface="Arial"/>
                <a:sym typeface="Arial"/>
              </a:rPr>
              <a:t>:</a:t>
            </a:r>
          </a:p>
        </p:txBody>
      </p:sp>
      <p:sp>
        <p:nvSpPr>
          <p:cNvPr id="10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531621A7-AEC3-2223-A547-087D3D87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3098964"/>
            <a:ext cx="3465867" cy="523220"/>
          </a:xfrm>
          <a:prstGeom prst="rect">
            <a:avLst/>
          </a:prstGeom>
          <a:noFill/>
          <a:ln w="9525">
            <a:solidFill>
              <a:srgbClr val="2424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sym typeface="Arial"/>
              </a:rPr>
              <a:t>1. hurricane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CFC2A29-4D33-5F1E-1B56-705B585DEC8A}"/>
              </a:ext>
            </a:extLst>
          </p:cNvPr>
          <p:cNvSpPr/>
          <p:nvPr/>
        </p:nvSpPr>
        <p:spPr>
          <a:xfrm>
            <a:off x="9589655" y="6182020"/>
            <a:ext cx="2158810" cy="511380"/>
          </a:xfrm>
          <a:prstGeom prst="flowChartAlternateProcess">
            <a:avLst/>
          </a:prstGeom>
          <a:solidFill>
            <a:srgbClr val="87D8CA"/>
          </a:solidFill>
          <a:ln w="25400" cap="flat" cmpd="sng" algn="ctr">
            <a:solidFill>
              <a:srgbClr val="87D8C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D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IRS</a:t>
            </a:r>
          </a:p>
        </p:txBody>
      </p:sp>
      <p:sp>
        <p:nvSpPr>
          <p:cNvPr id="12" name="Text Box 5">
            <a:hlinkClick r:id="" action="ppaction://noaction"/>
            <a:extLst>
              <a:ext uri="{FF2B5EF4-FFF2-40B4-BE49-F238E27FC236}">
                <a16:creationId xmlns:a16="http://schemas.microsoft.com/office/drawing/2014/main" id="{15450005-4BA1-0976-5456-1EE7CFC4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5" y="4341373"/>
            <a:ext cx="3465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242424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8366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sz="2800" b="1" kern="0" dirty="0">
                <a:solidFill>
                  <a:srgbClr val="242424"/>
                </a:solidFill>
                <a:latin typeface="Comic Sans MS" panose="030F0702030302020204" pitchFamily="66" charset="0"/>
                <a:cs typeface="Arial"/>
                <a:sym typeface="Arial"/>
              </a:rPr>
              <a:t>2. Bolt</a:t>
            </a:r>
            <a:r>
              <a:rPr lang="en-US" altLang="en-US" sz="4000" kern="0" dirty="0">
                <a:solidFill>
                  <a:srgbClr val="242424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F255A-9686-7C7D-524F-31297B31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828" y="4217485"/>
            <a:ext cx="1121086" cy="1663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786" y="4283775"/>
            <a:ext cx="76206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82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9107" y="739567"/>
            <a:ext cx="9693541" cy="3956777"/>
          </a:xfrm>
        </p:spPr>
        <p:txBody>
          <a:bodyPr/>
          <a:lstStyle/>
          <a:p>
            <a:pPr algn="ctr"/>
            <a:endParaRPr lang="en-US" sz="6400" dirty="0"/>
          </a:p>
          <a:p>
            <a:pPr algn="ctr"/>
            <a:endParaRPr lang="en-US" sz="6400" dirty="0"/>
          </a:p>
          <a:p>
            <a:pPr algn="ctr"/>
            <a:endParaRPr lang="en-US" sz="6400" dirty="0"/>
          </a:p>
          <a:p>
            <a:pPr algn="ctr"/>
            <a:r>
              <a:rPr lang="en-US" sz="6400" dirty="0"/>
              <a:t>Silent Acting Challenge</a:t>
            </a:r>
          </a:p>
          <a:p>
            <a:pPr algn="ctr"/>
            <a:r>
              <a:rPr lang="en-US" sz="64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2 minutes</a:t>
            </a:r>
            <a:endParaRPr lang="ar-JO" sz="6400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6400" dirty="0"/>
          </a:p>
        </p:txBody>
      </p:sp>
      <p:sp>
        <p:nvSpPr>
          <p:cNvPr id="6" name="Rectangle 5"/>
          <p:cNvSpPr/>
          <p:nvPr/>
        </p:nvSpPr>
        <p:spPr>
          <a:xfrm>
            <a:off x="6633768" y="129967"/>
            <a:ext cx="406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Warm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80" y="2717955"/>
            <a:ext cx="4109663" cy="3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9">
            <a:extLst>
              <a:ext uri="{FF2B5EF4-FFF2-40B4-BE49-F238E27FC236}">
                <a16:creationId xmlns:a16="http://schemas.microsoft.com/office/drawing/2014/main" id="{AF04B122-3CE1-4B81-821A-6F050E59BF8A}"/>
              </a:ext>
            </a:extLst>
          </p:cNvPr>
          <p:cNvSpPr/>
          <p:nvPr/>
        </p:nvSpPr>
        <p:spPr>
          <a:xfrm>
            <a:off x="6865938" y="4595178"/>
            <a:ext cx="1530351" cy="1341439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6" name="18">
            <a:extLst>
              <a:ext uri="{FF2B5EF4-FFF2-40B4-BE49-F238E27FC236}">
                <a16:creationId xmlns:a16="http://schemas.microsoft.com/office/drawing/2014/main" id="{C6989269-6C4F-4191-BC67-676CB8C35D1C}"/>
              </a:ext>
            </a:extLst>
          </p:cNvPr>
          <p:cNvSpPr/>
          <p:nvPr/>
        </p:nvSpPr>
        <p:spPr>
          <a:xfrm>
            <a:off x="5340350" y="4603115"/>
            <a:ext cx="1530351" cy="1341439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7" name="17">
            <a:extLst>
              <a:ext uri="{FF2B5EF4-FFF2-40B4-BE49-F238E27FC236}">
                <a16:creationId xmlns:a16="http://schemas.microsoft.com/office/drawing/2014/main" id="{6FF59758-4C4D-44D0-AE5A-31B5FEE575FD}"/>
              </a:ext>
            </a:extLst>
          </p:cNvPr>
          <p:cNvSpPr/>
          <p:nvPr/>
        </p:nvSpPr>
        <p:spPr>
          <a:xfrm>
            <a:off x="3814763" y="4603115"/>
            <a:ext cx="1530351" cy="1341439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3160FC-10BF-4697-9A6E-80F1F54A9385}"/>
              </a:ext>
            </a:extLst>
          </p:cNvPr>
          <p:cNvSpPr/>
          <p:nvPr/>
        </p:nvSpPr>
        <p:spPr>
          <a:xfrm>
            <a:off x="1965959" y="4603115"/>
            <a:ext cx="7954019" cy="238696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Comic Sans MS" panose="030F0702030302020204" pitchFamily="66" charset="0"/>
              </a:rPr>
              <a:t>Hurricane</a:t>
            </a:r>
            <a:endParaRPr lang="en-GB" sz="6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091CFC6-8DD9-4972-9B91-AF9FF6EA700B}"/>
              </a:ext>
            </a:extLst>
          </p:cNvPr>
          <p:cNvSpPr/>
          <p:nvPr/>
        </p:nvSpPr>
        <p:spPr>
          <a:xfrm>
            <a:off x="2001330" y="4595178"/>
            <a:ext cx="8123135" cy="2386964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prstClr val="white"/>
                </a:solidFill>
                <a:latin typeface="Twinkl"/>
              </a:rPr>
              <a:t>Answer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28952" y="5791337"/>
            <a:ext cx="1863048" cy="502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67" b="1" dirty="0"/>
              <a:t>Authentic</a:t>
            </a:r>
            <a:endParaRPr lang="ar-JO" sz="2667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07" y="784792"/>
            <a:ext cx="5383235" cy="3474721"/>
          </a:xfrm>
          <a:prstGeom prst="rect">
            <a:avLst/>
          </a:prstGeom>
        </p:spPr>
      </p:pic>
      <p:sp>
        <p:nvSpPr>
          <p:cNvPr id="14" name="3">
            <a:extLst>
              <a:ext uri="{FF2B5EF4-FFF2-40B4-BE49-F238E27FC236}">
                <a16:creationId xmlns:a16="http://schemas.microsoft.com/office/drawing/2014/main" id="{A1EB658A-4E4F-4466-A1CE-3FCB3CE6C79F}"/>
              </a:ext>
            </a:extLst>
          </p:cNvPr>
          <p:cNvSpPr/>
          <p:nvPr/>
        </p:nvSpPr>
        <p:spPr>
          <a:xfrm>
            <a:off x="6316265" y="754795"/>
            <a:ext cx="2876104" cy="222707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8A73770E-1B9E-4A54-A9CD-561B4239A59E}"/>
              </a:ext>
            </a:extLst>
          </p:cNvPr>
          <p:cNvSpPr/>
          <p:nvPr/>
        </p:nvSpPr>
        <p:spPr>
          <a:xfrm>
            <a:off x="6261444" y="2982440"/>
            <a:ext cx="2930925" cy="2189371"/>
          </a:xfrm>
          <a:prstGeom prst="rect">
            <a:avLst/>
          </a:prstGeom>
          <a:solidFill>
            <a:srgbClr val="CC4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804" y="792729"/>
            <a:ext cx="2975744" cy="2219136"/>
          </a:xfrm>
          <a:prstGeom prst="rect">
            <a:avLst/>
          </a:prstGeom>
        </p:spPr>
      </p:pic>
      <p:sp>
        <p:nvSpPr>
          <p:cNvPr id="21" name="1">
            <a:extLst>
              <a:ext uri="{FF2B5EF4-FFF2-40B4-BE49-F238E27FC236}">
                <a16:creationId xmlns:a16="http://schemas.microsoft.com/office/drawing/2014/main" id="{515D2D90-A0DB-48CA-8130-ED4D5DC03C01}"/>
              </a:ext>
            </a:extLst>
          </p:cNvPr>
          <p:cNvSpPr/>
          <p:nvPr/>
        </p:nvSpPr>
        <p:spPr>
          <a:xfrm>
            <a:off x="3395342" y="2981868"/>
            <a:ext cx="2920923" cy="2142504"/>
          </a:xfrm>
          <a:prstGeom prst="rect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1840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64" grpId="0" animBg="1"/>
      <p:bldP spid="14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3/11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Key Words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85603" y="63608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482484" y="297322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6AF02-F49C-4E95-8F4E-CD62B50CD68F}"/>
              </a:ext>
            </a:extLst>
          </p:cNvPr>
          <p:cNvSpPr txBox="1"/>
          <p:nvPr/>
        </p:nvSpPr>
        <p:spPr>
          <a:xfrm>
            <a:off x="2959560" y="1492824"/>
            <a:ext cx="8689750" cy="14880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latin typeface="Comic Sans MS" panose="030F0702030302020204" pitchFamily="66" charset="0"/>
                <a:cs typeface="AGA Battouta Regular" pitchFamily="2" charset="-78"/>
              </a:rPr>
              <a:t>Look at the picture then give a sentence to describe it.</a:t>
            </a:r>
          </a:p>
        </p:txBody>
      </p:sp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514DDCD3-C8A1-845D-A8E3-05DD2EB3CE06}"/>
              </a:ext>
            </a:extLst>
          </p:cNvPr>
          <p:cNvSpPr/>
          <p:nvPr/>
        </p:nvSpPr>
        <p:spPr>
          <a:xfrm>
            <a:off x="674285" y="5870794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AutoShape 2" descr="Rally Robin Kagan Structure –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675" y="3303090"/>
            <a:ext cx="2447427" cy="2425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7CC45-C168-4888-A0F7-E1F31A9AC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509" y="3268805"/>
            <a:ext cx="6246491" cy="31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49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1151</Words>
  <Application>Microsoft Office PowerPoint</Application>
  <PresentationFormat>Widescreen</PresentationFormat>
  <Paragraphs>375</Paragraphs>
  <Slides>25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Adobe Arabic</vt:lpstr>
      <vt:lpstr>AGA Aladdin Regular</vt:lpstr>
      <vt:lpstr>AGA Battouta Regular</vt:lpstr>
      <vt:lpstr>Arial</vt:lpstr>
      <vt:lpstr>Berlin Sans FB Demi</vt:lpstr>
      <vt:lpstr>Calibri</vt:lpstr>
      <vt:lpstr>Calibri Light</vt:lpstr>
      <vt:lpstr>Comic Sans MS</vt:lpstr>
      <vt:lpstr>Gill Sans</vt:lpstr>
      <vt:lpstr>HelveticaNeueLT Arabic 45 Light</vt:lpstr>
      <vt:lpstr>HelveticaNeueLT Arabic 55 Roman</vt:lpstr>
      <vt:lpstr>Londrina Solid</vt:lpstr>
      <vt:lpstr>Montserrat Medium</vt:lpstr>
      <vt:lpstr>Patrick Hand SC</vt:lpstr>
      <vt:lpstr>Times New Roman</vt:lpstr>
      <vt:lpstr>Twinkl</vt:lpstr>
      <vt:lpstr>Wingdings</vt:lpstr>
      <vt:lpstr>Office Theme</vt:lpstr>
      <vt:lpstr>1_Office Theme</vt:lpstr>
      <vt:lpstr>Monday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H.W Check the IEC APP to solve the worksheet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Mix Class</cp:lastModifiedBy>
  <cp:revision>216</cp:revision>
  <dcterms:created xsi:type="dcterms:W3CDTF">2019-06-13T08:00:41Z</dcterms:created>
  <dcterms:modified xsi:type="dcterms:W3CDTF">2025-11-17T04:50:42Z</dcterms:modified>
</cp:coreProperties>
</file>