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42"/>
  </p:notesMasterIdLst>
  <p:sldIdLst>
    <p:sldId id="256" r:id="rId2"/>
    <p:sldId id="257" r:id="rId3"/>
    <p:sldId id="290" r:id="rId4"/>
    <p:sldId id="291" r:id="rId5"/>
    <p:sldId id="294" r:id="rId6"/>
    <p:sldId id="258" r:id="rId7"/>
    <p:sldId id="259" r:id="rId8"/>
    <p:sldId id="302" r:id="rId9"/>
    <p:sldId id="303" r:id="rId10"/>
    <p:sldId id="261" r:id="rId11"/>
    <p:sldId id="265" r:id="rId12"/>
    <p:sldId id="296" r:id="rId13"/>
    <p:sldId id="295" r:id="rId14"/>
    <p:sldId id="292" r:id="rId15"/>
    <p:sldId id="269" r:id="rId16"/>
    <p:sldId id="299" r:id="rId17"/>
    <p:sldId id="300" r:id="rId18"/>
    <p:sldId id="270" r:id="rId19"/>
    <p:sldId id="272" r:id="rId20"/>
    <p:sldId id="301" r:id="rId21"/>
    <p:sldId id="273" r:id="rId22"/>
    <p:sldId id="298" r:id="rId23"/>
    <p:sldId id="297" r:id="rId24"/>
    <p:sldId id="29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9144000" cy="5143500" type="screen16x9"/>
  <p:notesSz cx="6858000" cy="9144000"/>
  <p:embeddedFontLst>
    <p:embeddedFont>
      <p:font typeface="Bebas Neue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Francois One" panose="020B0604020202020204" charset="0"/>
      <p:regular r:id="rId54"/>
    </p:embeddedFont>
    <p:embeddedFont>
      <p:font typeface="Gill Sans" panose="020B0604020202020204" charset="0"/>
      <p:regular r:id="rId55"/>
      <p:bold r:id="rId56"/>
    </p:embeddedFont>
    <p:embeddedFont>
      <p:font typeface="Mali" panose="020B0604020202020204" charset="0"/>
      <p:regular r:id="rId57"/>
      <p:bold r:id="rId58"/>
      <p:italic r:id="rId59"/>
      <p:boldItalic r:id="rId60"/>
    </p:embeddedFont>
    <p:embeddedFont>
      <p:font typeface="Montserrat" panose="020B0604020202020204" charset="0"/>
      <p:regular r:id="rId61"/>
      <p:bold r:id="rId62"/>
      <p:italic r:id="rId63"/>
      <p:boldItalic r:id="rId64"/>
    </p:embeddedFont>
    <p:embeddedFont>
      <p:font typeface="Roboto" panose="020B060402020202020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8.fntdata"/><Relationship Id="rId5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4164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879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2d463a3c196_1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7" name="Google Shape;1607;g2d463a3c196_1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2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2d463a3bca0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5" name="Google Shape;1695;g2d463a3bca0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9865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g2d46401ee6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4" name="Google Shape;1704;g2d46401ee6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8054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2d463a3c196_1_1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g2d463a3c196_1_1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7312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2d46401ee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10" name="Google Shape;1710;g2d46401ee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8755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2d46401ee6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19" name="Google Shape;1719;g2d46401ee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7700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2d46401ee6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8" name="Google Shape;1728;g2d46401ee6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6929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g2d46401ee6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5" name="Google Shape;1735;g2d46401ee6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2302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g2d46401ee6a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3" name="Google Shape;1743;g2d46401ee6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2389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2d463a3c196_1_2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0" name="Google Shape;1750;g2d463a3c196_1_2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2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2d463a3bca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1" name="Google Shape;1491;g2d463a3bca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649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2d463a3c196_1_2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7" name="Google Shape;1757;g2d463a3c196_1_2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73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2d46401ee6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g2d46401ee6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5641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2d46401ee6a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0" name="Google Shape;1770;g2d46401ee6a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8637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2d46401ee6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9" name="Google Shape;1779;g2d46401ee6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6236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2d46401ee6a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5" name="Google Shape;1785;g2d46401ee6a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5899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g2d46401ee6a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2" name="Google Shape;1792;g2d46401ee6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7027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2d46401ee6a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0" name="Google Shape;1800;g2d46401ee6a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46482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2d46401ee6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7" name="Google Shape;1807;g2d46401ee6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42696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2d463a3bca0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6" name="Google Shape;1816;g2d463a3bca0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5615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2d463a3bca0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2" name="Google Shape;1822;g2d463a3bca0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407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g2d46401ee6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4" name="Google Shape;1704;g2d46401ee6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6125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2d463a3c196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g2d463a3c196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1993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2d463a3c1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g2d463a3c1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2616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2d463a3c19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8" name="Google Shape;1548;g2d463a3c19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9852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2d463a3c196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9" name="Google Shape;1539;g2d463a3c196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807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2d463a3c19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3" name="Google Shape;1573;g2d463a3c19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8099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2d46401ee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0" name="Google Shape;1600;g2d46401ee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899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0" y="-35"/>
            <a:ext cx="9143991" cy="3808785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59400" y="535000"/>
            <a:ext cx="61593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200" y="3499875"/>
            <a:ext cx="77136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79" y="4103639"/>
            <a:ext cx="9144160" cy="1039868"/>
            <a:chOff x="-79" y="4103639"/>
            <a:chExt cx="9144160" cy="103986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" name="Google Shape;35;p2"/>
          <p:cNvSpPr txBox="1">
            <a:spLocks noGrp="1"/>
          </p:cNvSpPr>
          <p:nvPr>
            <p:ph type="ctrTitle" idx="2"/>
          </p:nvPr>
        </p:nvSpPr>
        <p:spPr>
          <a:xfrm>
            <a:off x="1459400" y="2413238"/>
            <a:ext cx="61593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02775" y="391429"/>
            <a:ext cx="824647" cy="515032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"/>
          <p:cNvSpPr/>
          <p:nvPr/>
        </p:nvSpPr>
        <p:spPr>
          <a:xfrm rot="10800000">
            <a:off x="9" y="-100"/>
            <a:ext cx="9143991" cy="3808785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284;p11"/>
          <p:cNvGrpSpPr/>
          <p:nvPr/>
        </p:nvGrpSpPr>
        <p:grpSpPr>
          <a:xfrm flipH="1">
            <a:off x="-81" y="4103649"/>
            <a:ext cx="9144160" cy="1039868"/>
            <a:chOff x="-79" y="4103639"/>
            <a:chExt cx="9144160" cy="1039868"/>
          </a:xfrm>
        </p:grpSpPr>
        <p:grpSp>
          <p:nvGrpSpPr>
            <p:cNvPr id="285" name="Google Shape;285;p11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2" name="Google Shape;302;p11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303" name="Google Shape;303;p11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7" name="Google Shape;307;p11"/>
          <p:cNvSpPr txBox="1">
            <a:spLocks noGrp="1"/>
          </p:cNvSpPr>
          <p:nvPr>
            <p:ph type="title" hasCustomPrompt="1"/>
          </p:nvPr>
        </p:nvSpPr>
        <p:spPr>
          <a:xfrm>
            <a:off x="1893475" y="1003475"/>
            <a:ext cx="53571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08" name="Google Shape;308;p11"/>
          <p:cNvSpPr txBox="1">
            <a:spLocks noGrp="1"/>
          </p:cNvSpPr>
          <p:nvPr>
            <p:ph type="subTitle" idx="1"/>
          </p:nvPr>
        </p:nvSpPr>
        <p:spPr>
          <a:xfrm>
            <a:off x="1893475" y="3091225"/>
            <a:ext cx="53571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09" name="Google Shape;309;p11"/>
          <p:cNvGrpSpPr/>
          <p:nvPr/>
        </p:nvGrpSpPr>
        <p:grpSpPr>
          <a:xfrm>
            <a:off x="-1" y="3791291"/>
            <a:ext cx="1244037" cy="1475850"/>
            <a:chOff x="1286624" y="944716"/>
            <a:chExt cx="1244037" cy="1475850"/>
          </a:xfrm>
        </p:grpSpPr>
        <p:sp>
          <p:nvSpPr>
            <p:cNvPr id="310" name="Google Shape;310;p11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7960629" y="3458733"/>
            <a:ext cx="1224407" cy="1750395"/>
            <a:chOff x="7135804" y="428558"/>
            <a:chExt cx="1224407" cy="1750395"/>
          </a:xfrm>
        </p:grpSpPr>
        <p:sp>
          <p:nvSpPr>
            <p:cNvPr id="316" name="Google Shape;316;p11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"/>
          <p:cNvSpPr txBox="1">
            <a:spLocks noGrp="1"/>
          </p:cNvSpPr>
          <p:nvPr>
            <p:ph type="title" hasCustomPrompt="1"/>
          </p:nvPr>
        </p:nvSpPr>
        <p:spPr>
          <a:xfrm>
            <a:off x="720141" y="12726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"/>
          </p:nvPr>
        </p:nvSpPr>
        <p:spPr>
          <a:xfrm>
            <a:off x="720141" y="22299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3"/>
          </p:nvPr>
        </p:nvSpPr>
        <p:spPr>
          <a:xfrm>
            <a:off x="715100" y="19122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4" hasCustomPrompt="1"/>
          </p:nvPr>
        </p:nvSpPr>
        <p:spPr>
          <a:xfrm>
            <a:off x="3372716" y="12726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5"/>
          </p:nvPr>
        </p:nvSpPr>
        <p:spPr>
          <a:xfrm>
            <a:off x="3372716" y="22299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subTitle" idx="6"/>
          </p:nvPr>
        </p:nvSpPr>
        <p:spPr>
          <a:xfrm>
            <a:off x="3367675" y="19122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7" hasCustomPrompt="1"/>
          </p:nvPr>
        </p:nvSpPr>
        <p:spPr>
          <a:xfrm>
            <a:off x="6025291" y="12726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8"/>
          </p:nvPr>
        </p:nvSpPr>
        <p:spPr>
          <a:xfrm>
            <a:off x="6025291" y="22299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9"/>
          </p:nvPr>
        </p:nvSpPr>
        <p:spPr>
          <a:xfrm>
            <a:off x="6020250" y="19122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141" y="31502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14"/>
          </p:nvPr>
        </p:nvSpPr>
        <p:spPr>
          <a:xfrm>
            <a:off x="720141" y="41075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subTitle" idx="15"/>
          </p:nvPr>
        </p:nvSpPr>
        <p:spPr>
          <a:xfrm>
            <a:off x="715100" y="37898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title" idx="16" hasCustomPrompt="1"/>
          </p:nvPr>
        </p:nvSpPr>
        <p:spPr>
          <a:xfrm>
            <a:off x="3372716" y="31502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17"/>
          </p:nvPr>
        </p:nvSpPr>
        <p:spPr>
          <a:xfrm>
            <a:off x="3372716" y="41075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subTitle" idx="18"/>
          </p:nvPr>
        </p:nvSpPr>
        <p:spPr>
          <a:xfrm>
            <a:off x="3367675" y="37898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title" idx="19" hasCustomPrompt="1"/>
          </p:nvPr>
        </p:nvSpPr>
        <p:spPr>
          <a:xfrm>
            <a:off x="6025291" y="3150250"/>
            <a:ext cx="23985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20"/>
          </p:nvPr>
        </p:nvSpPr>
        <p:spPr>
          <a:xfrm>
            <a:off x="6025291" y="4107500"/>
            <a:ext cx="2403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subTitle" idx="21"/>
          </p:nvPr>
        </p:nvSpPr>
        <p:spPr>
          <a:xfrm>
            <a:off x="6020250" y="3789850"/>
            <a:ext cx="24036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42" name="Google Shape;342;p13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343" name="Google Shape;343;p13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344" name="Google Shape;344;p1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" name="Google Shape;355;p13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356" name="Google Shape;356;p1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" name="Google Shape;364;p13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365" name="Google Shape;365;p13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9" name="Google Shape;369;p13"/>
          <p:cNvSpPr/>
          <p:nvPr/>
        </p:nvSpPr>
        <p:spPr>
          <a:xfrm>
            <a:off x="-407599" y="2592276"/>
            <a:ext cx="936701" cy="465752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4"/>
          <p:cNvSpPr txBox="1">
            <a:spLocks noGrp="1"/>
          </p:cNvSpPr>
          <p:nvPr>
            <p:ph type="title"/>
          </p:nvPr>
        </p:nvSpPr>
        <p:spPr>
          <a:xfrm>
            <a:off x="927500" y="3362925"/>
            <a:ext cx="41391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72" name="Google Shape;372;p14"/>
          <p:cNvSpPr txBox="1">
            <a:spLocks noGrp="1"/>
          </p:cNvSpPr>
          <p:nvPr>
            <p:ph type="subTitle" idx="1"/>
          </p:nvPr>
        </p:nvSpPr>
        <p:spPr>
          <a:xfrm>
            <a:off x="927500" y="1248575"/>
            <a:ext cx="41391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373" name="Google Shape;373;p14"/>
          <p:cNvGrpSpPr/>
          <p:nvPr/>
        </p:nvGrpSpPr>
        <p:grpSpPr>
          <a:xfrm flipH="1">
            <a:off x="4032449" y="4211223"/>
            <a:ext cx="5111192" cy="931078"/>
            <a:chOff x="751" y="4234179"/>
            <a:chExt cx="4991886" cy="909345"/>
          </a:xfrm>
        </p:grpSpPr>
        <p:sp>
          <p:nvSpPr>
            <p:cNvPr id="374" name="Google Shape;374;p14"/>
            <p:cNvSpPr/>
            <p:nvPr/>
          </p:nvSpPr>
          <p:spPr>
            <a:xfrm flipH="1">
              <a:off x="751" y="4249319"/>
              <a:ext cx="4991886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" name="Google Shape;375;p14"/>
            <p:cNvGrpSpPr/>
            <p:nvPr/>
          </p:nvGrpSpPr>
          <p:grpSpPr>
            <a:xfrm>
              <a:off x="605544" y="4610319"/>
              <a:ext cx="3748491" cy="377113"/>
              <a:chOff x="186595" y="3225739"/>
              <a:chExt cx="1637826" cy="164772"/>
            </a:xfrm>
          </p:grpSpPr>
          <p:sp>
            <p:nvSpPr>
              <p:cNvPr id="376" name="Google Shape;376;p14"/>
              <p:cNvSpPr/>
              <p:nvPr/>
            </p:nvSpPr>
            <p:spPr>
              <a:xfrm>
                <a:off x="1564145" y="3307659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542442" y="3364737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662034" y="3364936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775391" y="3373646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14"/>
            <p:cNvGrpSpPr/>
            <p:nvPr/>
          </p:nvGrpSpPr>
          <p:grpSpPr>
            <a:xfrm>
              <a:off x="197712" y="4234179"/>
              <a:ext cx="3296550" cy="821209"/>
              <a:chOff x="2383912" y="4018579"/>
              <a:chExt cx="3296550" cy="821209"/>
            </a:xfrm>
          </p:grpSpPr>
          <p:sp>
            <p:nvSpPr>
              <p:cNvPr id="389" name="Google Shape;389;p14"/>
              <p:cNvSpPr/>
              <p:nvPr/>
            </p:nvSpPr>
            <p:spPr>
              <a:xfrm>
                <a:off x="3537503" y="4018579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" name="Google Shape;393;p14"/>
          <p:cNvGrpSpPr/>
          <p:nvPr/>
        </p:nvGrpSpPr>
        <p:grpSpPr>
          <a:xfrm>
            <a:off x="7891794" y="3409930"/>
            <a:ext cx="1252201" cy="1790304"/>
            <a:chOff x="7135804" y="428558"/>
            <a:chExt cx="1224407" cy="1750395"/>
          </a:xfrm>
        </p:grpSpPr>
        <p:sp>
          <p:nvSpPr>
            <p:cNvPr id="394" name="Google Shape;394;p14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"/>
          <p:cNvSpPr txBox="1">
            <a:spLocks noGrp="1"/>
          </p:cNvSpPr>
          <p:nvPr>
            <p:ph type="subTitle" idx="1"/>
          </p:nvPr>
        </p:nvSpPr>
        <p:spPr>
          <a:xfrm>
            <a:off x="5033050" y="1581375"/>
            <a:ext cx="2907600" cy="27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2" name="Google Shape;402;p15"/>
          <p:cNvGrpSpPr/>
          <p:nvPr/>
        </p:nvGrpSpPr>
        <p:grpSpPr>
          <a:xfrm>
            <a:off x="642" y="4249324"/>
            <a:ext cx="5963183" cy="894205"/>
            <a:chOff x="642" y="4249324"/>
            <a:chExt cx="5963183" cy="894205"/>
          </a:xfrm>
        </p:grpSpPr>
        <p:sp>
          <p:nvSpPr>
            <p:cNvPr id="403" name="Google Shape;403;p15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4" name="Google Shape;404;p15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405" name="Google Shape;405;p15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" name="Google Shape;417;p15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418" name="Google Shape;418;p15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2" name="Google Shape;422;p15"/>
          <p:cNvGrpSpPr/>
          <p:nvPr/>
        </p:nvGrpSpPr>
        <p:grpSpPr>
          <a:xfrm flipH="1">
            <a:off x="9" y="3451649"/>
            <a:ext cx="1223060" cy="1748469"/>
            <a:chOff x="7135804" y="428558"/>
            <a:chExt cx="1224407" cy="1750395"/>
          </a:xfrm>
        </p:grpSpPr>
        <p:sp>
          <p:nvSpPr>
            <p:cNvPr id="423" name="Google Shape;423;p1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6"/>
          <p:cNvSpPr txBox="1">
            <a:spLocks noGrp="1"/>
          </p:cNvSpPr>
          <p:nvPr>
            <p:ph type="subTitle" idx="1"/>
          </p:nvPr>
        </p:nvSpPr>
        <p:spPr>
          <a:xfrm>
            <a:off x="5042750" y="2416025"/>
            <a:ext cx="3211200" cy="10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0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6"/>
          <p:cNvSpPr>
            <a:spLocks noGrp="1"/>
          </p:cNvSpPr>
          <p:nvPr>
            <p:ph type="pic" idx="2"/>
          </p:nvPr>
        </p:nvSpPr>
        <p:spPr>
          <a:xfrm>
            <a:off x="715100" y="1903175"/>
            <a:ext cx="3681900" cy="2705100"/>
          </a:xfrm>
          <a:prstGeom prst="roundRect">
            <a:avLst>
              <a:gd name="adj" fmla="val 14156"/>
            </a:avLst>
          </a:prstGeom>
          <a:noFill/>
          <a:ln>
            <a:noFill/>
          </a:ln>
        </p:spPr>
      </p:sp>
      <p:grpSp>
        <p:nvGrpSpPr>
          <p:cNvPr id="432" name="Google Shape;432;p16"/>
          <p:cNvGrpSpPr/>
          <p:nvPr/>
        </p:nvGrpSpPr>
        <p:grpSpPr>
          <a:xfrm flipH="1">
            <a:off x="3373006" y="4299520"/>
            <a:ext cx="5769976" cy="865233"/>
            <a:chOff x="642" y="4249324"/>
            <a:chExt cx="5963183" cy="894205"/>
          </a:xfrm>
        </p:grpSpPr>
        <p:sp>
          <p:nvSpPr>
            <p:cNvPr id="433" name="Google Shape;433;p16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4" name="Google Shape;434;p16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435" name="Google Shape;435;p16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6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" name="Google Shape;447;p16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448" name="Google Shape;448;p16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2" name="Google Shape;452;p16"/>
          <p:cNvGrpSpPr/>
          <p:nvPr/>
        </p:nvGrpSpPr>
        <p:grpSpPr>
          <a:xfrm>
            <a:off x="7960485" y="3527770"/>
            <a:ext cx="1183512" cy="1691932"/>
            <a:chOff x="7135804" y="428558"/>
            <a:chExt cx="1224407" cy="1750395"/>
          </a:xfrm>
        </p:grpSpPr>
        <p:sp>
          <p:nvSpPr>
            <p:cNvPr id="453" name="Google Shape;453;p16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8" name="Google Shape;458;p16"/>
          <p:cNvSpPr/>
          <p:nvPr/>
        </p:nvSpPr>
        <p:spPr>
          <a:xfrm flipH="1">
            <a:off x="-359741" y="2416024"/>
            <a:ext cx="867587" cy="431400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"/>
          <p:cNvSpPr txBox="1">
            <a:spLocks noGrp="1"/>
          </p:cNvSpPr>
          <p:nvPr>
            <p:ph type="subTitle" idx="1"/>
          </p:nvPr>
        </p:nvSpPr>
        <p:spPr>
          <a:xfrm>
            <a:off x="1955563" y="1499500"/>
            <a:ext cx="536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2" name="Google Shape;462;p17"/>
          <p:cNvGrpSpPr/>
          <p:nvPr/>
        </p:nvGrpSpPr>
        <p:grpSpPr>
          <a:xfrm>
            <a:off x="-85" y="3554575"/>
            <a:ext cx="9144160" cy="1588913"/>
            <a:chOff x="-85" y="3554575"/>
            <a:chExt cx="9144160" cy="1588913"/>
          </a:xfrm>
        </p:grpSpPr>
        <p:sp>
          <p:nvSpPr>
            <p:cNvPr id="463" name="Google Shape;463;p17"/>
            <p:cNvSpPr/>
            <p:nvPr/>
          </p:nvSpPr>
          <p:spPr>
            <a:xfrm flipH="1">
              <a:off x="8910935" y="4730804"/>
              <a:ext cx="80996" cy="36420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4" name="Google Shape;464;p17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465" name="Google Shape;465;p17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7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7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7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7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7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7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7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7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7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7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7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7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7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7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7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1" name="Google Shape;481;p17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8"/>
          <p:cNvSpPr txBox="1">
            <a:spLocks noGrp="1"/>
          </p:cNvSpPr>
          <p:nvPr>
            <p:ph type="body" idx="1"/>
          </p:nvPr>
        </p:nvSpPr>
        <p:spPr>
          <a:xfrm>
            <a:off x="984050" y="1975750"/>
            <a:ext cx="3201300" cy="1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88" name="Google Shape;488;p18"/>
          <p:cNvGrpSpPr/>
          <p:nvPr/>
        </p:nvGrpSpPr>
        <p:grpSpPr>
          <a:xfrm>
            <a:off x="-825" y="4824642"/>
            <a:ext cx="9144160" cy="318849"/>
            <a:chOff x="25" y="4824649"/>
            <a:chExt cx="9144160" cy="318913"/>
          </a:xfrm>
        </p:grpSpPr>
        <p:grpSp>
          <p:nvGrpSpPr>
            <p:cNvPr id="489" name="Google Shape;489;p18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490" name="Google Shape;490;p18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8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8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8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8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8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8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8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8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8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18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502" name="Google Shape;502;p18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8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8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8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8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8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18"/>
            <p:cNvGrpSpPr/>
            <p:nvPr/>
          </p:nvGrpSpPr>
          <p:grpSpPr>
            <a:xfrm>
              <a:off x="210342" y="4824649"/>
              <a:ext cx="8633233" cy="206271"/>
              <a:chOff x="210342" y="4824649"/>
              <a:chExt cx="8633233" cy="206271"/>
            </a:xfrm>
          </p:grpSpPr>
          <p:sp>
            <p:nvSpPr>
              <p:cNvPr id="511" name="Google Shape;511;p18"/>
              <p:cNvSpPr/>
              <p:nvPr/>
            </p:nvSpPr>
            <p:spPr>
              <a:xfrm>
                <a:off x="5469604" y="4845030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8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8"/>
              <p:cNvSpPr/>
              <p:nvPr/>
            </p:nvSpPr>
            <p:spPr>
              <a:xfrm>
                <a:off x="3908725" y="4892618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8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9"/>
          <p:cNvSpPr txBox="1">
            <a:spLocks noGrp="1"/>
          </p:cNvSpPr>
          <p:nvPr>
            <p:ph type="subTitle" idx="1"/>
          </p:nvPr>
        </p:nvSpPr>
        <p:spPr>
          <a:xfrm>
            <a:off x="1181425" y="3466400"/>
            <a:ext cx="2907600" cy="4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19"/>
          <p:cNvSpPr txBox="1">
            <a:spLocks noGrp="1"/>
          </p:cNvSpPr>
          <p:nvPr>
            <p:ph type="subTitle" idx="2"/>
          </p:nvPr>
        </p:nvSpPr>
        <p:spPr>
          <a:xfrm>
            <a:off x="4836300" y="3466400"/>
            <a:ext cx="2907600" cy="4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19"/>
          <p:cNvSpPr txBox="1">
            <a:spLocks noGrp="1"/>
          </p:cNvSpPr>
          <p:nvPr>
            <p:ph type="subTitle" idx="3"/>
          </p:nvPr>
        </p:nvSpPr>
        <p:spPr>
          <a:xfrm>
            <a:off x="1181425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9"/>
          <p:cNvSpPr txBox="1">
            <a:spLocks noGrp="1"/>
          </p:cNvSpPr>
          <p:nvPr>
            <p:ph type="subTitle" idx="4"/>
          </p:nvPr>
        </p:nvSpPr>
        <p:spPr>
          <a:xfrm>
            <a:off x="4836300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0" name="Google Shape;520;p19"/>
          <p:cNvGrpSpPr/>
          <p:nvPr/>
        </p:nvGrpSpPr>
        <p:grpSpPr>
          <a:xfrm>
            <a:off x="-1" y="3471508"/>
            <a:ext cx="9144186" cy="1795633"/>
            <a:chOff x="-1" y="3471508"/>
            <a:chExt cx="9144186" cy="1795633"/>
          </a:xfrm>
        </p:grpSpPr>
        <p:grpSp>
          <p:nvGrpSpPr>
            <p:cNvPr id="521" name="Google Shape;521;p19"/>
            <p:cNvGrpSpPr/>
            <p:nvPr/>
          </p:nvGrpSpPr>
          <p:grpSpPr>
            <a:xfrm>
              <a:off x="25" y="4824649"/>
              <a:ext cx="9144160" cy="318913"/>
              <a:chOff x="25" y="4824649"/>
              <a:chExt cx="9144160" cy="318913"/>
            </a:xfrm>
          </p:grpSpPr>
          <p:grpSp>
            <p:nvGrpSpPr>
              <p:cNvPr id="522" name="Google Shape;522;p19"/>
              <p:cNvGrpSpPr/>
              <p:nvPr/>
            </p:nvGrpSpPr>
            <p:grpSpPr>
              <a:xfrm>
                <a:off x="25" y="4837104"/>
                <a:ext cx="9144160" cy="306458"/>
                <a:chOff x="190965" y="3130536"/>
                <a:chExt cx="3995351" cy="454349"/>
              </a:xfrm>
            </p:grpSpPr>
            <p:sp>
              <p:nvSpPr>
                <p:cNvPr id="523" name="Google Shape;523;p19"/>
                <p:cNvSpPr/>
                <p:nvPr/>
              </p:nvSpPr>
              <p:spPr>
                <a:xfrm>
                  <a:off x="3834892" y="3306369"/>
                  <a:ext cx="20524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19"/>
                <p:cNvSpPr/>
                <p:nvPr/>
              </p:nvSpPr>
              <p:spPr>
                <a:xfrm>
                  <a:off x="3709253" y="3327294"/>
                  <a:ext cx="25056" cy="18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" h="602" extrusionOk="0">
                      <a:moveTo>
                        <a:pt x="496" y="1"/>
                      </a:moveTo>
                      <a:cubicBezTo>
                        <a:pt x="390" y="1"/>
                        <a:pt x="284" y="7"/>
                        <a:pt x="181" y="19"/>
                      </a:cubicBezTo>
                      <a:cubicBezTo>
                        <a:pt x="28" y="47"/>
                        <a:pt x="1" y="241"/>
                        <a:pt x="139" y="310"/>
                      </a:cubicBezTo>
                      <a:cubicBezTo>
                        <a:pt x="361" y="435"/>
                        <a:pt x="597" y="504"/>
                        <a:pt x="861" y="546"/>
                      </a:cubicBezTo>
                      <a:cubicBezTo>
                        <a:pt x="985" y="574"/>
                        <a:pt x="1110" y="588"/>
                        <a:pt x="1235" y="601"/>
                      </a:cubicBezTo>
                      <a:cubicBezTo>
                        <a:pt x="1360" y="601"/>
                        <a:pt x="1485" y="601"/>
                        <a:pt x="1610" y="588"/>
                      </a:cubicBezTo>
                      <a:cubicBezTo>
                        <a:pt x="1665" y="574"/>
                        <a:pt x="1707" y="546"/>
                        <a:pt x="1735" y="504"/>
                      </a:cubicBezTo>
                      <a:cubicBezTo>
                        <a:pt x="1776" y="421"/>
                        <a:pt x="1748" y="310"/>
                        <a:pt x="1665" y="269"/>
                      </a:cubicBezTo>
                      <a:cubicBezTo>
                        <a:pt x="1554" y="199"/>
                        <a:pt x="1429" y="158"/>
                        <a:pt x="1318" y="116"/>
                      </a:cubicBezTo>
                      <a:cubicBezTo>
                        <a:pt x="1194" y="88"/>
                        <a:pt x="1069" y="60"/>
                        <a:pt x="944" y="47"/>
                      </a:cubicBezTo>
                      <a:cubicBezTo>
                        <a:pt x="798" y="14"/>
                        <a:pt x="647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19"/>
                <p:cNvSpPr/>
                <p:nvPr/>
              </p:nvSpPr>
              <p:spPr>
                <a:xfrm>
                  <a:off x="3611587" y="3279294"/>
                  <a:ext cx="29438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19"/>
                <p:cNvSpPr/>
                <p:nvPr/>
              </p:nvSpPr>
              <p:spPr>
                <a:xfrm>
                  <a:off x="3020504" y="3212644"/>
                  <a:ext cx="29439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19"/>
                <p:cNvSpPr/>
                <p:nvPr/>
              </p:nvSpPr>
              <p:spPr>
                <a:xfrm>
                  <a:off x="3102380" y="3269719"/>
                  <a:ext cx="2506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9"/>
                <p:cNvSpPr/>
                <p:nvPr/>
              </p:nvSpPr>
              <p:spPr>
                <a:xfrm>
                  <a:off x="3158431" y="3237419"/>
                  <a:ext cx="25057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9"/>
                <p:cNvSpPr/>
                <p:nvPr/>
              </p:nvSpPr>
              <p:spPr>
                <a:xfrm>
                  <a:off x="3271787" y="3278644"/>
                  <a:ext cx="25057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9"/>
                <p:cNvSpPr/>
                <p:nvPr/>
              </p:nvSpPr>
              <p:spPr>
                <a:xfrm>
                  <a:off x="346502" y="3357669"/>
                  <a:ext cx="25058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534" extrusionOk="0">
                      <a:moveTo>
                        <a:pt x="916" y="1"/>
                      </a:moveTo>
                      <a:cubicBezTo>
                        <a:pt x="833" y="1"/>
                        <a:pt x="736" y="1"/>
                        <a:pt x="639" y="15"/>
                      </a:cubicBezTo>
                      <a:cubicBezTo>
                        <a:pt x="444" y="29"/>
                        <a:pt x="264" y="98"/>
                        <a:pt x="98" y="181"/>
                      </a:cubicBezTo>
                      <a:cubicBezTo>
                        <a:pt x="70" y="209"/>
                        <a:pt x="42" y="237"/>
                        <a:pt x="28" y="264"/>
                      </a:cubicBezTo>
                      <a:cubicBezTo>
                        <a:pt x="1" y="348"/>
                        <a:pt x="42" y="445"/>
                        <a:pt x="125" y="473"/>
                      </a:cubicBezTo>
                      <a:cubicBezTo>
                        <a:pt x="263" y="515"/>
                        <a:pt x="409" y="533"/>
                        <a:pt x="557" y="533"/>
                      </a:cubicBezTo>
                      <a:cubicBezTo>
                        <a:pt x="602" y="533"/>
                        <a:pt x="648" y="531"/>
                        <a:pt x="694" y="528"/>
                      </a:cubicBezTo>
                      <a:cubicBezTo>
                        <a:pt x="791" y="514"/>
                        <a:pt x="875" y="500"/>
                        <a:pt x="972" y="486"/>
                      </a:cubicBezTo>
                      <a:cubicBezTo>
                        <a:pt x="1069" y="459"/>
                        <a:pt x="1152" y="431"/>
                        <a:pt x="1235" y="375"/>
                      </a:cubicBezTo>
                      <a:cubicBezTo>
                        <a:pt x="1277" y="362"/>
                        <a:pt x="1305" y="320"/>
                        <a:pt x="1318" y="278"/>
                      </a:cubicBezTo>
                      <a:cubicBezTo>
                        <a:pt x="1346" y="195"/>
                        <a:pt x="1305" y="84"/>
                        <a:pt x="1207" y="56"/>
                      </a:cubicBezTo>
                      <a:cubicBezTo>
                        <a:pt x="1110" y="29"/>
                        <a:pt x="1013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9"/>
                <p:cNvSpPr/>
                <p:nvPr/>
              </p:nvSpPr>
              <p:spPr>
                <a:xfrm>
                  <a:off x="264841" y="3404569"/>
                  <a:ext cx="20526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518" extrusionOk="0">
                      <a:moveTo>
                        <a:pt x="555" y="1"/>
                      </a:moveTo>
                      <a:cubicBezTo>
                        <a:pt x="402" y="15"/>
                        <a:pt x="250" y="43"/>
                        <a:pt x="111" y="112"/>
                      </a:cubicBezTo>
                      <a:cubicBezTo>
                        <a:pt x="83" y="126"/>
                        <a:pt x="56" y="153"/>
                        <a:pt x="42" y="181"/>
                      </a:cubicBezTo>
                      <a:cubicBezTo>
                        <a:pt x="0" y="264"/>
                        <a:pt x="14" y="362"/>
                        <a:pt x="97" y="417"/>
                      </a:cubicBezTo>
                      <a:cubicBezTo>
                        <a:pt x="213" y="487"/>
                        <a:pt x="359" y="518"/>
                        <a:pt x="501" y="518"/>
                      </a:cubicBezTo>
                      <a:cubicBezTo>
                        <a:pt x="528" y="518"/>
                        <a:pt x="556" y="516"/>
                        <a:pt x="583" y="514"/>
                      </a:cubicBezTo>
                      <a:cubicBezTo>
                        <a:pt x="666" y="514"/>
                        <a:pt x="749" y="500"/>
                        <a:pt x="833" y="473"/>
                      </a:cubicBezTo>
                      <a:cubicBezTo>
                        <a:pt x="916" y="445"/>
                        <a:pt x="999" y="403"/>
                        <a:pt x="1068" y="362"/>
                      </a:cubicBezTo>
                      <a:cubicBezTo>
                        <a:pt x="1082" y="334"/>
                        <a:pt x="1110" y="306"/>
                        <a:pt x="1124" y="278"/>
                      </a:cubicBezTo>
                      <a:cubicBezTo>
                        <a:pt x="1152" y="181"/>
                        <a:pt x="1096" y="70"/>
                        <a:pt x="999" y="43"/>
                      </a:cubicBezTo>
                      <a:cubicBezTo>
                        <a:pt x="916" y="15"/>
                        <a:pt x="846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9"/>
                <p:cNvSpPr/>
                <p:nvPr/>
              </p:nvSpPr>
              <p:spPr>
                <a:xfrm>
                  <a:off x="452610" y="3375169"/>
                  <a:ext cx="34781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79" extrusionOk="0">
                      <a:moveTo>
                        <a:pt x="1111" y="1"/>
                      </a:moveTo>
                      <a:cubicBezTo>
                        <a:pt x="986" y="15"/>
                        <a:pt x="889" y="28"/>
                        <a:pt x="778" y="42"/>
                      </a:cubicBezTo>
                      <a:cubicBezTo>
                        <a:pt x="542" y="70"/>
                        <a:pt x="320" y="126"/>
                        <a:pt x="112" y="223"/>
                      </a:cubicBezTo>
                      <a:cubicBezTo>
                        <a:pt x="70" y="237"/>
                        <a:pt x="42" y="278"/>
                        <a:pt x="29" y="320"/>
                      </a:cubicBezTo>
                      <a:cubicBezTo>
                        <a:pt x="1" y="403"/>
                        <a:pt x="42" y="486"/>
                        <a:pt x="126" y="514"/>
                      </a:cubicBezTo>
                      <a:cubicBezTo>
                        <a:pt x="273" y="557"/>
                        <a:pt x="426" y="579"/>
                        <a:pt x="577" y="579"/>
                      </a:cubicBezTo>
                      <a:cubicBezTo>
                        <a:pt x="668" y="579"/>
                        <a:pt x="759" y="571"/>
                        <a:pt x="847" y="556"/>
                      </a:cubicBezTo>
                      <a:cubicBezTo>
                        <a:pt x="958" y="542"/>
                        <a:pt x="1083" y="514"/>
                        <a:pt x="1194" y="486"/>
                      </a:cubicBezTo>
                      <a:cubicBezTo>
                        <a:pt x="1305" y="445"/>
                        <a:pt x="1416" y="389"/>
                        <a:pt x="1527" y="334"/>
                      </a:cubicBezTo>
                      <a:cubicBezTo>
                        <a:pt x="1568" y="306"/>
                        <a:pt x="1596" y="264"/>
                        <a:pt x="1596" y="209"/>
                      </a:cubicBezTo>
                      <a:cubicBezTo>
                        <a:pt x="1610" y="112"/>
                        <a:pt x="1541" y="28"/>
                        <a:pt x="1457" y="15"/>
                      </a:cubicBezTo>
                      <a:cubicBezTo>
                        <a:pt x="1333" y="1"/>
                        <a:pt x="1222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9"/>
                <p:cNvSpPr/>
                <p:nvPr/>
              </p:nvSpPr>
              <p:spPr>
                <a:xfrm>
                  <a:off x="190965" y="3130536"/>
                  <a:ext cx="3995351" cy="454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57" h="14790" extrusionOk="0">
                      <a:moveTo>
                        <a:pt x="64328" y="1"/>
                      </a:moveTo>
                      <a:cubicBezTo>
                        <a:pt x="25845" y="1"/>
                        <a:pt x="0" y="7284"/>
                        <a:pt x="0" y="7284"/>
                      </a:cubicBezTo>
                      <a:lnTo>
                        <a:pt x="0" y="14789"/>
                      </a:lnTo>
                      <a:lnTo>
                        <a:pt x="130057" y="14789"/>
                      </a:lnTo>
                      <a:lnTo>
                        <a:pt x="130057" y="6743"/>
                      </a:lnTo>
                      <a:cubicBezTo>
                        <a:pt x="130057" y="6743"/>
                        <a:pt x="101784" y="1"/>
                        <a:pt x="643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4" name="Google Shape;534;p19"/>
              <p:cNvGrpSpPr/>
              <p:nvPr/>
            </p:nvGrpSpPr>
            <p:grpSpPr>
              <a:xfrm rot="10800000">
                <a:off x="891351" y="4929213"/>
                <a:ext cx="7334524" cy="167391"/>
                <a:chOff x="693610" y="3247303"/>
                <a:chExt cx="3204668" cy="73138"/>
              </a:xfrm>
            </p:grpSpPr>
            <p:sp>
              <p:nvSpPr>
                <p:cNvPr id="535" name="Google Shape;535;p19"/>
                <p:cNvSpPr/>
                <p:nvPr/>
              </p:nvSpPr>
              <p:spPr>
                <a:xfrm>
                  <a:off x="3858619" y="3273083"/>
                  <a:ext cx="39660" cy="18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19"/>
                <p:cNvSpPr/>
                <p:nvPr/>
              </p:nvSpPr>
              <p:spPr>
                <a:xfrm>
                  <a:off x="3606261" y="3279282"/>
                  <a:ext cx="4009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19"/>
                <p:cNvSpPr/>
                <p:nvPr/>
              </p:nvSpPr>
              <p:spPr>
                <a:xfrm>
                  <a:off x="3091885" y="3303022"/>
                  <a:ext cx="46049" cy="1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19"/>
                <p:cNvSpPr/>
                <p:nvPr/>
              </p:nvSpPr>
              <p:spPr>
                <a:xfrm>
                  <a:off x="3146444" y="3270705"/>
                  <a:ext cx="49029" cy="1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19"/>
                <p:cNvSpPr/>
                <p:nvPr/>
              </p:nvSpPr>
              <p:spPr>
                <a:xfrm>
                  <a:off x="3326389" y="3278637"/>
                  <a:ext cx="49029" cy="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19"/>
                <p:cNvSpPr/>
                <p:nvPr/>
              </p:nvSpPr>
              <p:spPr>
                <a:xfrm>
                  <a:off x="1365837" y="3270312"/>
                  <a:ext cx="29860" cy="1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515" extrusionOk="0">
                      <a:moveTo>
                        <a:pt x="472" y="1"/>
                      </a:moveTo>
                      <a:cubicBezTo>
                        <a:pt x="361" y="15"/>
                        <a:pt x="264" y="29"/>
                        <a:pt x="153" y="70"/>
                      </a:cubicBezTo>
                      <a:lnTo>
                        <a:pt x="126" y="56"/>
                      </a:lnTo>
                      <a:cubicBezTo>
                        <a:pt x="112" y="70"/>
                        <a:pt x="84" y="84"/>
                        <a:pt x="70" y="98"/>
                      </a:cubicBezTo>
                      <a:cubicBezTo>
                        <a:pt x="1" y="154"/>
                        <a:pt x="1" y="265"/>
                        <a:pt x="56" y="334"/>
                      </a:cubicBezTo>
                      <a:cubicBezTo>
                        <a:pt x="167" y="445"/>
                        <a:pt x="320" y="514"/>
                        <a:pt x="486" y="514"/>
                      </a:cubicBezTo>
                      <a:cubicBezTo>
                        <a:pt x="639" y="514"/>
                        <a:pt x="791" y="459"/>
                        <a:pt x="902" y="334"/>
                      </a:cubicBezTo>
                      <a:cubicBezTo>
                        <a:pt x="930" y="320"/>
                        <a:pt x="930" y="292"/>
                        <a:pt x="944" y="278"/>
                      </a:cubicBezTo>
                      <a:cubicBezTo>
                        <a:pt x="972" y="181"/>
                        <a:pt x="916" y="70"/>
                        <a:pt x="819" y="43"/>
                      </a:cubicBezTo>
                      <a:lnTo>
                        <a:pt x="791" y="43"/>
                      </a:lnTo>
                      <a:cubicBezTo>
                        <a:pt x="694" y="15"/>
                        <a:pt x="58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19"/>
                <p:cNvSpPr/>
                <p:nvPr/>
              </p:nvSpPr>
              <p:spPr>
                <a:xfrm>
                  <a:off x="1181567" y="3247303"/>
                  <a:ext cx="43930" cy="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31" extrusionOk="0">
                      <a:moveTo>
                        <a:pt x="708" y="1"/>
                      </a:moveTo>
                      <a:cubicBezTo>
                        <a:pt x="514" y="15"/>
                        <a:pt x="320" y="56"/>
                        <a:pt x="140" y="112"/>
                      </a:cubicBezTo>
                      <a:lnTo>
                        <a:pt x="126" y="126"/>
                      </a:lnTo>
                      <a:cubicBezTo>
                        <a:pt x="98" y="140"/>
                        <a:pt x="56" y="167"/>
                        <a:pt x="43" y="209"/>
                      </a:cubicBezTo>
                      <a:cubicBezTo>
                        <a:pt x="1" y="278"/>
                        <a:pt x="43" y="375"/>
                        <a:pt x="126" y="417"/>
                      </a:cubicBezTo>
                      <a:cubicBezTo>
                        <a:pt x="283" y="490"/>
                        <a:pt x="472" y="531"/>
                        <a:pt x="656" y="531"/>
                      </a:cubicBezTo>
                      <a:cubicBezTo>
                        <a:pt x="683" y="531"/>
                        <a:pt x="710" y="530"/>
                        <a:pt x="736" y="528"/>
                      </a:cubicBezTo>
                      <a:cubicBezTo>
                        <a:pt x="833" y="528"/>
                        <a:pt x="930" y="514"/>
                        <a:pt x="1041" y="486"/>
                      </a:cubicBezTo>
                      <a:cubicBezTo>
                        <a:pt x="1138" y="459"/>
                        <a:pt x="1236" y="417"/>
                        <a:pt x="1333" y="362"/>
                      </a:cubicBezTo>
                      <a:cubicBezTo>
                        <a:pt x="1360" y="348"/>
                        <a:pt x="1388" y="306"/>
                        <a:pt x="1402" y="264"/>
                      </a:cubicBezTo>
                      <a:cubicBezTo>
                        <a:pt x="1430" y="167"/>
                        <a:pt x="1374" y="70"/>
                        <a:pt x="1277" y="42"/>
                      </a:cubicBezTo>
                      <a:cubicBezTo>
                        <a:pt x="1194" y="29"/>
                        <a:pt x="1083" y="15"/>
                        <a:pt x="9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19"/>
                <p:cNvSpPr/>
                <p:nvPr/>
              </p:nvSpPr>
              <p:spPr>
                <a:xfrm>
                  <a:off x="693610" y="3248913"/>
                  <a:ext cx="42240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45" extrusionOk="0">
                      <a:moveTo>
                        <a:pt x="944" y="0"/>
                      </a:moveTo>
                      <a:cubicBezTo>
                        <a:pt x="847" y="0"/>
                        <a:pt x="764" y="0"/>
                        <a:pt x="667" y="14"/>
                      </a:cubicBezTo>
                      <a:cubicBezTo>
                        <a:pt x="486" y="42"/>
                        <a:pt x="306" y="84"/>
                        <a:pt x="139" y="153"/>
                      </a:cubicBezTo>
                      <a:lnTo>
                        <a:pt x="125" y="167"/>
                      </a:lnTo>
                      <a:cubicBezTo>
                        <a:pt x="1" y="222"/>
                        <a:pt x="1" y="403"/>
                        <a:pt x="125" y="458"/>
                      </a:cubicBezTo>
                      <a:cubicBezTo>
                        <a:pt x="287" y="516"/>
                        <a:pt x="459" y="545"/>
                        <a:pt x="624" y="545"/>
                      </a:cubicBezTo>
                      <a:cubicBezTo>
                        <a:pt x="657" y="545"/>
                        <a:pt x="690" y="544"/>
                        <a:pt x="722" y="542"/>
                      </a:cubicBezTo>
                      <a:cubicBezTo>
                        <a:pt x="819" y="528"/>
                        <a:pt x="916" y="500"/>
                        <a:pt x="1013" y="472"/>
                      </a:cubicBezTo>
                      <a:cubicBezTo>
                        <a:pt x="1110" y="444"/>
                        <a:pt x="1208" y="403"/>
                        <a:pt x="1291" y="347"/>
                      </a:cubicBezTo>
                      <a:cubicBezTo>
                        <a:pt x="1319" y="320"/>
                        <a:pt x="1346" y="278"/>
                        <a:pt x="1346" y="236"/>
                      </a:cubicBezTo>
                      <a:cubicBezTo>
                        <a:pt x="1374" y="139"/>
                        <a:pt x="1319" y="42"/>
                        <a:pt x="1221" y="28"/>
                      </a:cubicBezTo>
                      <a:cubicBezTo>
                        <a:pt x="1124" y="0"/>
                        <a:pt x="1027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3" name="Google Shape;543;p19"/>
              <p:cNvGrpSpPr/>
              <p:nvPr/>
            </p:nvGrpSpPr>
            <p:grpSpPr>
              <a:xfrm>
                <a:off x="210342" y="4824649"/>
                <a:ext cx="8633233" cy="279933"/>
                <a:chOff x="210342" y="4824649"/>
                <a:chExt cx="8633233" cy="279933"/>
              </a:xfrm>
            </p:grpSpPr>
            <p:sp>
              <p:nvSpPr>
                <p:cNvPr id="544" name="Google Shape;544;p19"/>
                <p:cNvSpPr/>
                <p:nvPr/>
              </p:nvSpPr>
              <p:spPr>
                <a:xfrm>
                  <a:off x="5469604" y="4921245"/>
                  <a:ext cx="364831" cy="18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5968" extrusionOk="0">
                      <a:moveTo>
                        <a:pt x="9504" y="1"/>
                      </a:moveTo>
                      <a:cubicBezTo>
                        <a:pt x="9267" y="1"/>
                        <a:pt x="9005" y="137"/>
                        <a:pt x="8796" y="279"/>
                      </a:cubicBezTo>
                      <a:cubicBezTo>
                        <a:pt x="7631" y="1084"/>
                        <a:pt x="6674" y="2166"/>
                        <a:pt x="6049" y="3428"/>
                      </a:cubicBezTo>
                      <a:lnTo>
                        <a:pt x="5481" y="2471"/>
                      </a:lnTo>
                      <a:cubicBezTo>
                        <a:pt x="5217" y="2041"/>
                        <a:pt x="4870" y="1542"/>
                        <a:pt x="4357" y="1542"/>
                      </a:cubicBezTo>
                      <a:cubicBezTo>
                        <a:pt x="3913" y="1542"/>
                        <a:pt x="3566" y="1944"/>
                        <a:pt x="3455" y="2374"/>
                      </a:cubicBezTo>
                      <a:cubicBezTo>
                        <a:pt x="3358" y="2804"/>
                        <a:pt x="3455" y="3248"/>
                        <a:pt x="3539" y="3678"/>
                      </a:cubicBezTo>
                      <a:lnTo>
                        <a:pt x="2068" y="2555"/>
                      </a:lnTo>
                      <a:cubicBezTo>
                        <a:pt x="1804" y="2319"/>
                        <a:pt x="1499" y="2152"/>
                        <a:pt x="1166" y="2027"/>
                      </a:cubicBezTo>
                      <a:cubicBezTo>
                        <a:pt x="1074" y="1997"/>
                        <a:pt x="979" y="1982"/>
                        <a:pt x="884" y="1982"/>
                      </a:cubicBezTo>
                      <a:cubicBezTo>
                        <a:pt x="635" y="1982"/>
                        <a:pt x="390" y="2083"/>
                        <a:pt x="209" y="2263"/>
                      </a:cubicBezTo>
                      <a:cubicBezTo>
                        <a:pt x="15" y="2485"/>
                        <a:pt x="1" y="2818"/>
                        <a:pt x="15" y="3123"/>
                      </a:cubicBezTo>
                      <a:cubicBezTo>
                        <a:pt x="70" y="4150"/>
                        <a:pt x="445" y="5149"/>
                        <a:pt x="1069" y="5967"/>
                      </a:cubicBezTo>
                      <a:lnTo>
                        <a:pt x="10780" y="5967"/>
                      </a:lnTo>
                      <a:cubicBezTo>
                        <a:pt x="11224" y="5093"/>
                        <a:pt x="11557" y="4164"/>
                        <a:pt x="11779" y="3207"/>
                      </a:cubicBezTo>
                      <a:cubicBezTo>
                        <a:pt x="11876" y="2776"/>
                        <a:pt x="11876" y="2222"/>
                        <a:pt x="11488" y="2027"/>
                      </a:cubicBezTo>
                      <a:cubicBezTo>
                        <a:pt x="11409" y="1990"/>
                        <a:pt x="11325" y="1974"/>
                        <a:pt x="11240" y="1974"/>
                      </a:cubicBezTo>
                      <a:cubicBezTo>
                        <a:pt x="11041" y="1974"/>
                        <a:pt x="10834" y="2063"/>
                        <a:pt x="10669" y="2180"/>
                      </a:cubicBezTo>
                      <a:cubicBezTo>
                        <a:pt x="10433" y="2346"/>
                        <a:pt x="10239" y="2568"/>
                        <a:pt x="9975" y="2679"/>
                      </a:cubicBezTo>
                      <a:cubicBezTo>
                        <a:pt x="10142" y="2041"/>
                        <a:pt x="10184" y="1361"/>
                        <a:pt x="10086" y="696"/>
                      </a:cubicBezTo>
                      <a:cubicBezTo>
                        <a:pt x="10073" y="474"/>
                        <a:pt x="9975" y="252"/>
                        <a:pt x="9809" y="99"/>
                      </a:cubicBezTo>
                      <a:cubicBezTo>
                        <a:pt x="9717" y="29"/>
                        <a:pt x="9613" y="1"/>
                        <a:pt x="95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19"/>
                <p:cNvSpPr/>
                <p:nvPr/>
              </p:nvSpPr>
              <p:spPr>
                <a:xfrm>
                  <a:off x="210342" y="4824657"/>
                  <a:ext cx="364831" cy="18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5968" extrusionOk="0">
                      <a:moveTo>
                        <a:pt x="9504" y="1"/>
                      </a:moveTo>
                      <a:cubicBezTo>
                        <a:pt x="9267" y="1"/>
                        <a:pt x="9005" y="137"/>
                        <a:pt x="8796" y="279"/>
                      </a:cubicBezTo>
                      <a:cubicBezTo>
                        <a:pt x="7631" y="1084"/>
                        <a:pt x="6674" y="2166"/>
                        <a:pt x="6049" y="3428"/>
                      </a:cubicBezTo>
                      <a:lnTo>
                        <a:pt x="5481" y="2471"/>
                      </a:lnTo>
                      <a:cubicBezTo>
                        <a:pt x="5217" y="2041"/>
                        <a:pt x="4870" y="1542"/>
                        <a:pt x="4357" y="1542"/>
                      </a:cubicBezTo>
                      <a:cubicBezTo>
                        <a:pt x="3913" y="1542"/>
                        <a:pt x="3566" y="1944"/>
                        <a:pt x="3455" y="2374"/>
                      </a:cubicBezTo>
                      <a:cubicBezTo>
                        <a:pt x="3358" y="2804"/>
                        <a:pt x="3455" y="3248"/>
                        <a:pt x="3539" y="3678"/>
                      </a:cubicBezTo>
                      <a:lnTo>
                        <a:pt x="2068" y="2555"/>
                      </a:lnTo>
                      <a:cubicBezTo>
                        <a:pt x="1804" y="2319"/>
                        <a:pt x="1499" y="2152"/>
                        <a:pt x="1166" y="2027"/>
                      </a:cubicBezTo>
                      <a:cubicBezTo>
                        <a:pt x="1074" y="1997"/>
                        <a:pt x="979" y="1982"/>
                        <a:pt x="884" y="1982"/>
                      </a:cubicBezTo>
                      <a:cubicBezTo>
                        <a:pt x="635" y="1982"/>
                        <a:pt x="390" y="2083"/>
                        <a:pt x="209" y="2263"/>
                      </a:cubicBezTo>
                      <a:cubicBezTo>
                        <a:pt x="15" y="2485"/>
                        <a:pt x="1" y="2818"/>
                        <a:pt x="15" y="3123"/>
                      </a:cubicBezTo>
                      <a:cubicBezTo>
                        <a:pt x="70" y="4150"/>
                        <a:pt x="445" y="5149"/>
                        <a:pt x="1069" y="5967"/>
                      </a:cubicBezTo>
                      <a:lnTo>
                        <a:pt x="10780" y="5967"/>
                      </a:lnTo>
                      <a:cubicBezTo>
                        <a:pt x="11224" y="5093"/>
                        <a:pt x="11557" y="4164"/>
                        <a:pt x="11779" y="3207"/>
                      </a:cubicBezTo>
                      <a:cubicBezTo>
                        <a:pt x="11876" y="2776"/>
                        <a:pt x="11876" y="2222"/>
                        <a:pt x="11488" y="2027"/>
                      </a:cubicBezTo>
                      <a:cubicBezTo>
                        <a:pt x="11409" y="1990"/>
                        <a:pt x="11325" y="1974"/>
                        <a:pt x="11240" y="1974"/>
                      </a:cubicBezTo>
                      <a:cubicBezTo>
                        <a:pt x="11041" y="1974"/>
                        <a:pt x="10834" y="2063"/>
                        <a:pt x="10669" y="2180"/>
                      </a:cubicBezTo>
                      <a:cubicBezTo>
                        <a:pt x="10433" y="2346"/>
                        <a:pt x="10239" y="2568"/>
                        <a:pt x="9975" y="2679"/>
                      </a:cubicBezTo>
                      <a:cubicBezTo>
                        <a:pt x="10142" y="2041"/>
                        <a:pt x="10184" y="1361"/>
                        <a:pt x="10086" y="696"/>
                      </a:cubicBezTo>
                      <a:cubicBezTo>
                        <a:pt x="10073" y="474"/>
                        <a:pt x="9975" y="252"/>
                        <a:pt x="9809" y="99"/>
                      </a:cubicBezTo>
                      <a:cubicBezTo>
                        <a:pt x="9717" y="29"/>
                        <a:pt x="9613" y="1"/>
                        <a:pt x="95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19"/>
                <p:cNvSpPr/>
                <p:nvPr/>
              </p:nvSpPr>
              <p:spPr>
                <a:xfrm>
                  <a:off x="3974075" y="4921174"/>
                  <a:ext cx="389100" cy="13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4502" extrusionOk="0">
                      <a:moveTo>
                        <a:pt x="2545" y="1"/>
                      </a:moveTo>
                      <a:cubicBezTo>
                        <a:pt x="2425" y="1"/>
                        <a:pt x="2309" y="23"/>
                        <a:pt x="2206" y="76"/>
                      </a:cubicBezTo>
                      <a:cubicBezTo>
                        <a:pt x="2039" y="174"/>
                        <a:pt x="1942" y="326"/>
                        <a:pt x="1915" y="520"/>
                      </a:cubicBezTo>
                      <a:cubicBezTo>
                        <a:pt x="1804" y="1020"/>
                        <a:pt x="1859" y="1547"/>
                        <a:pt x="2039" y="2019"/>
                      </a:cubicBezTo>
                      <a:cubicBezTo>
                        <a:pt x="1776" y="1922"/>
                        <a:pt x="1526" y="1783"/>
                        <a:pt x="1290" y="1644"/>
                      </a:cubicBezTo>
                      <a:cubicBezTo>
                        <a:pt x="1109" y="1539"/>
                        <a:pt x="908" y="1487"/>
                        <a:pt x="701" y="1487"/>
                      </a:cubicBezTo>
                      <a:cubicBezTo>
                        <a:pt x="607" y="1487"/>
                        <a:pt x="512" y="1498"/>
                        <a:pt x="416" y="1519"/>
                      </a:cubicBezTo>
                      <a:cubicBezTo>
                        <a:pt x="0" y="1672"/>
                        <a:pt x="14" y="2088"/>
                        <a:pt x="111" y="2421"/>
                      </a:cubicBezTo>
                      <a:cubicBezTo>
                        <a:pt x="361" y="3156"/>
                        <a:pt x="722" y="3864"/>
                        <a:pt x="1179" y="4502"/>
                      </a:cubicBezTo>
                      <a:lnTo>
                        <a:pt x="11501" y="4502"/>
                      </a:lnTo>
                      <a:cubicBezTo>
                        <a:pt x="12139" y="3961"/>
                        <a:pt x="12541" y="3184"/>
                        <a:pt x="12624" y="2352"/>
                      </a:cubicBezTo>
                      <a:cubicBezTo>
                        <a:pt x="12666" y="2116"/>
                        <a:pt x="12597" y="1866"/>
                        <a:pt x="12416" y="1713"/>
                      </a:cubicBezTo>
                      <a:cubicBezTo>
                        <a:pt x="12249" y="1566"/>
                        <a:pt x="11977" y="1502"/>
                        <a:pt x="11710" y="1502"/>
                      </a:cubicBezTo>
                      <a:cubicBezTo>
                        <a:pt x="11600" y="1502"/>
                        <a:pt x="11491" y="1513"/>
                        <a:pt x="11390" y="1533"/>
                      </a:cubicBezTo>
                      <a:cubicBezTo>
                        <a:pt x="11057" y="1616"/>
                        <a:pt x="10738" y="1741"/>
                        <a:pt x="10446" y="1922"/>
                      </a:cubicBezTo>
                      <a:lnTo>
                        <a:pt x="8879" y="2782"/>
                      </a:lnTo>
                      <a:cubicBezTo>
                        <a:pt x="8976" y="2449"/>
                        <a:pt x="9073" y="2116"/>
                        <a:pt x="8962" y="1797"/>
                      </a:cubicBezTo>
                      <a:cubicBezTo>
                        <a:pt x="8813" y="1419"/>
                        <a:pt x="8454" y="1172"/>
                        <a:pt x="8039" y="1172"/>
                      </a:cubicBezTo>
                      <a:cubicBezTo>
                        <a:pt x="8027" y="1172"/>
                        <a:pt x="8016" y="1172"/>
                        <a:pt x="8005" y="1172"/>
                      </a:cubicBezTo>
                      <a:cubicBezTo>
                        <a:pt x="7464" y="1172"/>
                        <a:pt x="7103" y="1533"/>
                        <a:pt x="6826" y="1866"/>
                      </a:cubicBezTo>
                      <a:lnTo>
                        <a:pt x="6215" y="2587"/>
                      </a:lnTo>
                      <a:cubicBezTo>
                        <a:pt x="5452" y="1561"/>
                        <a:pt x="4453" y="742"/>
                        <a:pt x="3288" y="201"/>
                      </a:cubicBezTo>
                      <a:cubicBezTo>
                        <a:pt x="3072" y="98"/>
                        <a:pt x="2798" y="1"/>
                        <a:pt x="2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19"/>
                <p:cNvSpPr/>
                <p:nvPr/>
              </p:nvSpPr>
              <p:spPr>
                <a:xfrm>
                  <a:off x="8454475" y="4824649"/>
                  <a:ext cx="389100" cy="13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4502" extrusionOk="0">
                      <a:moveTo>
                        <a:pt x="2545" y="1"/>
                      </a:moveTo>
                      <a:cubicBezTo>
                        <a:pt x="2425" y="1"/>
                        <a:pt x="2309" y="23"/>
                        <a:pt x="2206" y="76"/>
                      </a:cubicBezTo>
                      <a:cubicBezTo>
                        <a:pt x="2039" y="174"/>
                        <a:pt x="1942" y="326"/>
                        <a:pt x="1915" y="520"/>
                      </a:cubicBezTo>
                      <a:cubicBezTo>
                        <a:pt x="1804" y="1020"/>
                        <a:pt x="1859" y="1547"/>
                        <a:pt x="2039" y="2019"/>
                      </a:cubicBezTo>
                      <a:cubicBezTo>
                        <a:pt x="1776" y="1922"/>
                        <a:pt x="1526" y="1783"/>
                        <a:pt x="1290" y="1644"/>
                      </a:cubicBezTo>
                      <a:cubicBezTo>
                        <a:pt x="1109" y="1539"/>
                        <a:pt x="908" y="1487"/>
                        <a:pt x="701" y="1487"/>
                      </a:cubicBezTo>
                      <a:cubicBezTo>
                        <a:pt x="607" y="1487"/>
                        <a:pt x="512" y="1498"/>
                        <a:pt x="416" y="1519"/>
                      </a:cubicBezTo>
                      <a:cubicBezTo>
                        <a:pt x="0" y="1672"/>
                        <a:pt x="14" y="2088"/>
                        <a:pt x="111" y="2421"/>
                      </a:cubicBezTo>
                      <a:cubicBezTo>
                        <a:pt x="361" y="3156"/>
                        <a:pt x="722" y="3864"/>
                        <a:pt x="1179" y="4502"/>
                      </a:cubicBezTo>
                      <a:lnTo>
                        <a:pt x="11501" y="4502"/>
                      </a:lnTo>
                      <a:cubicBezTo>
                        <a:pt x="12139" y="3961"/>
                        <a:pt x="12541" y="3184"/>
                        <a:pt x="12624" y="2352"/>
                      </a:cubicBezTo>
                      <a:cubicBezTo>
                        <a:pt x="12666" y="2116"/>
                        <a:pt x="12597" y="1866"/>
                        <a:pt x="12416" y="1713"/>
                      </a:cubicBezTo>
                      <a:cubicBezTo>
                        <a:pt x="12249" y="1566"/>
                        <a:pt x="11977" y="1502"/>
                        <a:pt x="11710" y="1502"/>
                      </a:cubicBezTo>
                      <a:cubicBezTo>
                        <a:pt x="11600" y="1502"/>
                        <a:pt x="11491" y="1513"/>
                        <a:pt x="11390" y="1533"/>
                      </a:cubicBezTo>
                      <a:cubicBezTo>
                        <a:pt x="11057" y="1616"/>
                        <a:pt x="10738" y="1741"/>
                        <a:pt x="10446" y="1922"/>
                      </a:cubicBezTo>
                      <a:lnTo>
                        <a:pt x="8879" y="2782"/>
                      </a:lnTo>
                      <a:cubicBezTo>
                        <a:pt x="8976" y="2449"/>
                        <a:pt x="9073" y="2116"/>
                        <a:pt x="8962" y="1797"/>
                      </a:cubicBezTo>
                      <a:cubicBezTo>
                        <a:pt x="8813" y="1419"/>
                        <a:pt x="8454" y="1172"/>
                        <a:pt x="8039" y="1172"/>
                      </a:cubicBezTo>
                      <a:cubicBezTo>
                        <a:pt x="8027" y="1172"/>
                        <a:pt x="8016" y="1172"/>
                        <a:pt x="8005" y="1172"/>
                      </a:cubicBezTo>
                      <a:cubicBezTo>
                        <a:pt x="7464" y="1172"/>
                        <a:pt x="7103" y="1533"/>
                        <a:pt x="6826" y="1866"/>
                      </a:cubicBezTo>
                      <a:lnTo>
                        <a:pt x="6215" y="2587"/>
                      </a:lnTo>
                      <a:cubicBezTo>
                        <a:pt x="5452" y="1561"/>
                        <a:pt x="4453" y="742"/>
                        <a:pt x="3288" y="201"/>
                      </a:cubicBezTo>
                      <a:cubicBezTo>
                        <a:pt x="3072" y="98"/>
                        <a:pt x="2798" y="1"/>
                        <a:pt x="2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48" name="Google Shape;548;p19"/>
            <p:cNvGrpSpPr/>
            <p:nvPr/>
          </p:nvGrpSpPr>
          <p:grpSpPr>
            <a:xfrm>
              <a:off x="7919604" y="3471508"/>
              <a:ext cx="1224407" cy="1750395"/>
              <a:chOff x="7135804" y="428558"/>
              <a:chExt cx="1224407" cy="1750395"/>
            </a:xfrm>
          </p:grpSpPr>
          <p:sp>
            <p:nvSpPr>
              <p:cNvPr id="549" name="Google Shape;549;p19"/>
              <p:cNvSpPr/>
              <p:nvPr/>
            </p:nvSpPr>
            <p:spPr>
              <a:xfrm>
                <a:off x="7135804" y="428558"/>
                <a:ext cx="1224407" cy="1750395"/>
              </a:xfrm>
              <a:custGeom>
                <a:avLst/>
                <a:gdLst/>
                <a:ahLst/>
                <a:cxnLst/>
                <a:rect l="l" t="t" r="r" b="b"/>
                <a:pathLst>
                  <a:path w="39857" h="56979" extrusionOk="0">
                    <a:moveTo>
                      <a:pt x="39045" y="1"/>
                    </a:moveTo>
                    <a:cubicBezTo>
                      <a:pt x="36908" y="1"/>
                      <a:pt x="34838" y="1169"/>
                      <a:pt x="33545" y="2708"/>
                    </a:cubicBezTo>
                    <a:cubicBezTo>
                      <a:pt x="32074" y="4456"/>
                      <a:pt x="31408" y="6620"/>
                      <a:pt x="30881" y="8743"/>
                    </a:cubicBezTo>
                    <a:cubicBezTo>
                      <a:pt x="29244" y="15263"/>
                      <a:pt x="28606" y="21991"/>
                      <a:pt x="28967" y="28706"/>
                    </a:cubicBezTo>
                    <a:cubicBezTo>
                      <a:pt x="27427" y="26597"/>
                      <a:pt x="26733" y="24044"/>
                      <a:pt x="25138" y="21950"/>
                    </a:cubicBezTo>
                    <a:cubicBezTo>
                      <a:pt x="23909" y="20347"/>
                      <a:pt x="21767" y="19032"/>
                      <a:pt x="19688" y="19032"/>
                    </a:cubicBezTo>
                    <a:cubicBezTo>
                      <a:pt x="19067" y="19032"/>
                      <a:pt x="18452" y="19149"/>
                      <a:pt x="17869" y="19411"/>
                    </a:cubicBezTo>
                    <a:cubicBezTo>
                      <a:pt x="15413" y="20507"/>
                      <a:pt x="14928" y="23351"/>
                      <a:pt x="14747" y="25778"/>
                    </a:cubicBezTo>
                    <a:cubicBezTo>
                      <a:pt x="14484" y="29330"/>
                      <a:pt x="14220" y="32881"/>
                      <a:pt x="13943" y="36433"/>
                    </a:cubicBezTo>
                    <a:cubicBezTo>
                      <a:pt x="12930" y="34768"/>
                      <a:pt x="11890" y="33075"/>
                      <a:pt x="10266" y="31841"/>
                    </a:cubicBezTo>
                    <a:cubicBezTo>
                      <a:pt x="9115" y="30974"/>
                      <a:pt x="7599" y="30388"/>
                      <a:pt x="6118" y="30388"/>
                    </a:cubicBezTo>
                    <a:cubicBezTo>
                      <a:pt x="5511" y="30388"/>
                      <a:pt x="4911" y="30486"/>
                      <a:pt x="4343" y="30703"/>
                    </a:cubicBezTo>
                    <a:cubicBezTo>
                      <a:pt x="1568" y="31758"/>
                      <a:pt x="819" y="34879"/>
                      <a:pt x="583" y="37542"/>
                    </a:cubicBezTo>
                    <a:cubicBezTo>
                      <a:pt x="1" y="43633"/>
                      <a:pt x="14" y="49778"/>
                      <a:pt x="625" y="55868"/>
                    </a:cubicBezTo>
                    <a:lnTo>
                      <a:pt x="39857" y="56978"/>
                    </a:lnTo>
                    <a:lnTo>
                      <a:pt x="39857" y="58"/>
                    </a:lnTo>
                    <a:cubicBezTo>
                      <a:pt x="39586" y="20"/>
                      <a:pt x="39315" y="1"/>
                      <a:pt x="390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7308420" y="827458"/>
                <a:ext cx="1049242" cy="1328456"/>
              </a:xfrm>
              <a:custGeom>
                <a:avLst/>
                <a:gdLst/>
                <a:ahLst/>
                <a:cxnLst/>
                <a:rect l="l" t="t" r="r" b="b"/>
                <a:pathLst>
                  <a:path w="34155" h="43244" extrusionOk="0">
                    <a:moveTo>
                      <a:pt x="33454" y="1"/>
                    </a:moveTo>
                    <a:cubicBezTo>
                      <a:pt x="31616" y="1"/>
                      <a:pt x="29853" y="886"/>
                      <a:pt x="28744" y="2056"/>
                    </a:cubicBezTo>
                    <a:cubicBezTo>
                      <a:pt x="27482" y="3388"/>
                      <a:pt x="26913" y="5025"/>
                      <a:pt x="26469" y="6634"/>
                    </a:cubicBezTo>
                    <a:cubicBezTo>
                      <a:pt x="25068" y="11559"/>
                      <a:pt x="24513" y="16678"/>
                      <a:pt x="24832" y="21783"/>
                    </a:cubicBezTo>
                    <a:cubicBezTo>
                      <a:pt x="23500" y="20174"/>
                      <a:pt x="22904" y="18245"/>
                      <a:pt x="21544" y="16664"/>
                    </a:cubicBezTo>
                    <a:cubicBezTo>
                      <a:pt x="20486" y="15435"/>
                      <a:pt x="18653" y="14436"/>
                      <a:pt x="16872" y="14436"/>
                    </a:cubicBezTo>
                    <a:cubicBezTo>
                      <a:pt x="16341" y="14436"/>
                      <a:pt x="15815" y="14524"/>
                      <a:pt x="15316" y="14722"/>
                    </a:cubicBezTo>
                    <a:cubicBezTo>
                      <a:pt x="13221" y="15554"/>
                      <a:pt x="12805" y="17718"/>
                      <a:pt x="12652" y="19563"/>
                    </a:cubicBezTo>
                    <a:lnTo>
                      <a:pt x="11958" y="27651"/>
                    </a:lnTo>
                    <a:cubicBezTo>
                      <a:pt x="11084" y="26389"/>
                      <a:pt x="10183" y="25085"/>
                      <a:pt x="8795" y="24155"/>
                    </a:cubicBezTo>
                    <a:cubicBezTo>
                      <a:pt x="7813" y="23497"/>
                      <a:pt x="6517" y="23054"/>
                      <a:pt x="5243" y="23054"/>
                    </a:cubicBezTo>
                    <a:cubicBezTo>
                      <a:pt x="4718" y="23054"/>
                      <a:pt x="4198" y="23129"/>
                      <a:pt x="3704" y="23295"/>
                    </a:cubicBezTo>
                    <a:cubicBezTo>
                      <a:pt x="1332" y="24100"/>
                      <a:pt x="708" y="26472"/>
                      <a:pt x="486" y="28497"/>
                    </a:cubicBezTo>
                    <a:cubicBezTo>
                      <a:pt x="0" y="33117"/>
                      <a:pt x="14" y="37778"/>
                      <a:pt x="527" y="42398"/>
                    </a:cubicBezTo>
                    <a:lnTo>
                      <a:pt x="34155" y="43244"/>
                    </a:lnTo>
                    <a:lnTo>
                      <a:pt x="34155" y="44"/>
                    </a:lnTo>
                    <a:cubicBezTo>
                      <a:pt x="33921" y="15"/>
                      <a:pt x="33687" y="1"/>
                      <a:pt x="33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235335" y="674103"/>
                <a:ext cx="26880" cy="1248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0634" extrusionOk="0">
                    <a:moveTo>
                      <a:pt x="194" y="1"/>
                    </a:moveTo>
                    <a:lnTo>
                      <a:pt x="0" y="15"/>
                    </a:lnTo>
                    <a:lnTo>
                      <a:pt x="42" y="5092"/>
                    </a:lnTo>
                    <a:lnTo>
                      <a:pt x="111" y="10169"/>
                    </a:lnTo>
                    <a:lnTo>
                      <a:pt x="250" y="20324"/>
                    </a:lnTo>
                    <a:lnTo>
                      <a:pt x="444" y="30479"/>
                    </a:lnTo>
                    <a:lnTo>
                      <a:pt x="541" y="35556"/>
                    </a:lnTo>
                    <a:lnTo>
                      <a:pt x="652" y="40634"/>
                    </a:lnTo>
                    <a:lnTo>
                      <a:pt x="874" y="40634"/>
                    </a:lnTo>
                    <a:lnTo>
                      <a:pt x="819" y="35556"/>
                    </a:lnTo>
                    <a:lnTo>
                      <a:pt x="749" y="30479"/>
                    </a:lnTo>
                    <a:lnTo>
                      <a:pt x="597" y="20310"/>
                    </a:lnTo>
                    <a:lnTo>
                      <a:pt x="403" y="10155"/>
                    </a:lnTo>
                    <a:lnTo>
                      <a:pt x="305" y="507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9"/>
              <p:cNvSpPr/>
              <p:nvPr/>
            </p:nvSpPr>
            <p:spPr>
              <a:xfrm>
                <a:off x="7798926" y="1182949"/>
                <a:ext cx="132987" cy="660173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21490" extrusionOk="0">
                    <a:moveTo>
                      <a:pt x="195" y="1"/>
                    </a:moveTo>
                    <a:lnTo>
                      <a:pt x="1" y="42"/>
                    </a:lnTo>
                    <a:lnTo>
                      <a:pt x="486" y="2734"/>
                    </a:lnTo>
                    <a:lnTo>
                      <a:pt x="986" y="5411"/>
                    </a:lnTo>
                    <a:lnTo>
                      <a:pt x="1998" y="10780"/>
                    </a:lnTo>
                    <a:lnTo>
                      <a:pt x="3039" y="16148"/>
                    </a:lnTo>
                    <a:lnTo>
                      <a:pt x="3566" y="18826"/>
                    </a:lnTo>
                    <a:lnTo>
                      <a:pt x="4121" y="21489"/>
                    </a:lnTo>
                    <a:lnTo>
                      <a:pt x="4329" y="21462"/>
                    </a:lnTo>
                    <a:lnTo>
                      <a:pt x="3843" y="18770"/>
                    </a:lnTo>
                    <a:lnTo>
                      <a:pt x="3344" y="16079"/>
                    </a:lnTo>
                    <a:lnTo>
                      <a:pt x="2331" y="10710"/>
                    </a:lnTo>
                    <a:lnTo>
                      <a:pt x="1277" y="5355"/>
                    </a:lnTo>
                    <a:lnTo>
                      <a:pt x="750" y="267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9"/>
              <p:cNvSpPr/>
              <p:nvPr/>
            </p:nvSpPr>
            <p:spPr>
              <a:xfrm>
                <a:off x="7410687" y="1503851"/>
                <a:ext cx="172616" cy="32053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10434" extrusionOk="0">
                    <a:moveTo>
                      <a:pt x="167" y="1"/>
                    </a:moveTo>
                    <a:lnTo>
                      <a:pt x="1" y="112"/>
                    </a:lnTo>
                    <a:cubicBezTo>
                      <a:pt x="250" y="528"/>
                      <a:pt x="500" y="944"/>
                      <a:pt x="750" y="1360"/>
                    </a:cubicBezTo>
                    <a:cubicBezTo>
                      <a:pt x="999" y="1790"/>
                      <a:pt x="1235" y="2207"/>
                      <a:pt x="1485" y="2623"/>
                    </a:cubicBezTo>
                    <a:cubicBezTo>
                      <a:pt x="1957" y="3483"/>
                      <a:pt x="2414" y="4343"/>
                      <a:pt x="2872" y="5189"/>
                    </a:cubicBezTo>
                    <a:cubicBezTo>
                      <a:pt x="3316" y="6049"/>
                      <a:pt x="3760" y="6923"/>
                      <a:pt x="4176" y="7797"/>
                    </a:cubicBezTo>
                    <a:cubicBezTo>
                      <a:pt x="4606" y="8671"/>
                      <a:pt x="5009" y="9545"/>
                      <a:pt x="5411" y="10433"/>
                    </a:cubicBezTo>
                    <a:lnTo>
                      <a:pt x="5619" y="10350"/>
                    </a:lnTo>
                    <a:cubicBezTo>
                      <a:pt x="5258" y="9448"/>
                      <a:pt x="4884" y="8546"/>
                      <a:pt x="4468" y="7658"/>
                    </a:cubicBezTo>
                    <a:cubicBezTo>
                      <a:pt x="4065" y="6771"/>
                      <a:pt x="3635" y="5883"/>
                      <a:pt x="3177" y="5023"/>
                    </a:cubicBezTo>
                    <a:cubicBezTo>
                      <a:pt x="2720" y="4163"/>
                      <a:pt x="2248" y="3302"/>
                      <a:pt x="1735" y="2470"/>
                    </a:cubicBezTo>
                    <a:cubicBezTo>
                      <a:pt x="1485" y="2054"/>
                      <a:pt x="1235" y="1624"/>
                      <a:pt x="972" y="1222"/>
                    </a:cubicBezTo>
                    <a:cubicBezTo>
                      <a:pt x="708" y="805"/>
                      <a:pt x="431" y="403"/>
                      <a:pt x="1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4" name="Google Shape;554;p19"/>
            <p:cNvGrpSpPr/>
            <p:nvPr/>
          </p:nvGrpSpPr>
          <p:grpSpPr>
            <a:xfrm>
              <a:off x="-1" y="3791291"/>
              <a:ext cx="1244037" cy="1475850"/>
              <a:chOff x="1286624" y="944716"/>
              <a:chExt cx="1244037" cy="1475850"/>
            </a:xfrm>
          </p:grpSpPr>
          <p:sp>
            <p:nvSpPr>
              <p:cNvPr id="555" name="Google Shape;555;p19"/>
              <p:cNvSpPr/>
              <p:nvPr/>
            </p:nvSpPr>
            <p:spPr>
              <a:xfrm>
                <a:off x="1286624" y="944716"/>
                <a:ext cx="1244037" cy="1475420"/>
              </a:xfrm>
              <a:custGeom>
                <a:avLst/>
                <a:gdLst/>
                <a:ahLst/>
                <a:cxnLst/>
                <a:rect l="l" t="t" r="r" b="b"/>
                <a:pathLst>
                  <a:path w="40496" h="48028" extrusionOk="0">
                    <a:moveTo>
                      <a:pt x="1" y="1"/>
                    </a:moveTo>
                    <a:lnTo>
                      <a:pt x="1" y="48028"/>
                    </a:lnTo>
                    <a:lnTo>
                      <a:pt x="40412" y="43755"/>
                    </a:lnTo>
                    <a:cubicBezTo>
                      <a:pt x="40495" y="40259"/>
                      <a:pt x="40232" y="36750"/>
                      <a:pt x="39635" y="33295"/>
                    </a:cubicBezTo>
                    <a:cubicBezTo>
                      <a:pt x="39413" y="32061"/>
                      <a:pt x="39122" y="30770"/>
                      <a:pt x="38067" y="29744"/>
                    </a:cubicBezTo>
                    <a:cubicBezTo>
                      <a:pt x="36872" y="28587"/>
                      <a:pt x="34800" y="27990"/>
                      <a:pt x="32718" y="27990"/>
                    </a:cubicBezTo>
                    <a:cubicBezTo>
                      <a:pt x="31781" y="27990"/>
                      <a:pt x="30841" y="28111"/>
                      <a:pt x="29980" y="28357"/>
                    </a:cubicBezTo>
                    <a:cubicBezTo>
                      <a:pt x="27205" y="29147"/>
                      <a:pt x="25263" y="30978"/>
                      <a:pt x="24514" y="32976"/>
                    </a:cubicBezTo>
                    <a:cubicBezTo>
                      <a:pt x="24361" y="29328"/>
                      <a:pt x="23876" y="25707"/>
                      <a:pt x="23071" y="22142"/>
                    </a:cubicBezTo>
                    <a:cubicBezTo>
                      <a:pt x="22696" y="20505"/>
                      <a:pt x="21947" y="18604"/>
                      <a:pt x="19686" y="18008"/>
                    </a:cubicBezTo>
                    <a:cubicBezTo>
                      <a:pt x="19247" y="17890"/>
                      <a:pt x="18804" y="17836"/>
                      <a:pt x="18365" y="17836"/>
                    </a:cubicBezTo>
                    <a:cubicBezTo>
                      <a:pt x="16117" y="17836"/>
                      <a:pt x="13966" y="19248"/>
                      <a:pt x="12805" y="20699"/>
                    </a:cubicBezTo>
                    <a:cubicBezTo>
                      <a:pt x="11434" y="22423"/>
                      <a:pt x="10656" y="24386"/>
                      <a:pt x="10564" y="26351"/>
                    </a:cubicBezTo>
                    <a:lnTo>
                      <a:pt x="10564" y="26351"/>
                    </a:lnTo>
                    <a:cubicBezTo>
                      <a:pt x="10607" y="21143"/>
                      <a:pt x="10341" y="15949"/>
                      <a:pt x="9753" y="10780"/>
                    </a:cubicBezTo>
                    <a:cubicBezTo>
                      <a:pt x="9490" y="8477"/>
                      <a:pt x="9143" y="6119"/>
                      <a:pt x="7672" y="4038"/>
                    </a:cubicBezTo>
                    <a:cubicBezTo>
                      <a:pt x="6188" y="1957"/>
                      <a:pt x="3372" y="18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9"/>
              <p:cNvSpPr/>
              <p:nvPr/>
            </p:nvSpPr>
            <p:spPr>
              <a:xfrm>
                <a:off x="1286624" y="1466341"/>
                <a:ext cx="986634" cy="954225"/>
              </a:xfrm>
              <a:custGeom>
                <a:avLst/>
                <a:gdLst/>
                <a:ahLst/>
                <a:cxnLst/>
                <a:rect l="l" t="t" r="r" b="b"/>
                <a:pathLst>
                  <a:path w="32117" h="31062" extrusionOk="0">
                    <a:moveTo>
                      <a:pt x="1" y="1"/>
                    </a:moveTo>
                    <a:lnTo>
                      <a:pt x="1" y="31062"/>
                    </a:lnTo>
                    <a:lnTo>
                      <a:pt x="32061" y="28287"/>
                    </a:lnTo>
                    <a:cubicBezTo>
                      <a:pt x="32116" y="26026"/>
                      <a:pt x="31908" y="23751"/>
                      <a:pt x="31436" y="21531"/>
                    </a:cubicBezTo>
                    <a:cubicBezTo>
                      <a:pt x="31256" y="20727"/>
                      <a:pt x="31034" y="19894"/>
                      <a:pt x="30188" y="19228"/>
                    </a:cubicBezTo>
                    <a:cubicBezTo>
                      <a:pt x="29238" y="18480"/>
                      <a:pt x="27584" y="18097"/>
                      <a:pt x="25930" y="18097"/>
                    </a:cubicBezTo>
                    <a:cubicBezTo>
                      <a:pt x="25192" y="18097"/>
                      <a:pt x="24454" y="18173"/>
                      <a:pt x="23779" y="18327"/>
                    </a:cubicBezTo>
                    <a:cubicBezTo>
                      <a:pt x="21573" y="18840"/>
                      <a:pt x="20033" y="20033"/>
                      <a:pt x="19436" y="21323"/>
                    </a:cubicBezTo>
                    <a:cubicBezTo>
                      <a:pt x="19325" y="18951"/>
                      <a:pt x="18937" y="16607"/>
                      <a:pt x="18299" y="14318"/>
                    </a:cubicBezTo>
                    <a:cubicBezTo>
                      <a:pt x="17994" y="13263"/>
                      <a:pt x="17411" y="12029"/>
                      <a:pt x="15608" y="11640"/>
                    </a:cubicBezTo>
                    <a:cubicBezTo>
                      <a:pt x="15263" y="11566"/>
                      <a:pt x="14916" y="11533"/>
                      <a:pt x="14572" y="11533"/>
                    </a:cubicBezTo>
                    <a:cubicBezTo>
                      <a:pt x="12784" y="11533"/>
                      <a:pt x="11075" y="12446"/>
                      <a:pt x="10156" y="13388"/>
                    </a:cubicBezTo>
                    <a:cubicBezTo>
                      <a:pt x="9058" y="14524"/>
                      <a:pt x="8442" y="15801"/>
                      <a:pt x="8372" y="17100"/>
                    </a:cubicBezTo>
                    <a:lnTo>
                      <a:pt x="8372" y="17100"/>
                    </a:lnTo>
                    <a:cubicBezTo>
                      <a:pt x="8421" y="13704"/>
                      <a:pt x="8198" y="10322"/>
                      <a:pt x="7728" y="6965"/>
                    </a:cubicBezTo>
                    <a:cubicBezTo>
                      <a:pt x="7520" y="5481"/>
                      <a:pt x="7256" y="3955"/>
                      <a:pt x="6091" y="2609"/>
                    </a:cubicBezTo>
                    <a:cubicBezTo>
                      <a:pt x="4926" y="1263"/>
                      <a:pt x="2678" y="11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9"/>
              <p:cNvSpPr/>
              <p:nvPr/>
            </p:nvSpPr>
            <p:spPr>
              <a:xfrm>
                <a:off x="1414481" y="1169310"/>
                <a:ext cx="28600" cy="114428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37249" extrusionOk="0">
                    <a:moveTo>
                      <a:pt x="195" y="1"/>
                    </a:moveTo>
                    <a:cubicBezTo>
                      <a:pt x="139" y="1554"/>
                      <a:pt x="98" y="3108"/>
                      <a:pt x="84" y="4662"/>
                    </a:cubicBezTo>
                    <a:cubicBezTo>
                      <a:pt x="56" y="6216"/>
                      <a:pt x="42" y="7769"/>
                      <a:pt x="28" y="9323"/>
                    </a:cubicBezTo>
                    <a:cubicBezTo>
                      <a:pt x="1" y="12417"/>
                      <a:pt x="14" y="15524"/>
                      <a:pt x="70" y="18632"/>
                    </a:cubicBezTo>
                    <a:cubicBezTo>
                      <a:pt x="125" y="21739"/>
                      <a:pt x="195" y="24847"/>
                      <a:pt x="306" y="27954"/>
                    </a:cubicBezTo>
                    <a:cubicBezTo>
                      <a:pt x="347" y="29494"/>
                      <a:pt x="403" y="31048"/>
                      <a:pt x="472" y="32601"/>
                    </a:cubicBezTo>
                    <a:cubicBezTo>
                      <a:pt x="555" y="34155"/>
                      <a:pt x="639" y="35695"/>
                      <a:pt x="722" y="37249"/>
                    </a:cubicBezTo>
                    <a:lnTo>
                      <a:pt x="930" y="37235"/>
                    </a:lnTo>
                    <a:cubicBezTo>
                      <a:pt x="875" y="35695"/>
                      <a:pt x="819" y="34141"/>
                      <a:pt x="764" y="32588"/>
                    </a:cubicBezTo>
                    <a:cubicBezTo>
                      <a:pt x="708" y="31034"/>
                      <a:pt x="653" y="29494"/>
                      <a:pt x="611" y="27940"/>
                    </a:cubicBezTo>
                    <a:cubicBezTo>
                      <a:pt x="528" y="24833"/>
                      <a:pt x="458" y="21725"/>
                      <a:pt x="403" y="18632"/>
                    </a:cubicBezTo>
                    <a:cubicBezTo>
                      <a:pt x="347" y="15524"/>
                      <a:pt x="320" y="12417"/>
                      <a:pt x="320" y="9323"/>
                    </a:cubicBezTo>
                    <a:lnTo>
                      <a:pt x="347" y="4662"/>
                    </a:lnTo>
                    <a:cubicBezTo>
                      <a:pt x="347" y="3108"/>
                      <a:pt x="361" y="1554"/>
                      <a:pt x="3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9"/>
              <p:cNvSpPr/>
              <p:nvPr/>
            </p:nvSpPr>
            <p:spPr>
              <a:xfrm>
                <a:off x="1798450" y="1625317"/>
                <a:ext cx="46080" cy="618824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0144" extrusionOk="0">
                    <a:moveTo>
                      <a:pt x="1305" y="0"/>
                    </a:moveTo>
                    <a:lnTo>
                      <a:pt x="1097" y="1249"/>
                    </a:lnTo>
                    <a:lnTo>
                      <a:pt x="916" y="2498"/>
                    </a:lnTo>
                    <a:lnTo>
                      <a:pt x="736" y="3746"/>
                    </a:lnTo>
                    <a:lnTo>
                      <a:pt x="584" y="5009"/>
                    </a:lnTo>
                    <a:cubicBezTo>
                      <a:pt x="389" y="6673"/>
                      <a:pt x="251" y="8352"/>
                      <a:pt x="153" y="10044"/>
                    </a:cubicBezTo>
                    <a:cubicBezTo>
                      <a:pt x="56" y="11723"/>
                      <a:pt x="1" y="13401"/>
                      <a:pt x="1" y="15094"/>
                    </a:cubicBezTo>
                    <a:lnTo>
                      <a:pt x="1" y="16356"/>
                    </a:lnTo>
                    <a:lnTo>
                      <a:pt x="29" y="17619"/>
                    </a:lnTo>
                    <a:lnTo>
                      <a:pt x="70" y="18881"/>
                    </a:lnTo>
                    <a:lnTo>
                      <a:pt x="140" y="20144"/>
                    </a:lnTo>
                    <a:lnTo>
                      <a:pt x="348" y="20144"/>
                    </a:lnTo>
                    <a:lnTo>
                      <a:pt x="320" y="18881"/>
                    </a:lnTo>
                    <a:lnTo>
                      <a:pt x="306" y="17619"/>
                    </a:lnTo>
                    <a:lnTo>
                      <a:pt x="306" y="16370"/>
                    </a:lnTo>
                    <a:lnTo>
                      <a:pt x="320" y="15108"/>
                    </a:lnTo>
                    <a:cubicBezTo>
                      <a:pt x="334" y="13429"/>
                      <a:pt x="403" y="11751"/>
                      <a:pt x="500" y="10072"/>
                    </a:cubicBezTo>
                    <a:cubicBezTo>
                      <a:pt x="584" y="8393"/>
                      <a:pt x="708" y="6715"/>
                      <a:pt x="889" y="5036"/>
                    </a:cubicBezTo>
                    <a:lnTo>
                      <a:pt x="1014" y="3788"/>
                    </a:lnTo>
                    <a:lnTo>
                      <a:pt x="1166" y="2539"/>
                    </a:lnTo>
                    <a:lnTo>
                      <a:pt x="1319" y="1291"/>
                    </a:lnTo>
                    <a:lnTo>
                      <a:pt x="1499" y="42"/>
                    </a:lnTo>
                    <a:lnTo>
                      <a:pt x="1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9"/>
              <p:cNvSpPr/>
              <p:nvPr/>
            </p:nvSpPr>
            <p:spPr>
              <a:xfrm>
                <a:off x="2187120" y="1896360"/>
                <a:ext cx="42670" cy="297923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9698" extrusionOk="0">
                    <a:moveTo>
                      <a:pt x="1208" y="0"/>
                    </a:moveTo>
                    <a:cubicBezTo>
                      <a:pt x="972" y="777"/>
                      <a:pt x="792" y="1568"/>
                      <a:pt x="625" y="2373"/>
                    </a:cubicBezTo>
                    <a:cubicBezTo>
                      <a:pt x="459" y="3191"/>
                      <a:pt x="334" y="3996"/>
                      <a:pt x="237" y="4800"/>
                    </a:cubicBezTo>
                    <a:cubicBezTo>
                      <a:pt x="139" y="5619"/>
                      <a:pt x="84" y="6437"/>
                      <a:pt x="42" y="7256"/>
                    </a:cubicBezTo>
                    <a:cubicBezTo>
                      <a:pt x="1" y="8061"/>
                      <a:pt x="1" y="8879"/>
                      <a:pt x="42" y="9697"/>
                    </a:cubicBezTo>
                    <a:lnTo>
                      <a:pt x="264" y="9697"/>
                    </a:lnTo>
                    <a:cubicBezTo>
                      <a:pt x="278" y="8893"/>
                      <a:pt x="306" y="8074"/>
                      <a:pt x="361" y="7270"/>
                    </a:cubicBezTo>
                    <a:cubicBezTo>
                      <a:pt x="403" y="6465"/>
                      <a:pt x="486" y="5661"/>
                      <a:pt x="570" y="4856"/>
                    </a:cubicBezTo>
                    <a:cubicBezTo>
                      <a:pt x="667" y="4051"/>
                      <a:pt x="792" y="3247"/>
                      <a:pt x="916" y="2442"/>
                    </a:cubicBezTo>
                    <a:cubicBezTo>
                      <a:pt x="1055" y="1651"/>
                      <a:pt x="1222" y="847"/>
                      <a:pt x="1388" y="56"/>
                    </a:cubicBezTo>
                    <a:lnTo>
                      <a:pt x="12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0" name="Google Shape;560;p19"/>
          <p:cNvGrpSpPr/>
          <p:nvPr/>
        </p:nvGrpSpPr>
        <p:grpSpPr>
          <a:xfrm>
            <a:off x="5372876" y="540107"/>
            <a:ext cx="1164011" cy="382521"/>
            <a:chOff x="1801428" y="668216"/>
            <a:chExt cx="1567269" cy="515041"/>
          </a:xfrm>
        </p:grpSpPr>
        <p:sp>
          <p:nvSpPr>
            <p:cNvPr id="561" name="Google Shape;561;p19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9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3" name="Google Shape;563;p19"/>
          <p:cNvSpPr/>
          <p:nvPr/>
        </p:nvSpPr>
        <p:spPr>
          <a:xfrm>
            <a:off x="-292883" y="1754675"/>
            <a:ext cx="1007984" cy="50119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9"/>
          <p:cNvSpPr/>
          <p:nvPr/>
        </p:nvSpPr>
        <p:spPr>
          <a:xfrm>
            <a:off x="8453962" y="2338700"/>
            <a:ext cx="690050" cy="34310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0"/>
          <p:cNvSpPr txBox="1">
            <a:spLocks noGrp="1"/>
          </p:cNvSpPr>
          <p:nvPr>
            <p:ph type="subTitle" idx="1"/>
          </p:nvPr>
        </p:nvSpPr>
        <p:spPr>
          <a:xfrm>
            <a:off x="617475" y="2764175"/>
            <a:ext cx="253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0"/>
          <p:cNvSpPr txBox="1">
            <a:spLocks noGrp="1"/>
          </p:cNvSpPr>
          <p:nvPr>
            <p:ph type="subTitle" idx="2"/>
          </p:nvPr>
        </p:nvSpPr>
        <p:spPr>
          <a:xfrm>
            <a:off x="617475" y="3248975"/>
            <a:ext cx="25365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20"/>
          <p:cNvSpPr txBox="1">
            <a:spLocks noGrp="1"/>
          </p:cNvSpPr>
          <p:nvPr>
            <p:ph type="subTitle" idx="3"/>
          </p:nvPr>
        </p:nvSpPr>
        <p:spPr>
          <a:xfrm>
            <a:off x="3303738" y="3248975"/>
            <a:ext cx="25365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20"/>
          <p:cNvSpPr txBox="1">
            <a:spLocks noGrp="1"/>
          </p:cNvSpPr>
          <p:nvPr>
            <p:ph type="subTitle" idx="4"/>
          </p:nvPr>
        </p:nvSpPr>
        <p:spPr>
          <a:xfrm>
            <a:off x="5990025" y="3248975"/>
            <a:ext cx="25365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 txBox="1">
            <a:spLocks noGrp="1"/>
          </p:cNvSpPr>
          <p:nvPr>
            <p:ph type="subTitle" idx="5"/>
          </p:nvPr>
        </p:nvSpPr>
        <p:spPr>
          <a:xfrm>
            <a:off x="3303738" y="2764175"/>
            <a:ext cx="253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6"/>
          </p:nvPr>
        </p:nvSpPr>
        <p:spPr>
          <a:xfrm>
            <a:off x="5990025" y="2764175"/>
            <a:ext cx="253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>
            <a:off x="-825" y="4824642"/>
            <a:ext cx="9144160" cy="318849"/>
            <a:chOff x="25" y="4824649"/>
            <a:chExt cx="9144160" cy="318913"/>
          </a:xfrm>
        </p:grpSpPr>
        <p:grpSp>
          <p:nvGrpSpPr>
            <p:cNvPr id="575" name="Google Shape;575;p20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576" name="Google Shape;576;p20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0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0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0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0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0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0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0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0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0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0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20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588" name="Google Shape;588;p20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0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0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0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0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0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0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0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6" name="Google Shape;596;p20"/>
            <p:cNvGrpSpPr/>
            <p:nvPr/>
          </p:nvGrpSpPr>
          <p:grpSpPr>
            <a:xfrm>
              <a:off x="210342" y="4824649"/>
              <a:ext cx="8633233" cy="206271"/>
              <a:chOff x="210342" y="4824649"/>
              <a:chExt cx="8633233" cy="206271"/>
            </a:xfrm>
          </p:grpSpPr>
          <p:sp>
            <p:nvSpPr>
              <p:cNvPr id="597" name="Google Shape;597;p20"/>
              <p:cNvSpPr/>
              <p:nvPr/>
            </p:nvSpPr>
            <p:spPr>
              <a:xfrm>
                <a:off x="5469604" y="4845030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0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0"/>
              <p:cNvSpPr/>
              <p:nvPr/>
            </p:nvSpPr>
            <p:spPr>
              <a:xfrm>
                <a:off x="3908725" y="4892618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0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1" name="Google Shape;601;p20"/>
          <p:cNvSpPr/>
          <p:nvPr/>
        </p:nvSpPr>
        <p:spPr>
          <a:xfrm>
            <a:off x="-198725" y="1589724"/>
            <a:ext cx="610447" cy="381259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2" name="Google Shape;602;p20"/>
          <p:cNvGrpSpPr/>
          <p:nvPr/>
        </p:nvGrpSpPr>
        <p:grpSpPr>
          <a:xfrm>
            <a:off x="7919604" y="3471508"/>
            <a:ext cx="1224407" cy="1750395"/>
            <a:chOff x="7135804" y="428558"/>
            <a:chExt cx="1224407" cy="1750395"/>
          </a:xfrm>
        </p:grpSpPr>
        <p:sp>
          <p:nvSpPr>
            <p:cNvPr id="603" name="Google Shape;603;p2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20"/>
          <p:cNvGrpSpPr/>
          <p:nvPr/>
        </p:nvGrpSpPr>
        <p:grpSpPr>
          <a:xfrm>
            <a:off x="-1" y="3791291"/>
            <a:ext cx="1244037" cy="1475850"/>
            <a:chOff x="1286624" y="944716"/>
            <a:chExt cx="1244037" cy="1475850"/>
          </a:xfrm>
        </p:grpSpPr>
        <p:sp>
          <p:nvSpPr>
            <p:cNvPr id="609" name="Google Shape;609;p20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rot="10800000">
            <a:off x="64" y="-2"/>
            <a:ext cx="9162852" cy="3388677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4837888" y="2979900"/>
            <a:ext cx="3591000" cy="6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4837888" y="1794025"/>
            <a:ext cx="359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4837888" y="3597600"/>
            <a:ext cx="35910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5877579" y="4745007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4996425" y="4847174"/>
            <a:ext cx="389100" cy="1383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3"/>
          <p:cNvGrpSpPr/>
          <p:nvPr/>
        </p:nvGrpSpPr>
        <p:grpSpPr>
          <a:xfrm>
            <a:off x="21" y="4678970"/>
            <a:ext cx="9144160" cy="464521"/>
            <a:chOff x="21" y="4678970"/>
            <a:chExt cx="9144160" cy="464521"/>
          </a:xfrm>
        </p:grpSpPr>
        <p:grpSp>
          <p:nvGrpSpPr>
            <p:cNvPr id="45" name="Google Shape;45;p3"/>
            <p:cNvGrpSpPr/>
            <p:nvPr/>
          </p:nvGrpSpPr>
          <p:grpSpPr>
            <a:xfrm>
              <a:off x="21" y="4689142"/>
              <a:ext cx="9144160" cy="454349"/>
              <a:chOff x="190965" y="3130536"/>
              <a:chExt cx="3995351" cy="454349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3"/>
            <p:cNvSpPr/>
            <p:nvPr/>
          </p:nvSpPr>
          <p:spPr>
            <a:xfrm>
              <a:off x="3750567" y="467897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58;p3"/>
            <p:cNvGrpSpPr/>
            <p:nvPr/>
          </p:nvGrpSpPr>
          <p:grpSpPr>
            <a:xfrm>
              <a:off x="930726" y="4860025"/>
              <a:ext cx="7791725" cy="197512"/>
              <a:chOff x="493846" y="3212651"/>
              <a:chExt cx="3404432" cy="86299"/>
            </a:xfrm>
          </p:grpSpPr>
          <p:sp>
            <p:nvSpPr>
              <p:cNvPr id="59" name="Google Shape;59;p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1479059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1380172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1265955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493846" y="3282207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" name="Google Shape;70;p3"/>
          <p:cNvSpPr/>
          <p:nvPr/>
        </p:nvSpPr>
        <p:spPr>
          <a:xfrm rot="-5400000">
            <a:off x="8545808" y="-63200"/>
            <a:ext cx="428700" cy="767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>
            <a:hlinkClick r:id="" action="ppaction://hlinkshowjump?jump=nextslide"/>
          </p:cNvPr>
          <p:cNvSpPr/>
          <p:nvPr/>
        </p:nvSpPr>
        <p:spPr>
          <a:xfrm>
            <a:off x="8574000" y="189400"/>
            <a:ext cx="372300" cy="26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 rot="5400000">
            <a:off x="169508" y="-63200"/>
            <a:ext cx="428700" cy="767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>
            <a:hlinkClick r:id="" action="ppaction://hlinkshowjump?jump=previousslide"/>
          </p:cNvPr>
          <p:cNvSpPr/>
          <p:nvPr/>
        </p:nvSpPr>
        <p:spPr>
          <a:xfrm rot="10800000">
            <a:off x="197716" y="189400"/>
            <a:ext cx="372300" cy="26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1"/>
          <p:cNvSpPr txBox="1">
            <a:spLocks noGrp="1"/>
          </p:cNvSpPr>
          <p:nvPr>
            <p:ph type="subTitle" idx="1"/>
          </p:nvPr>
        </p:nvSpPr>
        <p:spPr>
          <a:xfrm>
            <a:off x="1195875" y="2029813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21"/>
          <p:cNvSpPr txBox="1">
            <a:spLocks noGrp="1"/>
          </p:cNvSpPr>
          <p:nvPr>
            <p:ph type="subTitle" idx="2"/>
          </p:nvPr>
        </p:nvSpPr>
        <p:spPr>
          <a:xfrm>
            <a:off x="1195875" y="2354413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21"/>
          <p:cNvSpPr txBox="1">
            <a:spLocks noGrp="1"/>
          </p:cNvSpPr>
          <p:nvPr>
            <p:ph type="subTitle" idx="3"/>
          </p:nvPr>
        </p:nvSpPr>
        <p:spPr>
          <a:xfrm>
            <a:off x="5081051" y="2354413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1"/>
          <p:cNvSpPr txBox="1">
            <a:spLocks noGrp="1"/>
          </p:cNvSpPr>
          <p:nvPr>
            <p:ph type="subTitle" idx="4"/>
          </p:nvPr>
        </p:nvSpPr>
        <p:spPr>
          <a:xfrm>
            <a:off x="1195875" y="4101800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5"/>
          </p:nvPr>
        </p:nvSpPr>
        <p:spPr>
          <a:xfrm>
            <a:off x="5081051" y="4101800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6"/>
          </p:nvPr>
        </p:nvSpPr>
        <p:spPr>
          <a:xfrm>
            <a:off x="1195863" y="3777200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7"/>
          </p:nvPr>
        </p:nvSpPr>
        <p:spPr>
          <a:xfrm>
            <a:off x="5081050" y="2029813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8"/>
          </p:nvPr>
        </p:nvSpPr>
        <p:spPr>
          <a:xfrm>
            <a:off x="5081038" y="3777200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21"/>
          <p:cNvSpPr/>
          <p:nvPr/>
        </p:nvSpPr>
        <p:spPr>
          <a:xfrm flipH="1">
            <a:off x="555" y="4824591"/>
            <a:ext cx="9142883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5" name="Google Shape;625;p21"/>
          <p:cNvGrpSpPr/>
          <p:nvPr/>
        </p:nvGrpSpPr>
        <p:grpSpPr>
          <a:xfrm flipH="1">
            <a:off x="448449" y="4891509"/>
            <a:ext cx="7790703" cy="197487"/>
            <a:chOff x="493846" y="3212651"/>
            <a:chExt cx="3404432" cy="86299"/>
          </a:xfrm>
        </p:grpSpPr>
        <p:sp>
          <p:nvSpPr>
            <p:cNvPr id="626" name="Google Shape;626;p21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21"/>
          <p:cNvSpPr/>
          <p:nvPr/>
        </p:nvSpPr>
        <p:spPr>
          <a:xfrm flipH="1">
            <a:off x="3158290" y="4802076"/>
            <a:ext cx="364771" cy="18330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1"/>
          <p:cNvSpPr/>
          <p:nvPr/>
        </p:nvSpPr>
        <p:spPr>
          <a:xfrm flipH="1">
            <a:off x="4572542" y="4921102"/>
            <a:ext cx="389036" cy="138279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9" name="Google Shape;639;p21"/>
          <p:cNvGrpSpPr/>
          <p:nvPr/>
        </p:nvGrpSpPr>
        <p:grpSpPr>
          <a:xfrm>
            <a:off x="8250220" y="3190775"/>
            <a:ext cx="1303762" cy="1952730"/>
            <a:chOff x="63220" y="3190775"/>
            <a:chExt cx="1303762" cy="1952730"/>
          </a:xfrm>
        </p:grpSpPr>
        <p:grpSp>
          <p:nvGrpSpPr>
            <p:cNvPr id="640" name="Google Shape;640;p21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641" name="Google Shape;641;p21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1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1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1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1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1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1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1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1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1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1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1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1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6" name="Google Shape;706;p21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1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1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21"/>
          <p:cNvGrpSpPr/>
          <p:nvPr/>
        </p:nvGrpSpPr>
        <p:grpSpPr>
          <a:xfrm>
            <a:off x="-481851" y="3374876"/>
            <a:ext cx="1328628" cy="1768627"/>
            <a:chOff x="5572187" y="919157"/>
            <a:chExt cx="764590" cy="1017856"/>
          </a:xfrm>
        </p:grpSpPr>
        <p:sp>
          <p:nvSpPr>
            <p:cNvPr id="710" name="Google Shape;710;p21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22"/>
          <p:cNvSpPr txBox="1">
            <a:spLocks noGrp="1"/>
          </p:cNvSpPr>
          <p:nvPr>
            <p:ph type="subTitle" idx="1"/>
          </p:nvPr>
        </p:nvSpPr>
        <p:spPr>
          <a:xfrm>
            <a:off x="720000" y="232784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2"/>
          <p:cNvSpPr txBox="1">
            <a:spLocks noGrp="1"/>
          </p:cNvSpPr>
          <p:nvPr>
            <p:ph type="subTitle" idx="2"/>
          </p:nvPr>
        </p:nvSpPr>
        <p:spPr>
          <a:xfrm>
            <a:off x="720000" y="210117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5" name="Google Shape;785;p22"/>
          <p:cNvSpPr txBox="1">
            <a:spLocks noGrp="1"/>
          </p:cNvSpPr>
          <p:nvPr>
            <p:ph type="subTitle" idx="3"/>
          </p:nvPr>
        </p:nvSpPr>
        <p:spPr>
          <a:xfrm>
            <a:off x="720000" y="403579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2"/>
          <p:cNvSpPr txBox="1">
            <a:spLocks noGrp="1"/>
          </p:cNvSpPr>
          <p:nvPr>
            <p:ph type="subTitle" idx="4"/>
          </p:nvPr>
        </p:nvSpPr>
        <p:spPr>
          <a:xfrm>
            <a:off x="720000" y="380912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7" name="Google Shape;787;p22"/>
          <p:cNvSpPr txBox="1">
            <a:spLocks noGrp="1"/>
          </p:cNvSpPr>
          <p:nvPr>
            <p:ph type="subTitle" idx="5"/>
          </p:nvPr>
        </p:nvSpPr>
        <p:spPr>
          <a:xfrm>
            <a:off x="3403800" y="232784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22"/>
          <p:cNvSpPr txBox="1">
            <a:spLocks noGrp="1"/>
          </p:cNvSpPr>
          <p:nvPr>
            <p:ph type="subTitle" idx="6"/>
          </p:nvPr>
        </p:nvSpPr>
        <p:spPr>
          <a:xfrm>
            <a:off x="3403800" y="210117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9" name="Google Shape;789;p22"/>
          <p:cNvSpPr txBox="1">
            <a:spLocks noGrp="1"/>
          </p:cNvSpPr>
          <p:nvPr>
            <p:ph type="subTitle" idx="7"/>
          </p:nvPr>
        </p:nvSpPr>
        <p:spPr>
          <a:xfrm>
            <a:off x="3403800" y="403579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22"/>
          <p:cNvSpPr txBox="1">
            <a:spLocks noGrp="1"/>
          </p:cNvSpPr>
          <p:nvPr>
            <p:ph type="subTitle" idx="8"/>
          </p:nvPr>
        </p:nvSpPr>
        <p:spPr>
          <a:xfrm>
            <a:off x="3403800" y="380912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1" name="Google Shape;791;p22"/>
          <p:cNvSpPr txBox="1">
            <a:spLocks noGrp="1"/>
          </p:cNvSpPr>
          <p:nvPr>
            <p:ph type="subTitle" idx="9"/>
          </p:nvPr>
        </p:nvSpPr>
        <p:spPr>
          <a:xfrm>
            <a:off x="6087600" y="232784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22"/>
          <p:cNvSpPr txBox="1">
            <a:spLocks noGrp="1"/>
          </p:cNvSpPr>
          <p:nvPr>
            <p:ph type="subTitle" idx="13"/>
          </p:nvPr>
        </p:nvSpPr>
        <p:spPr>
          <a:xfrm>
            <a:off x="6087600" y="210117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3" name="Google Shape;793;p22"/>
          <p:cNvSpPr txBox="1">
            <a:spLocks noGrp="1"/>
          </p:cNvSpPr>
          <p:nvPr>
            <p:ph type="subTitle" idx="14"/>
          </p:nvPr>
        </p:nvSpPr>
        <p:spPr>
          <a:xfrm>
            <a:off x="6087600" y="4035797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"/>
          <p:cNvSpPr txBox="1">
            <a:spLocks noGrp="1"/>
          </p:cNvSpPr>
          <p:nvPr>
            <p:ph type="subTitle" idx="15"/>
          </p:nvPr>
        </p:nvSpPr>
        <p:spPr>
          <a:xfrm>
            <a:off x="6087600" y="3809125"/>
            <a:ext cx="2336400" cy="3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95" name="Google Shape;795;p22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796" name="Google Shape;796;p22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797" name="Google Shape;797;p22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2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2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2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2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2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" name="Google Shape;808;p22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09" name="Google Shape;809;p22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22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818" name="Google Shape;818;p22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2" name="Google Shape;822;p22"/>
          <p:cNvSpPr/>
          <p:nvPr/>
        </p:nvSpPr>
        <p:spPr>
          <a:xfrm>
            <a:off x="197700" y="2932374"/>
            <a:ext cx="610447" cy="381259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2"/>
          <p:cNvSpPr/>
          <p:nvPr/>
        </p:nvSpPr>
        <p:spPr>
          <a:xfrm>
            <a:off x="8479623" y="2287585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3"/>
          <p:cNvSpPr txBox="1">
            <a:spLocks noGrp="1"/>
          </p:cNvSpPr>
          <p:nvPr>
            <p:ph type="title" hasCustomPrompt="1"/>
          </p:nvPr>
        </p:nvSpPr>
        <p:spPr>
          <a:xfrm>
            <a:off x="2471390" y="1315750"/>
            <a:ext cx="4201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26" name="Google Shape;826;p23"/>
          <p:cNvSpPr txBox="1">
            <a:spLocks noGrp="1"/>
          </p:cNvSpPr>
          <p:nvPr>
            <p:ph type="subTitle" idx="1"/>
          </p:nvPr>
        </p:nvSpPr>
        <p:spPr>
          <a:xfrm>
            <a:off x="2471390" y="1887008"/>
            <a:ext cx="4201200" cy="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23"/>
          <p:cNvSpPr txBox="1">
            <a:spLocks noGrp="1"/>
          </p:cNvSpPr>
          <p:nvPr>
            <p:ph type="title" idx="2" hasCustomPrompt="1"/>
          </p:nvPr>
        </p:nvSpPr>
        <p:spPr>
          <a:xfrm>
            <a:off x="2471390" y="2493923"/>
            <a:ext cx="4201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28" name="Google Shape;828;p23"/>
          <p:cNvSpPr txBox="1">
            <a:spLocks noGrp="1"/>
          </p:cNvSpPr>
          <p:nvPr>
            <p:ph type="subTitle" idx="3"/>
          </p:nvPr>
        </p:nvSpPr>
        <p:spPr>
          <a:xfrm>
            <a:off x="2471390" y="3065149"/>
            <a:ext cx="4201200" cy="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23"/>
          <p:cNvSpPr txBox="1">
            <a:spLocks noGrp="1"/>
          </p:cNvSpPr>
          <p:nvPr>
            <p:ph type="title" idx="4" hasCustomPrompt="1"/>
          </p:nvPr>
        </p:nvSpPr>
        <p:spPr>
          <a:xfrm>
            <a:off x="2471390" y="3672098"/>
            <a:ext cx="4201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30" name="Google Shape;830;p23"/>
          <p:cNvSpPr txBox="1">
            <a:spLocks noGrp="1"/>
          </p:cNvSpPr>
          <p:nvPr>
            <p:ph type="subTitle" idx="5"/>
          </p:nvPr>
        </p:nvSpPr>
        <p:spPr>
          <a:xfrm>
            <a:off x="2471390" y="4243300"/>
            <a:ext cx="4201200" cy="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32" name="Google Shape;832;p23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833" name="Google Shape;833;p23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834" name="Google Shape;834;p2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5" name="Google Shape;845;p23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46" name="Google Shape;846;p2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3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3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3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3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4" name="Google Shape;854;p23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855" name="Google Shape;855;p23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3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9" name="Google Shape;859;p23"/>
          <p:cNvGrpSpPr/>
          <p:nvPr/>
        </p:nvGrpSpPr>
        <p:grpSpPr>
          <a:xfrm>
            <a:off x="375726" y="1623573"/>
            <a:ext cx="798837" cy="262516"/>
            <a:chOff x="1801428" y="668216"/>
            <a:chExt cx="1567269" cy="515041"/>
          </a:xfrm>
        </p:grpSpPr>
        <p:sp>
          <p:nvSpPr>
            <p:cNvPr id="860" name="Google Shape;860;p23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3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2" name="Google Shape;862;p23"/>
          <p:cNvSpPr/>
          <p:nvPr/>
        </p:nvSpPr>
        <p:spPr>
          <a:xfrm>
            <a:off x="7910698" y="1315760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24"/>
          <p:cNvSpPr/>
          <p:nvPr/>
        </p:nvSpPr>
        <p:spPr>
          <a:xfrm>
            <a:off x="-150" y="4824650"/>
            <a:ext cx="9144308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6" name="Google Shape;866;p24"/>
          <p:cNvGrpSpPr/>
          <p:nvPr/>
        </p:nvGrpSpPr>
        <p:grpSpPr>
          <a:xfrm>
            <a:off x="904251" y="4891575"/>
            <a:ext cx="7791725" cy="197512"/>
            <a:chOff x="493846" y="3212651"/>
            <a:chExt cx="3404432" cy="86299"/>
          </a:xfrm>
        </p:grpSpPr>
        <p:sp>
          <p:nvSpPr>
            <p:cNvPr id="867" name="Google Shape;867;p24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4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4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4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4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4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4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4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4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4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4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8" name="Google Shape;878;p24"/>
          <p:cNvSpPr/>
          <p:nvPr/>
        </p:nvSpPr>
        <p:spPr>
          <a:xfrm>
            <a:off x="5621054" y="4802132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9" name="Google Shape;879;p24"/>
          <p:cNvGrpSpPr/>
          <p:nvPr/>
        </p:nvGrpSpPr>
        <p:grpSpPr>
          <a:xfrm>
            <a:off x="8657501" y="2998569"/>
            <a:ext cx="1164011" cy="382521"/>
            <a:chOff x="1801428" y="668216"/>
            <a:chExt cx="1567269" cy="515041"/>
          </a:xfrm>
        </p:grpSpPr>
        <p:sp>
          <p:nvSpPr>
            <p:cNvPr id="880" name="Google Shape;880;p24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4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2" name="Google Shape;882;p24"/>
          <p:cNvSpPr/>
          <p:nvPr/>
        </p:nvSpPr>
        <p:spPr>
          <a:xfrm flipH="1">
            <a:off x="-302941" y="2801424"/>
            <a:ext cx="867587" cy="431400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85" name="Google Shape;885;p25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886" name="Google Shape;886;p25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887" name="Google Shape;887;p25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5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5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5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5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5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5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5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5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5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5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8" name="Google Shape;898;p25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99" name="Google Shape;899;p25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5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5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5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5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5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7" name="Google Shape;907;p25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908" name="Google Shape;908;p25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_1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26"/>
          <p:cNvSpPr/>
          <p:nvPr/>
        </p:nvSpPr>
        <p:spPr>
          <a:xfrm flipH="1">
            <a:off x="555" y="4824639"/>
            <a:ext cx="9142883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5" name="Google Shape;915;p26"/>
          <p:cNvGrpSpPr/>
          <p:nvPr/>
        </p:nvGrpSpPr>
        <p:grpSpPr>
          <a:xfrm flipH="1">
            <a:off x="448449" y="4891558"/>
            <a:ext cx="7790703" cy="197487"/>
            <a:chOff x="493846" y="3212651"/>
            <a:chExt cx="3404432" cy="86299"/>
          </a:xfrm>
        </p:grpSpPr>
        <p:sp>
          <p:nvSpPr>
            <p:cNvPr id="916" name="Google Shape;916;p26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6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6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7" name="Google Shape;927;p26"/>
          <p:cNvSpPr/>
          <p:nvPr/>
        </p:nvSpPr>
        <p:spPr>
          <a:xfrm flipH="1">
            <a:off x="3158290" y="4802124"/>
            <a:ext cx="364771" cy="18330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6"/>
          <p:cNvSpPr/>
          <p:nvPr/>
        </p:nvSpPr>
        <p:spPr>
          <a:xfrm>
            <a:off x="8615000" y="1213543"/>
            <a:ext cx="767705" cy="479450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6"/>
          <p:cNvSpPr/>
          <p:nvPr/>
        </p:nvSpPr>
        <p:spPr>
          <a:xfrm>
            <a:off x="-279077" y="3453285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_1_1_1_1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27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932" name="Google Shape;932;p27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933" name="Google Shape;933;p27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7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7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7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7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7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7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7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7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7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4" name="Google Shape;944;p27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945" name="Google Shape;945;p27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7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7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7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7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3" name="Google Shape;953;p27"/>
            <p:cNvGrpSpPr/>
            <p:nvPr/>
          </p:nvGrpSpPr>
          <p:grpSpPr>
            <a:xfrm>
              <a:off x="3974075" y="4824649"/>
              <a:ext cx="4869500" cy="279933"/>
              <a:chOff x="3974075" y="4824649"/>
              <a:chExt cx="4869500" cy="279933"/>
            </a:xfrm>
          </p:grpSpPr>
          <p:sp>
            <p:nvSpPr>
              <p:cNvPr id="954" name="Google Shape;954;p27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7" name="Google Shape;957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8250220" y="3190775"/>
            <a:ext cx="1303762" cy="1952730"/>
            <a:chOff x="63220" y="3190775"/>
            <a:chExt cx="1303762" cy="1952730"/>
          </a:xfrm>
        </p:grpSpPr>
        <p:grpSp>
          <p:nvGrpSpPr>
            <p:cNvPr id="959" name="Google Shape;959;p27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960" name="Google Shape;960;p27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7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7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7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7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7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7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7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7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7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7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7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7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7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7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7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7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7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7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7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7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7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7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7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7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7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7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27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27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27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7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7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7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7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7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5" name="Google Shape;1025;p27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7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7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27"/>
          <p:cNvGrpSpPr/>
          <p:nvPr/>
        </p:nvGrpSpPr>
        <p:grpSpPr>
          <a:xfrm>
            <a:off x="-481851" y="3374876"/>
            <a:ext cx="1328628" cy="1768627"/>
            <a:chOff x="5572187" y="919157"/>
            <a:chExt cx="764590" cy="1017856"/>
          </a:xfrm>
        </p:grpSpPr>
        <p:sp>
          <p:nvSpPr>
            <p:cNvPr id="1029" name="Google Shape;1029;p27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7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7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7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7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7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7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7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7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7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7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7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7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7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7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7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7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7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7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7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7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7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7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7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7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7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7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7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7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7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7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7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7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7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7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7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7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7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7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7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7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7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7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7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7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7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7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7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7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7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7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7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7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7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7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28"/>
          <p:cNvGrpSpPr/>
          <p:nvPr/>
        </p:nvGrpSpPr>
        <p:grpSpPr>
          <a:xfrm>
            <a:off x="25" y="4824649"/>
            <a:ext cx="9144160" cy="318913"/>
            <a:chOff x="25" y="4824649"/>
            <a:chExt cx="9144160" cy="318913"/>
          </a:xfrm>
        </p:grpSpPr>
        <p:grpSp>
          <p:nvGrpSpPr>
            <p:cNvPr id="1102" name="Google Shape;1102;p28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103" name="Google Shape;1103;p28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28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115" name="Google Shape;1115;p28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3" name="Google Shape;1123;p28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124" name="Google Shape;1124;p28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8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8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8" name="Google Shape;1128;p28"/>
          <p:cNvSpPr/>
          <p:nvPr/>
        </p:nvSpPr>
        <p:spPr>
          <a:xfrm rot="10800000" flipH="1">
            <a:off x="0" y="-8"/>
            <a:ext cx="9143991" cy="2375929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28"/>
          <p:cNvSpPr txBox="1">
            <a:spLocks noGrp="1"/>
          </p:cNvSpPr>
          <p:nvPr>
            <p:ph type="ctrTitle"/>
          </p:nvPr>
        </p:nvSpPr>
        <p:spPr>
          <a:xfrm>
            <a:off x="719975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0" name="Google Shape;1130;p28"/>
          <p:cNvSpPr txBox="1">
            <a:spLocks noGrp="1"/>
          </p:cNvSpPr>
          <p:nvPr>
            <p:ph type="subTitle" idx="1"/>
          </p:nvPr>
        </p:nvSpPr>
        <p:spPr>
          <a:xfrm>
            <a:off x="715100" y="1734925"/>
            <a:ext cx="4293900" cy="11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31" name="Google Shape;1131;p28"/>
          <p:cNvSpPr txBox="1"/>
          <p:nvPr/>
        </p:nvSpPr>
        <p:spPr>
          <a:xfrm>
            <a:off x="720000" y="3767875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oogle Shape;1133;p29"/>
          <p:cNvGrpSpPr/>
          <p:nvPr/>
        </p:nvGrpSpPr>
        <p:grpSpPr>
          <a:xfrm>
            <a:off x="642" y="4249324"/>
            <a:ext cx="5963183" cy="894205"/>
            <a:chOff x="642" y="4249324"/>
            <a:chExt cx="5963183" cy="894205"/>
          </a:xfrm>
        </p:grpSpPr>
        <p:sp>
          <p:nvSpPr>
            <p:cNvPr id="1134" name="Google Shape;1134;p29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5" name="Google Shape;1135;p29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136" name="Google Shape;1136;p29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9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9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9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9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9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9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9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9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9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8" name="Google Shape;1148;p29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1149" name="Google Shape;1149;p29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9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9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3" name="Google Shape;1153;p29"/>
          <p:cNvGrpSpPr/>
          <p:nvPr/>
        </p:nvGrpSpPr>
        <p:grpSpPr>
          <a:xfrm>
            <a:off x="-481851" y="3374876"/>
            <a:ext cx="1328628" cy="1768627"/>
            <a:chOff x="5572187" y="919157"/>
            <a:chExt cx="764590" cy="1017856"/>
          </a:xfrm>
        </p:grpSpPr>
        <p:sp>
          <p:nvSpPr>
            <p:cNvPr id="1154" name="Google Shape;1154;p29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9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9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9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9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Google Shape;1226;p30"/>
          <p:cNvGrpSpPr/>
          <p:nvPr/>
        </p:nvGrpSpPr>
        <p:grpSpPr>
          <a:xfrm>
            <a:off x="-85" y="3554575"/>
            <a:ext cx="9144160" cy="1588913"/>
            <a:chOff x="-85" y="3554575"/>
            <a:chExt cx="9144160" cy="1588913"/>
          </a:xfrm>
        </p:grpSpPr>
        <p:sp>
          <p:nvSpPr>
            <p:cNvPr id="1227" name="Google Shape;1227;p30"/>
            <p:cNvSpPr/>
            <p:nvPr/>
          </p:nvSpPr>
          <p:spPr>
            <a:xfrm flipH="1">
              <a:off x="8910934" y="4730804"/>
              <a:ext cx="80997" cy="36421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8" name="Google Shape;1228;p30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1229" name="Google Shape;1229;p30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0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0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0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0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0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0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0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0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0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0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0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0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0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0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0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5" name="Google Shape;1245;p30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0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0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0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30"/>
          <p:cNvGrpSpPr/>
          <p:nvPr/>
        </p:nvGrpSpPr>
        <p:grpSpPr>
          <a:xfrm flipH="1">
            <a:off x="9" y="3451649"/>
            <a:ext cx="1223060" cy="1748469"/>
            <a:chOff x="7135804" y="428558"/>
            <a:chExt cx="1224407" cy="1750395"/>
          </a:xfrm>
        </p:grpSpPr>
        <p:sp>
          <p:nvSpPr>
            <p:cNvPr id="1250" name="Google Shape;1250;p3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5" name="Google Shape;1255;p30"/>
          <p:cNvGrpSpPr/>
          <p:nvPr/>
        </p:nvGrpSpPr>
        <p:grpSpPr>
          <a:xfrm>
            <a:off x="7960485" y="3527770"/>
            <a:ext cx="1183512" cy="1691932"/>
            <a:chOff x="7135804" y="428558"/>
            <a:chExt cx="1224407" cy="1750395"/>
          </a:xfrm>
        </p:grpSpPr>
        <p:sp>
          <p:nvSpPr>
            <p:cNvPr id="1256" name="Google Shape;1256;p3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-150" y="4824650"/>
            <a:ext cx="9144308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4"/>
          <p:cNvGrpSpPr/>
          <p:nvPr/>
        </p:nvGrpSpPr>
        <p:grpSpPr>
          <a:xfrm>
            <a:off x="904251" y="4891575"/>
            <a:ext cx="7791725" cy="197512"/>
            <a:chOff x="493846" y="3212651"/>
            <a:chExt cx="3404432" cy="86299"/>
          </a:xfrm>
        </p:grpSpPr>
        <p:sp>
          <p:nvSpPr>
            <p:cNvPr id="79" name="Google Shape;79;p4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4"/>
          <p:cNvSpPr/>
          <p:nvPr/>
        </p:nvSpPr>
        <p:spPr>
          <a:xfrm>
            <a:off x="5621054" y="4802132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>
            <a:off x="1415342" y="4921245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>
            <a:off x="4182325" y="4921174"/>
            <a:ext cx="389100" cy="1383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4"/>
          <p:cNvGrpSpPr/>
          <p:nvPr/>
        </p:nvGrpSpPr>
        <p:grpSpPr>
          <a:xfrm flipH="1">
            <a:off x="6973466" y="1796630"/>
            <a:ext cx="2170534" cy="3398967"/>
            <a:chOff x="9" y="1801151"/>
            <a:chExt cx="2170534" cy="3398967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63325" y="1801151"/>
              <a:ext cx="2107218" cy="3081319"/>
              <a:chOff x="6662556" y="395253"/>
              <a:chExt cx="1356607" cy="1983725"/>
            </a:xfrm>
          </p:grpSpPr>
          <p:sp>
            <p:nvSpPr>
              <p:cNvPr id="95" name="Google Shape;95;p4"/>
              <p:cNvSpPr/>
              <p:nvPr/>
            </p:nvSpPr>
            <p:spPr>
              <a:xfrm>
                <a:off x="7467099" y="1866739"/>
                <a:ext cx="372870" cy="511344"/>
              </a:xfrm>
              <a:custGeom>
                <a:avLst/>
                <a:gdLst/>
                <a:ahLst/>
                <a:cxnLst/>
                <a:rect l="l" t="t" r="r" b="b"/>
                <a:pathLst>
                  <a:path w="17920" h="24575" extrusionOk="0">
                    <a:moveTo>
                      <a:pt x="87" y="1"/>
                    </a:moveTo>
                    <a:cubicBezTo>
                      <a:pt x="0" y="1088"/>
                      <a:pt x="305" y="2176"/>
                      <a:pt x="1044" y="3045"/>
                    </a:cubicBezTo>
                    <a:cubicBezTo>
                      <a:pt x="1750" y="3908"/>
                      <a:pt x="3058" y="4276"/>
                      <a:pt x="4233" y="4276"/>
                    </a:cubicBezTo>
                    <a:cubicBezTo>
                      <a:pt x="4361" y="4276"/>
                      <a:pt x="4487" y="4272"/>
                      <a:pt x="4611" y="4263"/>
                    </a:cubicBezTo>
                    <a:lnTo>
                      <a:pt x="4611" y="4263"/>
                    </a:lnTo>
                    <a:cubicBezTo>
                      <a:pt x="4132" y="6003"/>
                      <a:pt x="5306" y="7786"/>
                      <a:pt x="7090" y="8091"/>
                    </a:cubicBezTo>
                    <a:cubicBezTo>
                      <a:pt x="6437" y="9874"/>
                      <a:pt x="7873" y="11831"/>
                      <a:pt x="9656" y="12527"/>
                    </a:cubicBezTo>
                    <a:cubicBezTo>
                      <a:pt x="8568" y="13788"/>
                      <a:pt x="8873" y="15702"/>
                      <a:pt x="10308" y="16615"/>
                    </a:cubicBezTo>
                    <a:cubicBezTo>
                      <a:pt x="9482" y="17485"/>
                      <a:pt x="9786" y="20486"/>
                      <a:pt x="10917" y="20965"/>
                    </a:cubicBezTo>
                    <a:cubicBezTo>
                      <a:pt x="10482" y="22356"/>
                      <a:pt x="9525" y="23226"/>
                      <a:pt x="9134" y="24574"/>
                    </a:cubicBezTo>
                    <a:lnTo>
                      <a:pt x="14484" y="24574"/>
                    </a:lnTo>
                    <a:cubicBezTo>
                      <a:pt x="14701" y="23792"/>
                      <a:pt x="15223" y="21617"/>
                      <a:pt x="16093" y="18877"/>
                    </a:cubicBezTo>
                    <a:cubicBezTo>
                      <a:pt x="16310" y="18138"/>
                      <a:pt x="16528" y="17398"/>
                      <a:pt x="16745" y="16702"/>
                    </a:cubicBezTo>
                    <a:cubicBezTo>
                      <a:pt x="17050" y="15789"/>
                      <a:pt x="17267" y="14876"/>
                      <a:pt x="17354" y="13962"/>
                    </a:cubicBezTo>
                    <a:cubicBezTo>
                      <a:pt x="17398" y="12831"/>
                      <a:pt x="17137" y="11744"/>
                      <a:pt x="16702" y="10700"/>
                    </a:cubicBezTo>
                    <a:cubicBezTo>
                      <a:pt x="17919" y="9482"/>
                      <a:pt x="17789" y="7438"/>
                      <a:pt x="16441" y="6394"/>
                    </a:cubicBezTo>
                    <a:cubicBezTo>
                      <a:pt x="17528" y="4611"/>
                      <a:pt x="17180" y="1741"/>
                      <a:pt x="15397" y="697"/>
                    </a:cubicBezTo>
                    <a:cubicBezTo>
                      <a:pt x="15484" y="479"/>
                      <a:pt x="15571" y="218"/>
                      <a:pt x="156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6738586" y="1498217"/>
                <a:ext cx="377386" cy="879866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42286" extrusionOk="0">
                    <a:moveTo>
                      <a:pt x="4308" y="0"/>
                    </a:moveTo>
                    <a:cubicBezTo>
                      <a:pt x="3196" y="0"/>
                      <a:pt x="2094" y="344"/>
                      <a:pt x="1218" y="1097"/>
                    </a:cubicBezTo>
                    <a:cubicBezTo>
                      <a:pt x="392" y="1837"/>
                      <a:pt x="0" y="2924"/>
                      <a:pt x="131" y="4055"/>
                    </a:cubicBezTo>
                    <a:cubicBezTo>
                      <a:pt x="218" y="4794"/>
                      <a:pt x="827" y="5447"/>
                      <a:pt x="957" y="6230"/>
                    </a:cubicBezTo>
                    <a:cubicBezTo>
                      <a:pt x="1088" y="6969"/>
                      <a:pt x="870" y="7839"/>
                      <a:pt x="1044" y="8709"/>
                    </a:cubicBezTo>
                    <a:cubicBezTo>
                      <a:pt x="1131" y="9144"/>
                      <a:pt x="1175" y="9579"/>
                      <a:pt x="1262" y="10014"/>
                    </a:cubicBezTo>
                    <a:cubicBezTo>
                      <a:pt x="1392" y="11144"/>
                      <a:pt x="1784" y="12275"/>
                      <a:pt x="2392" y="13276"/>
                    </a:cubicBezTo>
                    <a:cubicBezTo>
                      <a:pt x="1871" y="14145"/>
                      <a:pt x="1784" y="15233"/>
                      <a:pt x="2131" y="16190"/>
                    </a:cubicBezTo>
                    <a:cubicBezTo>
                      <a:pt x="2246" y="16381"/>
                      <a:pt x="3239" y="17518"/>
                      <a:pt x="3593" y="17518"/>
                    </a:cubicBezTo>
                    <a:cubicBezTo>
                      <a:pt x="3640" y="17518"/>
                      <a:pt x="3677" y="17497"/>
                      <a:pt x="3697" y="17451"/>
                    </a:cubicBezTo>
                    <a:lnTo>
                      <a:pt x="3697" y="17451"/>
                    </a:lnTo>
                    <a:cubicBezTo>
                      <a:pt x="2958" y="19234"/>
                      <a:pt x="3045" y="21278"/>
                      <a:pt x="3958" y="22975"/>
                    </a:cubicBezTo>
                    <a:cubicBezTo>
                      <a:pt x="4263" y="23627"/>
                      <a:pt x="4741" y="24279"/>
                      <a:pt x="4785" y="24975"/>
                    </a:cubicBezTo>
                    <a:cubicBezTo>
                      <a:pt x="4785" y="25715"/>
                      <a:pt x="4437" y="26280"/>
                      <a:pt x="4393" y="26932"/>
                    </a:cubicBezTo>
                    <a:cubicBezTo>
                      <a:pt x="4306" y="28107"/>
                      <a:pt x="5089" y="29151"/>
                      <a:pt x="6220" y="29455"/>
                    </a:cubicBezTo>
                    <a:cubicBezTo>
                      <a:pt x="5611" y="30934"/>
                      <a:pt x="6133" y="32630"/>
                      <a:pt x="7438" y="33543"/>
                    </a:cubicBezTo>
                    <a:cubicBezTo>
                      <a:pt x="6655" y="34848"/>
                      <a:pt x="7655" y="36588"/>
                      <a:pt x="9090" y="37153"/>
                    </a:cubicBezTo>
                    <a:cubicBezTo>
                      <a:pt x="8525" y="37675"/>
                      <a:pt x="8525" y="38502"/>
                      <a:pt x="9090" y="39024"/>
                    </a:cubicBezTo>
                    <a:cubicBezTo>
                      <a:pt x="8873" y="39980"/>
                      <a:pt x="8481" y="41372"/>
                      <a:pt x="8264" y="42285"/>
                    </a:cubicBezTo>
                    <a:lnTo>
                      <a:pt x="11917" y="42285"/>
                    </a:lnTo>
                    <a:cubicBezTo>
                      <a:pt x="12178" y="41068"/>
                      <a:pt x="12657" y="39719"/>
                      <a:pt x="12874" y="38502"/>
                    </a:cubicBezTo>
                    <a:cubicBezTo>
                      <a:pt x="14701" y="37458"/>
                      <a:pt x="15005" y="34979"/>
                      <a:pt x="13527" y="33500"/>
                    </a:cubicBezTo>
                    <a:cubicBezTo>
                      <a:pt x="14527" y="32195"/>
                      <a:pt x="15005" y="30281"/>
                      <a:pt x="14223" y="28846"/>
                    </a:cubicBezTo>
                    <a:cubicBezTo>
                      <a:pt x="15092" y="27976"/>
                      <a:pt x="15266" y="26628"/>
                      <a:pt x="14657" y="25584"/>
                    </a:cubicBezTo>
                    <a:cubicBezTo>
                      <a:pt x="17528" y="23279"/>
                      <a:pt x="18137" y="19147"/>
                      <a:pt x="16484" y="15885"/>
                    </a:cubicBezTo>
                    <a:cubicBezTo>
                      <a:pt x="14831" y="12580"/>
                      <a:pt x="11743" y="10231"/>
                      <a:pt x="8655" y="8274"/>
                    </a:cubicBezTo>
                    <a:cubicBezTo>
                      <a:pt x="9960" y="6404"/>
                      <a:pt x="9917" y="3881"/>
                      <a:pt x="8612" y="2054"/>
                    </a:cubicBezTo>
                    <a:cubicBezTo>
                      <a:pt x="7625" y="756"/>
                      <a:pt x="5956" y="0"/>
                      <a:pt x="43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6910540" y="2313809"/>
                <a:ext cx="93218" cy="64274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3089" extrusionOk="0">
                    <a:moveTo>
                      <a:pt x="826" y="0"/>
                    </a:moveTo>
                    <a:lnTo>
                      <a:pt x="739" y="87"/>
                    </a:lnTo>
                    <a:cubicBezTo>
                      <a:pt x="522" y="1001"/>
                      <a:pt x="217" y="2262"/>
                      <a:pt x="0" y="3088"/>
                    </a:cubicBezTo>
                    <a:lnTo>
                      <a:pt x="3653" y="3088"/>
                    </a:lnTo>
                    <a:cubicBezTo>
                      <a:pt x="3871" y="2132"/>
                      <a:pt x="4219" y="1044"/>
                      <a:pt x="4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7780210" y="1257578"/>
                <a:ext cx="205453" cy="195632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9402" extrusionOk="0">
                    <a:moveTo>
                      <a:pt x="2277" y="0"/>
                    </a:moveTo>
                    <a:cubicBezTo>
                      <a:pt x="2157" y="0"/>
                      <a:pt x="2035" y="16"/>
                      <a:pt x="1915" y="49"/>
                    </a:cubicBezTo>
                    <a:cubicBezTo>
                      <a:pt x="1088" y="267"/>
                      <a:pt x="479" y="919"/>
                      <a:pt x="262" y="1702"/>
                    </a:cubicBezTo>
                    <a:cubicBezTo>
                      <a:pt x="44" y="2485"/>
                      <a:pt x="1" y="3311"/>
                      <a:pt x="44" y="4094"/>
                    </a:cubicBezTo>
                    <a:cubicBezTo>
                      <a:pt x="1" y="4921"/>
                      <a:pt x="175" y="5704"/>
                      <a:pt x="610" y="6399"/>
                    </a:cubicBezTo>
                    <a:cubicBezTo>
                      <a:pt x="958" y="6834"/>
                      <a:pt x="1393" y="7139"/>
                      <a:pt x="1915" y="7356"/>
                    </a:cubicBezTo>
                    <a:lnTo>
                      <a:pt x="4350" y="8574"/>
                    </a:lnTo>
                    <a:cubicBezTo>
                      <a:pt x="5133" y="9053"/>
                      <a:pt x="6003" y="9314"/>
                      <a:pt x="6916" y="9400"/>
                    </a:cubicBezTo>
                    <a:cubicBezTo>
                      <a:pt x="6942" y="9401"/>
                      <a:pt x="6968" y="9402"/>
                      <a:pt x="6994" y="9402"/>
                    </a:cubicBezTo>
                    <a:cubicBezTo>
                      <a:pt x="8569" y="9402"/>
                      <a:pt x="9874" y="8112"/>
                      <a:pt x="9874" y="6486"/>
                    </a:cubicBezTo>
                    <a:cubicBezTo>
                      <a:pt x="9832" y="4910"/>
                      <a:pt x="8604" y="3650"/>
                      <a:pt x="7057" y="3650"/>
                    </a:cubicBezTo>
                    <a:cubicBezTo>
                      <a:pt x="6982" y="3650"/>
                      <a:pt x="6906" y="3653"/>
                      <a:pt x="6829" y="3659"/>
                    </a:cubicBezTo>
                    <a:cubicBezTo>
                      <a:pt x="7861" y="2144"/>
                      <a:pt x="6574" y="509"/>
                      <a:pt x="5148" y="509"/>
                    </a:cubicBezTo>
                    <a:cubicBezTo>
                      <a:pt x="4651" y="509"/>
                      <a:pt x="4137" y="708"/>
                      <a:pt x="3698" y="1180"/>
                    </a:cubicBezTo>
                    <a:cubicBezTo>
                      <a:pt x="3551" y="481"/>
                      <a:pt x="2937" y="0"/>
                      <a:pt x="2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6974793" y="401579"/>
                <a:ext cx="95943" cy="160676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7722" extrusionOk="0">
                    <a:moveTo>
                      <a:pt x="0" y="0"/>
                    </a:moveTo>
                    <a:lnTo>
                      <a:pt x="1522" y="6698"/>
                    </a:lnTo>
                    <a:cubicBezTo>
                      <a:pt x="1566" y="7090"/>
                      <a:pt x="1740" y="7394"/>
                      <a:pt x="2001" y="7655"/>
                    </a:cubicBezTo>
                    <a:cubicBezTo>
                      <a:pt x="2102" y="7701"/>
                      <a:pt x="2207" y="7722"/>
                      <a:pt x="2313" y="7722"/>
                    </a:cubicBezTo>
                    <a:cubicBezTo>
                      <a:pt x="2708" y="7722"/>
                      <a:pt x="3118" y="7433"/>
                      <a:pt x="3392" y="7090"/>
                    </a:cubicBezTo>
                    <a:cubicBezTo>
                      <a:pt x="4393" y="5785"/>
                      <a:pt x="4610" y="4002"/>
                      <a:pt x="3914" y="2480"/>
                    </a:cubicBezTo>
                    <a:cubicBezTo>
                      <a:pt x="3175" y="1001"/>
                      <a:pt x="1653" y="4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6854422" y="395253"/>
                <a:ext cx="96859" cy="160135"/>
              </a:xfrm>
              <a:custGeom>
                <a:avLst/>
                <a:gdLst/>
                <a:ahLst/>
                <a:cxnLst/>
                <a:rect l="l" t="t" r="r" b="b"/>
                <a:pathLst>
                  <a:path w="4655" h="7696" extrusionOk="0">
                    <a:moveTo>
                      <a:pt x="0" y="0"/>
                    </a:moveTo>
                    <a:lnTo>
                      <a:pt x="1610" y="6698"/>
                    </a:lnTo>
                    <a:cubicBezTo>
                      <a:pt x="1610" y="7046"/>
                      <a:pt x="1784" y="7394"/>
                      <a:pt x="2045" y="7611"/>
                    </a:cubicBezTo>
                    <a:cubicBezTo>
                      <a:pt x="2143" y="7670"/>
                      <a:pt x="2250" y="7696"/>
                      <a:pt x="2360" y="7696"/>
                    </a:cubicBezTo>
                    <a:cubicBezTo>
                      <a:pt x="2739" y="7696"/>
                      <a:pt x="3157" y="7393"/>
                      <a:pt x="3393" y="7089"/>
                    </a:cubicBezTo>
                    <a:cubicBezTo>
                      <a:pt x="4437" y="5741"/>
                      <a:pt x="4654" y="4001"/>
                      <a:pt x="3958" y="2479"/>
                    </a:cubicBezTo>
                    <a:cubicBezTo>
                      <a:pt x="3219" y="957"/>
                      <a:pt x="1697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6697866" y="475237"/>
                <a:ext cx="1321297" cy="1903741"/>
              </a:xfrm>
              <a:custGeom>
                <a:avLst/>
                <a:gdLst/>
                <a:ahLst/>
                <a:cxnLst/>
                <a:rect l="l" t="t" r="r" b="b"/>
                <a:pathLst>
                  <a:path w="63501" h="91493" extrusionOk="0">
                    <a:moveTo>
                      <a:pt x="12878" y="1"/>
                    </a:moveTo>
                    <a:cubicBezTo>
                      <a:pt x="11567" y="1"/>
                      <a:pt x="10259" y="761"/>
                      <a:pt x="9873" y="2419"/>
                    </a:cubicBezTo>
                    <a:cubicBezTo>
                      <a:pt x="9416" y="2019"/>
                      <a:pt x="8828" y="1807"/>
                      <a:pt x="8231" y="1807"/>
                    </a:cubicBezTo>
                    <a:cubicBezTo>
                      <a:pt x="7919" y="1807"/>
                      <a:pt x="7605" y="1865"/>
                      <a:pt x="7307" y="1984"/>
                    </a:cubicBezTo>
                    <a:cubicBezTo>
                      <a:pt x="6481" y="2376"/>
                      <a:pt x="5959" y="3158"/>
                      <a:pt x="5872" y="4072"/>
                    </a:cubicBezTo>
                    <a:cubicBezTo>
                      <a:pt x="5744" y="4055"/>
                      <a:pt x="5618" y="4047"/>
                      <a:pt x="5493" y="4047"/>
                    </a:cubicBezTo>
                    <a:cubicBezTo>
                      <a:pt x="4336" y="4047"/>
                      <a:pt x="3298" y="4756"/>
                      <a:pt x="2827" y="5855"/>
                    </a:cubicBezTo>
                    <a:cubicBezTo>
                      <a:pt x="2349" y="7073"/>
                      <a:pt x="2784" y="8421"/>
                      <a:pt x="3828" y="9204"/>
                    </a:cubicBezTo>
                    <a:cubicBezTo>
                      <a:pt x="2479" y="10987"/>
                      <a:pt x="3001" y="14119"/>
                      <a:pt x="4436" y="15815"/>
                    </a:cubicBezTo>
                    <a:cubicBezTo>
                      <a:pt x="3523" y="16424"/>
                      <a:pt x="2871" y="17337"/>
                      <a:pt x="2653" y="18424"/>
                    </a:cubicBezTo>
                    <a:cubicBezTo>
                      <a:pt x="2436" y="19512"/>
                      <a:pt x="2697" y="20599"/>
                      <a:pt x="3349" y="21469"/>
                    </a:cubicBezTo>
                    <a:cubicBezTo>
                      <a:pt x="2262" y="22513"/>
                      <a:pt x="2001" y="24166"/>
                      <a:pt x="2740" y="25470"/>
                    </a:cubicBezTo>
                    <a:cubicBezTo>
                      <a:pt x="1914" y="26123"/>
                      <a:pt x="1392" y="27080"/>
                      <a:pt x="1348" y="28123"/>
                    </a:cubicBezTo>
                    <a:cubicBezTo>
                      <a:pt x="1305" y="29080"/>
                      <a:pt x="2044" y="30168"/>
                      <a:pt x="2784" y="30820"/>
                    </a:cubicBezTo>
                    <a:cubicBezTo>
                      <a:pt x="1479" y="32255"/>
                      <a:pt x="1305" y="34386"/>
                      <a:pt x="2349" y="35996"/>
                    </a:cubicBezTo>
                    <a:cubicBezTo>
                      <a:pt x="44" y="37518"/>
                      <a:pt x="0" y="40910"/>
                      <a:pt x="2262" y="42520"/>
                    </a:cubicBezTo>
                    <a:cubicBezTo>
                      <a:pt x="1087" y="44825"/>
                      <a:pt x="305" y="47739"/>
                      <a:pt x="2044" y="50001"/>
                    </a:cubicBezTo>
                    <a:cubicBezTo>
                      <a:pt x="870" y="52175"/>
                      <a:pt x="1087" y="54828"/>
                      <a:pt x="2610" y="56785"/>
                    </a:cubicBezTo>
                    <a:cubicBezTo>
                      <a:pt x="1479" y="58587"/>
                      <a:pt x="2931" y="60618"/>
                      <a:pt x="4728" y="60618"/>
                    </a:cubicBezTo>
                    <a:cubicBezTo>
                      <a:pt x="5134" y="60618"/>
                      <a:pt x="5556" y="60515"/>
                      <a:pt x="5971" y="60283"/>
                    </a:cubicBezTo>
                    <a:lnTo>
                      <a:pt x="5971" y="60283"/>
                    </a:lnTo>
                    <a:cubicBezTo>
                      <a:pt x="5425" y="60634"/>
                      <a:pt x="6311" y="62402"/>
                      <a:pt x="6568" y="62744"/>
                    </a:cubicBezTo>
                    <a:cubicBezTo>
                      <a:pt x="7169" y="63466"/>
                      <a:pt x="8066" y="63928"/>
                      <a:pt x="8986" y="63928"/>
                    </a:cubicBezTo>
                    <a:cubicBezTo>
                      <a:pt x="9064" y="63928"/>
                      <a:pt x="9142" y="63925"/>
                      <a:pt x="9221" y="63918"/>
                    </a:cubicBezTo>
                    <a:lnTo>
                      <a:pt x="9221" y="63918"/>
                    </a:lnTo>
                    <a:cubicBezTo>
                      <a:pt x="9090" y="64962"/>
                      <a:pt x="9264" y="66310"/>
                      <a:pt x="10134" y="67006"/>
                    </a:cubicBezTo>
                    <a:cubicBezTo>
                      <a:pt x="10540" y="67311"/>
                      <a:pt x="11034" y="67467"/>
                      <a:pt x="11531" y="67467"/>
                    </a:cubicBezTo>
                    <a:cubicBezTo>
                      <a:pt x="11886" y="67467"/>
                      <a:pt x="12243" y="67387"/>
                      <a:pt x="12570" y="67224"/>
                    </a:cubicBezTo>
                    <a:lnTo>
                      <a:pt x="12570" y="67224"/>
                    </a:lnTo>
                    <a:cubicBezTo>
                      <a:pt x="12396" y="67920"/>
                      <a:pt x="12613" y="68659"/>
                      <a:pt x="13092" y="69181"/>
                    </a:cubicBezTo>
                    <a:cubicBezTo>
                      <a:pt x="13903" y="69895"/>
                      <a:pt x="14932" y="70270"/>
                      <a:pt x="15980" y="70270"/>
                    </a:cubicBezTo>
                    <a:cubicBezTo>
                      <a:pt x="16337" y="70270"/>
                      <a:pt x="16696" y="70226"/>
                      <a:pt x="17049" y="70138"/>
                    </a:cubicBezTo>
                    <a:lnTo>
                      <a:pt x="17049" y="70138"/>
                    </a:lnTo>
                    <a:cubicBezTo>
                      <a:pt x="16136" y="72095"/>
                      <a:pt x="17180" y="74400"/>
                      <a:pt x="19268" y="75009"/>
                    </a:cubicBezTo>
                    <a:cubicBezTo>
                      <a:pt x="18354" y="76488"/>
                      <a:pt x="18876" y="78402"/>
                      <a:pt x="20094" y="79663"/>
                    </a:cubicBezTo>
                    <a:cubicBezTo>
                      <a:pt x="19137" y="81142"/>
                      <a:pt x="19485" y="83099"/>
                      <a:pt x="20877" y="84186"/>
                    </a:cubicBezTo>
                    <a:cubicBezTo>
                      <a:pt x="20094" y="85099"/>
                      <a:pt x="20181" y="87492"/>
                      <a:pt x="21051" y="88318"/>
                    </a:cubicBezTo>
                    <a:cubicBezTo>
                      <a:pt x="20746" y="89492"/>
                      <a:pt x="20224" y="90319"/>
                      <a:pt x="19920" y="91493"/>
                    </a:cubicBezTo>
                    <a:lnTo>
                      <a:pt x="23573" y="91493"/>
                    </a:lnTo>
                    <a:cubicBezTo>
                      <a:pt x="23747" y="90623"/>
                      <a:pt x="24574" y="89188"/>
                      <a:pt x="24748" y="88318"/>
                    </a:cubicBezTo>
                    <a:cubicBezTo>
                      <a:pt x="24766" y="88319"/>
                      <a:pt x="24784" y="88320"/>
                      <a:pt x="24801" y="88320"/>
                    </a:cubicBezTo>
                    <a:cubicBezTo>
                      <a:pt x="25338" y="88320"/>
                      <a:pt x="25706" y="87691"/>
                      <a:pt x="25748" y="87144"/>
                    </a:cubicBezTo>
                    <a:cubicBezTo>
                      <a:pt x="25705" y="86578"/>
                      <a:pt x="25618" y="86013"/>
                      <a:pt x="25531" y="85447"/>
                    </a:cubicBezTo>
                    <a:cubicBezTo>
                      <a:pt x="25444" y="84491"/>
                      <a:pt x="25879" y="83534"/>
                      <a:pt x="26183" y="82620"/>
                    </a:cubicBezTo>
                    <a:cubicBezTo>
                      <a:pt x="26531" y="81707"/>
                      <a:pt x="26792" y="80359"/>
                      <a:pt x="26313" y="79489"/>
                    </a:cubicBezTo>
                    <a:cubicBezTo>
                      <a:pt x="27096" y="78097"/>
                      <a:pt x="27270" y="76488"/>
                      <a:pt x="26792" y="74966"/>
                    </a:cubicBezTo>
                    <a:cubicBezTo>
                      <a:pt x="27792" y="74052"/>
                      <a:pt x="28010" y="72530"/>
                      <a:pt x="27227" y="71356"/>
                    </a:cubicBezTo>
                    <a:cubicBezTo>
                      <a:pt x="28619" y="70616"/>
                      <a:pt x="29575" y="69311"/>
                      <a:pt x="29836" y="67789"/>
                    </a:cubicBezTo>
                    <a:cubicBezTo>
                      <a:pt x="30349" y="68174"/>
                      <a:pt x="30946" y="68358"/>
                      <a:pt x="31534" y="68358"/>
                    </a:cubicBezTo>
                    <a:cubicBezTo>
                      <a:pt x="32343" y="68358"/>
                      <a:pt x="33135" y="68009"/>
                      <a:pt x="33664" y="67354"/>
                    </a:cubicBezTo>
                    <a:cubicBezTo>
                      <a:pt x="34322" y="68164"/>
                      <a:pt x="35451" y="68621"/>
                      <a:pt x="36547" y="68621"/>
                    </a:cubicBezTo>
                    <a:cubicBezTo>
                      <a:pt x="37333" y="68621"/>
                      <a:pt x="38102" y="68385"/>
                      <a:pt x="38666" y="67876"/>
                    </a:cubicBezTo>
                    <a:cubicBezTo>
                      <a:pt x="39244" y="68933"/>
                      <a:pt x="40303" y="69494"/>
                      <a:pt x="41370" y="69494"/>
                    </a:cubicBezTo>
                    <a:cubicBezTo>
                      <a:pt x="42148" y="69494"/>
                      <a:pt x="42932" y="69196"/>
                      <a:pt x="43537" y="68572"/>
                    </a:cubicBezTo>
                    <a:cubicBezTo>
                      <a:pt x="44355" y="69522"/>
                      <a:pt x="45544" y="70052"/>
                      <a:pt x="46768" y="70052"/>
                    </a:cubicBezTo>
                    <a:cubicBezTo>
                      <a:pt x="47170" y="70052"/>
                      <a:pt x="47575" y="69995"/>
                      <a:pt x="47973" y="69877"/>
                    </a:cubicBezTo>
                    <a:lnTo>
                      <a:pt x="47973" y="69877"/>
                    </a:lnTo>
                    <a:cubicBezTo>
                      <a:pt x="47712" y="70921"/>
                      <a:pt x="48017" y="72052"/>
                      <a:pt x="48712" y="72921"/>
                    </a:cubicBezTo>
                    <a:cubicBezTo>
                      <a:pt x="49360" y="73690"/>
                      <a:pt x="50535" y="73970"/>
                      <a:pt x="51571" y="73970"/>
                    </a:cubicBezTo>
                    <a:cubicBezTo>
                      <a:pt x="51649" y="73970"/>
                      <a:pt x="51725" y="73968"/>
                      <a:pt x="51800" y="73965"/>
                    </a:cubicBezTo>
                    <a:lnTo>
                      <a:pt x="51800" y="73965"/>
                    </a:lnTo>
                    <a:cubicBezTo>
                      <a:pt x="51366" y="75444"/>
                      <a:pt x="52366" y="77010"/>
                      <a:pt x="53932" y="77227"/>
                    </a:cubicBezTo>
                    <a:cubicBezTo>
                      <a:pt x="53323" y="78793"/>
                      <a:pt x="54584" y="80489"/>
                      <a:pt x="56106" y="81055"/>
                    </a:cubicBezTo>
                    <a:cubicBezTo>
                      <a:pt x="55149" y="82142"/>
                      <a:pt x="55410" y="83795"/>
                      <a:pt x="56628" y="84578"/>
                    </a:cubicBezTo>
                    <a:cubicBezTo>
                      <a:pt x="55932" y="85317"/>
                      <a:pt x="56193" y="87492"/>
                      <a:pt x="57150" y="87927"/>
                    </a:cubicBezTo>
                    <a:cubicBezTo>
                      <a:pt x="56802" y="89101"/>
                      <a:pt x="55976" y="90319"/>
                      <a:pt x="55628" y="91493"/>
                    </a:cubicBezTo>
                    <a:lnTo>
                      <a:pt x="60195" y="91493"/>
                    </a:lnTo>
                    <a:cubicBezTo>
                      <a:pt x="60586" y="90275"/>
                      <a:pt x="60934" y="88666"/>
                      <a:pt x="61586" y="86491"/>
                    </a:cubicBezTo>
                    <a:cubicBezTo>
                      <a:pt x="61760" y="85882"/>
                      <a:pt x="61978" y="85230"/>
                      <a:pt x="62152" y="84621"/>
                    </a:cubicBezTo>
                    <a:cubicBezTo>
                      <a:pt x="62413" y="83882"/>
                      <a:pt x="62587" y="83055"/>
                      <a:pt x="62674" y="82272"/>
                    </a:cubicBezTo>
                    <a:cubicBezTo>
                      <a:pt x="62674" y="81316"/>
                      <a:pt x="62500" y="80359"/>
                      <a:pt x="62108" y="79445"/>
                    </a:cubicBezTo>
                    <a:cubicBezTo>
                      <a:pt x="63152" y="78402"/>
                      <a:pt x="63022" y="76705"/>
                      <a:pt x="61891" y="75792"/>
                    </a:cubicBezTo>
                    <a:cubicBezTo>
                      <a:pt x="62848" y="74270"/>
                      <a:pt x="62543" y="71791"/>
                      <a:pt x="60978" y="70877"/>
                    </a:cubicBezTo>
                    <a:cubicBezTo>
                      <a:pt x="61543" y="69703"/>
                      <a:pt x="61543" y="68311"/>
                      <a:pt x="60934" y="67137"/>
                    </a:cubicBezTo>
                    <a:cubicBezTo>
                      <a:pt x="62891" y="65876"/>
                      <a:pt x="63500" y="63353"/>
                      <a:pt x="62369" y="61352"/>
                    </a:cubicBezTo>
                    <a:cubicBezTo>
                      <a:pt x="63109" y="59613"/>
                      <a:pt x="62761" y="57177"/>
                      <a:pt x="61673" y="55655"/>
                    </a:cubicBezTo>
                    <a:cubicBezTo>
                      <a:pt x="63196" y="53871"/>
                      <a:pt x="62761" y="51131"/>
                      <a:pt x="60717" y="49957"/>
                    </a:cubicBezTo>
                    <a:cubicBezTo>
                      <a:pt x="61543" y="48304"/>
                      <a:pt x="60586" y="45608"/>
                      <a:pt x="58846" y="44955"/>
                    </a:cubicBezTo>
                    <a:cubicBezTo>
                      <a:pt x="58805" y="42239"/>
                      <a:pt x="56583" y="40107"/>
                      <a:pt x="53949" y="40107"/>
                    </a:cubicBezTo>
                    <a:cubicBezTo>
                      <a:pt x="53799" y="40107"/>
                      <a:pt x="53648" y="40114"/>
                      <a:pt x="53497" y="40128"/>
                    </a:cubicBezTo>
                    <a:cubicBezTo>
                      <a:pt x="53149" y="38997"/>
                      <a:pt x="52279" y="38040"/>
                      <a:pt x="51148" y="37692"/>
                    </a:cubicBezTo>
                    <a:cubicBezTo>
                      <a:pt x="50793" y="37590"/>
                      <a:pt x="50434" y="37541"/>
                      <a:pt x="50078" y="37541"/>
                    </a:cubicBezTo>
                    <a:cubicBezTo>
                      <a:pt x="49216" y="37541"/>
                      <a:pt x="48377" y="37833"/>
                      <a:pt x="47669" y="38388"/>
                    </a:cubicBezTo>
                    <a:cubicBezTo>
                      <a:pt x="46579" y="37368"/>
                      <a:pt x="45192" y="36854"/>
                      <a:pt x="43799" y="36854"/>
                    </a:cubicBezTo>
                    <a:cubicBezTo>
                      <a:pt x="42579" y="36854"/>
                      <a:pt x="41354" y="37248"/>
                      <a:pt x="40318" y="38040"/>
                    </a:cubicBezTo>
                    <a:cubicBezTo>
                      <a:pt x="39796" y="37301"/>
                      <a:pt x="38970" y="36822"/>
                      <a:pt x="38100" y="36735"/>
                    </a:cubicBezTo>
                    <a:cubicBezTo>
                      <a:pt x="38054" y="36733"/>
                      <a:pt x="38008" y="36732"/>
                      <a:pt x="37962" y="36732"/>
                    </a:cubicBezTo>
                    <a:cubicBezTo>
                      <a:pt x="37100" y="36732"/>
                      <a:pt x="36286" y="37116"/>
                      <a:pt x="35708" y="37735"/>
                    </a:cubicBezTo>
                    <a:cubicBezTo>
                      <a:pt x="34743" y="37028"/>
                      <a:pt x="33609" y="36648"/>
                      <a:pt x="32498" y="36648"/>
                    </a:cubicBezTo>
                    <a:cubicBezTo>
                      <a:pt x="31357" y="36648"/>
                      <a:pt x="30240" y="37050"/>
                      <a:pt x="29358" y="37909"/>
                    </a:cubicBezTo>
                    <a:cubicBezTo>
                      <a:pt x="27776" y="36575"/>
                      <a:pt x="25795" y="35861"/>
                      <a:pt x="23779" y="35861"/>
                    </a:cubicBezTo>
                    <a:cubicBezTo>
                      <a:pt x="22969" y="35861"/>
                      <a:pt x="22153" y="35976"/>
                      <a:pt x="21355" y="36213"/>
                    </a:cubicBezTo>
                    <a:cubicBezTo>
                      <a:pt x="22138" y="34952"/>
                      <a:pt x="22008" y="33343"/>
                      <a:pt x="21007" y="32255"/>
                    </a:cubicBezTo>
                    <a:cubicBezTo>
                      <a:pt x="22182" y="30733"/>
                      <a:pt x="22095" y="28297"/>
                      <a:pt x="21094" y="26601"/>
                    </a:cubicBezTo>
                    <a:cubicBezTo>
                      <a:pt x="22138" y="24905"/>
                      <a:pt x="21877" y="22382"/>
                      <a:pt x="20833" y="20686"/>
                    </a:cubicBezTo>
                    <a:cubicBezTo>
                      <a:pt x="21790" y="18816"/>
                      <a:pt x="21573" y="16859"/>
                      <a:pt x="20050" y="15423"/>
                    </a:cubicBezTo>
                    <a:cubicBezTo>
                      <a:pt x="20920" y="14032"/>
                      <a:pt x="21964" y="13118"/>
                      <a:pt x="21964" y="11422"/>
                    </a:cubicBezTo>
                    <a:cubicBezTo>
                      <a:pt x="21964" y="9813"/>
                      <a:pt x="21399" y="8291"/>
                      <a:pt x="20311" y="7116"/>
                    </a:cubicBezTo>
                    <a:cubicBezTo>
                      <a:pt x="20877" y="5942"/>
                      <a:pt x="20616" y="4507"/>
                      <a:pt x="19659" y="3593"/>
                    </a:cubicBezTo>
                    <a:cubicBezTo>
                      <a:pt x="19070" y="3127"/>
                      <a:pt x="18357" y="2883"/>
                      <a:pt x="17637" y="2883"/>
                    </a:cubicBezTo>
                    <a:cubicBezTo>
                      <a:pt x="17079" y="2883"/>
                      <a:pt x="16518" y="3029"/>
                      <a:pt x="16006" y="3332"/>
                    </a:cubicBezTo>
                    <a:cubicBezTo>
                      <a:pt x="16175" y="1201"/>
                      <a:pt x="14524" y="1"/>
                      <a:pt x="128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6895142" y="632355"/>
                <a:ext cx="54328" cy="46484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2234" extrusionOk="0">
                    <a:moveTo>
                      <a:pt x="1523" y="0"/>
                    </a:moveTo>
                    <a:cubicBezTo>
                      <a:pt x="523" y="0"/>
                      <a:pt x="1" y="1175"/>
                      <a:pt x="697" y="1914"/>
                    </a:cubicBezTo>
                    <a:cubicBezTo>
                      <a:pt x="932" y="2135"/>
                      <a:pt x="1211" y="2234"/>
                      <a:pt x="1483" y="2234"/>
                    </a:cubicBezTo>
                    <a:cubicBezTo>
                      <a:pt x="2064" y="2234"/>
                      <a:pt x="2610" y="1783"/>
                      <a:pt x="2610" y="1131"/>
                    </a:cubicBezTo>
                    <a:cubicBezTo>
                      <a:pt x="2610" y="479"/>
                      <a:pt x="2132" y="0"/>
                      <a:pt x="1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6662556" y="628380"/>
                <a:ext cx="239848" cy="215170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10341" extrusionOk="0">
                    <a:moveTo>
                      <a:pt x="6903" y="1"/>
                    </a:moveTo>
                    <a:cubicBezTo>
                      <a:pt x="6777" y="1"/>
                      <a:pt x="6651" y="6"/>
                      <a:pt x="6525" y="17"/>
                    </a:cubicBezTo>
                    <a:cubicBezTo>
                      <a:pt x="5220" y="235"/>
                      <a:pt x="4046" y="757"/>
                      <a:pt x="3089" y="1626"/>
                    </a:cubicBezTo>
                    <a:cubicBezTo>
                      <a:pt x="2045" y="2366"/>
                      <a:pt x="1175" y="3366"/>
                      <a:pt x="610" y="4497"/>
                    </a:cubicBezTo>
                    <a:cubicBezTo>
                      <a:pt x="1" y="5671"/>
                      <a:pt x="1" y="7020"/>
                      <a:pt x="610" y="8194"/>
                    </a:cubicBezTo>
                    <a:cubicBezTo>
                      <a:pt x="1306" y="9455"/>
                      <a:pt x="2784" y="10108"/>
                      <a:pt x="4176" y="10282"/>
                    </a:cubicBezTo>
                    <a:cubicBezTo>
                      <a:pt x="4475" y="10321"/>
                      <a:pt x="4776" y="10340"/>
                      <a:pt x="5075" y="10340"/>
                    </a:cubicBezTo>
                    <a:cubicBezTo>
                      <a:pt x="6433" y="10340"/>
                      <a:pt x="7777" y="9942"/>
                      <a:pt x="8917" y="9194"/>
                    </a:cubicBezTo>
                    <a:cubicBezTo>
                      <a:pt x="10309" y="8237"/>
                      <a:pt x="11222" y="6715"/>
                      <a:pt x="11396" y="5062"/>
                    </a:cubicBezTo>
                    <a:cubicBezTo>
                      <a:pt x="11527" y="3366"/>
                      <a:pt x="10744" y="1713"/>
                      <a:pt x="9395" y="757"/>
                    </a:cubicBezTo>
                    <a:cubicBezTo>
                      <a:pt x="8635" y="262"/>
                      <a:pt x="7775" y="1"/>
                      <a:pt x="69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6710205" y="699022"/>
                <a:ext cx="55556" cy="32189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1547" extrusionOk="0">
                    <a:moveTo>
                      <a:pt x="1387" y="1"/>
                    </a:moveTo>
                    <a:cubicBezTo>
                      <a:pt x="1252" y="1"/>
                      <a:pt x="1112" y="20"/>
                      <a:pt x="973" y="58"/>
                    </a:cubicBezTo>
                    <a:cubicBezTo>
                      <a:pt x="0" y="432"/>
                      <a:pt x="733" y="1546"/>
                      <a:pt x="1593" y="1546"/>
                    </a:cubicBezTo>
                    <a:cubicBezTo>
                      <a:pt x="1733" y="1546"/>
                      <a:pt x="1877" y="1517"/>
                      <a:pt x="2017" y="1450"/>
                    </a:cubicBezTo>
                    <a:cubicBezTo>
                      <a:pt x="2669" y="1189"/>
                      <a:pt x="2582" y="711"/>
                      <a:pt x="2234" y="363"/>
                    </a:cubicBezTo>
                    <a:cubicBezTo>
                      <a:pt x="2018" y="116"/>
                      <a:pt x="1715" y="1"/>
                      <a:pt x="13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6687005" y="727362"/>
                <a:ext cx="102269" cy="40762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1959" extrusionOk="0">
                    <a:moveTo>
                      <a:pt x="2479" y="1"/>
                    </a:moveTo>
                    <a:cubicBezTo>
                      <a:pt x="2305" y="1"/>
                      <a:pt x="2175" y="131"/>
                      <a:pt x="2218" y="305"/>
                    </a:cubicBezTo>
                    <a:cubicBezTo>
                      <a:pt x="2175" y="653"/>
                      <a:pt x="1957" y="1001"/>
                      <a:pt x="1609" y="1175"/>
                    </a:cubicBezTo>
                    <a:cubicBezTo>
                      <a:pt x="1493" y="1291"/>
                      <a:pt x="1339" y="1349"/>
                      <a:pt x="1184" y="1349"/>
                    </a:cubicBezTo>
                    <a:cubicBezTo>
                      <a:pt x="1107" y="1349"/>
                      <a:pt x="1030" y="1335"/>
                      <a:pt x="957" y="1306"/>
                    </a:cubicBezTo>
                    <a:cubicBezTo>
                      <a:pt x="740" y="1219"/>
                      <a:pt x="609" y="958"/>
                      <a:pt x="696" y="740"/>
                    </a:cubicBezTo>
                    <a:cubicBezTo>
                      <a:pt x="740" y="566"/>
                      <a:pt x="653" y="436"/>
                      <a:pt x="522" y="392"/>
                    </a:cubicBezTo>
                    <a:cubicBezTo>
                      <a:pt x="491" y="385"/>
                      <a:pt x="462" y="381"/>
                      <a:pt x="434" y="381"/>
                    </a:cubicBezTo>
                    <a:cubicBezTo>
                      <a:pt x="305" y="381"/>
                      <a:pt x="210" y="459"/>
                      <a:pt x="174" y="566"/>
                    </a:cubicBezTo>
                    <a:cubicBezTo>
                      <a:pt x="0" y="1045"/>
                      <a:pt x="261" y="1610"/>
                      <a:pt x="740" y="1828"/>
                    </a:cubicBezTo>
                    <a:cubicBezTo>
                      <a:pt x="880" y="1875"/>
                      <a:pt x="1032" y="1899"/>
                      <a:pt x="1183" y="1899"/>
                    </a:cubicBezTo>
                    <a:cubicBezTo>
                      <a:pt x="1452" y="1899"/>
                      <a:pt x="1719" y="1821"/>
                      <a:pt x="1914" y="1654"/>
                    </a:cubicBezTo>
                    <a:cubicBezTo>
                      <a:pt x="2131" y="1480"/>
                      <a:pt x="2305" y="1306"/>
                      <a:pt x="2479" y="1132"/>
                    </a:cubicBezTo>
                    <a:cubicBezTo>
                      <a:pt x="2653" y="1436"/>
                      <a:pt x="2914" y="1654"/>
                      <a:pt x="3219" y="1828"/>
                    </a:cubicBezTo>
                    <a:cubicBezTo>
                      <a:pt x="3349" y="1915"/>
                      <a:pt x="3523" y="1958"/>
                      <a:pt x="3697" y="1958"/>
                    </a:cubicBezTo>
                    <a:cubicBezTo>
                      <a:pt x="3958" y="1915"/>
                      <a:pt x="4176" y="1871"/>
                      <a:pt x="4350" y="1697"/>
                    </a:cubicBezTo>
                    <a:cubicBezTo>
                      <a:pt x="4741" y="1393"/>
                      <a:pt x="4915" y="914"/>
                      <a:pt x="4784" y="436"/>
                    </a:cubicBezTo>
                    <a:cubicBezTo>
                      <a:pt x="4749" y="329"/>
                      <a:pt x="4654" y="251"/>
                      <a:pt x="4549" y="251"/>
                    </a:cubicBezTo>
                    <a:cubicBezTo>
                      <a:pt x="4526" y="251"/>
                      <a:pt x="4503" y="254"/>
                      <a:pt x="4480" y="262"/>
                    </a:cubicBezTo>
                    <a:cubicBezTo>
                      <a:pt x="4306" y="262"/>
                      <a:pt x="4219" y="436"/>
                      <a:pt x="4263" y="566"/>
                    </a:cubicBezTo>
                    <a:cubicBezTo>
                      <a:pt x="4350" y="827"/>
                      <a:pt x="4219" y="1088"/>
                      <a:pt x="4045" y="1262"/>
                    </a:cubicBezTo>
                    <a:cubicBezTo>
                      <a:pt x="3943" y="1364"/>
                      <a:pt x="3811" y="1406"/>
                      <a:pt x="3685" y="1406"/>
                    </a:cubicBezTo>
                    <a:cubicBezTo>
                      <a:pt x="3595" y="1406"/>
                      <a:pt x="3508" y="1385"/>
                      <a:pt x="3436" y="1349"/>
                    </a:cubicBezTo>
                    <a:cubicBezTo>
                      <a:pt x="3045" y="1132"/>
                      <a:pt x="2784" y="740"/>
                      <a:pt x="2740" y="262"/>
                    </a:cubicBezTo>
                    <a:cubicBezTo>
                      <a:pt x="2740" y="131"/>
                      <a:pt x="2610" y="1"/>
                      <a:pt x="2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7657133" y="2302947"/>
                <a:ext cx="131254" cy="75136"/>
              </a:xfrm>
              <a:custGeom>
                <a:avLst/>
                <a:gdLst/>
                <a:ahLst/>
                <a:cxnLst/>
                <a:rect l="l" t="t" r="r" b="b"/>
                <a:pathLst>
                  <a:path w="6308" h="3611" extrusionOk="0">
                    <a:moveTo>
                      <a:pt x="1784" y="1"/>
                    </a:moveTo>
                    <a:cubicBezTo>
                      <a:pt x="1045" y="1175"/>
                      <a:pt x="436" y="2349"/>
                      <a:pt x="1" y="3610"/>
                    </a:cubicBezTo>
                    <a:lnTo>
                      <a:pt x="5351" y="3610"/>
                    </a:lnTo>
                    <a:cubicBezTo>
                      <a:pt x="5524" y="3045"/>
                      <a:pt x="5829" y="1566"/>
                      <a:pt x="6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7855325" y="2304757"/>
                <a:ext cx="114961" cy="7332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524" extrusionOk="0">
                    <a:moveTo>
                      <a:pt x="1523" y="1"/>
                    </a:moveTo>
                    <a:cubicBezTo>
                      <a:pt x="1175" y="1175"/>
                      <a:pt x="349" y="2349"/>
                      <a:pt x="1" y="3523"/>
                    </a:cubicBezTo>
                    <a:lnTo>
                      <a:pt x="4611" y="3523"/>
                    </a:lnTo>
                    <a:cubicBezTo>
                      <a:pt x="4872" y="2610"/>
                      <a:pt x="5133" y="1305"/>
                      <a:pt x="5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110520" y="2311998"/>
                <a:ext cx="100479" cy="6608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3176" extrusionOk="0">
                    <a:moveTo>
                      <a:pt x="1175" y="0"/>
                    </a:moveTo>
                    <a:cubicBezTo>
                      <a:pt x="871" y="1175"/>
                      <a:pt x="349" y="2001"/>
                      <a:pt x="1" y="3175"/>
                    </a:cubicBezTo>
                    <a:lnTo>
                      <a:pt x="3698" y="3175"/>
                    </a:lnTo>
                    <a:cubicBezTo>
                      <a:pt x="3872" y="2306"/>
                      <a:pt x="4655" y="870"/>
                      <a:pt x="48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4"/>
            <p:cNvGrpSpPr/>
            <p:nvPr/>
          </p:nvGrpSpPr>
          <p:grpSpPr>
            <a:xfrm flipH="1">
              <a:off x="9" y="3451649"/>
              <a:ext cx="1223060" cy="1748469"/>
              <a:chOff x="7135804" y="428558"/>
              <a:chExt cx="1224407" cy="1750395"/>
            </a:xfrm>
          </p:grpSpPr>
          <p:sp>
            <p:nvSpPr>
              <p:cNvPr id="110" name="Google Shape;110;p4"/>
              <p:cNvSpPr/>
              <p:nvPr/>
            </p:nvSpPr>
            <p:spPr>
              <a:xfrm>
                <a:off x="7135804" y="428558"/>
                <a:ext cx="1224407" cy="1750395"/>
              </a:xfrm>
              <a:custGeom>
                <a:avLst/>
                <a:gdLst/>
                <a:ahLst/>
                <a:cxnLst/>
                <a:rect l="l" t="t" r="r" b="b"/>
                <a:pathLst>
                  <a:path w="39857" h="56979" extrusionOk="0">
                    <a:moveTo>
                      <a:pt x="39045" y="1"/>
                    </a:moveTo>
                    <a:cubicBezTo>
                      <a:pt x="36908" y="1"/>
                      <a:pt x="34838" y="1169"/>
                      <a:pt x="33545" y="2708"/>
                    </a:cubicBezTo>
                    <a:cubicBezTo>
                      <a:pt x="32074" y="4456"/>
                      <a:pt x="31408" y="6620"/>
                      <a:pt x="30881" y="8743"/>
                    </a:cubicBezTo>
                    <a:cubicBezTo>
                      <a:pt x="29244" y="15263"/>
                      <a:pt x="28606" y="21991"/>
                      <a:pt x="28967" y="28706"/>
                    </a:cubicBezTo>
                    <a:cubicBezTo>
                      <a:pt x="27427" y="26597"/>
                      <a:pt x="26733" y="24044"/>
                      <a:pt x="25138" y="21950"/>
                    </a:cubicBezTo>
                    <a:cubicBezTo>
                      <a:pt x="23909" y="20347"/>
                      <a:pt x="21767" y="19032"/>
                      <a:pt x="19688" y="19032"/>
                    </a:cubicBezTo>
                    <a:cubicBezTo>
                      <a:pt x="19067" y="19032"/>
                      <a:pt x="18452" y="19149"/>
                      <a:pt x="17869" y="19411"/>
                    </a:cubicBezTo>
                    <a:cubicBezTo>
                      <a:pt x="15413" y="20507"/>
                      <a:pt x="14928" y="23351"/>
                      <a:pt x="14747" y="25778"/>
                    </a:cubicBezTo>
                    <a:cubicBezTo>
                      <a:pt x="14484" y="29330"/>
                      <a:pt x="14220" y="32881"/>
                      <a:pt x="13943" y="36433"/>
                    </a:cubicBezTo>
                    <a:cubicBezTo>
                      <a:pt x="12930" y="34768"/>
                      <a:pt x="11890" y="33075"/>
                      <a:pt x="10266" y="31841"/>
                    </a:cubicBezTo>
                    <a:cubicBezTo>
                      <a:pt x="9115" y="30974"/>
                      <a:pt x="7599" y="30388"/>
                      <a:pt x="6118" y="30388"/>
                    </a:cubicBezTo>
                    <a:cubicBezTo>
                      <a:pt x="5511" y="30388"/>
                      <a:pt x="4911" y="30486"/>
                      <a:pt x="4343" y="30703"/>
                    </a:cubicBezTo>
                    <a:cubicBezTo>
                      <a:pt x="1568" y="31758"/>
                      <a:pt x="819" y="34879"/>
                      <a:pt x="583" y="37542"/>
                    </a:cubicBezTo>
                    <a:cubicBezTo>
                      <a:pt x="1" y="43633"/>
                      <a:pt x="14" y="49778"/>
                      <a:pt x="625" y="55868"/>
                    </a:cubicBezTo>
                    <a:lnTo>
                      <a:pt x="39857" y="56978"/>
                    </a:lnTo>
                    <a:lnTo>
                      <a:pt x="39857" y="58"/>
                    </a:lnTo>
                    <a:cubicBezTo>
                      <a:pt x="39586" y="20"/>
                      <a:pt x="39315" y="1"/>
                      <a:pt x="390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7308420" y="827458"/>
                <a:ext cx="1049242" cy="1328456"/>
              </a:xfrm>
              <a:custGeom>
                <a:avLst/>
                <a:gdLst/>
                <a:ahLst/>
                <a:cxnLst/>
                <a:rect l="l" t="t" r="r" b="b"/>
                <a:pathLst>
                  <a:path w="34155" h="43244" extrusionOk="0">
                    <a:moveTo>
                      <a:pt x="33454" y="1"/>
                    </a:moveTo>
                    <a:cubicBezTo>
                      <a:pt x="31616" y="1"/>
                      <a:pt x="29853" y="886"/>
                      <a:pt x="28744" y="2056"/>
                    </a:cubicBezTo>
                    <a:cubicBezTo>
                      <a:pt x="27482" y="3388"/>
                      <a:pt x="26913" y="5025"/>
                      <a:pt x="26469" y="6634"/>
                    </a:cubicBezTo>
                    <a:cubicBezTo>
                      <a:pt x="25068" y="11559"/>
                      <a:pt x="24513" y="16678"/>
                      <a:pt x="24832" y="21783"/>
                    </a:cubicBezTo>
                    <a:cubicBezTo>
                      <a:pt x="23500" y="20174"/>
                      <a:pt x="22904" y="18245"/>
                      <a:pt x="21544" y="16664"/>
                    </a:cubicBezTo>
                    <a:cubicBezTo>
                      <a:pt x="20486" y="15435"/>
                      <a:pt x="18653" y="14436"/>
                      <a:pt x="16872" y="14436"/>
                    </a:cubicBezTo>
                    <a:cubicBezTo>
                      <a:pt x="16341" y="14436"/>
                      <a:pt x="15815" y="14524"/>
                      <a:pt x="15316" y="14722"/>
                    </a:cubicBezTo>
                    <a:cubicBezTo>
                      <a:pt x="13221" y="15554"/>
                      <a:pt x="12805" y="17718"/>
                      <a:pt x="12652" y="19563"/>
                    </a:cubicBezTo>
                    <a:lnTo>
                      <a:pt x="11958" y="27651"/>
                    </a:lnTo>
                    <a:cubicBezTo>
                      <a:pt x="11084" y="26389"/>
                      <a:pt x="10183" y="25085"/>
                      <a:pt x="8795" y="24155"/>
                    </a:cubicBezTo>
                    <a:cubicBezTo>
                      <a:pt x="7813" y="23497"/>
                      <a:pt x="6517" y="23054"/>
                      <a:pt x="5243" y="23054"/>
                    </a:cubicBezTo>
                    <a:cubicBezTo>
                      <a:pt x="4718" y="23054"/>
                      <a:pt x="4198" y="23129"/>
                      <a:pt x="3704" y="23295"/>
                    </a:cubicBezTo>
                    <a:cubicBezTo>
                      <a:pt x="1332" y="24100"/>
                      <a:pt x="708" y="26472"/>
                      <a:pt x="486" y="28497"/>
                    </a:cubicBezTo>
                    <a:cubicBezTo>
                      <a:pt x="0" y="33117"/>
                      <a:pt x="14" y="37778"/>
                      <a:pt x="527" y="42398"/>
                    </a:cubicBezTo>
                    <a:lnTo>
                      <a:pt x="34155" y="43244"/>
                    </a:lnTo>
                    <a:lnTo>
                      <a:pt x="34155" y="44"/>
                    </a:lnTo>
                    <a:cubicBezTo>
                      <a:pt x="33921" y="15"/>
                      <a:pt x="33687" y="1"/>
                      <a:pt x="334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8235335" y="674103"/>
                <a:ext cx="26880" cy="1248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0634" extrusionOk="0">
                    <a:moveTo>
                      <a:pt x="194" y="1"/>
                    </a:moveTo>
                    <a:lnTo>
                      <a:pt x="0" y="15"/>
                    </a:lnTo>
                    <a:lnTo>
                      <a:pt x="42" y="5092"/>
                    </a:lnTo>
                    <a:lnTo>
                      <a:pt x="111" y="10169"/>
                    </a:lnTo>
                    <a:lnTo>
                      <a:pt x="250" y="20324"/>
                    </a:lnTo>
                    <a:lnTo>
                      <a:pt x="444" y="30479"/>
                    </a:lnTo>
                    <a:lnTo>
                      <a:pt x="541" y="35556"/>
                    </a:lnTo>
                    <a:lnTo>
                      <a:pt x="652" y="40634"/>
                    </a:lnTo>
                    <a:lnTo>
                      <a:pt x="874" y="40634"/>
                    </a:lnTo>
                    <a:lnTo>
                      <a:pt x="819" y="35556"/>
                    </a:lnTo>
                    <a:lnTo>
                      <a:pt x="749" y="30479"/>
                    </a:lnTo>
                    <a:lnTo>
                      <a:pt x="597" y="20310"/>
                    </a:lnTo>
                    <a:lnTo>
                      <a:pt x="403" y="10155"/>
                    </a:lnTo>
                    <a:lnTo>
                      <a:pt x="305" y="507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7798926" y="1182949"/>
                <a:ext cx="132987" cy="660173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21490" extrusionOk="0">
                    <a:moveTo>
                      <a:pt x="195" y="1"/>
                    </a:moveTo>
                    <a:lnTo>
                      <a:pt x="1" y="42"/>
                    </a:lnTo>
                    <a:lnTo>
                      <a:pt x="486" y="2734"/>
                    </a:lnTo>
                    <a:lnTo>
                      <a:pt x="986" y="5411"/>
                    </a:lnTo>
                    <a:lnTo>
                      <a:pt x="1998" y="10780"/>
                    </a:lnTo>
                    <a:lnTo>
                      <a:pt x="3039" y="16148"/>
                    </a:lnTo>
                    <a:lnTo>
                      <a:pt x="3566" y="18826"/>
                    </a:lnTo>
                    <a:lnTo>
                      <a:pt x="4121" y="21489"/>
                    </a:lnTo>
                    <a:lnTo>
                      <a:pt x="4329" y="21462"/>
                    </a:lnTo>
                    <a:lnTo>
                      <a:pt x="3843" y="18770"/>
                    </a:lnTo>
                    <a:lnTo>
                      <a:pt x="3344" y="16079"/>
                    </a:lnTo>
                    <a:lnTo>
                      <a:pt x="2331" y="10710"/>
                    </a:lnTo>
                    <a:lnTo>
                      <a:pt x="1277" y="5355"/>
                    </a:lnTo>
                    <a:lnTo>
                      <a:pt x="750" y="267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7410687" y="1503851"/>
                <a:ext cx="172616" cy="32053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10434" extrusionOk="0">
                    <a:moveTo>
                      <a:pt x="167" y="1"/>
                    </a:moveTo>
                    <a:lnTo>
                      <a:pt x="1" y="112"/>
                    </a:lnTo>
                    <a:cubicBezTo>
                      <a:pt x="250" y="528"/>
                      <a:pt x="500" y="944"/>
                      <a:pt x="750" y="1360"/>
                    </a:cubicBezTo>
                    <a:cubicBezTo>
                      <a:pt x="999" y="1790"/>
                      <a:pt x="1235" y="2207"/>
                      <a:pt x="1485" y="2623"/>
                    </a:cubicBezTo>
                    <a:cubicBezTo>
                      <a:pt x="1957" y="3483"/>
                      <a:pt x="2414" y="4343"/>
                      <a:pt x="2872" y="5189"/>
                    </a:cubicBezTo>
                    <a:cubicBezTo>
                      <a:pt x="3316" y="6049"/>
                      <a:pt x="3760" y="6923"/>
                      <a:pt x="4176" y="7797"/>
                    </a:cubicBezTo>
                    <a:cubicBezTo>
                      <a:pt x="4606" y="8671"/>
                      <a:pt x="5009" y="9545"/>
                      <a:pt x="5411" y="10433"/>
                    </a:cubicBezTo>
                    <a:lnTo>
                      <a:pt x="5619" y="10350"/>
                    </a:lnTo>
                    <a:cubicBezTo>
                      <a:pt x="5258" y="9448"/>
                      <a:pt x="4884" y="8546"/>
                      <a:pt x="4468" y="7658"/>
                    </a:cubicBezTo>
                    <a:cubicBezTo>
                      <a:pt x="4065" y="6771"/>
                      <a:pt x="3635" y="5883"/>
                      <a:pt x="3177" y="5023"/>
                    </a:cubicBezTo>
                    <a:cubicBezTo>
                      <a:pt x="2720" y="4163"/>
                      <a:pt x="2248" y="3302"/>
                      <a:pt x="1735" y="2470"/>
                    </a:cubicBezTo>
                    <a:cubicBezTo>
                      <a:pt x="1485" y="2054"/>
                      <a:pt x="1235" y="1624"/>
                      <a:pt x="972" y="1222"/>
                    </a:cubicBezTo>
                    <a:cubicBezTo>
                      <a:pt x="708" y="805"/>
                      <a:pt x="431" y="403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63" name="Google Shape;1263;p3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64" name="Google Shape;1264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65" name="Google Shape;1265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66" name="Google Shape;1266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69" name="Google Shape;1269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1270" name="Google Shape;1270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71" name="Google Shape;1271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72" name="Google Shape;1272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33"/>
          <p:cNvGrpSpPr/>
          <p:nvPr/>
        </p:nvGrpSpPr>
        <p:grpSpPr>
          <a:xfrm>
            <a:off x="642" y="4249324"/>
            <a:ext cx="5963183" cy="894205"/>
            <a:chOff x="642" y="4249324"/>
            <a:chExt cx="5963183" cy="894205"/>
          </a:xfrm>
        </p:grpSpPr>
        <p:sp>
          <p:nvSpPr>
            <p:cNvPr id="1275" name="Google Shape;1275;p33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6" name="Google Shape;1276;p33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277" name="Google Shape;1277;p33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3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3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3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3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3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3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3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3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3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3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3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9" name="Google Shape;1289;p33"/>
            <p:cNvGrpSpPr/>
            <p:nvPr/>
          </p:nvGrpSpPr>
          <p:grpSpPr>
            <a:xfrm>
              <a:off x="197712" y="4762657"/>
              <a:ext cx="4733336" cy="292730"/>
              <a:chOff x="2383912" y="4547057"/>
              <a:chExt cx="4733336" cy="292730"/>
            </a:xfrm>
          </p:grpSpPr>
          <p:sp>
            <p:nvSpPr>
              <p:cNvPr id="1290" name="Google Shape;1290;p33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33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33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33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4" name="Google Shape;1294;p33"/>
          <p:cNvGrpSpPr/>
          <p:nvPr/>
        </p:nvGrpSpPr>
        <p:grpSpPr>
          <a:xfrm>
            <a:off x="-481851" y="3374876"/>
            <a:ext cx="1328630" cy="1768625"/>
            <a:chOff x="5572187" y="919157"/>
            <a:chExt cx="764591" cy="1017855"/>
          </a:xfrm>
        </p:grpSpPr>
        <p:sp>
          <p:nvSpPr>
            <p:cNvPr id="1295" name="Google Shape;1295;p33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34"/>
          <p:cNvSpPr txBox="1">
            <a:spLocks noGrp="1"/>
          </p:cNvSpPr>
          <p:nvPr>
            <p:ph type="title"/>
          </p:nvPr>
        </p:nvSpPr>
        <p:spPr>
          <a:xfrm>
            <a:off x="927500" y="3362925"/>
            <a:ext cx="41391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68" name="Google Shape;1368;p34"/>
          <p:cNvSpPr txBox="1">
            <a:spLocks noGrp="1"/>
          </p:cNvSpPr>
          <p:nvPr>
            <p:ph type="subTitle" idx="1"/>
          </p:nvPr>
        </p:nvSpPr>
        <p:spPr>
          <a:xfrm>
            <a:off x="927500" y="1248575"/>
            <a:ext cx="4139100" cy="1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1369" name="Google Shape;1369;p34"/>
          <p:cNvGrpSpPr/>
          <p:nvPr/>
        </p:nvGrpSpPr>
        <p:grpSpPr>
          <a:xfrm flipH="1">
            <a:off x="4032449" y="4211223"/>
            <a:ext cx="5111192" cy="931078"/>
            <a:chOff x="751" y="4234179"/>
            <a:chExt cx="4991886" cy="909345"/>
          </a:xfrm>
        </p:grpSpPr>
        <p:sp>
          <p:nvSpPr>
            <p:cNvPr id="1370" name="Google Shape;1370;p34"/>
            <p:cNvSpPr/>
            <p:nvPr/>
          </p:nvSpPr>
          <p:spPr>
            <a:xfrm flipH="1">
              <a:off x="751" y="4249319"/>
              <a:ext cx="4991886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1" name="Google Shape;1371;p34"/>
            <p:cNvGrpSpPr/>
            <p:nvPr/>
          </p:nvGrpSpPr>
          <p:grpSpPr>
            <a:xfrm>
              <a:off x="605544" y="4610319"/>
              <a:ext cx="3748489" cy="377113"/>
              <a:chOff x="186595" y="3225739"/>
              <a:chExt cx="1637825" cy="164772"/>
            </a:xfrm>
          </p:grpSpPr>
          <p:sp>
            <p:nvSpPr>
              <p:cNvPr id="1372" name="Google Shape;1372;p34"/>
              <p:cNvSpPr/>
              <p:nvPr/>
            </p:nvSpPr>
            <p:spPr>
              <a:xfrm>
                <a:off x="1564145" y="3307659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4"/>
              <p:cNvSpPr/>
              <p:nvPr/>
            </p:nvSpPr>
            <p:spPr>
              <a:xfrm>
                <a:off x="1542442" y="3364737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4"/>
              <p:cNvSpPr/>
              <p:nvPr/>
            </p:nvSpPr>
            <p:spPr>
              <a:xfrm>
                <a:off x="1662034" y="3364936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4"/>
              <p:cNvSpPr/>
              <p:nvPr/>
            </p:nvSpPr>
            <p:spPr>
              <a:xfrm>
                <a:off x="1775391" y="3373646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4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4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4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4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4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4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4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4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34"/>
            <p:cNvGrpSpPr/>
            <p:nvPr/>
          </p:nvGrpSpPr>
          <p:grpSpPr>
            <a:xfrm>
              <a:off x="197712" y="4234179"/>
              <a:ext cx="3296550" cy="821208"/>
              <a:chOff x="2383912" y="4018579"/>
              <a:chExt cx="3296550" cy="821208"/>
            </a:xfrm>
          </p:grpSpPr>
          <p:sp>
            <p:nvSpPr>
              <p:cNvPr id="1385" name="Google Shape;1385;p34"/>
              <p:cNvSpPr/>
              <p:nvPr/>
            </p:nvSpPr>
            <p:spPr>
              <a:xfrm>
                <a:off x="3537503" y="4018579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4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4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4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9" name="Google Shape;1389;p34"/>
          <p:cNvGrpSpPr/>
          <p:nvPr/>
        </p:nvGrpSpPr>
        <p:grpSpPr>
          <a:xfrm>
            <a:off x="7891794" y="3409930"/>
            <a:ext cx="1252201" cy="1790304"/>
            <a:chOff x="7135804" y="428558"/>
            <a:chExt cx="1224407" cy="1750395"/>
          </a:xfrm>
        </p:grpSpPr>
        <p:sp>
          <p:nvSpPr>
            <p:cNvPr id="1390" name="Google Shape;1390;p34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6" name="Google Shape;1396;p35"/>
          <p:cNvGrpSpPr/>
          <p:nvPr/>
        </p:nvGrpSpPr>
        <p:grpSpPr>
          <a:xfrm>
            <a:off x="-85" y="3554575"/>
            <a:ext cx="9144160" cy="1588913"/>
            <a:chOff x="-85" y="3554575"/>
            <a:chExt cx="9144160" cy="1588913"/>
          </a:xfrm>
        </p:grpSpPr>
        <p:sp>
          <p:nvSpPr>
            <p:cNvPr id="1397" name="Google Shape;1397;p35"/>
            <p:cNvSpPr/>
            <p:nvPr/>
          </p:nvSpPr>
          <p:spPr>
            <a:xfrm flipH="1">
              <a:off x="8910934" y="4730804"/>
              <a:ext cx="80997" cy="36421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98" name="Google Shape;1398;p35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1399" name="Google Shape;1399;p35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5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5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5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5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5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5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5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5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5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5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5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5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5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5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5" name="Google Shape;1415;p35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5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5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5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9" name="Google Shape;1419;p35"/>
          <p:cNvGrpSpPr/>
          <p:nvPr/>
        </p:nvGrpSpPr>
        <p:grpSpPr>
          <a:xfrm flipH="1">
            <a:off x="9" y="3451649"/>
            <a:ext cx="1223060" cy="1748469"/>
            <a:chOff x="7135804" y="428558"/>
            <a:chExt cx="1224407" cy="1750395"/>
          </a:xfrm>
        </p:grpSpPr>
        <p:sp>
          <p:nvSpPr>
            <p:cNvPr id="1420" name="Google Shape;1420;p3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35"/>
          <p:cNvGrpSpPr/>
          <p:nvPr/>
        </p:nvGrpSpPr>
        <p:grpSpPr>
          <a:xfrm>
            <a:off x="7960485" y="3527770"/>
            <a:ext cx="1183512" cy="1691932"/>
            <a:chOff x="7135804" y="428558"/>
            <a:chExt cx="1224407" cy="1750395"/>
          </a:xfrm>
        </p:grpSpPr>
        <p:sp>
          <p:nvSpPr>
            <p:cNvPr id="1426" name="Google Shape;1426;p3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2"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36"/>
          <p:cNvSpPr txBox="1">
            <a:spLocks noGrp="1"/>
          </p:cNvSpPr>
          <p:nvPr>
            <p:ph type="ctrTitle"/>
          </p:nvPr>
        </p:nvSpPr>
        <p:spPr>
          <a:xfrm>
            <a:off x="5184300" y="1473713"/>
            <a:ext cx="3300900" cy="1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33" name="Google Shape;1433;p36"/>
          <p:cNvSpPr txBox="1">
            <a:spLocks noGrp="1"/>
          </p:cNvSpPr>
          <p:nvPr>
            <p:ph type="subTitle" idx="1"/>
          </p:nvPr>
        </p:nvSpPr>
        <p:spPr>
          <a:xfrm>
            <a:off x="5472760" y="2974989"/>
            <a:ext cx="27237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 rot="-5400000" flipH="1">
            <a:off x="5197456" y="902975"/>
            <a:ext cx="4142144" cy="5322001"/>
          </a:xfrm>
          <a:custGeom>
            <a:avLst/>
            <a:gdLst/>
            <a:ahLst/>
            <a:cxnLst/>
            <a:rect l="l" t="t" r="r" b="b"/>
            <a:pathLst>
              <a:path w="103476" h="132942" extrusionOk="0">
                <a:moveTo>
                  <a:pt x="89667" y="39872"/>
                </a:moveTo>
                <a:cubicBezTo>
                  <a:pt x="89707" y="39913"/>
                  <a:pt x="89743" y="39956"/>
                  <a:pt x="89775" y="40003"/>
                </a:cubicBezTo>
                <a:cubicBezTo>
                  <a:pt x="89938" y="40250"/>
                  <a:pt x="89952" y="40568"/>
                  <a:pt x="90084" y="40832"/>
                </a:cubicBezTo>
                <a:cubicBezTo>
                  <a:pt x="90191" y="41042"/>
                  <a:pt x="90368" y="41206"/>
                  <a:pt x="90511" y="41393"/>
                </a:cubicBezTo>
                <a:cubicBezTo>
                  <a:pt x="90538" y="41428"/>
                  <a:pt x="90567" y="41465"/>
                  <a:pt x="90597" y="41502"/>
                </a:cubicBezTo>
                <a:cubicBezTo>
                  <a:pt x="90226" y="41823"/>
                  <a:pt x="89775" y="42160"/>
                  <a:pt x="89239" y="42489"/>
                </a:cubicBezTo>
                <a:cubicBezTo>
                  <a:pt x="88777" y="41798"/>
                  <a:pt x="88332" y="41169"/>
                  <a:pt x="87927" y="40617"/>
                </a:cubicBezTo>
                <a:cubicBezTo>
                  <a:pt x="88641" y="40305"/>
                  <a:pt x="89208" y="40061"/>
                  <a:pt x="89667" y="39872"/>
                </a:cubicBezTo>
                <a:close/>
                <a:moveTo>
                  <a:pt x="86697" y="41162"/>
                </a:moveTo>
                <a:cubicBezTo>
                  <a:pt x="87002" y="41780"/>
                  <a:pt x="87351" y="42499"/>
                  <a:pt x="87730" y="43278"/>
                </a:cubicBezTo>
                <a:cubicBezTo>
                  <a:pt x="87485" y="43388"/>
                  <a:pt x="87229" y="43495"/>
                  <a:pt x="86960" y="43597"/>
                </a:cubicBezTo>
                <a:cubicBezTo>
                  <a:pt x="86550" y="42845"/>
                  <a:pt x="86143" y="42167"/>
                  <a:pt x="85744" y="41558"/>
                </a:cubicBezTo>
                <a:cubicBezTo>
                  <a:pt x="86024" y="41451"/>
                  <a:pt x="86309" y="41335"/>
                  <a:pt x="86599" y="41205"/>
                </a:cubicBezTo>
                <a:lnTo>
                  <a:pt x="86697" y="41162"/>
                </a:lnTo>
                <a:close/>
                <a:moveTo>
                  <a:pt x="83233" y="42284"/>
                </a:moveTo>
                <a:cubicBezTo>
                  <a:pt x="83639" y="42983"/>
                  <a:pt x="84041" y="43663"/>
                  <a:pt x="84440" y="44327"/>
                </a:cubicBezTo>
                <a:cubicBezTo>
                  <a:pt x="83830" y="44457"/>
                  <a:pt x="83178" y="44563"/>
                  <a:pt x="82482" y="44639"/>
                </a:cubicBezTo>
                <a:lnTo>
                  <a:pt x="82482" y="44641"/>
                </a:lnTo>
                <a:cubicBezTo>
                  <a:pt x="81586" y="43737"/>
                  <a:pt x="80552" y="42983"/>
                  <a:pt x="79419" y="42405"/>
                </a:cubicBezTo>
                <a:lnTo>
                  <a:pt x="79419" y="42405"/>
                </a:lnTo>
                <a:cubicBezTo>
                  <a:pt x="79856" y="42469"/>
                  <a:pt x="80357" y="42511"/>
                  <a:pt x="80918" y="42511"/>
                </a:cubicBezTo>
                <a:cubicBezTo>
                  <a:pt x="81604" y="42511"/>
                  <a:pt x="82379" y="42448"/>
                  <a:pt x="83233" y="42284"/>
                </a:cubicBezTo>
                <a:close/>
                <a:moveTo>
                  <a:pt x="85275" y="48902"/>
                </a:moveTo>
                <a:lnTo>
                  <a:pt x="85275" y="48902"/>
                </a:lnTo>
                <a:cubicBezTo>
                  <a:pt x="86188" y="49405"/>
                  <a:pt x="87168" y="49878"/>
                  <a:pt x="88183" y="50267"/>
                </a:cubicBezTo>
                <a:cubicBezTo>
                  <a:pt x="88579" y="50867"/>
                  <a:pt x="88947" y="51417"/>
                  <a:pt x="89281" y="51911"/>
                </a:cubicBezTo>
                <a:cubicBezTo>
                  <a:pt x="89229" y="52020"/>
                  <a:pt x="89200" y="52135"/>
                  <a:pt x="89218" y="52256"/>
                </a:cubicBezTo>
                <a:cubicBezTo>
                  <a:pt x="89238" y="52385"/>
                  <a:pt x="89312" y="52505"/>
                  <a:pt x="89306" y="52635"/>
                </a:cubicBezTo>
                <a:cubicBezTo>
                  <a:pt x="89300" y="52768"/>
                  <a:pt x="89215" y="52881"/>
                  <a:pt x="89153" y="53000"/>
                </a:cubicBezTo>
                <a:cubicBezTo>
                  <a:pt x="89081" y="53137"/>
                  <a:pt x="89044" y="53282"/>
                  <a:pt x="89023" y="53432"/>
                </a:cubicBezTo>
                <a:cubicBezTo>
                  <a:pt x="88104" y="53021"/>
                  <a:pt x="87182" y="52617"/>
                  <a:pt x="86252" y="52232"/>
                </a:cubicBezTo>
                <a:cubicBezTo>
                  <a:pt x="86015" y="50985"/>
                  <a:pt x="85679" y="49881"/>
                  <a:pt x="85275" y="48902"/>
                </a:cubicBezTo>
                <a:close/>
                <a:moveTo>
                  <a:pt x="90852" y="72461"/>
                </a:moveTo>
                <a:cubicBezTo>
                  <a:pt x="90994" y="72776"/>
                  <a:pt x="91116" y="73099"/>
                  <a:pt x="91216" y="73430"/>
                </a:cubicBezTo>
                <a:cubicBezTo>
                  <a:pt x="90966" y="73718"/>
                  <a:pt x="90716" y="74006"/>
                  <a:pt x="90466" y="74295"/>
                </a:cubicBezTo>
                <a:cubicBezTo>
                  <a:pt x="90420" y="74348"/>
                  <a:pt x="90373" y="74403"/>
                  <a:pt x="90355" y="74472"/>
                </a:cubicBezTo>
                <a:cubicBezTo>
                  <a:pt x="90330" y="74573"/>
                  <a:pt x="90376" y="74677"/>
                  <a:pt x="90418" y="74773"/>
                </a:cubicBezTo>
                <a:cubicBezTo>
                  <a:pt x="90631" y="75241"/>
                  <a:pt x="90860" y="75778"/>
                  <a:pt x="90600" y="76223"/>
                </a:cubicBezTo>
                <a:cubicBezTo>
                  <a:pt x="90657" y="76334"/>
                  <a:pt x="90711" y="76448"/>
                  <a:pt x="90767" y="76559"/>
                </a:cubicBezTo>
                <a:cubicBezTo>
                  <a:pt x="89980" y="76692"/>
                  <a:pt x="89192" y="76837"/>
                  <a:pt x="88420" y="76837"/>
                </a:cubicBezTo>
                <a:cubicBezTo>
                  <a:pt x="87931" y="76837"/>
                  <a:pt x="87448" y="76779"/>
                  <a:pt x="86975" y="76622"/>
                </a:cubicBezTo>
                <a:cubicBezTo>
                  <a:pt x="86605" y="76499"/>
                  <a:pt x="86257" y="76319"/>
                  <a:pt x="85920" y="76114"/>
                </a:cubicBezTo>
                <a:cubicBezTo>
                  <a:pt x="87337" y="75120"/>
                  <a:pt x="89056" y="73867"/>
                  <a:pt x="90852" y="72461"/>
                </a:cubicBezTo>
                <a:close/>
                <a:moveTo>
                  <a:pt x="59050" y="90389"/>
                </a:moveTo>
                <a:lnTo>
                  <a:pt x="59178" y="90444"/>
                </a:lnTo>
                <a:cubicBezTo>
                  <a:pt x="59216" y="90517"/>
                  <a:pt x="59254" y="90590"/>
                  <a:pt x="59293" y="90663"/>
                </a:cubicBezTo>
                <a:cubicBezTo>
                  <a:pt x="59293" y="90663"/>
                  <a:pt x="59199" y="90559"/>
                  <a:pt x="59050" y="90389"/>
                </a:cubicBezTo>
                <a:close/>
                <a:moveTo>
                  <a:pt x="83392" y="84364"/>
                </a:moveTo>
                <a:lnTo>
                  <a:pt x="83392" y="84364"/>
                </a:lnTo>
                <a:cubicBezTo>
                  <a:pt x="83550" y="84486"/>
                  <a:pt x="83715" y="84601"/>
                  <a:pt x="83886" y="84705"/>
                </a:cubicBezTo>
                <a:cubicBezTo>
                  <a:pt x="84893" y="85317"/>
                  <a:pt x="86075" y="85570"/>
                  <a:pt x="87130" y="86098"/>
                </a:cubicBezTo>
                <a:cubicBezTo>
                  <a:pt x="87411" y="86240"/>
                  <a:pt x="87684" y="86399"/>
                  <a:pt x="87946" y="86574"/>
                </a:cubicBezTo>
                <a:cubicBezTo>
                  <a:pt x="87891" y="86639"/>
                  <a:pt x="87836" y="86705"/>
                  <a:pt x="87781" y="86772"/>
                </a:cubicBezTo>
                <a:cubicBezTo>
                  <a:pt x="87636" y="86945"/>
                  <a:pt x="87487" y="87308"/>
                  <a:pt x="87649" y="87464"/>
                </a:cubicBezTo>
                <a:lnTo>
                  <a:pt x="87160" y="87956"/>
                </a:lnTo>
                <a:cubicBezTo>
                  <a:pt x="87158" y="87910"/>
                  <a:pt x="87158" y="87884"/>
                  <a:pt x="87158" y="87884"/>
                </a:cubicBezTo>
                <a:cubicBezTo>
                  <a:pt x="85629" y="88569"/>
                  <a:pt x="83336" y="89970"/>
                  <a:pt x="81743" y="90982"/>
                </a:cubicBezTo>
                <a:cubicBezTo>
                  <a:pt x="82705" y="88305"/>
                  <a:pt x="83209" y="85903"/>
                  <a:pt x="83352" y="85022"/>
                </a:cubicBezTo>
                <a:lnTo>
                  <a:pt x="83351" y="85022"/>
                </a:lnTo>
                <a:cubicBezTo>
                  <a:pt x="83384" y="84804"/>
                  <a:pt x="83399" y="84584"/>
                  <a:pt x="83392" y="84364"/>
                </a:cubicBezTo>
                <a:close/>
                <a:moveTo>
                  <a:pt x="81891" y="82754"/>
                </a:moveTo>
                <a:cubicBezTo>
                  <a:pt x="82183" y="83170"/>
                  <a:pt x="82502" y="83559"/>
                  <a:pt x="82862" y="83906"/>
                </a:cubicBezTo>
                <a:cubicBezTo>
                  <a:pt x="82853" y="84136"/>
                  <a:pt x="82825" y="84367"/>
                  <a:pt x="82777" y="84593"/>
                </a:cubicBezTo>
                <a:cubicBezTo>
                  <a:pt x="82757" y="84684"/>
                  <a:pt x="82734" y="84775"/>
                  <a:pt x="82707" y="84864"/>
                </a:cubicBezTo>
                <a:cubicBezTo>
                  <a:pt x="82500" y="85543"/>
                  <a:pt x="80247" y="90366"/>
                  <a:pt x="78546" y="94257"/>
                </a:cubicBezTo>
                <a:cubicBezTo>
                  <a:pt x="78445" y="93824"/>
                  <a:pt x="78401" y="93534"/>
                  <a:pt x="78401" y="93534"/>
                </a:cubicBezTo>
                <a:cubicBezTo>
                  <a:pt x="78096" y="93685"/>
                  <a:pt x="77791" y="93851"/>
                  <a:pt x="77493" y="94025"/>
                </a:cubicBezTo>
                <a:cubicBezTo>
                  <a:pt x="80868" y="88662"/>
                  <a:pt x="81772" y="84989"/>
                  <a:pt x="81891" y="82754"/>
                </a:cubicBezTo>
                <a:close/>
                <a:moveTo>
                  <a:pt x="65011" y="87596"/>
                </a:moveTo>
                <a:lnTo>
                  <a:pt x="65011" y="87596"/>
                </a:lnTo>
                <a:cubicBezTo>
                  <a:pt x="67591" y="89253"/>
                  <a:pt x="71051" y="91327"/>
                  <a:pt x="75155" y="93426"/>
                </a:cubicBezTo>
                <a:cubicBezTo>
                  <a:pt x="75305" y="94044"/>
                  <a:pt x="75448" y="94662"/>
                  <a:pt x="75588" y="95282"/>
                </a:cubicBezTo>
                <a:cubicBezTo>
                  <a:pt x="75383" y="95431"/>
                  <a:pt x="75191" y="95576"/>
                  <a:pt x="75008" y="95717"/>
                </a:cubicBezTo>
                <a:cubicBezTo>
                  <a:pt x="72329" y="93725"/>
                  <a:pt x="69146" y="92377"/>
                  <a:pt x="66232" y="91472"/>
                </a:cubicBezTo>
                <a:cubicBezTo>
                  <a:pt x="65958" y="90169"/>
                  <a:pt x="65567" y="88823"/>
                  <a:pt x="65011" y="87596"/>
                </a:cubicBezTo>
                <a:close/>
                <a:moveTo>
                  <a:pt x="79650" y="95574"/>
                </a:moveTo>
                <a:cubicBezTo>
                  <a:pt x="79695" y="96464"/>
                  <a:pt x="79765" y="97171"/>
                  <a:pt x="79765" y="97171"/>
                </a:cubicBezTo>
                <a:cubicBezTo>
                  <a:pt x="79558" y="96899"/>
                  <a:pt x="79379" y="96589"/>
                  <a:pt x="79225" y="96266"/>
                </a:cubicBezTo>
                <a:cubicBezTo>
                  <a:pt x="79371" y="96038"/>
                  <a:pt x="79513" y="95809"/>
                  <a:pt x="79650" y="95574"/>
                </a:cubicBezTo>
                <a:close/>
                <a:moveTo>
                  <a:pt x="66576" y="93470"/>
                </a:moveTo>
                <a:lnTo>
                  <a:pt x="66576" y="93470"/>
                </a:lnTo>
                <a:cubicBezTo>
                  <a:pt x="69259" y="94502"/>
                  <a:pt x="72103" y="95513"/>
                  <a:pt x="74451" y="96156"/>
                </a:cubicBezTo>
                <a:cubicBezTo>
                  <a:pt x="73818" y="96670"/>
                  <a:pt x="73424" y="97031"/>
                  <a:pt x="73424" y="97031"/>
                </a:cubicBezTo>
                <a:cubicBezTo>
                  <a:pt x="73341" y="97217"/>
                  <a:pt x="73280" y="97446"/>
                  <a:pt x="73234" y="97703"/>
                </a:cubicBezTo>
                <a:cubicBezTo>
                  <a:pt x="71339" y="96899"/>
                  <a:pt x="69073" y="96357"/>
                  <a:pt x="66821" y="95991"/>
                </a:cubicBezTo>
                <a:cubicBezTo>
                  <a:pt x="66778" y="95279"/>
                  <a:pt x="66704" y="94413"/>
                  <a:pt x="66576" y="93470"/>
                </a:cubicBezTo>
                <a:close/>
                <a:moveTo>
                  <a:pt x="66609" y="98290"/>
                </a:moveTo>
                <a:cubicBezTo>
                  <a:pt x="68727" y="98807"/>
                  <a:pt x="70967" y="99288"/>
                  <a:pt x="73131" y="99634"/>
                </a:cubicBezTo>
                <a:cubicBezTo>
                  <a:pt x="73148" y="100309"/>
                  <a:pt x="73204" y="101001"/>
                  <a:pt x="73269" y="101609"/>
                </a:cubicBezTo>
                <a:cubicBezTo>
                  <a:pt x="72334" y="101220"/>
                  <a:pt x="71393" y="100872"/>
                  <a:pt x="70463" y="100562"/>
                </a:cubicBezTo>
                <a:cubicBezTo>
                  <a:pt x="70155" y="100356"/>
                  <a:pt x="69975" y="100263"/>
                  <a:pt x="69975" y="100263"/>
                </a:cubicBezTo>
                <a:cubicBezTo>
                  <a:pt x="69941" y="100299"/>
                  <a:pt x="69908" y="100335"/>
                  <a:pt x="69875" y="100372"/>
                </a:cubicBezTo>
                <a:cubicBezTo>
                  <a:pt x="68947" y="100076"/>
                  <a:pt x="68032" y="99816"/>
                  <a:pt x="67145" y="99588"/>
                </a:cubicBezTo>
                <a:cubicBezTo>
                  <a:pt x="67136" y="99511"/>
                  <a:pt x="67127" y="99436"/>
                  <a:pt x="67118" y="99363"/>
                </a:cubicBezTo>
                <a:cubicBezTo>
                  <a:pt x="67022" y="99419"/>
                  <a:pt x="66922" y="99467"/>
                  <a:pt x="66819" y="99505"/>
                </a:cubicBezTo>
                <a:cubicBezTo>
                  <a:pt x="66509" y="99428"/>
                  <a:pt x="66204" y="99354"/>
                  <a:pt x="65903" y="99285"/>
                </a:cubicBezTo>
                <a:lnTo>
                  <a:pt x="66609" y="98290"/>
                </a:lnTo>
                <a:close/>
                <a:moveTo>
                  <a:pt x="67288" y="101948"/>
                </a:moveTo>
                <a:lnTo>
                  <a:pt x="67288" y="101948"/>
                </a:lnTo>
                <a:cubicBezTo>
                  <a:pt x="67592" y="102056"/>
                  <a:pt x="67899" y="102159"/>
                  <a:pt x="68210" y="102257"/>
                </a:cubicBezTo>
                <a:cubicBezTo>
                  <a:pt x="67925" y="102597"/>
                  <a:pt x="67650" y="102939"/>
                  <a:pt x="67383" y="103279"/>
                </a:cubicBezTo>
                <a:cubicBezTo>
                  <a:pt x="67358" y="103276"/>
                  <a:pt x="67332" y="103272"/>
                  <a:pt x="67308" y="103270"/>
                </a:cubicBezTo>
                <a:cubicBezTo>
                  <a:pt x="67306" y="102841"/>
                  <a:pt x="67300" y="102393"/>
                  <a:pt x="67288" y="101948"/>
                </a:cubicBezTo>
                <a:close/>
                <a:moveTo>
                  <a:pt x="73499" y="103442"/>
                </a:moveTo>
                <a:lnTo>
                  <a:pt x="73511" y="103443"/>
                </a:lnTo>
                <a:lnTo>
                  <a:pt x="73514" y="103459"/>
                </a:lnTo>
                <a:cubicBezTo>
                  <a:pt x="73509" y="103453"/>
                  <a:pt x="73505" y="103447"/>
                  <a:pt x="73499" y="103442"/>
                </a:cubicBezTo>
                <a:close/>
                <a:moveTo>
                  <a:pt x="53419" y="108704"/>
                </a:moveTo>
                <a:cubicBezTo>
                  <a:pt x="53522" y="108831"/>
                  <a:pt x="53613" y="108950"/>
                  <a:pt x="53690" y="109059"/>
                </a:cubicBezTo>
                <a:cubicBezTo>
                  <a:pt x="53690" y="109059"/>
                  <a:pt x="53558" y="108961"/>
                  <a:pt x="53332" y="108798"/>
                </a:cubicBezTo>
                <a:lnTo>
                  <a:pt x="53419" y="108704"/>
                </a:lnTo>
                <a:close/>
                <a:moveTo>
                  <a:pt x="32879" y="110932"/>
                </a:moveTo>
                <a:cubicBezTo>
                  <a:pt x="33094" y="110936"/>
                  <a:pt x="33276" y="110937"/>
                  <a:pt x="33409" y="110937"/>
                </a:cubicBezTo>
                <a:cubicBezTo>
                  <a:pt x="33561" y="110937"/>
                  <a:pt x="33649" y="110936"/>
                  <a:pt x="33649" y="110936"/>
                </a:cubicBezTo>
                <a:lnTo>
                  <a:pt x="33649" y="110936"/>
                </a:lnTo>
                <a:cubicBezTo>
                  <a:pt x="33388" y="111101"/>
                  <a:pt x="33096" y="111237"/>
                  <a:pt x="32794" y="111351"/>
                </a:cubicBezTo>
                <a:lnTo>
                  <a:pt x="32794" y="111351"/>
                </a:lnTo>
                <a:cubicBezTo>
                  <a:pt x="32824" y="111212"/>
                  <a:pt x="32852" y="111071"/>
                  <a:pt x="32879" y="110932"/>
                </a:cubicBezTo>
                <a:close/>
                <a:moveTo>
                  <a:pt x="25235" y="111484"/>
                </a:moveTo>
                <a:lnTo>
                  <a:pt x="25238" y="111492"/>
                </a:lnTo>
                <a:cubicBezTo>
                  <a:pt x="25237" y="111492"/>
                  <a:pt x="25237" y="111491"/>
                  <a:pt x="25236" y="111491"/>
                </a:cubicBezTo>
                <a:cubicBezTo>
                  <a:pt x="25236" y="111488"/>
                  <a:pt x="25235" y="111486"/>
                  <a:pt x="25235" y="111484"/>
                </a:cubicBezTo>
                <a:close/>
                <a:moveTo>
                  <a:pt x="28666" y="109715"/>
                </a:moveTo>
                <a:lnTo>
                  <a:pt x="28666" y="109715"/>
                </a:lnTo>
                <a:cubicBezTo>
                  <a:pt x="28884" y="110125"/>
                  <a:pt x="29021" y="110375"/>
                  <a:pt x="29021" y="110375"/>
                </a:cubicBezTo>
                <a:cubicBezTo>
                  <a:pt x="29234" y="110582"/>
                  <a:pt x="29842" y="110714"/>
                  <a:pt x="30550" y="110796"/>
                </a:cubicBezTo>
                <a:cubicBezTo>
                  <a:pt x="30573" y="111161"/>
                  <a:pt x="30597" y="111514"/>
                  <a:pt x="30625" y="111856"/>
                </a:cubicBezTo>
                <a:cubicBezTo>
                  <a:pt x="30344" y="111891"/>
                  <a:pt x="30168" y="111901"/>
                  <a:pt x="30168" y="111901"/>
                </a:cubicBezTo>
                <a:cubicBezTo>
                  <a:pt x="30334" y="112330"/>
                  <a:pt x="30530" y="112758"/>
                  <a:pt x="30738" y="113173"/>
                </a:cubicBezTo>
                <a:cubicBezTo>
                  <a:pt x="30879" y="114679"/>
                  <a:pt x="31033" y="115861"/>
                  <a:pt x="31125" y="116516"/>
                </a:cubicBezTo>
                <a:cubicBezTo>
                  <a:pt x="30997" y="116396"/>
                  <a:pt x="30869" y="116278"/>
                  <a:pt x="30741" y="116159"/>
                </a:cubicBezTo>
                <a:cubicBezTo>
                  <a:pt x="29982" y="115470"/>
                  <a:pt x="29212" y="114793"/>
                  <a:pt x="28433" y="114129"/>
                </a:cubicBezTo>
                <a:cubicBezTo>
                  <a:pt x="28720" y="112739"/>
                  <a:pt x="28773" y="111241"/>
                  <a:pt x="28666" y="109715"/>
                </a:cubicBezTo>
                <a:close/>
                <a:moveTo>
                  <a:pt x="31845" y="115120"/>
                </a:moveTo>
                <a:cubicBezTo>
                  <a:pt x="32477" y="116119"/>
                  <a:pt x="32998" y="116797"/>
                  <a:pt x="32998" y="116797"/>
                </a:cubicBezTo>
                <a:cubicBezTo>
                  <a:pt x="33179" y="116899"/>
                  <a:pt x="33410" y="116981"/>
                  <a:pt x="33673" y="117049"/>
                </a:cubicBezTo>
                <a:cubicBezTo>
                  <a:pt x="33634" y="117855"/>
                  <a:pt x="33629" y="118496"/>
                  <a:pt x="33635" y="118926"/>
                </a:cubicBezTo>
                <a:cubicBezTo>
                  <a:pt x="32885" y="118171"/>
                  <a:pt x="32114" y="117436"/>
                  <a:pt x="31337" y="116712"/>
                </a:cubicBezTo>
                <a:cubicBezTo>
                  <a:pt x="31355" y="116657"/>
                  <a:pt x="31374" y="116602"/>
                  <a:pt x="31392" y="116547"/>
                </a:cubicBezTo>
                <a:lnTo>
                  <a:pt x="31392" y="116547"/>
                </a:lnTo>
                <a:lnTo>
                  <a:pt x="31389" y="116604"/>
                </a:lnTo>
                <a:cubicBezTo>
                  <a:pt x="31391" y="116582"/>
                  <a:pt x="31393" y="116560"/>
                  <a:pt x="31395" y="116538"/>
                </a:cubicBezTo>
                <a:cubicBezTo>
                  <a:pt x="31555" y="116063"/>
                  <a:pt x="31705" y="115590"/>
                  <a:pt x="31845" y="115120"/>
                </a:cubicBezTo>
                <a:close/>
                <a:moveTo>
                  <a:pt x="35149" y="117267"/>
                </a:moveTo>
                <a:cubicBezTo>
                  <a:pt x="35677" y="117308"/>
                  <a:pt x="36227" y="117322"/>
                  <a:pt x="36739" y="117322"/>
                </a:cubicBezTo>
                <a:cubicBezTo>
                  <a:pt x="37031" y="117322"/>
                  <a:pt x="37311" y="117318"/>
                  <a:pt x="37568" y="117311"/>
                </a:cubicBezTo>
                <a:lnTo>
                  <a:pt x="37568" y="117311"/>
                </a:lnTo>
                <a:cubicBezTo>
                  <a:pt x="37344" y="117843"/>
                  <a:pt x="37148" y="118347"/>
                  <a:pt x="36979" y="118812"/>
                </a:cubicBezTo>
                <a:cubicBezTo>
                  <a:pt x="36086" y="119657"/>
                  <a:pt x="35708" y="120258"/>
                  <a:pt x="35708" y="120258"/>
                </a:cubicBezTo>
                <a:cubicBezTo>
                  <a:pt x="35906" y="120479"/>
                  <a:pt x="36104" y="120695"/>
                  <a:pt x="36303" y="120908"/>
                </a:cubicBezTo>
                <a:cubicBezTo>
                  <a:pt x="36223" y="121192"/>
                  <a:pt x="36161" y="121433"/>
                  <a:pt x="36116" y="121624"/>
                </a:cubicBezTo>
                <a:cubicBezTo>
                  <a:pt x="36142" y="121656"/>
                  <a:pt x="36170" y="121686"/>
                  <a:pt x="36195" y="121718"/>
                </a:cubicBezTo>
                <a:cubicBezTo>
                  <a:pt x="36236" y="121770"/>
                  <a:pt x="36276" y="121821"/>
                  <a:pt x="36316" y="121872"/>
                </a:cubicBezTo>
                <a:cubicBezTo>
                  <a:pt x="36476" y="121730"/>
                  <a:pt x="36634" y="121580"/>
                  <a:pt x="36793" y="121428"/>
                </a:cubicBezTo>
                <a:cubicBezTo>
                  <a:pt x="38049" y="122734"/>
                  <a:pt x="39389" y="123958"/>
                  <a:pt x="40805" y="125091"/>
                </a:cubicBezTo>
                <a:cubicBezTo>
                  <a:pt x="40633" y="125275"/>
                  <a:pt x="40447" y="125433"/>
                  <a:pt x="40228" y="125525"/>
                </a:cubicBezTo>
                <a:lnTo>
                  <a:pt x="39240" y="125943"/>
                </a:lnTo>
                <a:cubicBezTo>
                  <a:pt x="39014" y="125570"/>
                  <a:pt x="38778" y="125204"/>
                  <a:pt x="38525" y="124850"/>
                </a:cubicBezTo>
                <a:cubicBezTo>
                  <a:pt x="37856" y="123806"/>
                  <a:pt x="37078" y="122846"/>
                  <a:pt x="36316" y="121872"/>
                </a:cubicBezTo>
                <a:cubicBezTo>
                  <a:pt x="36210" y="121968"/>
                  <a:pt x="36104" y="122060"/>
                  <a:pt x="35998" y="122151"/>
                </a:cubicBezTo>
                <a:cubicBezTo>
                  <a:pt x="35998" y="122151"/>
                  <a:pt x="36033" y="121962"/>
                  <a:pt x="36116" y="121624"/>
                </a:cubicBezTo>
                <a:cubicBezTo>
                  <a:pt x="35412" y="120786"/>
                  <a:pt x="34671" y="119984"/>
                  <a:pt x="33908" y="119204"/>
                </a:cubicBezTo>
                <a:cubicBezTo>
                  <a:pt x="34347" y="118590"/>
                  <a:pt x="34760" y="117942"/>
                  <a:pt x="35149" y="117267"/>
                </a:cubicBezTo>
                <a:close/>
                <a:moveTo>
                  <a:pt x="79817" y="1"/>
                </a:moveTo>
                <a:cubicBezTo>
                  <a:pt x="78389" y="1"/>
                  <a:pt x="76959" y="646"/>
                  <a:pt x="75533" y="646"/>
                </a:cubicBezTo>
                <a:cubicBezTo>
                  <a:pt x="75169" y="646"/>
                  <a:pt x="74805" y="604"/>
                  <a:pt x="74442" y="498"/>
                </a:cubicBezTo>
                <a:lnTo>
                  <a:pt x="74442" y="498"/>
                </a:lnTo>
                <a:cubicBezTo>
                  <a:pt x="77853" y="2656"/>
                  <a:pt x="77943" y="8106"/>
                  <a:pt x="81317" y="10323"/>
                </a:cubicBezTo>
                <a:cubicBezTo>
                  <a:pt x="82197" y="10901"/>
                  <a:pt x="83225" y="11199"/>
                  <a:pt x="84172" y="11658"/>
                </a:cubicBezTo>
                <a:cubicBezTo>
                  <a:pt x="82918" y="11868"/>
                  <a:pt x="81550" y="12321"/>
                  <a:pt x="80412" y="12321"/>
                </a:cubicBezTo>
                <a:cubicBezTo>
                  <a:pt x="79758" y="12321"/>
                  <a:pt x="79181" y="12172"/>
                  <a:pt x="78745" y="11740"/>
                </a:cubicBezTo>
                <a:cubicBezTo>
                  <a:pt x="78707" y="11703"/>
                  <a:pt x="78659" y="11686"/>
                  <a:pt x="78612" y="11686"/>
                </a:cubicBezTo>
                <a:cubicBezTo>
                  <a:pt x="78549" y="11686"/>
                  <a:pt x="78486" y="11717"/>
                  <a:pt x="78450" y="11776"/>
                </a:cubicBezTo>
                <a:cubicBezTo>
                  <a:pt x="78029" y="12460"/>
                  <a:pt x="76662" y="14585"/>
                  <a:pt x="75291" y="15648"/>
                </a:cubicBezTo>
                <a:cubicBezTo>
                  <a:pt x="73643" y="16924"/>
                  <a:pt x="74046" y="19546"/>
                  <a:pt x="77482" y="20994"/>
                </a:cubicBezTo>
                <a:cubicBezTo>
                  <a:pt x="80919" y="22442"/>
                  <a:pt x="83533" y="23187"/>
                  <a:pt x="83211" y="24157"/>
                </a:cubicBezTo>
                <a:cubicBezTo>
                  <a:pt x="83149" y="24341"/>
                  <a:pt x="82869" y="24436"/>
                  <a:pt x="82431" y="24436"/>
                </a:cubicBezTo>
                <a:cubicBezTo>
                  <a:pt x="80629" y="24436"/>
                  <a:pt x="76158" y="22818"/>
                  <a:pt x="73319" y="19151"/>
                </a:cubicBezTo>
                <a:cubicBezTo>
                  <a:pt x="73278" y="19099"/>
                  <a:pt x="73220" y="19074"/>
                  <a:pt x="73164" y="19074"/>
                </a:cubicBezTo>
                <a:cubicBezTo>
                  <a:pt x="73075" y="19074"/>
                  <a:pt x="72989" y="19135"/>
                  <a:pt x="72975" y="19239"/>
                </a:cubicBezTo>
                <a:cubicBezTo>
                  <a:pt x="72863" y="20096"/>
                  <a:pt x="72590" y="21990"/>
                  <a:pt x="72150" y="23850"/>
                </a:cubicBezTo>
                <a:cubicBezTo>
                  <a:pt x="71556" y="26359"/>
                  <a:pt x="76525" y="28239"/>
                  <a:pt x="79228" y="28470"/>
                </a:cubicBezTo>
                <a:cubicBezTo>
                  <a:pt x="81933" y="28702"/>
                  <a:pt x="86331" y="28387"/>
                  <a:pt x="86266" y="29677"/>
                </a:cubicBezTo>
                <a:cubicBezTo>
                  <a:pt x="86240" y="30209"/>
                  <a:pt x="85034" y="30616"/>
                  <a:pt x="83084" y="30616"/>
                </a:cubicBezTo>
                <a:cubicBezTo>
                  <a:pt x="80389" y="30616"/>
                  <a:pt x="76275" y="29839"/>
                  <a:pt x="71891" y="27539"/>
                </a:cubicBezTo>
                <a:cubicBezTo>
                  <a:pt x="71861" y="27523"/>
                  <a:pt x="71830" y="27516"/>
                  <a:pt x="71800" y="27516"/>
                </a:cubicBezTo>
                <a:cubicBezTo>
                  <a:pt x="71678" y="27516"/>
                  <a:pt x="71575" y="27634"/>
                  <a:pt x="71618" y="27766"/>
                </a:cubicBezTo>
                <a:cubicBezTo>
                  <a:pt x="71842" y="28440"/>
                  <a:pt x="72235" y="29717"/>
                  <a:pt x="72316" y="30601"/>
                </a:cubicBezTo>
                <a:cubicBezTo>
                  <a:pt x="72418" y="31700"/>
                  <a:pt x="72883" y="33279"/>
                  <a:pt x="72995" y="33645"/>
                </a:cubicBezTo>
                <a:cubicBezTo>
                  <a:pt x="73009" y="33695"/>
                  <a:pt x="73044" y="33736"/>
                  <a:pt x="73090" y="33760"/>
                </a:cubicBezTo>
                <a:cubicBezTo>
                  <a:pt x="73614" y="34020"/>
                  <a:pt x="76893" y="35585"/>
                  <a:pt x="79926" y="35585"/>
                </a:cubicBezTo>
                <a:cubicBezTo>
                  <a:pt x="80576" y="35585"/>
                  <a:pt x="81215" y="35513"/>
                  <a:pt x="81814" y="35341"/>
                </a:cubicBezTo>
                <a:cubicBezTo>
                  <a:pt x="84129" y="34675"/>
                  <a:pt x="85738" y="34287"/>
                  <a:pt x="86738" y="34287"/>
                </a:cubicBezTo>
                <a:cubicBezTo>
                  <a:pt x="87311" y="34287"/>
                  <a:pt x="87684" y="34414"/>
                  <a:pt x="87877" y="34689"/>
                </a:cubicBezTo>
                <a:cubicBezTo>
                  <a:pt x="88200" y="35150"/>
                  <a:pt x="87196" y="36588"/>
                  <a:pt x="83611" y="36813"/>
                </a:cubicBezTo>
                <a:cubicBezTo>
                  <a:pt x="82422" y="36370"/>
                  <a:pt x="81383" y="36227"/>
                  <a:pt x="81383" y="36227"/>
                </a:cubicBezTo>
                <a:lnTo>
                  <a:pt x="81383" y="36227"/>
                </a:lnTo>
                <a:cubicBezTo>
                  <a:pt x="81383" y="36227"/>
                  <a:pt x="82077" y="36420"/>
                  <a:pt x="82932" y="36841"/>
                </a:cubicBezTo>
                <a:cubicBezTo>
                  <a:pt x="82832" y="36843"/>
                  <a:pt x="82730" y="36844"/>
                  <a:pt x="82626" y="36844"/>
                </a:cubicBezTo>
                <a:cubicBezTo>
                  <a:pt x="82189" y="36844"/>
                  <a:pt x="81720" y="36827"/>
                  <a:pt x="81219" y="36791"/>
                </a:cubicBezTo>
                <a:cubicBezTo>
                  <a:pt x="80972" y="36638"/>
                  <a:pt x="80716" y="36502"/>
                  <a:pt x="80450" y="36383"/>
                </a:cubicBezTo>
                <a:cubicBezTo>
                  <a:pt x="80109" y="36230"/>
                  <a:pt x="79917" y="36189"/>
                  <a:pt x="79916" y="36189"/>
                </a:cubicBezTo>
                <a:lnTo>
                  <a:pt x="79916" y="36189"/>
                </a:lnTo>
                <a:cubicBezTo>
                  <a:pt x="80001" y="36358"/>
                  <a:pt x="80088" y="36526"/>
                  <a:pt x="80174" y="36695"/>
                </a:cubicBezTo>
                <a:cubicBezTo>
                  <a:pt x="78394" y="36492"/>
                  <a:pt x="76252" y="36066"/>
                  <a:pt x="73690" y="35320"/>
                </a:cubicBezTo>
                <a:cubicBezTo>
                  <a:pt x="73672" y="35315"/>
                  <a:pt x="73653" y="35313"/>
                  <a:pt x="73635" y="35313"/>
                </a:cubicBezTo>
                <a:cubicBezTo>
                  <a:pt x="73505" y="35313"/>
                  <a:pt x="73403" y="35445"/>
                  <a:pt x="73458" y="35576"/>
                </a:cubicBezTo>
                <a:cubicBezTo>
                  <a:pt x="73852" y="36533"/>
                  <a:pt x="75059" y="39191"/>
                  <a:pt x="77108" y="41536"/>
                </a:cubicBezTo>
                <a:cubicBezTo>
                  <a:pt x="76893" y="41485"/>
                  <a:pt x="76771" y="41466"/>
                  <a:pt x="76771" y="41466"/>
                </a:cubicBezTo>
                <a:lnTo>
                  <a:pt x="76771" y="41466"/>
                </a:lnTo>
                <a:cubicBezTo>
                  <a:pt x="77776" y="42313"/>
                  <a:pt x="78962" y="43538"/>
                  <a:pt x="80150" y="44864"/>
                </a:cubicBezTo>
                <a:cubicBezTo>
                  <a:pt x="80003" y="44994"/>
                  <a:pt x="79976" y="45238"/>
                  <a:pt x="80153" y="45385"/>
                </a:cubicBezTo>
                <a:cubicBezTo>
                  <a:pt x="80512" y="45684"/>
                  <a:pt x="80998" y="46074"/>
                  <a:pt x="81586" y="46512"/>
                </a:cubicBezTo>
                <a:cubicBezTo>
                  <a:pt x="83670" y="48961"/>
                  <a:pt x="85523" y="51370"/>
                  <a:pt x="86095" y="52121"/>
                </a:cubicBezTo>
                <a:cubicBezTo>
                  <a:pt x="86113" y="52145"/>
                  <a:pt x="86131" y="52168"/>
                  <a:pt x="86146" y="52190"/>
                </a:cubicBezTo>
                <a:cubicBezTo>
                  <a:pt x="85398" y="51880"/>
                  <a:pt x="84647" y="51581"/>
                  <a:pt x="83890" y="51293"/>
                </a:cubicBezTo>
                <a:cubicBezTo>
                  <a:pt x="78487" y="45079"/>
                  <a:pt x="74623" y="43799"/>
                  <a:pt x="72619" y="43799"/>
                </a:cubicBezTo>
                <a:cubicBezTo>
                  <a:pt x="71566" y="43799"/>
                  <a:pt x="71026" y="44152"/>
                  <a:pt x="71047" y="44330"/>
                </a:cubicBezTo>
                <a:cubicBezTo>
                  <a:pt x="71102" y="44803"/>
                  <a:pt x="81884" y="50299"/>
                  <a:pt x="83678" y="51210"/>
                </a:cubicBezTo>
                <a:cubicBezTo>
                  <a:pt x="83549" y="51161"/>
                  <a:pt x="83421" y="51109"/>
                  <a:pt x="83292" y="51061"/>
                </a:cubicBezTo>
                <a:lnTo>
                  <a:pt x="83262" y="51143"/>
                </a:lnTo>
                <a:cubicBezTo>
                  <a:pt x="83275" y="51148"/>
                  <a:pt x="83289" y="51155"/>
                  <a:pt x="83302" y="51160"/>
                </a:cubicBezTo>
                <a:cubicBezTo>
                  <a:pt x="82274" y="50853"/>
                  <a:pt x="80386" y="50426"/>
                  <a:pt x="77819" y="50426"/>
                </a:cubicBezTo>
                <a:cubicBezTo>
                  <a:pt x="76348" y="50426"/>
                  <a:pt x="74653" y="50566"/>
                  <a:pt x="72771" y="50949"/>
                </a:cubicBezTo>
                <a:cubicBezTo>
                  <a:pt x="71530" y="51201"/>
                  <a:pt x="70321" y="51596"/>
                  <a:pt x="69194" y="52172"/>
                </a:cubicBezTo>
                <a:cubicBezTo>
                  <a:pt x="68134" y="52715"/>
                  <a:pt x="66996" y="53474"/>
                  <a:pt x="66681" y="54347"/>
                </a:cubicBezTo>
                <a:cubicBezTo>
                  <a:pt x="66681" y="54347"/>
                  <a:pt x="79141" y="51474"/>
                  <a:pt x="84006" y="51469"/>
                </a:cubicBezTo>
                <a:cubicBezTo>
                  <a:pt x="85054" y="51925"/>
                  <a:pt x="86094" y="52402"/>
                  <a:pt x="87123" y="52898"/>
                </a:cubicBezTo>
                <a:cubicBezTo>
                  <a:pt x="86927" y="52875"/>
                  <a:pt x="86690" y="52859"/>
                  <a:pt x="86408" y="52859"/>
                </a:cubicBezTo>
                <a:cubicBezTo>
                  <a:pt x="84049" y="52859"/>
                  <a:pt x="78504" y="53942"/>
                  <a:pt x="66451" y="60432"/>
                </a:cubicBezTo>
                <a:cubicBezTo>
                  <a:pt x="66451" y="60432"/>
                  <a:pt x="66581" y="60403"/>
                  <a:pt x="66818" y="60346"/>
                </a:cubicBezTo>
                <a:cubicBezTo>
                  <a:pt x="68635" y="59909"/>
                  <a:pt x="77131" y="57754"/>
                  <a:pt x="87770" y="53215"/>
                </a:cubicBezTo>
                <a:cubicBezTo>
                  <a:pt x="88181" y="53416"/>
                  <a:pt x="88591" y="53620"/>
                  <a:pt x="89001" y="53826"/>
                </a:cubicBezTo>
                <a:cubicBezTo>
                  <a:pt x="89002" y="54103"/>
                  <a:pt x="89026" y="54388"/>
                  <a:pt x="88995" y="54661"/>
                </a:cubicBezTo>
                <a:cubicBezTo>
                  <a:pt x="88972" y="54872"/>
                  <a:pt x="88917" y="55080"/>
                  <a:pt x="88925" y="55293"/>
                </a:cubicBezTo>
                <a:cubicBezTo>
                  <a:pt x="88928" y="55345"/>
                  <a:pt x="88934" y="55397"/>
                  <a:pt x="88943" y="55448"/>
                </a:cubicBezTo>
                <a:cubicBezTo>
                  <a:pt x="78598" y="58342"/>
                  <a:pt x="69870" y="67343"/>
                  <a:pt x="69870" y="67343"/>
                </a:cubicBezTo>
                <a:cubicBezTo>
                  <a:pt x="69870" y="67343"/>
                  <a:pt x="82178" y="61316"/>
                  <a:pt x="89314" y="56466"/>
                </a:cubicBezTo>
                <a:cubicBezTo>
                  <a:pt x="89604" y="57129"/>
                  <a:pt x="89927" y="57818"/>
                  <a:pt x="89840" y="58505"/>
                </a:cubicBezTo>
                <a:cubicBezTo>
                  <a:pt x="89826" y="58614"/>
                  <a:pt x="89813" y="58722"/>
                  <a:pt x="89799" y="58831"/>
                </a:cubicBezTo>
                <a:cubicBezTo>
                  <a:pt x="83072" y="62540"/>
                  <a:pt x="76109" y="70770"/>
                  <a:pt x="74532" y="72696"/>
                </a:cubicBezTo>
                <a:cubicBezTo>
                  <a:pt x="74468" y="72751"/>
                  <a:pt x="74403" y="72803"/>
                  <a:pt x="74338" y="72856"/>
                </a:cubicBezTo>
                <a:lnTo>
                  <a:pt x="74507" y="72727"/>
                </a:lnTo>
                <a:lnTo>
                  <a:pt x="74507" y="72727"/>
                </a:lnTo>
                <a:cubicBezTo>
                  <a:pt x="74307" y="72971"/>
                  <a:pt x="74200" y="73107"/>
                  <a:pt x="74200" y="73107"/>
                </a:cubicBezTo>
                <a:cubicBezTo>
                  <a:pt x="74200" y="73107"/>
                  <a:pt x="82655" y="67987"/>
                  <a:pt x="89941" y="62049"/>
                </a:cubicBezTo>
                <a:cubicBezTo>
                  <a:pt x="90144" y="62658"/>
                  <a:pt x="90157" y="63313"/>
                  <a:pt x="90195" y="63966"/>
                </a:cubicBezTo>
                <a:cubicBezTo>
                  <a:pt x="83106" y="68495"/>
                  <a:pt x="78146" y="73796"/>
                  <a:pt x="78146" y="73796"/>
                </a:cubicBezTo>
                <a:cubicBezTo>
                  <a:pt x="78146" y="73796"/>
                  <a:pt x="78314" y="73682"/>
                  <a:pt x="78631" y="73482"/>
                </a:cubicBezTo>
                <a:cubicBezTo>
                  <a:pt x="78701" y="73439"/>
                  <a:pt x="78771" y="73395"/>
                  <a:pt x="78840" y="73352"/>
                </a:cubicBezTo>
                <a:cubicBezTo>
                  <a:pt x="80124" y="72553"/>
                  <a:pt x="83100" y="70798"/>
                  <a:pt x="86999" y="69106"/>
                </a:cubicBezTo>
                <a:cubicBezTo>
                  <a:pt x="88142" y="68610"/>
                  <a:pt x="89315" y="67965"/>
                  <a:pt x="90464" y="67240"/>
                </a:cubicBezTo>
                <a:lnTo>
                  <a:pt x="90464" y="67240"/>
                </a:lnTo>
                <a:cubicBezTo>
                  <a:pt x="90422" y="67880"/>
                  <a:pt x="90439" y="68536"/>
                  <a:pt x="90604" y="69137"/>
                </a:cubicBezTo>
                <a:cubicBezTo>
                  <a:pt x="90006" y="69742"/>
                  <a:pt x="89487" y="70320"/>
                  <a:pt x="89083" y="70846"/>
                </a:cubicBezTo>
                <a:cubicBezTo>
                  <a:pt x="87828" y="72488"/>
                  <a:pt x="86352" y="74193"/>
                  <a:pt x="85102" y="75581"/>
                </a:cubicBezTo>
                <a:cubicBezTo>
                  <a:pt x="84462" y="75148"/>
                  <a:pt x="83821" y="74723"/>
                  <a:pt x="83079" y="74546"/>
                </a:cubicBezTo>
                <a:cubicBezTo>
                  <a:pt x="82778" y="74473"/>
                  <a:pt x="82479" y="74443"/>
                  <a:pt x="82181" y="74443"/>
                </a:cubicBezTo>
                <a:cubicBezTo>
                  <a:pt x="80643" y="74443"/>
                  <a:pt x="79131" y="75248"/>
                  <a:pt x="77596" y="75248"/>
                </a:cubicBezTo>
                <a:cubicBezTo>
                  <a:pt x="77286" y="75248"/>
                  <a:pt x="76976" y="75215"/>
                  <a:pt x="76664" y="75136"/>
                </a:cubicBezTo>
                <a:lnTo>
                  <a:pt x="76664" y="75136"/>
                </a:lnTo>
                <a:cubicBezTo>
                  <a:pt x="78839" y="76405"/>
                  <a:pt x="79768" y="79002"/>
                  <a:pt x="80998" y="81285"/>
                </a:cubicBezTo>
                <a:cubicBezTo>
                  <a:pt x="78768" y="86687"/>
                  <a:pt x="77154" y="92100"/>
                  <a:pt x="76428" y="94695"/>
                </a:cubicBezTo>
                <a:cubicBezTo>
                  <a:pt x="76238" y="94823"/>
                  <a:pt x="76052" y="94950"/>
                  <a:pt x="75871" y="95079"/>
                </a:cubicBezTo>
                <a:cubicBezTo>
                  <a:pt x="75592" y="94049"/>
                  <a:pt x="75298" y="93024"/>
                  <a:pt x="74982" y="92006"/>
                </a:cubicBezTo>
                <a:cubicBezTo>
                  <a:pt x="79070" y="87035"/>
                  <a:pt x="77572" y="82571"/>
                  <a:pt x="76946" y="81202"/>
                </a:cubicBezTo>
                <a:cubicBezTo>
                  <a:pt x="76945" y="81174"/>
                  <a:pt x="76944" y="81146"/>
                  <a:pt x="76943" y="81117"/>
                </a:cubicBezTo>
                <a:cubicBezTo>
                  <a:pt x="76942" y="81141"/>
                  <a:pt x="76942" y="81165"/>
                  <a:pt x="76941" y="81190"/>
                </a:cubicBezTo>
                <a:cubicBezTo>
                  <a:pt x="76817" y="80918"/>
                  <a:pt x="76728" y="80772"/>
                  <a:pt x="76728" y="80772"/>
                </a:cubicBezTo>
                <a:cubicBezTo>
                  <a:pt x="76709" y="84108"/>
                  <a:pt x="75269" y="90554"/>
                  <a:pt x="74970" y="91853"/>
                </a:cubicBezTo>
                <a:cubicBezTo>
                  <a:pt x="74965" y="91877"/>
                  <a:pt x="74959" y="91899"/>
                  <a:pt x="74955" y="91919"/>
                </a:cubicBezTo>
                <a:cubicBezTo>
                  <a:pt x="74763" y="91306"/>
                  <a:pt x="74565" y="90696"/>
                  <a:pt x="74357" y="90090"/>
                </a:cubicBezTo>
                <a:cubicBezTo>
                  <a:pt x="75844" y="80895"/>
                  <a:pt x="72804" y="78707"/>
                  <a:pt x="72174" y="78707"/>
                </a:cubicBezTo>
                <a:cubicBezTo>
                  <a:pt x="72131" y="78707"/>
                  <a:pt x="72099" y="78717"/>
                  <a:pt x="72080" y="78737"/>
                </a:cubicBezTo>
                <a:cubicBezTo>
                  <a:pt x="71821" y="79009"/>
                  <a:pt x="73944" y="88364"/>
                  <a:pt x="74299" y="89919"/>
                </a:cubicBezTo>
                <a:cubicBezTo>
                  <a:pt x="74263" y="89816"/>
                  <a:pt x="74230" y="89711"/>
                  <a:pt x="74194" y="89608"/>
                </a:cubicBezTo>
                <a:lnTo>
                  <a:pt x="74129" y="89631"/>
                </a:lnTo>
                <a:cubicBezTo>
                  <a:pt x="74132" y="89642"/>
                  <a:pt x="74135" y="89654"/>
                  <a:pt x="74138" y="89665"/>
                </a:cubicBezTo>
                <a:cubicBezTo>
                  <a:pt x="73612" y="88434"/>
                  <a:pt x="72186" y="85757"/>
                  <a:pt x="68923" y="83145"/>
                </a:cubicBezTo>
                <a:cubicBezTo>
                  <a:pt x="68141" y="82518"/>
                  <a:pt x="67287" y="81982"/>
                  <a:pt x="66365" y="81587"/>
                </a:cubicBezTo>
                <a:cubicBezTo>
                  <a:pt x="65717" y="81310"/>
                  <a:pt x="64972" y="81068"/>
                  <a:pt x="64347" y="81068"/>
                </a:cubicBezTo>
                <a:cubicBezTo>
                  <a:pt x="64137" y="81068"/>
                  <a:pt x="63940" y="81096"/>
                  <a:pt x="63765" y="81159"/>
                </a:cubicBezTo>
                <a:cubicBezTo>
                  <a:pt x="63765" y="81159"/>
                  <a:pt x="71837" y="87289"/>
                  <a:pt x="74308" y="90249"/>
                </a:cubicBezTo>
                <a:cubicBezTo>
                  <a:pt x="74561" y="91119"/>
                  <a:pt x="74798" y="91993"/>
                  <a:pt x="75019" y="92873"/>
                </a:cubicBezTo>
                <a:cubicBezTo>
                  <a:pt x="74325" y="91805"/>
                  <a:pt x="71977" y="89408"/>
                  <a:pt x="64030" y="85840"/>
                </a:cubicBezTo>
                <a:cubicBezTo>
                  <a:pt x="63597" y="85214"/>
                  <a:pt x="63100" y="84655"/>
                  <a:pt x="62524" y="84199"/>
                </a:cubicBezTo>
                <a:cubicBezTo>
                  <a:pt x="62524" y="84199"/>
                  <a:pt x="62509" y="84199"/>
                  <a:pt x="62479" y="84199"/>
                </a:cubicBezTo>
                <a:cubicBezTo>
                  <a:pt x="62321" y="84199"/>
                  <a:pt x="61751" y="84220"/>
                  <a:pt x="60894" y="84494"/>
                </a:cubicBezTo>
                <a:cubicBezTo>
                  <a:pt x="60584" y="84367"/>
                  <a:pt x="60266" y="84238"/>
                  <a:pt x="59944" y="84107"/>
                </a:cubicBezTo>
                <a:lnTo>
                  <a:pt x="59944" y="84107"/>
                </a:lnTo>
                <a:cubicBezTo>
                  <a:pt x="59944" y="84107"/>
                  <a:pt x="60027" y="84171"/>
                  <a:pt x="60182" y="84286"/>
                </a:cubicBezTo>
                <a:cubicBezTo>
                  <a:pt x="60286" y="84365"/>
                  <a:pt x="60427" y="84469"/>
                  <a:pt x="60600" y="84595"/>
                </a:cubicBezTo>
                <a:cubicBezTo>
                  <a:pt x="59744" y="84905"/>
                  <a:pt x="58649" y="85455"/>
                  <a:pt x="57417" y="86437"/>
                </a:cubicBezTo>
                <a:cubicBezTo>
                  <a:pt x="57417" y="86437"/>
                  <a:pt x="57947" y="87982"/>
                  <a:pt x="58877" y="89855"/>
                </a:cubicBezTo>
                <a:cubicBezTo>
                  <a:pt x="58768" y="89841"/>
                  <a:pt x="58664" y="89827"/>
                  <a:pt x="58567" y="89815"/>
                </a:cubicBezTo>
                <a:cubicBezTo>
                  <a:pt x="57995" y="89110"/>
                  <a:pt x="57243" y="88090"/>
                  <a:pt x="56910" y="87236"/>
                </a:cubicBezTo>
                <a:cubicBezTo>
                  <a:pt x="56910" y="87236"/>
                  <a:pt x="56265" y="87752"/>
                  <a:pt x="56001" y="88232"/>
                </a:cubicBezTo>
                <a:cubicBezTo>
                  <a:pt x="56001" y="88232"/>
                  <a:pt x="57721" y="91734"/>
                  <a:pt x="58836" y="93086"/>
                </a:cubicBezTo>
                <a:cubicBezTo>
                  <a:pt x="58836" y="93086"/>
                  <a:pt x="55785" y="90336"/>
                  <a:pt x="55212" y="89170"/>
                </a:cubicBezTo>
                <a:cubicBezTo>
                  <a:pt x="55212" y="89170"/>
                  <a:pt x="53128" y="91743"/>
                  <a:pt x="52165" y="94564"/>
                </a:cubicBezTo>
                <a:cubicBezTo>
                  <a:pt x="52165" y="94564"/>
                  <a:pt x="53503" y="95456"/>
                  <a:pt x="54297" y="96666"/>
                </a:cubicBezTo>
                <a:cubicBezTo>
                  <a:pt x="54297" y="96666"/>
                  <a:pt x="52258" y="95769"/>
                  <a:pt x="51636" y="95724"/>
                </a:cubicBezTo>
                <a:cubicBezTo>
                  <a:pt x="51636" y="95724"/>
                  <a:pt x="50276" y="98042"/>
                  <a:pt x="50047" y="99203"/>
                </a:cubicBezTo>
                <a:cubicBezTo>
                  <a:pt x="49983" y="99526"/>
                  <a:pt x="49814" y="99952"/>
                  <a:pt x="49602" y="100409"/>
                </a:cubicBezTo>
                <a:cubicBezTo>
                  <a:pt x="49456" y="100249"/>
                  <a:pt x="49322" y="100105"/>
                  <a:pt x="49203" y="99978"/>
                </a:cubicBezTo>
                <a:lnTo>
                  <a:pt x="49468" y="99399"/>
                </a:lnTo>
                <a:lnTo>
                  <a:pt x="49468" y="99399"/>
                </a:lnTo>
                <a:cubicBezTo>
                  <a:pt x="49468" y="99399"/>
                  <a:pt x="49354" y="99577"/>
                  <a:pt x="49135" y="99907"/>
                </a:cubicBezTo>
                <a:cubicBezTo>
                  <a:pt x="48846" y="99600"/>
                  <a:pt x="48661" y="99413"/>
                  <a:pt x="48661" y="99413"/>
                </a:cubicBezTo>
                <a:cubicBezTo>
                  <a:pt x="46986" y="101076"/>
                  <a:pt x="44377" y="106292"/>
                  <a:pt x="44377" y="106292"/>
                </a:cubicBezTo>
                <a:cubicBezTo>
                  <a:pt x="44710" y="104029"/>
                  <a:pt x="47151" y="97633"/>
                  <a:pt x="47151" y="97633"/>
                </a:cubicBezTo>
                <a:cubicBezTo>
                  <a:pt x="46735" y="97126"/>
                  <a:pt x="43840" y="95413"/>
                  <a:pt x="43006" y="94345"/>
                </a:cubicBezTo>
                <a:cubicBezTo>
                  <a:pt x="42653" y="93892"/>
                  <a:pt x="41986" y="93335"/>
                  <a:pt x="41334" y="92840"/>
                </a:cubicBezTo>
                <a:cubicBezTo>
                  <a:pt x="41357" y="92468"/>
                  <a:pt x="41365" y="92265"/>
                  <a:pt x="41365" y="92265"/>
                </a:cubicBezTo>
                <a:lnTo>
                  <a:pt x="41365" y="92265"/>
                </a:lnTo>
                <a:cubicBezTo>
                  <a:pt x="41319" y="92435"/>
                  <a:pt x="41272" y="92598"/>
                  <a:pt x="41225" y="92757"/>
                </a:cubicBezTo>
                <a:cubicBezTo>
                  <a:pt x="40376" y="92121"/>
                  <a:pt x="39585" y="91613"/>
                  <a:pt x="39585" y="91613"/>
                </a:cubicBezTo>
                <a:cubicBezTo>
                  <a:pt x="38974" y="91979"/>
                  <a:pt x="37353" y="93949"/>
                  <a:pt x="37353" y="93949"/>
                </a:cubicBezTo>
                <a:cubicBezTo>
                  <a:pt x="37540" y="92304"/>
                  <a:pt x="38445" y="90701"/>
                  <a:pt x="38445" y="90701"/>
                </a:cubicBezTo>
                <a:cubicBezTo>
                  <a:pt x="36004" y="88317"/>
                  <a:pt x="32546" y="86765"/>
                  <a:pt x="32546" y="86765"/>
                </a:cubicBezTo>
                <a:lnTo>
                  <a:pt x="32546" y="86765"/>
                </a:lnTo>
                <a:cubicBezTo>
                  <a:pt x="32553" y="87379"/>
                  <a:pt x="32268" y="88486"/>
                  <a:pt x="31932" y="89575"/>
                </a:cubicBezTo>
                <a:cubicBezTo>
                  <a:pt x="31841" y="89294"/>
                  <a:pt x="31787" y="89147"/>
                  <a:pt x="31787" y="89147"/>
                </a:cubicBezTo>
                <a:lnTo>
                  <a:pt x="31787" y="89147"/>
                </a:lnTo>
                <a:cubicBezTo>
                  <a:pt x="31838" y="89298"/>
                  <a:pt x="31870" y="89488"/>
                  <a:pt x="31889" y="89712"/>
                </a:cubicBezTo>
                <a:cubicBezTo>
                  <a:pt x="31419" y="91213"/>
                  <a:pt x="30868" y="92638"/>
                  <a:pt x="30868" y="92638"/>
                </a:cubicBezTo>
                <a:cubicBezTo>
                  <a:pt x="31307" y="90681"/>
                  <a:pt x="31256" y="86215"/>
                  <a:pt x="31256" y="86215"/>
                </a:cubicBezTo>
                <a:cubicBezTo>
                  <a:pt x="30739" y="85862"/>
                  <a:pt x="29812" y="85667"/>
                  <a:pt x="29811" y="85667"/>
                </a:cubicBezTo>
                <a:lnTo>
                  <a:pt x="29811" y="85667"/>
                </a:lnTo>
                <a:cubicBezTo>
                  <a:pt x="29986" y="87462"/>
                  <a:pt x="29148" y="90398"/>
                  <a:pt x="29148" y="90398"/>
                </a:cubicBezTo>
                <a:cubicBezTo>
                  <a:pt x="29217" y="87523"/>
                  <a:pt x="28881" y="85113"/>
                  <a:pt x="28881" y="85113"/>
                </a:cubicBezTo>
                <a:cubicBezTo>
                  <a:pt x="27773" y="84883"/>
                  <a:pt x="26808" y="84798"/>
                  <a:pt x="25987" y="84798"/>
                </a:cubicBezTo>
                <a:cubicBezTo>
                  <a:pt x="23679" y="84798"/>
                  <a:pt x="22508" y="85467"/>
                  <a:pt x="22508" y="85467"/>
                </a:cubicBezTo>
                <a:cubicBezTo>
                  <a:pt x="21517" y="87621"/>
                  <a:pt x="21562" y="90292"/>
                  <a:pt x="22034" y="92842"/>
                </a:cubicBezTo>
                <a:cubicBezTo>
                  <a:pt x="20948" y="92117"/>
                  <a:pt x="19925" y="91731"/>
                  <a:pt x="19925" y="91731"/>
                </a:cubicBezTo>
                <a:lnTo>
                  <a:pt x="19925" y="91731"/>
                </a:lnTo>
                <a:cubicBezTo>
                  <a:pt x="19925" y="91731"/>
                  <a:pt x="21123" y="92378"/>
                  <a:pt x="22157" y="93461"/>
                </a:cubicBezTo>
                <a:cubicBezTo>
                  <a:pt x="22837" y="96671"/>
                  <a:pt x="24125" y="99602"/>
                  <a:pt x="24768" y="100947"/>
                </a:cubicBezTo>
                <a:cubicBezTo>
                  <a:pt x="25852" y="105609"/>
                  <a:pt x="27277" y="111750"/>
                  <a:pt x="28027" y="113778"/>
                </a:cubicBezTo>
                <a:cubicBezTo>
                  <a:pt x="27164" y="113046"/>
                  <a:pt x="26290" y="112328"/>
                  <a:pt x="25404" y="111625"/>
                </a:cubicBezTo>
                <a:cubicBezTo>
                  <a:pt x="24732" y="97176"/>
                  <a:pt x="20432" y="92763"/>
                  <a:pt x="18980" y="91677"/>
                </a:cubicBezTo>
                <a:cubicBezTo>
                  <a:pt x="18680" y="91453"/>
                  <a:pt x="18502" y="91370"/>
                  <a:pt x="18502" y="91370"/>
                </a:cubicBezTo>
                <a:lnTo>
                  <a:pt x="18502" y="91370"/>
                </a:lnTo>
                <a:cubicBezTo>
                  <a:pt x="20785" y="100508"/>
                  <a:pt x="24327" y="109292"/>
                  <a:pt x="25212" y="111429"/>
                </a:cubicBezTo>
                <a:cubicBezTo>
                  <a:pt x="25216" y="111447"/>
                  <a:pt x="25220" y="111464"/>
                  <a:pt x="25226" y="111481"/>
                </a:cubicBezTo>
                <a:cubicBezTo>
                  <a:pt x="25084" y="111369"/>
                  <a:pt x="24945" y="111255"/>
                  <a:pt x="24804" y="111144"/>
                </a:cubicBezTo>
                <a:cubicBezTo>
                  <a:pt x="23596" y="110212"/>
                  <a:pt x="22370" y="109303"/>
                  <a:pt x="21126" y="108418"/>
                </a:cubicBezTo>
                <a:cubicBezTo>
                  <a:pt x="21413" y="100302"/>
                  <a:pt x="16492" y="96976"/>
                  <a:pt x="14816" y="96083"/>
                </a:cubicBezTo>
                <a:cubicBezTo>
                  <a:pt x="14794" y="96056"/>
                  <a:pt x="14771" y="96029"/>
                  <a:pt x="14748" y="96002"/>
                </a:cubicBezTo>
                <a:lnTo>
                  <a:pt x="14748" y="96002"/>
                </a:lnTo>
                <a:cubicBezTo>
                  <a:pt x="14765" y="96025"/>
                  <a:pt x="14784" y="96050"/>
                  <a:pt x="14802" y="96074"/>
                </a:cubicBezTo>
                <a:cubicBezTo>
                  <a:pt x="14470" y="95898"/>
                  <a:pt x="14269" y="95819"/>
                  <a:pt x="14269" y="95819"/>
                </a:cubicBezTo>
                <a:lnTo>
                  <a:pt x="14269" y="95819"/>
                </a:lnTo>
                <a:cubicBezTo>
                  <a:pt x="16807" y="99179"/>
                  <a:pt x="20302" y="106744"/>
                  <a:pt x="20999" y="108275"/>
                </a:cubicBezTo>
                <a:cubicBezTo>
                  <a:pt x="21011" y="108303"/>
                  <a:pt x="21023" y="108329"/>
                  <a:pt x="21034" y="108353"/>
                </a:cubicBezTo>
                <a:cubicBezTo>
                  <a:pt x="20373" y="107885"/>
                  <a:pt x="19705" y="107426"/>
                  <a:pt x="19032" y="106977"/>
                </a:cubicBezTo>
                <a:cubicBezTo>
                  <a:pt x="14514" y="98553"/>
                  <a:pt x="10546" y="97071"/>
                  <a:pt x="8882" y="97071"/>
                </a:cubicBezTo>
                <a:cubicBezTo>
                  <a:pt x="8360" y="97071"/>
                  <a:pt x="8064" y="97218"/>
                  <a:pt x="8051" y="97341"/>
                </a:cubicBezTo>
                <a:cubicBezTo>
                  <a:pt x="8000" y="97814"/>
                  <a:pt x="17296" y="105564"/>
                  <a:pt x="18843" y="106850"/>
                </a:cubicBezTo>
                <a:cubicBezTo>
                  <a:pt x="18729" y="106774"/>
                  <a:pt x="18616" y="106696"/>
                  <a:pt x="18501" y="106620"/>
                </a:cubicBezTo>
                <a:lnTo>
                  <a:pt x="18453" y="106691"/>
                </a:lnTo>
                <a:cubicBezTo>
                  <a:pt x="18465" y="106700"/>
                  <a:pt x="18476" y="106709"/>
                  <a:pt x="18489" y="106719"/>
                </a:cubicBezTo>
                <a:cubicBezTo>
                  <a:pt x="17018" y="105888"/>
                  <a:pt x="13537" y="104299"/>
                  <a:pt x="8265" y="104179"/>
                </a:cubicBezTo>
                <a:cubicBezTo>
                  <a:pt x="8141" y="104176"/>
                  <a:pt x="8016" y="104175"/>
                  <a:pt x="7892" y="104175"/>
                </a:cubicBezTo>
                <a:cubicBezTo>
                  <a:pt x="6751" y="104175"/>
                  <a:pt x="5613" y="104298"/>
                  <a:pt x="4507" y="104578"/>
                </a:cubicBezTo>
                <a:cubicBezTo>
                  <a:pt x="3354" y="104872"/>
                  <a:pt x="2074" y="105361"/>
                  <a:pt x="1573" y="106141"/>
                </a:cubicBezTo>
                <a:cubicBezTo>
                  <a:pt x="1573" y="106141"/>
                  <a:pt x="1635" y="106141"/>
                  <a:pt x="1752" y="106141"/>
                </a:cubicBezTo>
                <a:cubicBezTo>
                  <a:pt x="3316" y="106141"/>
                  <a:pt x="14692" y="106176"/>
                  <a:pt x="19106" y="107175"/>
                </a:cubicBezTo>
                <a:cubicBezTo>
                  <a:pt x="20026" y="107852"/>
                  <a:pt x="20934" y="108547"/>
                  <a:pt x="21829" y="109259"/>
                </a:cubicBezTo>
                <a:cubicBezTo>
                  <a:pt x="21174" y="109026"/>
                  <a:pt x="20020" y="108781"/>
                  <a:pt x="18055" y="108781"/>
                </a:cubicBezTo>
                <a:cubicBezTo>
                  <a:pt x="14775" y="108781"/>
                  <a:pt x="9238" y="109464"/>
                  <a:pt x="1" y="112025"/>
                </a:cubicBezTo>
                <a:cubicBezTo>
                  <a:pt x="1" y="112025"/>
                  <a:pt x="133" y="112025"/>
                  <a:pt x="377" y="112022"/>
                </a:cubicBezTo>
                <a:cubicBezTo>
                  <a:pt x="2247" y="111999"/>
                  <a:pt x="11009" y="111779"/>
                  <a:pt x="22388" y="109711"/>
                </a:cubicBezTo>
                <a:cubicBezTo>
                  <a:pt x="23110" y="110293"/>
                  <a:pt x="23825" y="110883"/>
                  <a:pt x="24533" y="111480"/>
                </a:cubicBezTo>
                <a:cubicBezTo>
                  <a:pt x="24789" y="111695"/>
                  <a:pt x="25042" y="111915"/>
                  <a:pt x="25296" y="112134"/>
                </a:cubicBezTo>
                <a:cubicBezTo>
                  <a:pt x="24979" y="112121"/>
                  <a:pt x="24661" y="112115"/>
                  <a:pt x="24342" y="112115"/>
                </a:cubicBezTo>
                <a:cubicBezTo>
                  <a:pt x="13174" y="112115"/>
                  <a:pt x="1801" y="119525"/>
                  <a:pt x="1801" y="119525"/>
                </a:cubicBezTo>
                <a:cubicBezTo>
                  <a:pt x="1801" y="119525"/>
                  <a:pt x="18004" y="115698"/>
                  <a:pt x="25449" y="112266"/>
                </a:cubicBezTo>
                <a:cubicBezTo>
                  <a:pt x="26500" y="113170"/>
                  <a:pt x="27533" y="114093"/>
                  <a:pt x="28547" y="115034"/>
                </a:cubicBezTo>
                <a:cubicBezTo>
                  <a:pt x="28163" y="114984"/>
                  <a:pt x="27765" y="114960"/>
                  <a:pt x="27357" y="114960"/>
                </a:cubicBezTo>
                <a:cubicBezTo>
                  <a:pt x="19470" y="114960"/>
                  <a:pt x="7520" y="123941"/>
                  <a:pt x="5161" y="125777"/>
                </a:cubicBezTo>
                <a:cubicBezTo>
                  <a:pt x="5086" y="125815"/>
                  <a:pt x="5010" y="125852"/>
                  <a:pt x="4937" y="125890"/>
                </a:cubicBezTo>
                <a:lnTo>
                  <a:pt x="5129" y="125801"/>
                </a:lnTo>
                <a:lnTo>
                  <a:pt x="5129" y="125801"/>
                </a:lnTo>
                <a:cubicBezTo>
                  <a:pt x="4880" y="125995"/>
                  <a:pt x="4746" y="126103"/>
                  <a:pt x="4746" y="126103"/>
                </a:cubicBezTo>
                <a:cubicBezTo>
                  <a:pt x="4746" y="126103"/>
                  <a:pt x="19754" y="121113"/>
                  <a:pt x="28844" y="115308"/>
                </a:cubicBezTo>
                <a:cubicBezTo>
                  <a:pt x="29322" y="115755"/>
                  <a:pt x="29795" y="116206"/>
                  <a:pt x="30265" y="116663"/>
                </a:cubicBezTo>
                <a:cubicBezTo>
                  <a:pt x="30820" y="117206"/>
                  <a:pt x="31362" y="117762"/>
                  <a:pt x="31897" y="118324"/>
                </a:cubicBezTo>
                <a:cubicBezTo>
                  <a:pt x="31690" y="118351"/>
                  <a:pt x="31484" y="118380"/>
                  <a:pt x="31279" y="118412"/>
                </a:cubicBezTo>
                <a:cubicBezTo>
                  <a:pt x="19442" y="120202"/>
                  <a:pt x="8440" y="127649"/>
                  <a:pt x="8440" y="127649"/>
                </a:cubicBezTo>
                <a:cubicBezTo>
                  <a:pt x="8440" y="127649"/>
                  <a:pt x="8631" y="127576"/>
                  <a:pt x="8984" y="127451"/>
                </a:cubicBezTo>
                <a:cubicBezTo>
                  <a:pt x="9061" y="127424"/>
                  <a:pt x="9139" y="127397"/>
                  <a:pt x="9217" y="127370"/>
                </a:cubicBezTo>
                <a:cubicBezTo>
                  <a:pt x="10645" y="126876"/>
                  <a:pt x="13936" y="125824"/>
                  <a:pt x="18115" y="125037"/>
                </a:cubicBezTo>
                <a:cubicBezTo>
                  <a:pt x="23473" y="124029"/>
                  <a:pt x="30032" y="120390"/>
                  <a:pt x="32104" y="118541"/>
                </a:cubicBezTo>
                <a:cubicBezTo>
                  <a:pt x="32715" y="119190"/>
                  <a:pt x="33317" y="119846"/>
                  <a:pt x="33918" y="120505"/>
                </a:cubicBezTo>
                <a:cubicBezTo>
                  <a:pt x="31220" y="120830"/>
                  <a:pt x="22993" y="124507"/>
                  <a:pt x="19761" y="127198"/>
                </a:cubicBezTo>
                <a:cubicBezTo>
                  <a:pt x="17116" y="129399"/>
                  <a:pt x="13833" y="131645"/>
                  <a:pt x="12325" y="132650"/>
                </a:cubicBezTo>
                <a:cubicBezTo>
                  <a:pt x="12135" y="132746"/>
                  <a:pt x="11945" y="132843"/>
                  <a:pt x="11755" y="132936"/>
                </a:cubicBezTo>
                <a:cubicBezTo>
                  <a:pt x="11898" y="132874"/>
                  <a:pt x="12040" y="132809"/>
                  <a:pt x="12183" y="132746"/>
                </a:cubicBezTo>
                <a:lnTo>
                  <a:pt x="12183" y="132746"/>
                </a:lnTo>
                <a:cubicBezTo>
                  <a:pt x="12073" y="132819"/>
                  <a:pt x="11974" y="132884"/>
                  <a:pt x="11888" y="132940"/>
                </a:cubicBezTo>
                <a:lnTo>
                  <a:pt x="12192" y="132940"/>
                </a:lnTo>
                <a:cubicBezTo>
                  <a:pt x="15400" y="131739"/>
                  <a:pt x="28862" y="126477"/>
                  <a:pt x="34233" y="120850"/>
                </a:cubicBezTo>
                <a:cubicBezTo>
                  <a:pt x="34668" y="121329"/>
                  <a:pt x="35104" y="121806"/>
                  <a:pt x="35540" y="122283"/>
                </a:cubicBezTo>
                <a:cubicBezTo>
                  <a:pt x="35775" y="122547"/>
                  <a:pt x="36006" y="122818"/>
                  <a:pt x="36237" y="123085"/>
                </a:cubicBezTo>
                <a:cubicBezTo>
                  <a:pt x="35035" y="123470"/>
                  <a:pt x="31406" y="124972"/>
                  <a:pt x="25799" y="130249"/>
                </a:cubicBezTo>
                <a:cubicBezTo>
                  <a:pt x="24679" y="131302"/>
                  <a:pt x="23681" y="132188"/>
                  <a:pt x="22792" y="132940"/>
                </a:cubicBezTo>
                <a:lnTo>
                  <a:pt x="26692" y="132940"/>
                </a:lnTo>
                <a:cubicBezTo>
                  <a:pt x="27123" y="132631"/>
                  <a:pt x="27563" y="132300"/>
                  <a:pt x="28015" y="131949"/>
                </a:cubicBezTo>
                <a:cubicBezTo>
                  <a:pt x="33772" y="127461"/>
                  <a:pt x="35867" y="124393"/>
                  <a:pt x="36471" y="123354"/>
                </a:cubicBezTo>
                <a:cubicBezTo>
                  <a:pt x="37256" y="124267"/>
                  <a:pt x="38026" y="125196"/>
                  <a:pt x="38778" y="126139"/>
                </a:cubicBezTo>
                <a:lnTo>
                  <a:pt x="37078" y="126858"/>
                </a:lnTo>
                <a:cubicBezTo>
                  <a:pt x="36920" y="126924"/>
                  <a:pt x="36761" y="126992"/>
                  <a:pt x="36619" y="127086"/>
                </a:cubicBezTo>
                <a:cubicBezTo>
                  <a:pt x="36431" y="127210"/>
                  <a:pt x="36277" y="127378"/>
                  <a:pt x="36108" y="127529"/>
                </a:cubicBezTo>
                <a:cubicBezTo>
                  <a:pt x="35732" y="127867"/>
                  <a:pt x="35287" y="128119"/>
                  <a:pt x="34847" y="128369"/>
                </a:cubicBezTo>
                <a:lnTo>
                  <a:pt x="37198" y="132942"/>
                </a:lnTo>
                <a:lnTo>
                  <a:pt x="103476" y="132942"/>
                </a:lnTo>
                <a:lnTo>
                  <a:pt x="103476" y="10683"/>
                </a:lnTo>
                <a:lnTo>
                  <a:pt x="100570" y="10683"/>
                </a:lnTo>
                <a:cubicBezTo>
                  <a:pt x="99640" y="9578"/>
                  <a:pt x="98929" y="8293"/>
                  <a:pt x="98097" y="7107"/>
                </a:cubicBezTo>
                <a:cubicBezTo>
                  <a:pt x="97069" y="5646"/>
                  <a:pt x="95847" y="4333"/>
                  <a:pt x="94463" y="3203"/>
                </a:cubicBezTo>
                <a:cubicBezTo>
                  <a:pt x="93148" y="2616"/>
                  <a:pt x="91741" y="2275"/>
                  <a:pt x="90306" y="2275"/>
                </a:cubicBezTo>
                <a:cubicBezTo>
                  <a:pt x="90148" y="2275"/>
                  <a:pt x="89990" y="2279"/>
                  <a:pt x="89831" y="2288"/>
                </a:cubicBezTo>
                <a:cubicBezTo>
                  <a:pt x="88682" y="2349"/>
                  <a:pt x="87504" y="2625"/>
                  <a:pt x="86366" y="2625"/>
                </a:cubicBezTo>
                <a:cubicBezTo>
                  <a:pt x="85796" y="2625"/>
                  <a:pt x="85236" y="2556"/>
                  <a:pt x="84694" y="2355"/>
                </a:cubicBezTo>
                <a:cubicBezTo>
                  <a:pt x="83311" y="1840"/>
                  <a:pt x="82297" y="534"/>
                  <a:pt x="80874" y="138"/>
                </a:cubicBezTo>
                <a:cubicBezTo>
                  <a:pt x="80522" y="40"/>
                  <a:pt x="80169" y="1"/>
                  <a:pt x="798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847375" y="622925"/>
            <a:ext cx="5748600" cy="10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847375" y="1298750"/>
            <a:ext cx="7266000" cy="3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798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469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5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549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-91851" y="-246425"/>
            <a:ext cx="4870692" cy="5724829"/>
          </a:xfrm>
          <a:custGeom>
            <a:avLst/>
            <a:gdLst/>
            <a:ahLst/>
            <a:cxnLst/>
            <a:rect l="l" t="t" r="r" b="b"/>
            <a:pathLst>
              <a:path w="174953" h="209528" extrusionOk="0">
                <a:moveTo>
                  <a:pt x="26848" y="25159"/>
                </a:moveTo>
                <a:cubicBezTo>
                  <a:pt x="26848" y="25159"/>
                  <a:pt x="27656" y="25663"/>
                  <a:pt x="28700" y="26215"/>
                </a:cubicBezTo>
                <a:cubicBezTo>
                  <a:pt x="28390" y="26490"/>
                  <a:pt x="28076" y="26789"/>
                  <a:pt x="27761" y="27113"/>
                </a:cubicBezTo>
                <a:cubicBezTo>
                  <a:pt x="27501" y="26441"/>
                  <a:pt x="27196" y="25789"/>
                  <a:pt x="26848" y="25159"/>
                </a:cubicBezTo>
                <a:close/>
                <a:moveTo>
                  <a:pt x="24779" y="30715"/>
                </a:moveTo>
                <a:lnTo>
                  <a:pt x="24779" y="30715"/>
                </a:lnTo>
                <a:cubicBezTo>
                  <a:pt x="22877" y="33090"/>
                  <a:pt x="22416" y="33496"/>
                  <a:pt x="22125" y="33496"/>
                </a:cubicBezTo>
                <a:cubicBezTo>
                  <a:pt x="21982" y="33496"/>
                  <a:pt x="21880" y="33398"/>
                  <a:pt x="21669" y="33387"/>
                </a:cubicBezTo>
                <a:cubicBezTo>
                  <a:pt x="21433" y="33376"/>
                  <a:pt x="21358" y="32638"/>
                  <a:pt x="21686" y="31474"/>
                </a:cubicBezTo>
                <a:cubicBezTo>
                  <a:pt x="22694" y="31266"/>
                  <a:pt x="23725" y="31014"/>
                  <a:pt x="24779" y="30715"/>
                </a:cubicBezTo>
                <a:close/>
                <a:moveTo>
                  <a:pt x="32790" y="49234"/>
                </a:moveTo>
                <a:cubicBezTo>
                  <a:pt x="33379" y="49234"/>
                  <a:pt x="33783" y="50185"/>
                  <a:pt x="34313" y="51498"/>
                </a:cubicBezTo>
                <a:cubicBezTo>
                  <a:pt x="33902" y="51802"/>
                  <a:pt x="33466" y="52133"/>
                  <a:pt x="33014" y="52487"/>
                </a:cubicBezTo>
                <a:cubicBezTo>
                  <a:pt x="32995" y="52439"/>
                  <a:pt x="32975" y="52394"/>
                  <a:pt x="32956" y="52346"/>
                </a:cubicBezTo>
                <a:cubicBezTo>
                  <a:pt x="32957" y="52346"/>
                  <a:pt x="31493" y="49261"/>
                  <a:pt x="32779" y="49234"/>
                </a:cubicBezTo>
                <a:cubicBezTo>
                  <a:pt x="32783" y="49234"/>
                  <a:pt x="32787" y="49234"/>
                  <a:pt x="32790" y="49234"/>
                </a:cubicBezTo>
                <a:close/>
                <a:moveTo>
                  <a:pt x="35022" y="53186"/>
                </a:moveTo>
                <a:cubicBezTo>
                  <a:pt x="35174" y="53522"/>
                  <a:pt x="35339" y="53865"/>
                  <a:pt x="35519" y="54207"/>
                </a:cubicBezTo>
                <a:lnTo>
                  <a:pt x="35518" y="54207"/>
                </a:lnTo>
                <a:cubicBezTo>
                  <a:pt x="35162" y="54529"/>
                  <a:pt x="34799" y="54870"/>
                  <a:pt x="34429" y="55231"/>
                </a:cubicBezTo>
                <a:cubicBezTo>
                  <a:pt x="34250" y="54953"/>
                  <a:pt x="34076" y="54661"/>
                  <a:pt x="33908" y="54359"/>
                </a:cubicBezTo>
                <a:cubicBezTo>
                  <a:pt x="34297" y="53948"/>
                  <a:pt x="34670" y="53556"/>
                  <a:pt x="35022" y="53186"/>
                </a:cubicBezTo>
                <a:close/>
                <a:moveTo>
                  <a:pt x="27532" y="50421"/>
                </a:moveTo>
                <a:lnTo>
                  <a:pt x="27532" y="50422"/>
                </a:lnTo>
                <a:cubicBezTo>
                  <a:pt x="27609" y="50646"/>
                  <a:pt x="27692" y="50891"/>
                  <a:pt x="27784" y="51165"/>
                </a:cubicBezTo>
                <a:cubicBezTo>
                  <a:pt x="28054" y="51966"/>
                  <a:pt x="28661" y="53622"/>
                  <a:pt x="29554" y="55416"/>
                </a:cubicBezTo>
                <a:cubicBezTo>
                  <a:pt x="29127" y="55808"/>
                  <a:pt x="28697" y="56214"/>
                  <a:pt x="28273" y="56632"/>
                </a:cubicBezTo>
                <a:cubicBezTo>
                  <a:pt x="28118" y="56335"/>
                  <a:pt x="27966" y="56029"/>
                  <a:pt x="27819" y="55705"/>
                </a:cubicBezTo>
                <a:cubicBezTo>
                  <a:pt x="27275" y="54502"/>
                  <a:pt x="26846" y="53493"/>
                  <a:pt x="26515" y="52649"/>
                </a:cubicBezTo>
                <a:cubicBezTo>
                  <a:pt x="26872" y="51882"/>
                  <a:pt x="27211" y="51139"/>
                  <a:pt x="27532" y="50421"/>
                </a:cubicBezTo>
                <a:close/>
                <a:moveTo>
                  <a:pt x="20052" y="46512"/>
                </a:moveTo>
                <a:cubicBezTo>
                  <a:pt x="20098" y="46512"/>
                  <a:pt x="20141" y="46515"/>
                  <a:pt x="20182" y="46519"/>
                </a:cubicBezTo>
                <a:cubicBezTo>
                  <a:pt x="20742" y="46577"/>
                  <a:pt x="20908" y="47479"/>
                  <a:pt x="20834" y="48962"/>
                </a:cubicBezTo>
                <a:cubicBezTo>
                  <a:pt x="20795" y="49753"/>
                  <a:pt x="20556" y="52602"/>
                  <a:pt x="20819" y="55478"/>
                </a:cubicBezTo>
                <a:cubicBezTo>
                  <a:pt x="20361" y="56454"/>
                  <a:pt x="19919" y="57471"/>
                  <a:pt x="19500" y="58528"/>
                </a:cubicBezTo>
                <a:cubicBezTo>
                  <a:pt x="19079" y="57378"/>
                  <a:pt x="18694" y="55987"/>
                  <a:pt x="18505" y="54427"/>
                </a:cubicBezTo>
                <a:cubicBezTo>
                  <a:pt x="18644" y="53762"/>
                  <a:pt x="18771" y="53083"/>
                  <a:pt x="18880" y="52388"/>
                </a:cubicBezTo>
                <a:cubicBezTo>
                  <a:pt x="19250" y="50049"/>
                  <a:pt x="19510" y="48163"/>
                  <a:pt x="19709" y="46580"/>
                </a:cubicBezTo>
                <a:cubicBezTo>
                  <a:pt x="19831" y="46527"/>
                  <a:pt x="19948" y="46512"/>
                  <a:pt x="20052" y="46512"/>
                </a:cubicBezTo>
                <a:close/>
                <a:moveTo>
                  <a:pt x="37284" y="56732"/>
                </a:moveTo>
                <a:cubicBezTo>
                  <a:pt x="37802" y="57286"/>
                  <a:pt x="38275" y="57765"/>
                  <a:pt x="38717" y="58173"/>
                </a:cubicBezTo>
                <a:cubicBezTo>
                  <a:pt x="38360" y="58386"/>
                  <a:pt x="38001" y="58621"/>
                  <a:pt x="37641" y="58880"/>
                </a:cubicBezTo>
                <a:cubicBezTo>
                  <a:pt x="37165" y="58483"/>
                  <a:pt x="36713" y="58058"/>
                  <a:pt x="36286" y="57608"/>
                </a:cubicBezTo>
                <a:cubicBezTo>
                  <a:pt x="36616" y="57321"/>
                  <a:pt x="36949" y="57028"/>
                  <a:pt x="37284" y="56732"/>
                </a:cubicBezTo>
                <a:close/>
                <a:moveTo>
                  <a:pt x="30792" y="57643"/>
                </a:moveTo>
                <a:cubicBezTo>
                  <a:pt x="30979" y="57944"/>
                  <a:pt x="31174" y="58239"/>
                  <a:pt x="31376" y="58526"/>
                </a:cubicBezTo>
                <a:cubicBezTo>
                  <a:pt x="31043" y="58920"/>
                  <a:pt x="30705" y="59330"/>
                  <a:pt x="30364" y="59757"/>
                </a:cubicBezTo>
                <a:cubicBezTo>
                  <a:pt x="30125" y="59475"/>
                  <a:pt x="29884" y="59172"/>
                  <a:pt x="29645" y="58846"/>
                </a:cubicBezTo>
                <a:cubicBezTo>
                  <a:pt x="30029" y="58445"/>
                  <a:pt x="30411" y="58045"/>
                  <a:pt x="30792" y="57643"/>
                </a:cubicBezTo>
                <a:close/>
                <a:moveTo>
                  <a:pt x="32965" y="60433"/>
                </a:moveTo>
                <a:cubicBezTo>
                  <a:pt x="33490" y="60947"/>
                  <a:pt x="34048" y="61384"/>
                  <a:pt x="34635" y="61702"/>
                </a:cubicBezTo>
                <a:cubicBezTo>
                  <a:pt x="34338" y="62059"/>
                  <a:pt x="34046" y="62440"/>
                  <a:pt x="33758" y="62843"/>
                </a:cubicBezTo>
                <a:cubicBezTo>
                  <a:pt x="33771" y="62754"/>
                  <a:pt x="33728" y="62666"/>
                  <a:pt x="33651" y="62620"/>
                </a:cubicBezTo>
                <a:cubicBezTo>
                  <a:pt x="33225" y="62364"/>
                  <a:pt x="32602" y="61941"/>
                  <a:pt x="31893" y="61319"/>
                </a:cubicBezTo>
                <a:cubicBezTo>
                  <a:pt x="32240" y="61034"/>
                  <a:pt x="32598" y="60739"/>
                  <a:pt x="32965" y="60433"/>
                </a:cubicBezTo>
                <a:close/>
                <a:moveTo>
                  <a:pt x="33636" y="63019"/>
                </a:moveTo>
                <a:cubicBezTo>
                  <a:pt x="33177" y="63681"/>
                  <a:pt x="32757" y="64367"/>
                  <a:pt x="32375" y="65076"/>
                </a:cubicBezTo>
                <a:lnTo>
                  <a:pt x="32374" y="65077"/>
                </a:lnTo>
                <a:cubicBezTo>
                  <a:pt x="30559" y="65235"/>
                  <a:pt x="28746" y="65431"/>
                  <a:pt x="26936" y="65664"/>
                </a:cubicBezTo>
                <a:cubicBezTo>
                  <a:pt x="26724" y="65694"/>
                  <a:pt x="26511" y="65727"/>
                  <a:pt x="26298" y="65757"/>
                </a:cubicBezTo>
                <a:cubicBezTo>
                  <a:pt x="26313" y="65742"/>
                  <a:pt x="26328" y="65726"/>
                  <a:pt x="26342" y="65711"/>
                </a:cubicBezTo>
                <a:cubicBezTo>
                  <a:pt x="26937" y="65262"/>
                  <a:pt x="28023" y="64429"/>
                  <a:pt x="29443" y="63300"/>
                </a:cubicBezTo>
                <a:cubicBezTo>
                  <a:pt x="29519" y="63301"/>
                  <a:pt x="29594" y="63301"/>
                  <a:pt x="29670" y="63301"/>
                </a:cubicBezTo>
                <a:cubicBezTo>
                  <a:pt x="31285" y="63301"/>
                  <a:pt x="32743" y="63149"/>
                  <a:pt x="33560" y="63043"/>
                </a:cubicBezTo>
                <a:cubicBezTo>
                  <a:pt x="33587" y="63040"/>
                  <a:pt x="33612" y="63031"/>
                  <a:pt x="33636" y="63019"/>
                </a:cubicBezTo>
                <a:close/>
                <a:moveTo>
                  <a:pt x="26288" y="65752"/>
                </a:moveTo>
                <a:cubicBezTo>
                  <a:pt x="26287" y="65755"/>
                  <a:pt x="26285" y="65757"/>
                  <a:pt x="26283" y="65759"/>
                </a:cubicBezTo>
                <a:lnTo>
                  <a:pt x="26279" y="65760"/>
                </a:lnTo>
                <a:lnTo>
                  <a:pt x="26288" y="65752"/>
                </a:lnTo>
                <a:close/>
                <a:moveTo>
                  <a:pt x="25721" y="62900"/>
                </a:moveTo>
                <a:cubicBezTo>
                  <a:pt x="26374" y="63057"/>
                  <a:pt x="27068" y="63160"/>
                  <a:pt x="27768" y="63222"/>
                </a:cubicBezTo>
                <a:cubicBezTo>
                  <a:pt x="27197" y="64033"/>
                  <a:pt x="26616" y="64890"/>
                  <a:pt x="26027" y="65796"/>
                </a:cubicBezTo>
                <a:cubicBezTo>
                  <a:pt x="24690" y="65987"/>
                  <a:pt x="23355" y="66199"/>
                  <a:pt x="22023" y="66431"/>
                </a:cubicBezTo>
                <a:cubicBezTo>
                  <a:pt x="22832" y="65768"/>
                  <a:pt x="24163" y="64476"/>
                  <a:pt x="25721" y="62900"/>
                </a:cubicBezTo>
                <a:close/>
                <a:moveTo>
                  <a:pt x="35209" y="65015"/>
                </a:moveTo>
                <a:lnTo>
                  <a:pt x="35208" y="65016"/>
                </a:lnTo>
                <a:cubicBezTo>
                  <a:pt x="36108" y="65301"/>
                  <a:pt x="37211" y="65748"/>
                  <a:pt x="38424" y="66292"/>
                </a:cubicBezTo>
                <a:cubicBezTo>
                  <a:pt x="37361" y="66725"/>
                  <a:pt x="36193" y="66953"/>
                  <a:pt x="34994" y="67118"/>
                </a:cubicBezTo>
                <a:cubicBezTo>
                  <a:pt x="33152" y="66072"/>
                  <a:pt x="31914" y="65667"/>
                  <a:pt x="31144" y="65520"/>
                </a:cubicBezTo>
                <a:cubicBezTo>
                  <a:pt x="32496" y="65326"/>
                  <a:pt x="33850" y="65158"/>
                  <a:pt x="35209" y="65015"/>
                </a:cubicBezTo>
                <a:close/>
                <a:moveTo>
                  <a:pt x="22115" y="60487"/>
                </a:moveTo>
                <a:cubicBezTo>
                  <a:pt x="22392" y="60976"/>
                  <a:pt x="22721" y="61393"/>
                  <a:pt x="23111" y="61716"/>
                </a:cubicBezTo>
                <a:cubicBezTo>
                  <a:pt x="23283" y="61857"/>
                  <a:pt x="23465" y="61986"/>
                  <a:pt x="23655" y="62099"/>
                </a:cubicBezTo>
                <a:cubicBezTo>
                  <a:pt x="22696" y="63534"/>
                  <a:pt x="21907" y="65026"/>
                  <a:pt x="21393" y="66545"/>
                </a:cubicBezTo>
                <a:cubicBezTo>
                  <a:pt x="20340" y="66735"/>
                  <a:pt x="19291" y="66937"/>
                  <a:pt x="18243" y="67153"/>
                </a:cubicBezTo>
                <a:cubicBezTo>
                  <a:pt x="18272" y="66983"/>
                  <a:pt x="18302" y="66811"/>
                  <a:pt x="18328" y="66643"/>
                </a:cubicBezTo>
                <a:cubicBezTo>
                  <a:pt x="18338" y="66584"/>
                  <a:pt x="18348" y="66523"/>
                  <a:pt x="18377" y="66472"/>
                </a:cubicBezTo>
                <a:cubicBezTo>
                  <a:pt x="18481" y="66291"/>
                  <a:pt x="18794" y="66270"/>
                  <a:pt x="18829" y="66063"/>
                </a:cubicBezTo>
                <a:cubicBezTo>
                  <a:pt x="18842" y="65982"/>
                  <a:pt x="18802" y="65897"/>
                  <a:pt x="18818" y="65816"/>
                </a:cubicBezTo>
                <a:cubicBezTo>
                  <a:pt x="18829" y="65756"/>
                  <a:pt x="18869" y="65706"/>
                  <a:pt x="18904" y="65656"/>
                </a:cubicBezTo>
                <a:cubicBezTo>
                  <a:pt x="19014" y="65500"/>
                  <a:pt x="19089" y="65323"/>
                  <a:pt x="19123" y="65135"/>
                </a:cubicBezTo>
                <a:cubicBezTo>
                  <a:pt x="19139" y="65047"/>
                  <a:pt x="19134" y="64941"/>
                  <a:pt x="19079" y="64878"/>
                </a:cubicBezTo>
                <a:cubicBezTo>
                  <a:pt x="19964" y="63672"/>
                  <a:pt x="21023" y="62169"/>
                  <a:pt x="22115" y="60487"/>
                </a:cubicBezTo>
                <a:close/>
                <a:moveTo>
                  <a:pt x="30293" y="65647"/>
                </a:moveTo>
                <a:cubicBezTo>
                  <a:pt x="31004" y="66258"/>
                  <a:pt x="31707" y="66853"/>
                  <a:pt x="32402" y="67430"/>
                </a:cubicBezTo>
                <a:cubicBezTo>
                  <a:pt x="31147" y="67585"/>
                  <a:pt x="29913" y="67785"/>
                  <a:pt x="28779" y="68189"/>
                </a:cubicBezTo>
                <a:cubicBezTo>
                  <a:pt x="27830" y="67535"/>
                  <a:pt x="26847" y="66929"/>
                  <a:pt x="25833" y="66386"/>
                </a:cubicBezTo>
                <a:cubicBezTo>
                  <a:pt x="26227" y="66316"/>
                  <a:pt x="26620" y="66242"/>
                  <a:pt x="27014" y="66174"/>
                </a:cubicBezTo>
                <a:cubicBezTo>
                  <a:pt x="28105" y="65984"/>
                  <a:pt x="29198" y="65811"/>
                  <a:pt x="30293" y="65647"/>
                </a:cubicBezTo>
                <a:close/>
                <a:moveTo>
                  <a:pt x="25594" y="66430"/>
                </a:moveTo>
                <a:cubicBezTo>
                  <a:pt x="26121" y="67184"/>
                  <a:pt x="26724" y="67990"/>
                  <a:pt x="27386" y="68829"/>
                </a:cubicBezTo>
                <a:lnTo>
                  <a:pt x="27386" y="68830"/>
                </a:lnTo>
                <a:cubicBezTo>
                  <a:pt x="27110" y="68991"/>
                  <a:pt x="26845" y="69173"/>
                  <a:pt x="26595" y="69373"/>
                </a:cubicBezTo>
                <a:cubicBezTo>
                  <a:pt x="26118" y="69753"/>
                  <a:pt x="25708" y="70197"/>
                  <a:pt x="25309" y="70657"/>
                </a:cubicBezTo>
                <a:cubicBezTo>
                  <a:pt x="23839" y="69217"/>
                  <a:pt x="22303" y="68077"/>
                  <a:pt x="20730" y="67411"/>
                </a:cubicBezTo>
                <a:cubicBezTo>
                  <a:pt x="22344" y="67053"/>
                  <a:pt x="23966" y="66725"/>
                  <a:pt x="25594" y="66430"/>
                </a:cubicBezTo>
                <a:close/>
                <a:moveTo>
                  <a:pt x="20258" y="67513"/>
                </a:moveTo>
                <a:cubicBezTo>
                  <a:pt x="21138" y="69237"/>
                  <a:pt x="22168" y="71023"/>
                  <a:pt x="23282" y="72812"/>
                </a:cubicBezTo>
                <a:cubicBezTo>
                  <a:pt x="22637" y="73348"/>
                  <a:pt x="21923" y="73800"/>
                  <a:pt x="21192" y="74229"/>
                </a:cubicBezTo>
                <a:cubicBezTo>
                  <a:pt x="20470" y="73457"/>
                  <a:pt x="19721" y="72696"/>
                  <a:pt x="18947" y="71955"/>
                </a:cubicBezTo>
                <a:cubicBezTo>
                  <a:pt x="19067" y="71815"/>
                  <a:pt x="19064" y="71562"/>
                  <a:pt x="18902" y="71458"/>
                </a:cubicBezTo>
                <a:cubicBezTo>
                  <a:pt x="19041" y="71309"/>
                  <a:pt x="19001" y="71033"/>
                  <a:pt x="18824" y="70929"/>
                </a:cubicBezTo>
                <a:cubicBezTo>
                  <a:pt x="18913" y="70889"/>
                  <a:pt x="18958" y="70789"/>
                  <a:pt x="18928" y="70697"/>
                </a:cubicBezTo>
                <a:cubicBezTo>
                  <a:pt x="18903" y="70616"/>
                  <a:pt x="18828" y="70564"/>
                  <a:pt x="18747" y="70564"/>
                </a:cubicBezTo>
                <a:cubicBezTo>
                  <a:pt x="18735" y="70564"/>
                  <a:pt x="18723" y="70565"/>
                  <a:pt x="18711" y="70567"/>
                </a:cubicBezTo>
                <a:cubicBezTo>
                  <a:pt x="18750" y="70487"/>
                  <a:pt x="18776" y="70395"/>
                  <a:pt x="18750" y="70310"/>
                </a:cubicBezTo>
                <a:cubicBezTo>
                  <a:pt x="18728" y="70239"/>
                  <a:pt x="18657" y="70180"/>
                  <a:pt x="18586" y="70180"/>
                </a:cubicBezTo>
                <a:cubicBezTo>
                  <a:pt x="18572" y="70180"/>
                  <a:pt x="18558" y="70182"/>
                  <a:pt x="18544" y="70187"/>
                </a:cubicBezTo>
                <a:cubicBezTo>
                  <a:pt x="18612" y="70124"/>
                  <a:pt x="18604" y="70010"/>
                  <a:pt x="18554" y="69931"/>
                </a:cubicBezTo>
                <a:cubicBezTo>
                  <a:pt x="18503" y="69854"/>
                  <a:pt x="18420" y="69805"/>
                  <a:pt x="18340" y="69759"/>
                </a:cubicBezTo>
                <a:cubicBezTo>
                  <a:pt x="18179" y="69665"/>
                  <a:pt x="18018" y="69571"/>
                  <a:pt x="17856" y="69477"/>
                </a:cubicBezTo>
                <a:cubicBezTo>
                  <a:pt x="17932" y="68997"/>
                  <a:pt x="18016" y="68508"/>
                  <a:pt x="18099" y="68021"/>
                </a:cubicBezTo>
                <a:lnTo>
                  <a:pt x="18099" y="68020"/>
                </a:lnTo>
                <a:cubicBezTo>
                  <a:pt x="18817" y="67845"/>
                  <a:pt x="19537" y="67676"/>
                  <a:pt x="20258" y="67513"/>
                </a:cubicBezTo>
                <a:close/>
                <a:moveTo>
                  <a:pt x="17969" y="74840"/>
                </a:moveTo>
                <a:lnTo>
                  <a:pt x="17969" y="74840"/>
                </a:lnTo>
                <a:cubicBezTo>
                  <a:pt x="18164" y="75153"/>
                  <a:pt x="18366" y="75470"/>
                  <a:pt x="18574" y="75790"/>
                </a:cubicBezTo>
                <a:cubicBezTo>
                  <a:pt x="18339" y="75947"/>
                  <a:pt x="18108" y="76109"/>
                  <a:pt x="17887" y="76280"/>
                </a:cubicBezTo>
                <a:cubicBezTo>
                  <a:pt x="17888" y="76273"/>
                  <a:pt x="17891" y="76264"/>
                  <a:pt x="17892" y="76256"/>
                </a:cubicBezTo>
                <a:cubicBezTo>
                  <a:pt x="17962" y="75938"/>
                  <a:pt x="18031" y="75615"/>
                  <a:pt x="18021" y="75289"/>
                </a:cubicBezTo>
                <a:cubicBezTo>
                  <a:pt x="18015" y="75138"/>
                  <a:pt x="17998" y="74988"/>
                  <a:pt x="17969" y="74840"/>
                </a:cubicBezTo>
                <a:close/>
                <a:moveTo>
                  <a:pt x="32089" y="85274"/>
                </a:moveTo>
                <a:cubicBezTo>
                  <a:pt x="32418" y="85697"/>
                  <a:pt x="32741" y="86109"/>
                  <a:pt x="33057" y="86508"/>
                </a:cubicBezTo>
                <a:lnTo>
                  <a:pt x="33056" y="86509"/>
                </a:lnTo>
                <a:cubicBezTo>
                  <a:pt x="32517" y="87190"/>
                  <a:pt x="32047" y="87917"/>
                  <a:pt x="31688" y="88588"/>
                </a:cubicBezTo>
                <a:cubicBezTo>
                  <a:pt x="31410" y="88107"/>
                  <a:pt x="31105" y="87592"/>
                  <a:pt x="30775" y="87049"/>
                </a:cubicBezTo>
                <a:cubicBezTo>
                  <a:pt x="31172" y="86466"/>
                  <a:pt x="31610" y="85872"/>
                  <a:pt x="32089" y="85274"/>
                </a:cubicBezTo>
                <a:close/>
                <a:moveTo>
                  <a:pt x="36297" y="90512"/>
                </a:moveTo>
                <a:cubicBezTo>
                  <a:pt x="36738" y="91044"/>
                  <a:pt x="37126" y="91506"/>
                  <a:pt x="37452" y="91892"/>
                </a:cubicBezTo>
                <a:cubicBezTo>
                  <a:pt x="36116" y="93499"/>
                  <a:pt x="35156" y="94632"/>
                  <a:pt x="34509" y="94632"/>
                </a:cubicBezTo>
                <a:cubicBezTo>
                  <a:pt x="34399" y="94632"/>
                  <a:pt x="34299" y="94599"/>
                  <a:pt x="34207" y="94531"/>
                </a:cubicBezTo>
                <a:cubicBezTo>
                  <a:pt x="33756" y="94200"/>
                  <a:pt x="34556" y="92390"/>
                  <a:pt x="36296" y="90512"/>
                </a:cubicBezTo>
                <a:close/>
                <a:moveTo>
                  <a:pt x="22407" y="90083"/>
                </a:moveTo>
                <a:cubicBezTo>
                  <a:pt x="22896" y="90751"/>
                  <a:pt x="23368" y="91383"/>
                  <a:pt x="23812" y="91969"/>
                </a:cubicBezTo>
                <a:cubicBezTo>
                  <a:pt x="23651" y="94294"/>
                  <a:pt x="23350" y="95513"/>
                  <a:pt x="22659" y="95725"/>
                </a:cubicBezTo>
                <a:cubicBezTo>
                  <a:pt x="22631" y="95734"/>
                  <a:pt x="22601" y="95738"/>
                  <a:pt x="22571" y="95738"/>
                </a:cubicBezTo>
                <a:cubicBezTo>
                  <a:pt x="21966" y="95738"/>
                  <a:pt x="20951" y="94057"/>
                  <a:pt x="22192" y="90140"/>
                </a:cubicBezTo>
                <a:lnTo>
                  <a:pt x="22407" y="90083"/>
                </a:lnTo>
                <a:close/>
                <a:moveTo>
                  <a:pt x="29975" y="88301"/>
                </a:moveTo>
                <a:cubicBezTo>
                  <a:pt x="30424" y="88760"/>
                  <a:pt x="30841" y="89196"/>
                  <a:pt x="31218" y="89598"/>
                </a:cubicBezTo>
                <a:cubicBezTo>
                  <a:pt x="30238" y="92009"/>
                  <a:pt x="29252" y="95776"/>
                  <a:pt x="28146" y="95776"/>
                </a:cubicBezTo>
                <a:cubicBezTo>
                  <a:pt x="28085" y="95776"/>
                  <a:pt x="28025" y="95765"/>
                  <a:pt x="27963" y="95741"/>
                </a:cubicBezTo>
                <a:lnTo>
                  <a:pt x="27963" y="95742"/>
                </a:lnTo>
                <a:cubicBezTo>
                  <a:pt x="27146" y="95431"/>
                  <a:pt x="27622" y="92221"/>
                  <a:pt x="29975" y="88301"/>
                </a:cubicBezTo>
                <a:close/>
                <a:moveTo>
                  <a:pt x="16593" y="95117"/>
                </a:moveTo>
                <a:cubicBezTo>
                  <a:pt x="16777" y="95347"/>
                  <a:pt x="16955" y="95561"/>
                  <a:pt x="17127" y="95761"/>
                </a:cubicBezTo>
                <a:cubicBezTo>
                  <a:pt x="17320" y="98247"/>
                  <a:pt x="17069" y="97724"/>
                  <a:pt x="16709" y="98040"/>
                </a:cubicBezTo>
                <a:cubicBezTo>
                  <a:pt x="16691" y="98056"/>
                  <a:pt x="16668" y="98063"/>
                  <a:pt x="16640" y="98063"/>
                </a:cubicBezTo>
                <a:cubicBezTo>
                  <a:pt x="16550" y="98063"/>
                  <a:pt x="16414" y="97978"/>
                  <a:pt x="16252" y="97813"/>
                </a:cubicBezTo>
                <a:cubicBezTo>
                  <a:pt x="16316" y="96909"/>
                  <a:pt x="16430" y="96009"/>
                  <a:pt x="16593" y="95117"/>
                </a:cubicBezTo>
                <a:close/>
                <a:moveTo>
                  <a:pt x="23780" y="106777"/>
                </a:moveTo>
                <a:cubicBezTo>
                  <a:pt x="24158" y="106777"/>
                  <a:pt x="24691" y="107214"/>
                  <a:pt x="25348" y="107963"/>
                </a:cubicBezTo>
                <a:cubicBezTo>
                  <a:pt x="25450" y="108079"/>
                  <a:pt x="25611" y="108270"/>
                  <a:pt x="25821" y="108513"/>
                </a:cubicBezTo>
                <a:cubicBezTo>
                  <a:pt x="25529" y="108563"/>
                  <a:pt x="25301" y="108605"/>
                  <a:pt x="25180" y="108629"/>
                </a:cubicBezTo>
                <a:cubicBezTo>
                  <a:pt x="25119" y="108640"/>
                  <a:pt x="25066" y="108677"/>
                  <a:pt x="25032" y="108729"/>
                </a:cubicBezTo>
                <a:cubicBezTo>
                  <a:pt x="24934" y="108886"/>
                  <a:pt x="24701" y="109263"/>
                  <a:pt x="24406" y="109800"/>
                </a:cubicBezTo>
                <a:cubicBezTo>
                  <a:pt x="22736" y="107669"/>
                  <a:pt x="23210" y="107110"/>
                  <a:pt x="23519" y="106866"/>
                </a:cubicBezTo>
                <a:cubicBezTo>
                  <a:pt x="23595" y="106806"/>
                  <a:pt x="23683" y="106777"/>
                  <a:pt x="23780" y="106777"/>
                </a:cubicBezTo>
                <a:close/>
                <a:moveTo>
                  <a:pt x="30021" y="112614"/>
                </a:moveTo>
                <a:cubicBezTo>
                  <a:pt x="30522" y="112995"/>
                  <a:pt x="31037" y="113341"/>
                  <a:pt x="31552" y="113623"/>
                </a:cubicBezTo>
                <a:cubicBezTo>
                  <a:pt x="31359" y="114064"/>
                  <a:pt x="31188" y="114505"/>
                  <a:pt x="31042" y="114936"/>
                </a:cubicBezTo>
                <a:cubicBezTo>
                  <a:pt x="30467" y="114701"/>
                  <a:pt x="29906" y="114433"/>
                  <a:pt x="29361" y="114131"/>
                </a:cubicBezTo>
                <a:cubicBezTo>
                  <a:pt x="29563" y="113635"/>
                  <a:pt x="29783" y="113128"/>
                  <a:pt x="30021" y="112614"/>
                </a:cubicBezTo>
                <a:close/>
                <a:moveTo>
                  <a:pt x="30450" y="117362"/>
                </a:moveTo>
                <a:cubicBezTo>
                  <a:pt x="29947" y="120488"/>
                  <a:pt x="29708" y="124894"/>
                  <a:pt x="28374" y="124894"/>
                </a:cubicBezTo>
                <a:cubicBezTo>
                  <a:pt x="28343" y="124894"/>
                  <a:pt x="28310" y="124892"/>
                  <a:pt x="28278" y="124887"/>
                </a:cubicBezTo>
                <a:cubicBezTo>
                  <a:pt x="27433" y="124757"/>
                  <a:pt x="27115" y="122123"/>
                  <a:pt x="28011" y="118326"/>
                </a:cubicBezTo>
                <a:cubicBezTo>
                  <a:pt x="28849" y="118076"/>
                  <a:pt x="29666" y="117753"/>
                  <a:pt x="30450" y="117362"/>
                </a:cubicBezTo>
                <a:close/>
                <a:moveTo>
                  <a:pt x="20336" y="118655"/>
                </a:moveTo>
                <a:lnTo>
                  <a:pt x="20336" y="118655"/>
                </a:lnTo>
                <a:cubicBezTo>
                  <a:pt x="20915" y="118774"/>
                  <a:pt x="21501" y="118859"/>
                  <a:pt x="22091" y="118913"/>
                </a:cubicBezTo>
                <a:cubicBezTo>
                  <a:pt x="22890" y="123362"/>
                  <a:pt x="23084" y="125654"/>
                  <a:pt x="22125" y="126189"/>
                </a:cubicBezTo>
                <a:cubicBezTo>
                  <a:pt x="22071" y="126220"/>
                  <a:pt x="22007" y="126235"/>
                  <a:pt x="21937" y="126235"/>
                </a:cubicBezTo>
                <a:cubicBezTo>
                  <a:pt x="21141" y="126235"/>
                  <a:pt x="19511" y="124196"/>
                  <a:pt x="20336" y="118655"/>
                </a:cubicBezTo>
                <a:close/>
                <a:moveTo>
                  <a:pt x="16158" y="129259"/>
                </a:moveTo>
                <a:cubicBezTo>
                  <a:pt x="16158" y="129263"/>
                  <a:pt x="16159" y="129267"/>
                  <a:pt x="16159" y="129271"/>
                </a:cubicBezTo>
                <a:lnTo>
                  <a:pt x="16152" y="129266"/>
                </a:lnTo>
                <a:cubicBezTo>
                  <a:pt x="16155" y="129263"/>
                  <a:pt x="16156" y="129261"/>
                  <a:pt x="16158" y="129259"/>
                </a:cubicBezTo>
                <a:close/>
                <a:moveTo>
                  <a:pt x="17274" y="137056"/>
                </a:moveTo>
                <a:cubicBezTo>
                  <a:pt x="17860" y="137056"/>
                  <a:pt x="18033" y="137421"/>
                  <a:pt x="18052" y="137467"/>
                </a:cubicBezTo>
                <a:cubicBezTo>
                  <a:pt x="18054" y="137471"/>
                  <a:pt x="18054" y="137471"/>
                  <a:pt x="18056" y="137477"/>
                </a:cubicBezTo>
                <a:cubicBezTo>
                  <a:pt x="18088" y="137569"/>
                  <a:pt x="18476" y="138902"/>
                  <a:pt x="15512" y="140556"/>
                </a:cubicBezTo>
                <a:cubicBezTo>
                  <a:pt x="15305" y="140673"/>
                  <a:pt x="15107" y="140808"/>
                  <a:pt x="14922" y="140959"/>
                </a:cubicBezTo>
                <a:cubicBezTo>
                  <a:pt x="14886" y="140852"/>
                  <a:pt x="14821" y="140711"/>
                  <a:pt x="14731" y="140658"/>
                </a:cubicBezTo>
                <a:lnTo>
                  <a:pt x="14731" y="140658"/>
                </a:lnTo>
                <a:cubicBezTo>
                  <a:pt x="14735" y="140658"/>
                  <a:pt x="14739" y="140658"/>
                  <a:pt x="14744" y="140658"/>
                </a:cubicBezTo>
                <a:cubicBezTo>
                  <a:pt x="14863" y="140658"/>
                  <a:pt x="14983" y="140601"/>
                  <a:pt x="15047" y="140500"/>
                </a:cubicBezTo>
                <a:cubicBezTo>
                  <a:pt x="15133" y="140365"/>
                  <a:pt x="15110" y="140171"/>
                  <a:pt x="14996" y="140060"/>
                </a:cubicBezTo>
                <a:lnTo>
                  <a:pt x="14996" y="140060"/>
                </a:lnTo>
                <a:cubicBezTo>
                  <a:pt x="15008" y="140061"/>
                  <a:pt x="15019" y="140062"/>
                  <a:pt x="15031" y="140062"/>
                </a:cubicBezTo>
                <a:cubicBezTo>
                  <a:pt x="15168" y="140062"/>
                  <a:pt x="15302" y="139964"/>
                  <a:pt x="15340" y="139830"/>
                </a:cubicBezTo>
                <a:cubicBezTo>
                  <a:pt x="15381" y="139686"/>
                  <a:pt x="15301" y="139517"/>
                  <a:pt x="15163" y="139456"/>
                </a:cubicBezTo>
                <a:lnTo>
                  <a:pt x="15163" y="139456"/>
                </a:lnTo>
                <a:cubicBezTo>
                  <a:pt x="15186" y="139460"/>
                  <a:pt x="15209" y="139462"/>
                  <a:pt x="15231" y="139462"/>
                </a:cubicBezTo>
                <a:cubicBezTo>
                  <a:pt x="15395" y="139462"/>
                  <a:pt x="15558" y="139365"/>
                  <a:pt x="15631" y="139217"/>
                </a:cubicBezTo>
                <a:cubicBezTo>
                  <a:pt x="15715" y="139050"/>
                  <a:pt x="15674" y="138829"/>
                  <a:pt x="15537" y="138701"/>
                </a:cubicBezTo>
                <a:cubicBezTo>
                  <a:pt x="15713" y="138699"/>
                  <a:pt x="15902" y="138625"/>
                  <a:pt x="15989" y="138470"/>
                </a:cubicBezTo>
                <a:cubicBezTo>
                  <a:pt x="16076" y="138316"/>
                  <a:pt x="16015" y="138082"/>
                  <a:pt x="15845" y="138031"/>
                </a:cubicBezTo>
                <a:cubicBezTo>
                  <a:pt x="15975" y="137994"/>
                  <a:pt x="16071" y="137881"/>
                  <a:pt x="16086" y="137745"/>
                </a:cubicBezTo>
                <a:cubicBezTo>
                  <a:pt x="16096" y="137637"/>
                  <a:pt x="16044" y="137530"/>
                  <a:pt x="15959" y="137463"/>
                </a:cubicBezTo>
                <a:cubicBezTo>
                  <a:pt x="16539" y="137158"/>
                  <a:pt x="16964" y="137056"/>
                  <a:pt x="17274" y="137056"/>
                </a:cubicBezTo>
                <a:close/>
                <a:moveTo>
                  <a:pt x="26321" y="138704"/>
                </a:moveTo>
                <a:cubicBezTo>
                  <a:pt x="26767" y="138704"/>
                  <a:pt x="27440" y="139070"/>
                  <a:pt x="28291" y="139702"/>
                </a:cubicBezTo>
                <a:cubicBezTo>
                  <a:pt x="29144" y="140336"/>
                  <a:pt x="32863" y="143315"/>
                  <a:pt x="36334" y="144534"/>
                </a:cubicBezTo>
                <a:lnTo>
                  <a:pt x="36334" y="144536"/>
                </a:lnTo>
                <a:cubicBezTo>
                  <a:pt x="36164" y="144712"/>
                  <a:pt x="35999" y="144892"/>
                  <a:pt x="35843" y="145071"/>
                </a:cubicBezTo>
                <a:cubicBezTo>
                  <a:pt x="35576" y="145378"/>
                  <a:pt x="35323" y="145697"/>
                  <a:pt x="35082" y="146023"/>
                </a:cubicBezTo>
                <a:cubicBezTo>
                  <a:pt x="33433" y="145584"/>
                  <a:pt x="31488" y="144830"/>
                  <a:pt x="29617" y="143535"/>
                </a:cubicBezTo>
                <a:cubicBezTo>
                  <a:pt x="25010" y="140351"/>
                  <a:pt x="25540" y="139321"/>
                  <a:pt x="25898" y="138887"/>
                </a:cubicBezTo>
                <a:cubicBezTo>
                  <a:pt x="26000" y="138763"/>
                  <a:pt x="26143" y="138704"/>
                  <a:pt x="26321" y="138704"/>
                </a:cubicBezTo>
                <a:close/>
                <a:moveTo>
                  <a:pt x="32124" y="151927"/>
                </a:moveTo>
                <a:lnTo>
                  <a:pt x="32124" y="151927"/>
                </a:lnTo>
                <a:cubicBezTo>
                  <a:pt x="30625" y="156170"/>
                  <a:pt x="30521" y="159496"/>
                  <a:pt x="30598" y="161134"/>
                </a:cubicBezTo>
                <a:cubicBezTo>
                  <a:pt x="30594" y="161117"/>
                  <a:pt x="30591" y="161099"/>
                  <a:pt x="30589" y="161082"/>
                </a:cubicBezTo>
                <a:lnTo>
                  <a:pt x="30486" y="161095"/>
                </a:lnTo>
                <a:cubicBezTo>
                  <a:pt x="30504" y="161258"/>
                  <a:pt x="30528" y="161421"/>
                  <a:pt x="30547" y="161584"/>
                </a:cubicBezTo>
                <a:cubicBezTo>
                  <a:pt x="30290" y="160468"/>
                  <a:pt x="29416" y="156684"/>
                  <a:pt x="28512" y="153008"/>
                </a:cubicBezTo>
                <a:cubicBezTo>
                  <a:pt x="29750" y="152770"/>
                  <a:pt x="30960" y="152408"/>
                  <a:pt x="32124" y="151927"/>
                </a:cubicBezTo>
                <a:close/>
                <a:moveTo>
                  <a:pt x="22612" y="153201"/>
                </a:moveTo>
                <a:lnTo>
                  <a:pt x="22612" y="153201"/>
                </a:lnTo>
                <a:cubicBezTo>
                  <a:pt x="23382" y="153296"/>
                  <a:pt x="24158" y="153343"/>
                  <a:pt x="24933" y="153343"/>
                </a:cubicBezTo>
                <a:cubicBezTo>
                  <a:pt x="25266" y="153343"/>
                  <a:pt x="25598" y="153335"/>
                  <a:pt x="25930" y="153317"/>
                </a:cubicBezTo>
                <a:cubicBezTo>
                  <a:pt x="26759" y="155627"/>
                  <a:pt x="28200" y="158454"/>
                  <a:pt x="30580" y="161854"/>
                </a:cubicBezTo>
                <a:cubicBezTo>
                  <a:pt x="30696" y="162814"/>
                  <a:pt x="30826" y="163771"/>
                  <a:pt x="30970" y="164728"/>
                </a:cubicBezTo>
                <a:cubicBezTo>
                  <a:pt x="30951" y="164704"/>
                  <a:pt x="30929" y="164678"/>
                  <a:pt x="30906" y="164649"/>
                </a:cubicBezTo>
                <a:cubicBezTo>
                  <a:pt x="29854" y="163338"/>
                  <a:pt x="25354" y="157664"/>
                  <a:pt x="22612" y="153201"/>
                </a:cubicBezTo>
                <a:close/>
                <a:moveTo>
                  <a:pt x="45426" y="159099"/>
                </a:moveTo>
                <a:cubicBezTo>
                  <a:pt x="45828" y="160607"/>
                  <a:pt x="46257" y="162098"/>
                  <a:pt x="46699" y="163550"/>
                </a:cubicBezTo>
                <a:cubicBezTo>
                  <a:pt x="45855" y="164101"/>
                  <a:pt x="45009" y="164676"/>
                  <a:pt x="44173" y="165274"/>
                </a:cubicBezTo>
                <a:cubicBezTo>
                  <a:pt x="43212" y="164281"/>
                  <a:pt x="42262" y="163620"/>
                  <a:pt x="41575" y="163214"/>
                </a:cubicBezTo>
                <a:cubicBezTo>
                  <a:pt x="42896" y="161836"/>
                  <a:pt x="44199" y="160440"/>
                  <a:pt x="45426" y="159099"/>
                </a:cubicBezTo>
                <a:close/>
                <a:moveTo>
                  <a:pt x="50938" y="164082"/>
                </a:moveTo>
                <a:lnTo>
                  <a:pt x="50938" y="164083"/>
                </a:lnTo>
                <a:cubicBezTo>
                  <a:pt x="51088" y="164690"/>
                  <a:pt x="51261" y="165406"/>
                  <a:pt x="51450" y="166201"/>
                </a:cubicBezTo>
                <a:cubicBezTo>
                  <a:pt x="51184" y="166395"/>
                  <a:pt x="50913" y="166595"/>
                  <a:pt x="50638" y="166800"/>
                </a:cubicBezTo>
                <a:cubicBezTo>
                  <a:pt x="50431" y="166121"/>
                  <a:pt x="50217" y="165490"/>
                  <a:pt x="49995" y="164909"/>
                </a:cubicBezTo>
                <a:cubicBezTo>
                  <a:pt x="50315" y="164629"/>
                  <a:pt x="50630" y="164354"/>
                  <a:pt x="50938" y="164082"/>
                </a:cubicBezTo>
                <a:close/>
                <a:moveTo>
                  <a:pt x="15231" y="150482"/>
                </a:moveTo>
                <a:cubicBezTo>
                  <a:pt x="15936" y="151042"/>
                  <a:pt x="16807" y="151553"/>
                  <a:pt x="17880" y="151985"/>
                </a:cubicBezTo>
                <a:cubicBezTo>
                  <a:pt x="19005" y="152437"/>
                  <a:pt x="20172" y="152779"/>
                  <a:pt x="21363" y="153008"/>
                </a:cubicBezTo>
                <a:cubicBezTo>
                  <a:pt x="21808" y="156047"/>
                  <a:pt x="23660" y="161484"/>
                  <a:pt x="30989" y="164863"/>
                </a:cubicBezTo>
                <a:cubicBezTo>
                  <a:pt x="31031" y="165148"/>
                  <a:pt x="31081" y="165430"/>
                  <a:pt x="31127" y="165714"/>
                </a:cubicBezTo>
                <a:cubicBezTo>
                  <a:pt x="30272" y="166142"/>
                  <a:pt x="29447" y="166598"/>
                  <a:pt x="28703" y="167133"/>
                </a:cubicBezTo>
                <a:cubicBezTo>
                  <a:pt x="25410" y="163527"/>
                  <a:pt x="20256" y="158144"/>
                  <a:pt x="14601" y="153220"/>
                </a:cubicBezTo>
                <a:cubicBezTo>
                  <a:pt x="14565" y="153004"/>
                  <a:pt x="14484" y="152800"/>
                  <a:pt x="14361" y="152620"/>
                </a:cubicBezTo>
                <a:lnTo>
                  <a:pt x="14361" y="152620"/>
                </a:lnTo>
                <a:cubicBezTo>
                  <a:pt x="14390" y="152627"/>
                  <a:pt x="14419" y="152631"/>
                  <a:pt x="14448" y="152631"/>
                </a:cubicBezTo>
                <a:cubicBezTo>
                  <a:pt x="14586" y="152631"/>
                  <a:pt x="14723" y="152550"/>
                  <a:pt x="14782" y="152425"/>
                </a:cubicBezTo>
                <a:cubicBezTo>
                  <a:pt x="14852" y="152273"/>
                  <a:pt x="14800" y="152074"/>
                  <a:pt x="14664" y="151977"/>
                </a:cubicBezTo>
                <a:cubicBezTo>
                  <a:pt x="14839" y="151965"/>
                  <a:pt x="14991" y="151851"/>
                  <a:pt x="15049" y="151687"/>
                </a:cubicBezTo>
                <a:cubicBezTo>
                  <a:pt x="15108" y="151522"/>
                  <a:pt x="15063" y="151337"/>
                  <a:pt x="14935" y="151217"/>
                </a:cubicBezTo>
                <a:lnTo>
                  <a:pt x="14935" y="151217"/>
                </a:lnTo>
                <a:cubicBezTo>
                  <a:pt x="14955" y="151221"/>
                  <a:pt x="14974" y="151223"/>
                  <a:pt x="14994" y="151223"/>
                </a:cubicBezTo>
                <a:cubicBezTo>
                  <a:pt x="15135" y="151223"/>
                  <a:pt x="15274" y="151125"/>
                  <a:pt x="15313" y="150988"/>
                </a:cubicBezTo>
                <a:cubicBezTo>
                  <a:pt x="15358" y="150832"/>
                  <a:pt x="15267" y="150650"/>
                  <a:pt x="15114" y="150593"/>
                </a:cubicBezTo>
                <a:cubicBezTo>
                  <a:pt x="15161" y="150565"/>
                  <a:pt x="15201" y="150528"/>
                  <a:pt x="15231" y="150482"/>
                </a:cubicBezTo>
                <a:close/>
                <a:moveTo>
                  <a:pt x="41200" y="163603"/>
                </a:moveTo>
                <a:cubicBezTo>
                  <a:pt x="41732" y="164385"/>
                  <a:pt x="42289" y="165288"/>
                  <a:pt x="42844" y="166250"/>
                </a:cubicBezTo>
                <a:cubicBezTo>
                  <a:pt x="42196" y="166740"/>
                  <a:pt x="41561" y="167242"/>
                  <a:pt x="40946" y="167755"/>
                </a:cubicBezTo>
                <a:cubicBezTo>
                  <a:pt x="40243" y="166996"/>
                  <a:pt x="39574" y="166384"/>
                  <a:pt x="38949" y="165895"/>
                </a:cubicBezTo>
                <a:cubicBezTo>
                  <a:pt x="39697" y="165149"/>
                  <a:pt x="40451" y="164380"/>
                  <a:pt x="41200" y="163603"/>
                </a:cubicBezTo>
                <a:close/>
                <a:moveTo>
                  <a:pt x="47741" y="166838"/>
                </a:moveTo>
                <a:cubicBezTo>
                  <a:pt x="47936" y="167433"/>
                  <a:pt x="48132" y="168016"/>
                  <a:pt x="48327" y="168586"/>
                </a:cubicBezTo>
                <a:cubicBezTo>
                  <a:pt x="47884" y="168941"/>
                  <a:pt x="47436" y="169307"/>
                  <a:pt x="46983" y="169685"/>
                </a:cubicBezTo>
                <a:cubicBezTo>
                  <a:pt x="46771" y="169138"/>
                  <a:pt x="46523" y="168603"/>
                  <a:pt x="46241" y="168086"/>
                </a:cubicBezTo>
                <a:cubicBezTo>
                  <a:pt x="46749" y="167669"/>
                  <a:pt x="47249" y="167252"/>
                  <a:pt x="47741" y="166838"/>
                </a:cubicBezTo>
                <a:close/>
                <a:moveTo>
                  <a:pt x="38665" y="168832"/>
                </a:moveTo>
                <a:cubicBezTo>
                  <a:pt x="38843" y="168984"/>
                  <a:pt x="39023" y="169137"/>
                  <a:pt x="39203" y="169290"/>
                </a:cubicBezTo>
                <a:cubicBezTo>
                  <a:pt x="38469" y="169976"/>
                  <a:pt x="37781" y="170675"/>
                  <a:pt x="37156" y="171386"/>
                </a:cubicBezTo>
                <a:cubicBezTo>
                  <a:pt x="37724" y="170559"/>
                  <a:pt x="38347" y="169761"/>
                  <a:pt x="38665" y="168832"/>
                </a:cubicBezTo>
                <a:close/>
                <a:moveTo>
                  <a:pt x="44589" y="169427"/>
                </a:moveTo>
                <a:cubicBezTo>
                  <a:pt x="44875" y="169970"/>
                  <a:pt x="45151" y="170507"/>
                  <a:pt x="45415" y="171030"/>
                </a:cubicBezTo>
                <a:cubicBezTo>
                  <a:pt x="45017" y="171380"/>
                  <a:pt x="44619" y="171739"/>
                  <a:pt x="44219" y="172107"/>
                </a:cubicBezTo>
                <a:cubicBezTo>
                  <a:pt x="43867" y="171548"/>
                  <a:pt x="43520" y="171026"/>
                  <a:pt x="43178" y="170541"/>
                </a:cubicBezTo>
                <a:cubicBezTo>
                  <a:pt x="43652" y="170171"/>
                  <a:pt x="44123" y="169801"/>
                  <a:pt x="44589" y="169427"/>
                </a:cubicBezTo>
                <a:close/>
                <a:moveTo>
                  <a:pt x="51997" y="168505"/>
                </a:moveTo>
                <a:lnTo>
                  <a:pt x="51997" y="168505"/>
                </a:lnTo>
                <a:cubicBezTo>
                  <a:pt x="52331" y="169912"/>
                  <a:pt x="52692" y="171430"/>
                  <a:pt x="53056" y="172934"/>
                </a:cubicBezTo>
                <a:cubicBezTo>
                  <a:pt x="52722" y="173087"/>
                  <a:pt x="52390" y="173237"/>
                  <a:pt x="52060" y="173383"/>
                </a:cubicBezTo>
                <a:cubicBezTo>
                  <a:pt x="51847" y="171905"/>
                  <a:pt x="51596" y="170565"/>
                  <a:pt x="51315" y="169348"/>
                </a:cubicBezTo>
                <a:cubicBezTo>
                  <a:pt x="51544" y="169061"/>
                  <a:pt x="51772" y="168778"/>
                  <a:pt x="51997" y="168505"/>
                </a:cubicBezTo>
                <a:close/>
                <a:moveTo>
                  <a:pt x="41875" y="171543"/>
                </a:moveTo>
                <a:cubicBezTo>
                  <a:pt x="42429" y="172005"/>
                  <a:pt x="42956" y="172446"/>
                  <a:pt x="43432" y="172841"/>
                </a:cubicBezTo>
                <a:cubicBezTo>
                  <a:pt x="43243" y="173021"/>
                  <a:pt x="43054" y="173202"/>
                  <a:pt x="42866" y="173385"/>
                </a:cubicBezTo>
                <a:cubicBezTo>
                  <a:pt x="42077" y="173081"/>
                  <a:pt x="41271" y="172820"/>
                  <a:pt x="40452" y="172606"/>
                </a:cubicBezTo>
                <a:cubicBezTo>
                  <a:pt x="40929" y="172257"/>
                  <a:pt x="41403" y="171902"/>
                  <a:pt x="41875" y="171543"/>
                </a:cubicBezTo>
                <a:close/>
                <a:moveTo>
                  <a:pt x="14384" y="154010"/>
                </a:moveTo>
                <a:cubicBezTo>
                  <a:pt x="14931" y="156244"/>
                  <a:pt x="17288" y="161613"/>
                  <a:pt x="27386" y="168279"/>
                </a:cubicBezTo>
                <a:cubicBezTo>
                  <a:pt x="27093" y="168591"/>
                  <a:pt x="26831" y="168930"/>
                  <a:pt x="26602" y="169291"/>
                </a:cubicBezTo>
                <a:cubicBezTo>
                  <a:pt x="26589" y="169310"/>
                  <a:pt x="26579" y="169331"/>
                  <a:pt x="26567" y="169351"/>
                </a:cubicBezTo>
                <a:cubicBezTo>
                  <a:pt x="21904" y="165391"/>
                  <a:pt x="16494" y="160975"/>
                  <a:pt x="15819" y="160246"/>
                </a:cubicBezTo>
                <a:cubicBezTo>
                  <a:pt x="15723" y="160143"/>
                  <a:pt x="15633" y="160034"/>
                  <a:pt x="15547" y="159923"/>
                </a:cubicBezTo>
                <a:cubicBezTo>
                  <a:pt x="13927" y="157853"/>
                  <a:pt x="13839" y="154600"/>
                  <a:pt x="13839" y="154599"/>
                </a:cubicBezTo>
                <a:lnTo>
                  <a:pt x="13839" y="154599"/>
                </a:lnTo>
                <a:cubicBezTo>
                  <a:pt x="13839" y="154600"/>
                  <a:pt x="13413" y="158545"/>
                  <a:pt x="15049" y="160883"/>
                </a:cubicBezTo>
                <a:cubicBezTo>
                  <a:pt x="16153" y="162460"/>
                  <a:pt x="20308" y="167780"/>
                  <a:pt x="25504" y="171702"/>
                </a:cubicBezTo>
                <a:cubicBezTo>
                  <a:pt x="25314" y="172190"/>
                  <a:pt x="25117" y="172675"/>
                  <a:pt x="24877" y="173138"/>
                </a:cubicBezTo>
                <a:cubicBezTo>
                  <a:pt x="24728" y="173419"/>
                  <a:pt x="24566" y="173693"/>
                  <a:pt x="24391" y="173957"/>
                </a:cubicBezTo>
                <a:cubicBezTo>
                  <a:pt x="22731" y="173106"/>
                  <a:pt x="20982" y="172288"/>
                  <a:pt x="19227" y="171597"/>
                </a:cubicBezTo>
                <a:cubicBezTo>
                  <a:pt x="17187" y="170793"/>
                  <a:pt x="15311" y="170106"/>
                  <a:pt x="13627" y="169506"/>
                </a:cubicBezTo>
                <a:cubicBezTo>
                  <a:pt x="13662" y="167539"/>
                  <a:pt x="13693" y="165579"/>
                  <a:pt x="13711" y="163640"/>
                </a:cubicBezTo>
                <a:cubicBezTo>
                  <a:pt x="13743" y="160547"/>
                  <a:pt x="13670" y="157352"/>
                  <a:pt x="13701" y="154259"/>
                </a:cubicBezTo>
                <a:lnTo>
                  <a:pt x="13701" y="154259"/>
                </a:lnTo>
                <a:cubicBezTo>
                  <a:pt x="13745" y="154269"/>
                  <a:pt x="13788" y="154273"/>
                  <a:pt x="13831" y="154273"/>
                </a:cubicBezTo>
                <a:cubicBezTo>
                  <a:pt x="14038" y="154273"/>
                  <a:pt x="14238" y="154168"/>
                  <a:pt x="14384" y="154010"/>
                </a:cubicBezTo>
                <a:close/>
                <a:moveTo>
                  <a:pt x="49426" y="171713"/>
                </a:moveTo>
                <a:cubicBezTo>
                  <a:pt x="49746" y="172598"/>
                  <a:pt x="50055" y="173435"/>
                  <a:pt x="50348" y="174208"/>
                </a:cubicBezTo>
                <a:cubicBezTo>
                  <a:pt x="49619" y="174603"/>
                  <a:pt x="48835" y="175077"/>
                  <a:pt x="48025" y="175601"/>
                </a:cubicBezTo>
                <a:cubicBezTo>
                  <a:pt x="48027" y="174855"/>
                  <a:pt x="47981" y="174110"/>
                  <a:pt x="47892" y="173370"/>
                </a:cubicBezTo>
                <a:cubicBezTo>
                  <a:pt x="48431" y="172825"/>
                  <a:pt x="48945" y="172273"/>
                  <a:pt x="49426" y="171713"/>
                </a:cubicBezTo>
                <a:close/>
                <a:moveTo>
                  <a:pt x="46998" y="174246"/>
                </a:moveTo>
                <a:cubicBezTo>
                  <a:pt x="47305" y="174887"/>
                  <a:pt x="47554" y="175419"/>
                  <a:pt x="47729" y="175796"/>
                </a:cubicBezTo>
                <a:cubicBezTo>
                  <a:pt x="47660" y="175839"/>
                  <a:pt x="47592" y="175885"/>
                  <a:pt x="47523" y="175931"/>
                </a:cubicBezTo>
                <a:lnTo>
                  <a:pt x="47524" y="175932"/>
                </a:lnTo>
                <a:cubicBezTo>
                  <a:pt x="47075" y="175621"/>
                  <a:pt x="46623" y="175314"/>
                  <a:pt x="46169" y="175010"/>
                </a:cubicBezTo>
                <a:cubicBezTo>
                  <a:pt x="46449" y="174758"/>
                  <a:pt x="46725" y="174504"/>
                  <a:pt x="46998" y="174246"/>
                </a:cubicBezTo>
                <a:close/>
                <a:moveTo>
                  <a:pt x="46057" y="175110"/>
                </a:moveTo>
                <a:cubicBezTo>
                  <a:pt x="46484" y="175423"/>
                  <a:pt x="46909" y="175739"/>
                  <a:pt x="47332" y="176058"/>
                </a:cubicBezTo>
                <a:lnTo>
                  <a:pt x="47333" y="176060"/>
                </a:lnTo>
                <a:cubicBezTo>
                  <a:pt x="47008" y="176278"/>
                  <a:pt x="46681" y="176504"/>
                  <a:pt x="46351" y="176736"/>
                </a:cubicBezTo>
                <a:cubicBezTo>
                  <a:pt x="45900" y="176702"/>
                  <a:pt x="45391" y="176681"/>
                  <a:pt x="44815" y="176681"/>
                </a:cubicBezTo>
                <a:cubicBezTo>
                  <a:pt x="44617" y="176681"/>
                  <a:pt x="44411" y="176684"/>
                  <a:pt x="44198" y="176689"/>
                </a:cubicBezTo>
                <a:cubicBezTo>
                  <a:pt x="44825" y="176182"/>
                  <a:pt x="45448" y="175655"/>
                  <a:pt x="46057" y="175110"/>
                </a:cubicBezTo>
                <a:close/>
                <a:moveTo>
                  <a:pt x="68439" y="170174"/>
                </a:moveTo>
                <a:lnTo>
                  <a:pt x="68439" y="170175"/>
                </a:lnTo>
                <a:cubicBezTo>
                  <a:pt x="69063" y="171312"/>
                  <a:pt x="70261" y="173457"/>
                  <a:pt x="71816" y="176032"/>
                </a:cubicBezTo>
                <a:cubicBezTo>
                  <a:pt x="71480" y="176479"/>
                  <a:pt x="71133" y="176936"/>
                  <a:pt x="70774" y="177404"/>
                </a:cubicBezTo>
                <a:cubicBezTo>
                  <a:pt x="69462" y="175679"/>
                  <a:pt x="68349" y="174379"/>
                  <a:pt x="67703" y="173651"/>
                </a:cubicBezTo>
                <a:cubicBezTo>
                  <a:pt x="67983" y="172467"/>
                  <a:pt x="68227" y="171301"/>
                  <a:pt x="68439" y="170174"/>
                </a:cubicBezTo>
                <a:close/>
                <a:moveTo>
                  <a:pt x="38294" y="174148"/>
                </a:moveTo>
                <a:cubicBezTo>
                  <a:pt x="39521" y="174211"/>
                  <a:pt x="40729" y="174292"/>
                  <a:pt x="41849" y="174393"/>
                </a:cubicBezTo>
                <a:cubicBezTo>
                  <a:pt x="40985" y="175267"/>
                  <a:pt x="40134" y="176178"/>
                  <a:pt x="39309" y="177124"/>
                </a:cubicBezTo>
                <a:cubicBezTo>
                  <a:pt x="38357" y="177257"/>
                  <a:pt x="37321" y="177427"/>
                  <a:pt x="36194" y="177637"/>
                </a:cubicBezTo>
                <a:cubicBezTo>
                  <a:pt x="36096" y="176994"/>
                  <a:pt x="35994" y="176352"/>
                  <a:pt x="35944" y="175717"/>
                </a:cubicBezTo>
                <a:cubicBezTo>
                  <a:pt x="36721" y="175218"/>
                  <a:pt x="37505" y="174695"/>
                  <a:pt x="38294" y="174148"/>
                </a:cubicBezTo>
                <a:close/>
                <a:moveTo>
                  <a:pt x="13567" y="172730"/>
                </a:moveTo>
                <a:cubicBezTo>
                  <a:pt x="16246" y="174368"/>
                  <a:pt x="19059" y="175775"/>
                  <a:pt x="21975" y="176937"/>
                </a:cubicBezTo>
                <a:cubicBezTo>
                  <a:pt x="21347" y="177671"/>
                  <a:pt x="20751" y="178421"/>
                  <a:pt x="20289" y="179249"/>
                </a:cubicBezTo>
                <a:cubicBezTo>
                  <a:pt x="19920" y="179203"/>
                  <a:pt x="19548" y="179162"/>
                  <a:pt x="19171" y="179126"/>
                </a:cubicBezTo>
                <a:cubicBezTo>
                  <a:pt x="16873" y="178910"/>
                  <a:pt x="15014" y="178770"/>
                  <a:pt x="13448" y="178671"/>
                </a:cubicBezTo>
                <a:cubicBezTo>
                  <a:pt x="13487" y="176703"/>
                  <a:pt x="13528" y="174717"/>
                  <a:pt x="13567" y="172730"/>
                </a:cubicBezTo>
                <a:close/>
                <a:moveTo>
                  <a:pt x="51529" y="177252"/>
                </a:moveTo>
                <a:cubicBezTo>
                  <a:pt x="51933" y="178264"/>
                  <a:pt x="52253" y="179038"/>
                  <a:pt x="52450" y="179509"/>
                </a:cubicBezTo>
                <a:cubicBezTo>
                  <a:pt x="52456" y="179528"/>
                  <a:pt x="52460" y="179547"/>
                  <a:pt x="52465" y="179565"/>
                </a:cubicBezTo>
                <a:cubicBezTo>
                  <a:pt x="52312" y="179446"/>
                  <a:pt x="52161" y="179323"/>
                  <a:pt x="52008" y="179203"/>
                </a:cubicBezTo>
                <a:cubicBezTo>
                  <a:pt x="51497" y="178811"/>
                  <a:pt x="50981" y="178428"/>
                  <a:pt x="50465" y="178045"/>
                </a:cubicBezTo>
                <a:lnTo>
                  <a:pt x="50465" y="178045"/>
                </a:lnTo>
                <a:cubicBezTo>
                  <a:pt x="50823" y="177781"/>
                  <a:pt x="51177" y="177517"/>
                  <a:pt x="51529" y="177252"/>
                </a:cubicBezTo>
                <a:close/>
                <a:moveTo>
                  <a:pt x="52475" y="179568"/>
                </a:moveTo>
                <a:cubicBezTo>
                  <a:pt x="52476" y="179571"/>
                  <a:pt x="52477" y="179574"/>
                  <a:pt x="52479" y="179577"/>
                </a:cubicBezTo>
                <a:lnTo>
                  <a:pt x="52476" y="179575"/>
                </a:lnTo>
                <a:cubicBezTo>
                  <a:pt x="52476" y="179572"/>
                  <a:pt x="52476" y="179570"/>
                  <a:pt x="52475" y="179568"/>
                </a:cubicBezTo>
                <a:close/>
                <a:moveTo>
                  <a:pt x="58074" y="171975"/>
                </a:moveTo>
                <a:cubicBezTo>
                  <a:pt x="57992" y="174416"/>
                  <a:pt x="58080" y="176844"/>
                  <a:pt x="58229" y="178962"/>
                </a:cubicBezTo>
                <a:cubicBezTo>
                  <a:pt x="57624" y="179243"/>
                  <a:pt x="56955" y="179538"/>
                  <a:pt x="56226" y="179849"/>
                </a:cubicBezTo>
                <a:cubicBezTo>
                  <a:pt x="56285" y="177949"/>
                  <a:pt x="56054" y="175953"/>
                  <a:pt x="55655" y="174001"/>
                </a:cubicBezTo>
                <a:cubicBezTo>
                  <a:pt x="56521" y="173292"/>
                  <a:pt x="57333" y="172609"/>
                  <a:pt x="58074" y="171975"/>
                </a:cubicBezTo>
                <a:close/>
                <a:moveTo>
                  <a:pt x="50146" y="178278"/>
                </a:moveTo>
                <a:cubicBezTo>
                  <a:pt x="50673" y="178703"/>
                  <a:pt x="51194" y="179134"/>
                  <a:pt x="51714" y="179567"/>
                </a:cubicBezTo>
                <a:lnTo>
                  <a:pt x="51714" y="179568"/>
                </a:lnTo>
                <a:cubicBezTo>
                  <a:pt x="51992" y="179798"/>
                  <a:pt x="52266" y="180036"/>
                  <a:pt x="52542" y="180270"/>
                </a:cubicBezTo>
                <a:cubicBezTo>
                  <a:pt x="52239" y="180259"/>
                  <a:pt x="51936" y="180254"/>
                  <a:pt x="51632" y="180254"/>
                </a:cubicBezTo>
                <a:cubicBezTo>
                  <a:pt x="49987" y="180254"/>
                  <a:pt x="48337" y="180405"/>
                  <a:pt x="46714" y="180663"/>
                </a:cubicBezTo>
                <a:cubicBezTo>
                  <a:pt x="47873" y="179900"/>
                  <a:pt x="49024" y="179096"/>
                  <a:pt x="50146" y="178278"/>
                </a:cubicBezTo>
                <a:close/>
                <a:moveTo>
                  <a:pt x="53702" y="175573"/>
                </a:moveTo>
                <a:cubicBezTo>
                  <a:pt x="54158" y="177405"/>
                  <a:pt x="54597" y="179090"/>
                  <a:pt x="54970" y="180368"/>
                </a:cubicBezTo>
                <a:cubicBezTo>
                  <a:pt x="54647" y="180498"/>
                  <a:pt x="54312" y="180631"/>
                  <a:pt x="53967" y="180766"/>
                </a:cubicBezTo>
                <a:cubicBezTo>
                  <a:pt x="53533" y="180414"/>
                  <a:pt x="53097" y="180066"/>
                  <a:pt x="52659" y="179719"/>
                </a:cubicBezTo>
                <a:cubicBezTo>
                  <a:pt x="52602" y="178612"/>
                  <a:pt x="52526" y="177562"/>
                  <a:pt x="52434" y="176563"/>
                </a:cubicBezTo>
                <a:cubicBezTo>
                  <a:pt x="52864" y="176231"/>
                  <a:pt x="53287" y="175902"/>
                  <a:pt x="53702" y="175573"/>
                </a:cubicBezTo>
                <a:close/>
                <a:moveTo>
                  <a:pt x="37393" y="179442"/>
                </a:moveTo>
                <a:cubicBezTo>
                  <a:pt x="37054" y="179876"/>
                  <a:pt x="36724" y="180318"/>
                  <a:pt x="36401" y="180767"/>
                </a:cubicBezTo>
                <a:cubicBezTo>
                  <a:pt x="36426" y="180361"/>
                  <a:pt x="36428" y="179954"/>
                  <a:pt x="36408" y="179548"/>
                </a:cubicBezTo>
                <a:lnTo>
                  <a:pt x="36408" y="179548"/>
                </a:lnTo>
                <a:cubicBezTo>
                  <a:pt x="36730" y="179514"/>
                  <a:pt x="37058" y="179478"/>
                  <a:pt x="37393" y="179442"/>
                </a:cubicBezTo>
                <a:close/>
                <a:moveTo>
                  <a:pt x="87099" y="181697"/>
                </a:moveTo>
                <a:lnTo>
                  <a:pt x="87115" y="181709"/>
                </a:lnTo>
                <a:lnTo>
                  <a:pt x="87084" y="181730"/>
                </a:lnTo>
                <a:cubicBezTo>
                  <a:pt x="87090" y="181719"/>
                  <a:pt x="87094" y="181708"/>
                  <a:pt x="87099" y="181697"/>
                </a:cubicBezTo>
                <a:close/>
                <a:moveTo>
                  <a:pt x="86445" y="181160"/>
                </a:moveTo>
                <a:lnTo>
                  <a:pt x="86445" y="181160"/>
                </a:lnTo>
                <a:cubicBezTo>
                  <a:pt x="86618" y="181305"/>
                  <a:pt x="86782" y="181440"/>
                  <a:pt x="86932" y="181563"/>
                </a:cubicBezTo>
                <a:cubicBezTo>
                  <a:pt x="86855" y="181706"/>
                  <a:pt x="86776" y="181850"/>
                  <a:pt x="86699" y="181992"/>
                </a:cubicBezTo>
                <a:cubicBezTo>
                  <a:pt x="86611" y="181966"/>
                  <a:pt x="86525" y="181936"/>
                  <a:pt x="86438" y="181907"/>
                </a:cubicBezTo>
                <a:cubicBezTo>
                  <a:pt x="86450" y="181688"/>
                  <a:pt x="86454" y="181440"/>
                  <a:pt x="86445" y="181160"/>
                </a:cubicBezTo>
                <a:close/>
                <a:moveTo>
                  <a:pt x="67630" y="173951"/>
                </a:moveTo>
                <a:cubicBezTo>
                  <a:pt x="68144" y="174908"/>
                  <a:pt x="68968" y="176535"/>
                  <a:pt x="69857" y="178619"/>
                </a:cubicBezTo>
                <a:cubicBezTo>
                  <a:pt x="69063" y="179713"/>
                  <a:pt x="68332" y="180855"/>
                  <a:pt x="67670" y="182035"/>
                </a:cubicBezTo>
                <a:cubicBezTo>
                  <a:pt x="67009" y="181420"/>
                  <a:pt x="66363" y="180796"/>
                  <a:pt x="65763" y="180200"/>
                </a:cubicBezTo>
                <a:cubicBezTo>
                  <a:pt x="66515" y="178147"/>
                  <a:pt x="67128" y="176026"/>
                  <a:pt x="67630" y="173951"/>
                </a:cubicBezTo>
                <a:close/>
                <a:moveTo>
                  <a:pt x="87227" y="181798"/>
                </a:moveTo>
                <a:lnTo>
                  <a:pt x="87227" y="181800"/>
                </a:lnTo>
                <a:cubicBezTo>
                  <a:pt x="87544" y="182053"/>
                  <a:pt x="87752" y="182212"/>
                  <a:pt x="87752" y="182212"/>
                </a:cubicBezTo>
                <a:cubicBezTo>
                  <a:pt x="87479" y="182184"/>
                  <a:pt x="87200" y="182127"/>
                  <a:pt x="86924" y="182054"/>
                </a:cubicBezTo>
                <a:cubicBezTo>
                  <a:pt x="86961" y="181978"/>
                  <a:pt x="87000" y="181904"/>
                  <a:pt x="87037" y="181828"/>
                </a:cubicBezTo>
                <a:cubicBezTo>
                  <a:pt x="87102" y="181819"/>
                  <a:pt x="87162" y="181808"/>
                  <a:pt x="87227" y="181798"/>
                </a:cubicBezTo>
                <a:close/>
                <a:moveTo>
                  <a:pt x="43828" y="178601"/>
                </a:moveTo>
                <a:lnTo>
                  <a:pt x="43828" y="178601"/>
                </a:lnTo>
                <a:cubicBezTo>
                  <a:pt x="42186" y="179876"/>
                  <a:pt x="40632" y="181198"/>
                  <a:pt x="39390" y="182374"/>
                </a:cubicBezTo>
                <a:cubicBezTo>
                  <a:pt x="39364" y="182366"/>
                  <a:pt x="39337" y="182363"/>
                  <a:pt x="39310" y="182363"/>
                </a:cubicBezTo>
                <a:cubicBezTo>
                  <a:pt x="39230" y="182363"/>
                  <a:pt x="39150" y="182395"/>
                  <a:pt x="39107" y="182465"/>
                </a:cubicBezTo>
                <a:cubicBezTo>
                  <a:pt x="39092" y="182385"/>
                  <a:pt x="39009" y="182336"/>
                  <a:pt x="38930" y="182336"/>
                </a:cubicBezTo>
                <a:cubicBezTo>
                  <a:pt x="38886" y="182336"/>
                  <a:pt x="38843" y="182351"/>
                  <a:pt x="38813" y="182385"/>
                </a:cubicBezTo>
                <a:cubicBezTo>
                  <a:pt x="38779" y="182425"/>
                  <a:pt x="38762" y="182479"/>
                  <a:pt x="38716" y="182502"/>
                </a:cubicBezTo>
                <a:cubicBezTo>
                  <a:pt x="38702" y="182509"/>
                  <a:pt x="38686" y="182512"/>
                  <a:pt x="38671" y="182512"/>
                </a:cubicBezTo>
                <a:cubicBezTo>
                  <a:pt x="38627" y="182512"/>
                  <a:pt x="38580" y="182489"/>
                  <a:pt x="38535" y="182478"/>
                </a:cubicBezTo>
                <a:cubicBezTo>
                  <a:pt x="38516" y="182473"/>
                  <a:pt x="38496" y="182470"/>
                  <a:pt x="38477" y="182470"/>
                </a:cubicBezTo>
                <a:cubicBezTo>
                  <a:pt x="38312" y="182470"/>
                  <a:pt x="38156" y="182650"/>
                  <a:pt x="38202" y="182816"/>
                </a:cubicBezTo>
                <a:cubicBezTo>
                  <a:pt x="38100" y="182586"/>
                  <a:pt x="37785" y="182461"/>
                  <a:pt x="37489" y="182461"/>
                </a:cubicBezTo>
                <a:cubicBezTo>
                  <a:pt x="37332" y="182461"/>
                  <a:pt x="37181" y="182496"/>
                  <a:pt x="37069" y="182569"/>
                </a:cubicBezTo>
                <a:cubicBezTo>
                  <a:pt x="37046" y="182390"/>
                  <a:pt x="36911" y="182246"/>
                  <a:pt x="36733" y="182216"/>
                </a:cubicBezTo>
                <a:cubicBezTo>
                  <a:pt x="36709" y="182212"/>
                  <a:pt x="36685" y="182210"/>
                  <a:pt x="36662" y="182210"/>
                </a:cubicBezTo>
                <a:cubicBezTo>
                  <a:pt x="36510" y="182210"/>
                  <a:pt x="36368" y="182294"/>
                  <a:pt x="36297" y="182433"/>
                </a:cubicBezTo>
                <a:cubicBezTo>
                  <a:pt x="36271" y="182385"/>
                  <a:pt x="36235" y="182343"/>
                  <a:pt x="36193" y="182309"/>
                </a:cubicBezTo>
                <a:cubicBezTo>
                  <a:pt x="36223" y="182157"/>
                  <a:pt x="36250" y="182005"/>
                  <a:pt x="36275" y="181853"/>
                </a:cubicBezTo>
                <a:cubicBezTo>
                  <a:pt x="37500" y="181310"/>
                  <a:pt x="39235" y="180298"/>
                  <a:pt x="41130" y="178985"/>
                </a:cubicBezTo>
                <a:cubicBezTo>
                  <a:pt x="42005" y="178867"/>
                  <a:pt x="42904" y="178739"/>
                  <a:pt x="43828" y="178601"/>
                </a:cubicBezTo>
                <a:close/>
                <a:moveTo>
                  <a:pt x="55772" y="183117"/>
                </a:moveTo>
                <a:lnTo>
                  <a:pt x="55772" y="183118"/>
                </a:lnTo>
                <a:cubicBezTo>
                  <a:pt x="55871" y="183208"/>
                  <a:pt x="55973" y="183298"/>
                  <a:pt x="56072" y="183389"/>
                </a:cubicBezTo>
                <a:cubicBezTo>
                  <a:pt x="55850" y="183361"/>
                  <a:pt x="55622" y="183342"/>
                  <a:pt x="55392" y="183330"/>
                </a:cubicBezTo>
                <a:cubicBezTo>
                  <a:pt x="55519" y="183260"/>
                  <a:pt x="55648" y="183188"/>
                  <a:pt x="55772" y="183117"/>
                </a:cubicBezTo>
                <a:close/>
                <a:moveTo>
                  <a:pt x="52710" y="180411"/>
                </a:moveTo>
                <a:cubicBezTo>
                  <a:pt x="52935" y="180603"/>
                  <a:pt x="53156" y="180799"/>
                  <a:pt x="53380" y="180993"/>
                </a:cubicBezTo>
                <a:cubicBezTo>
                  <a:pt x="52861" y="181191"/>
                  <a:pt x="52323" y="181392"/>
                  <a:pt x="51754" y="181599"/>
                </a:cubicBezTo>
                <a:cubicBezTo>
                  <a:pt x="49292" y="182493"/>
                  <a:pt x="47245" y="183380"/>
                  <a:pt x="45548" y="184217"/>
                </a:cubicBezTo>
                <a:cubicBezTo>
                  <a:pt x="44922" y="184069"/>
                  <a:pt x="44293" y="183921"/>
                  <a:pt x="43670" y="183777"/>
                </a:cubicBezTo>
                <a:cubicBezTo>
                  <a:pt x="47050" y="182696"/>
                  <a:pt x="50305" y="181533"/>
                  <a:pt x="52710" y="180411"/>
                </a:cubicBezTo>
                <a:close/>
                <a:moveTo>
                  <a:pt x="62634" y="178093"/>
                </a:moveTo>
                <a:cubicBezTo>
                  <a:pt x="62140" y="180273"/>
                  <a:pt x="61817" y="182487"/>
                  <a:pt x="61669" y="184716"/>
                </a:cubicBezTo>
                <a:cubicBezTo>
                  <a:pt x="60785" y="183830"/>
                  <a:pt x="60231" y="183176"/>
                  <a:pt x="59850" y="182725"/>
                </a:cubicBezTo>
                <a:cubicBezTo>
                  <a:pt x="60110" y="181785"/>
                  <a:pt x="60337" y="180857"/>
                  <a:pt x="60532" y="179942"/>
                </a:cubicBezTo>
                <a:cubicBezTo>
                  <a:pt x="61377" y="179272"/>
                  <a:pt x="62071" y="178649"/>
                  <a:pt x="62634" y="178093"/>
                </a:cubicBezTo>
                <a:close/>
                <a:moveTo>
                  <a:pt x="58441" y="181468"/>
                </a:moveTo>
                <a:cubicBezTo>
                  <a:pt x="58599" y="183045"/>
                  <a:pt x="58765" y="184286"/>
                  <a:pt x="58866" y="184977"/>
                </a:cubicBezTo>
                <a:cubicBezTo>
                  <a:pt x="58727" y="184850"/>
                  <a:pt x="58588" y="184722"/>
                  <a:pt x="58449" y="184595"/>
                </a:cubicBezTo>
                <a:cubicBezTo>
                  <a:pt x="57763" y="183977"/>
                  <a:pt x="57067" y="183373"/>
                  <a:pt x="56367" y="182774"/>
                </a:cubicBezTo>
                <a:cubicBezTo>
                  <a:pt x="57118" y="182330"/>
                  <a:pt x="57810" y="181895"/>
                  <a:pt x="58441" y="181468"/>
                </a:cubicBezTo>
                <a:close/>
                <a:moveTo>
                  <a:pt x="56395" y="183683"/>
                </a:moveTo>
                <a:lnTo>
                  <a:pt x="56395" y="183683"/>
                </a:lnTo>
                <a:cubicBezTo>
                  <a:pt x="56913" y="184164"/>
                  <a:pt x="57427" y="184650"/>
                  <a:pt x="57937" y="185140"/>
                </a:cubicBezTo>
                <a:cubicBezTo>
                  <a:pt x="58042" y="185241"/>
                  <a:pt x="58144" y="185346"/>
                  <a:pt x="58249" y="185449"/>
                </a:cubicBezTo>
                <a:cubicBezTo>
                  <a:pt x="58220" y="185446"/>
                  <a:pt x="58191" y="185445"/>
                  <a:pt x="58163" y="185445"/>
                </a:cubicBezTo>
                <a:cubicBezTo>
                  <a:pt x="58021" y="185445"/>
                  <a:pt x="57891" y="185480"/>
                  <a:pt x="57805" y="185556"/>
                </a:cubicBezTo>
                <a:cubicBezTo>
                  <a:pt x="57734" y="185361"/>
                  <a:pt x="57610" y="185129"/>
                  <a:pt x="57409" y="185129"/>
                </a:cubicBezTo>
                <a:cubicBezTo>
                  <a:pt x="57401" y="185129"/>
                  <a:pt x="57393" y="185130"/>
                  <a:pt x="57385" y="185131"/>
                </a:cubicBezTo>
                <a:cubicBezTo>
                  <a:pt x="57335" y="185135"/>
                  <a:pt x="57286" y="185154"/>
                  <a:pt x="57236" y="185154"/>
                </a:cubicBezTo>
                <a:cubicBezTo>
                  <a:pt x="57110" y="185153"/>
                  <a:pt x="57021" y="185035"/>
                  <a:pt x="56917" y="184964"/>
                </a:cubicBezTo>
                <a:cubicBezTo>
                  <a:pt x="56880" y="184939"/>
                  <a:pt x="56830" y="184926"/>
                  <a:pt x="56782" y="184926"/>
                </a:cubicBezTo>
                <a:cubicBezTo>
                  <a:pt x="56698" y="184926"/>
                  <a:pt x="56620" y="184966"/>
                  <a:pt x="56628" y="185047"/>
                </a:cubicBezTo>
                <a:cubicBezTo>
                  <a:pt x="56548" y="184979"/>
                  <a:pt x="56448" y="184908"/>
                  <a:pt x="56350" y="184908"/>
                </a:cubicBezTo>
                <a:cubicBezTo>
                  <a:pt x="56324" y="184908"/>
                  <a:pt x="56298" y="184913"/>
                  <a:pt x="56272" y="184924"/>
                </a:cubicBezTo>
                <a:cubicBezTo>
                  <a:pt x="56232" y="184942"/>
                  <a:pt x="56200" y="184976"/>
                  <a:pt x="56162" y="184999"/>
                </a:cubicBezTo>
                <a:cubicBezTo>
                  <a:pt x="56095" y="185040"/>
                  <a:pt x="56015" y="185049"/>
                  <a:pt x="55938" y="185057"/>
                </a:cubicBezTo>
                <a:lnTo>
                  <a:pt x="54540" y="185204"/>
                </a:lnTo>
                <a:cubicBezTo>
                  <a:pt x="54504" y="185208"/>
                  <a:pt x="54467" y="185210"/>
                  <a:pt x="54431" y="185210"/>
                </a:cubicBezTo>
                <a:cubicBezTo>
                  <a:pt x="54289" y="185210"/>
                  <a:pt x="54143" y="185183"/>
                  <a:pt x="53996" y="185142"/>
                </a:cubicBezTo>
                <a:cubicBezTo>
                  <a:pt x="54827" y="184662"/>
                  <a:pt x="55631" y="184175"/>
                  <a:pt x="56395" y="183683"/>
                </a:cubicBezTo>
                <a:close/>
                <a:moveTo>
                  <a:pt x="59590" y="183625"/>
                </a:moveTo>
                <a:cubicBezTo>
                  <a:pt x="59832" y="184140"/>
                  <a:pt x="60159" y="184760"/>
                  <a:pt x="60601" y="185473"/>
                </a:cubicBezTo>
                <a:cubicBezTo>
                  <a:pt x="60530" y="185449"/>
                  <a:pt x="60459" y="185422"/>
                  <a:pt x="60396" y="185422"/>
                </a:cubicBezTo>
                <a:cubicBezTo>
                  <a:pt x="60356" y="185422"/>
                  <a:pt x="60319" y="185433"/>
                  <a:pt x="60287" y="185462"/>
                </a:cubicBezTo>
                <a:cubicBezTo>
                  <a:pt x="60246" y="185499"/>
                  <a:pt x="60229" y="185558"/>
                  <a:pt x="60185" y="185589"/>
                </a:cubicBezTo>
                <a:cubicBezTo>
                  <a:pt x="60161" y="185607"/>
                  <a:pt x="60135" y="185613"/>
                  <a:pt x="60108" y="185613"/>
                </a:cubicBezTo>
                <a:cubicBezTo>
                  <a:pt x="60028" y="185613"/>
                  <a:pt x="59938" y="185555"/>
                  <a:pt x="59852" y="185537"/>
                </a:cubicBezTo>
                <a:cubicBezTo>
                  <a:pt x="59832" y="185533"/>
                  <a:pt x="59812" y="185531"/>
                  <a:pt x="59792" y="185531"/>
                </a:cubicBezTo>
                <a:cubicBezTo>
                  <a:pt x="59709" y="185531"/>
                  <a:pt x="59626" y="185563"/>
                  <a:pt x="59547" y="185596"/>
                </a:cubicBezTo>
                <a:lnTo>
                  <a:pt x="59535" y="185600"/>
                </a:lnTo>
                <a:cubicBezTo>
                  <a:pt x="59388" y="185463"/>
                  <a:pt x="59243" y="185325"/>
                  <a:pt x="59096" y="185189"/>
                </a:cubicBezTo>
                <a:cubicBezTo>
                  <a:pt x="59115" y="185128"/>
                  <a:pt x="59136" y="185070"/>
                  <a:pt x="59156" y="185010"/>
                </a:cubicBezTo>
                <a:lnTo>
                  <a:pt x="59156" y="185010"/>
                </a:lnTo>
                <a:cubicBezTo>
                  <a:pt x="59154" y="185031"/>
                  <a:pt x="59152" y="185051"/>
                  <a:pt x="59151" y="185072"/>
                </a:cubicBezTo>
                <a:cubicBezTo>
                  <a:pt x="59153" y="185048"/>
                  <a:pt x="59156" y="185024"/>
                  <a:pt x="59159" y="185000"/>
                </a:cubicBezTo>
                <a:cubicBezTo>
                  <a:pt x="59311" y="184539"/>
                  <a:pt x="59456" y="184080"/>
                  <a:pt x="59590" y="183625"/>
                </a:cubicBezTo>
                <a:close/>
                <a:moveTo>
                  <a:pt x="102001" y="185097"/>
                </a:moveTo>
                <a:cubicBezTo>
                  <a:pt x="102058" y="185164"/>
                  <a:pt x="102117" y="185234"/>
                  <a:pt x="102178" y="185307"/>
                </a:cubicBezTo>
                <a:cubicBezTo>
                  <a:pt x="101614" y="185562"/>
                  <a:pt x="101267" y="185726"/>
                  <a:pt x="101267" y="185726"/>
                </a:cubicBezTo>
                <a:cubicBezTo>
                  <a:pt x="101466" y="185538"/>
                  <a:pt x="101716" y="185325"/>
                  <a:pt x="102001" y="185097"/>
                </a:cubicBezTo>
                <a:close/>
                <a:moveTo>
                  <a:pt x="65273" y="181474"/>
                </a:moveTo>
                <a:cubicBezTo>
                  <a:pt x="65729" y="182191"/>
                  <a:pt x="66230" y="182958"/>
                  <a:pt x="66764" y="183755"/>
                </a:cubicBezTo>
                <a:cubicBezTo>
                  <a:pt x="66493" y="184308"/>
                  <a:pt x="66248" y="184841"/>
                  <a:pt x="66026" y="185354"/>
                </a:cubicBezTo>
                <a:cubicBezTo>
                  <a:pt x="66009" y="185354"/>
                  <a:pt x="65992" y="185353"/>
                  <a:pt x="65975" y="185353"/>
                </a:cubicBezTo>
                <a:cubicBezTo>
                  <a:pt x="65805" y="185353"/>
                  <a:pt x="65637" y="185393"/>
                  <a:pt x="65485" y="185470"/>
                </a:cubicBezTo>
                <a:cubicBezTo>
                  <a:pt x="65451" y="185606"/>
                  <a:pt x="65266" y="185615"/>
                  <a:pt x="65126" y="185622"/>
                </a:cubicBezTo>
                <a:cubicBezTo>
                  <a:pt x="64986" y="185628"/>
                  <a:pt x="64806" y="185746"/>
                  <a:pt x="64879" y="185867"/>
                </a:cubicBezTo>
                <a:cubicBezTo>
                  <a:pt x="64864" y="185902"/>
                  <a:pt x="64834" y="185917"/>
                  <a:pt x="64796" y="185917"/>
                </a:cubicBezTo>
                <a:cubicBezTo>
                  <a:pt x="64667" y="185917"/>
                  <a:pt x="64444" y="185746"/>
                  <a:pt x="64355" y="185648"/>
                </a:cubicBezTo>
                <a:cubicBezTo>
                  <a:pt x="64264" y="185546"/>
                  <a:pt x="64140" y="185422"/>
                  <a:pt x="64018" y="185422"/>
                </a:cubicBezTo>
                <a:cubicBezTo>
                  <a:pt x="63989" y="185422"/>
                  <a:pt x="63959" y="185429"/>
                  <a:pt x="63930" y="185446"/>
                </a:cubicBezTo>
                <a:cubicBezTo>
                  <a:pt x="63887" y="185471"/>
                  <a:pt x="63852" y="185516"/>
                  <a:pt x="63802" y="185520"/>
                </a:cubicBezTo>
                <a:cubicBezTo>
                  <a:pt x="63800" y="185520"/>
                  <a:pt x="63798" y="185520"/>
                  <a:pt x="63796" y="185520"/>
                </a:cubicBezTo>
                <a:cubicBezTo>
                  <a:pt x="63715" y="185520"/>
                  <a:pt x="63681" y="185416"/>
                  <a:pt x="63642" y="185343"/>
                </a:cubicBezTo>
                <a:cubicBezTo>
                  <a:pt x="63615" y="185294"/>
                  <a:pt x="63574" y="185252"/>
                  <a:pt x="63523" y="185227"/>
                </a:cubicBezTo>
                <a:cubicBezTo>
                  <a:pt x="64169" y="184035"/>
                  <a:pt x="64751" y="182775"/>
                  <a:pt x="65273" y="181474"/>
                </a:cubicBezTo>
                <a:close/>
                <a:moveTo>
                  <a:pt x="76293" y="171522"/>
                </a:moveTo>
                <a:cubicBezTo>
                  <a:pt x="78152" y="175598"/>
                  <a:pt x="80705" y="180916"/>
                  <a:pt x="82991" y="184698"/>
                </a:cubicBezTo>
                <a:cubicBezTo>
                  <a:pt x="82839" y="186169"/>
                  <a:pt x="82830" y="187253"/>
                  <a:pt x="82830" y="187253"/>
                </a:cubicBezTo>
                <a:cubicBezTo>
                  <a:pt x="82840" y="187275"/>
                  <a:pt x="82852" y="187298"/>
                  <a:pt x="82863" y="187321"/>
                </a:cubicBezTo>
                <a:cubicBezTo>
                  <a:pt x="82771" y="187215"/>
                  <a:pt x="82628" y="187151"/>
                  <a:pt x="82488" y="187151"/>
                </a:cubicBezTo>
                <a:cubicBezTo>
                  <a:pt x="82421" y="187151"/>
                  <a:pt x="82355" y="187165"/>
                  <a:pt x="82294" y="187197"/>
                </a:cubicBezTo>
                <a:cubicBezTo>
                  <a:pt x="82250" y="187027"/>
                  <a:pt x="82073" y="186918"/>
                  <a:pt x="81900" y="186918"/>
                </a:cubicBezTo>
                <a:cubicBezTo>
                  <a:pt x="81825" y="186918"/>
                  <a:pt x="81750" y="186939"/>
                  <a:pt x="81689" y="186985"/>
                </a:cubicBezTo>
                <a:cubicBezTo>
                  <a:pt x="81720" y="186865"/>
                  <a:pt x="81617" y="186729"/>
                  <a:pt x="81492" y="186728"/>
                </a:cubicBezTo>
                <a:cubicBezTo>
                  <a:pt x="81461" y="186728"/>
                  <a:pt x="81430" y="186735"/>
                  <a:pt x="81404" y="186750"/>
                </a:cubicBezTo>
                <a:cubicBezTo>
                  <a:pt x="80147" y="183086"/>
                  <a:pt x="77177" y="179076"/>
                  <a:pt x="74347" y="175825"/>
                </a:cubicBezTo>
                <a:lnTo>
                  <a:pt x="76293" y="171522"/>
                </a:lnTo>
                <a:close/>
                <a:moveTo>
                  <a:pt x="71183" y="181967"/>
                </a:moveTo>
                <a:cubicBezTo>
                  <a:pt x="71947" y="183925"/>
                  <a:pt x="73117" y="185978"/>
                  <a:pt x="74369" y="187831"/>
                </a:cubicBezTo>
                <a:cubicBezTo>
                  <a:pt x="73883" y="187765"/>
                  <a:pt x="73398" y="187681"/>
                  <a:pt x="72914" y="187584"/>
                </a:cubicBezTo>
                <a:lnTo>
                  <a:pt x="72914" y="187585"/>
                </a:lnTo>
                <a:cubicBezTo>
                  <a:pt x="71891" y="186227"/>
                  <a:pt x="70840" y="184975"/>
                  <a:pt x="69901" y="184055"/>
                </a:cubicBezTo>
                <a:cubicBezTo>
                  <a:pt x="70344" y="183367"/>
                  <a:pt x="70772" y="182667"/>
                  <a:pt x="71183" y="181967"/>
                </a:cubicBezTo>
                <a:close/>
                <a:moveTo>
                  <a:pt x="73190" y="178263"/>
                </a:moveTo>
                <a:cubicBezTo>
                  <a:pt x="75169" y="181419"/>
                  <a:pt x="77531" y="184925"/>
                  <a:pt x="79956" y="187932"/>
                </a:cubicBezTo>
                <a:cubicBezTo>
                  <a:pt x="79171" y="188009"/>
                  <a:pt x="78382" y="188047"/>
                  <a:pt x="77594" y="188047"/>
                </a:cubicBezTo>
                <a:cubicBezTo>
                  <a:pt x="77513" y="188047"/>
                  <a:pt x="77432" y="188047"/>
                  <a:pt x="77351" y="188046"/>
                </a:cubicBezTo>
                <a:cubicBezTo>
                  <a:pt x="75869" y="184920"/>
                  <a:pt x="74098" y="182065"/>
                  <a:pt x="72448" y="179700"/>
                </a:cubicBezTo>
                <a:cubicBezTo>
                  <a:pt x="72706" y="179214"/>
                  <a:pt x="72953" y="178736"/>
                  <a:pt x="73190" y="178263"/>
                </a:cubicBezTo>
                <a:close/>
                <a:moveTo>
                  <a:pt x="83817" y="188602"/>
                </a:moveTo>
                <a:cubicBezTo>
                  <a:pt x="83846" y="188632"/>
                  <a:pt x="83875" y="188662"/>
                  <a:pt x="83904" y="188692"/>
                </a:cubicBezTo>
                <a:cubicBezTo>
                  <a:pt x="83860" y="188715"/>
                  <a:pt x="83814" y="188738"/>
                  <a:pt x="83771" y="188760"/>
                </a:cubicBezTo>
                <a:lnTo>
                  <a:pt x="83747" y="188759"/>
                </a:lnTo>
                <a:cubicBezTo>
                  <a:pt x="83780" y="188712"/>
                  <a:pt x="83804" y="188658"/>
                  <a:pt x="83817" y="188602"/>
                </a:cubicBezTo>
                <a:close/>
                <a:moveTo>
                  <a:pt x="122860" y="188795"/>
                </a:moveTo>
                <a:cubicBezTo>
                  <a:pt x="122861" y="188795"/>
                  <a:pt x="123056" y="188806"/>
                  <a:pt x="123366" y="188818"/>
                </a:cubicBezTo>
                <a:cubicBezTo>
                  <a:pt x="123461" y="188956"/>
                  <a:pt x="123555" y="189095"/>
                  <a:pt x="123652" y="189234"/>
                </a:cubicBezTo>
                <a:cubicBezTo>
                  <a:pt x="123371" y="189108"/>
                  <a:pt x="123100" y="188964"/>
                  <a:pt x="122860" y="188795"/>
                </a:cubicBezTo>
                <a:close/>
                <a:moveTo>
                  <a:pt x="125479" y="191798"/>
                </a:moveTo>
                <a:lnTo>
                  <a:pt x="125481" y="191802"/>
                </a:lnTo>
                <a:lnTo>
                  <a:pt x="125476" y="191802"/>
                </a:lnTo>
                <a:cubicBezTo>
                  <a:pt x="125476" y="191800"/>
                  <a:pt x="125477" y="191800"/>
                  <a:pt x="125479" y="191798"/>
                </a:cubicBezTo>
                <a:close/>
                <a:moveTo>
                  <a:pt x="128025" y="187909"/>
                </a:moveTo>
                <a:cubicBezTo>
                  <a:pt x="129068" y="190104"/>
                  <a:pt x="130509" y="192325"/>
                  <a:pt x="131912" y="194173"/>
                </a:cubicBezTo>
                <a:cubicBezTo>
                  <a:pt x="131463" y="194143"/>
                  <a:pt x="131015" y="194115"/>
                  <a:pt x="130571" y="194081"/>
                </a:cubicBezTo>
                <a:cubicBezTo>
                  <a:pt x="130564" y="194072"/>
                  <a:pt x="130559" y="194064"/>
                  <a:pt x="130552" y="194055"/>
                </a:cubicBezTo>
                <a:cubicBezTo>
                  <a:pt x="130641" y="193697"/>
                  <a:pt x="130390" y="193309"/>
                  <a:pt x="130046" y="193174"/>
                </a:cubicBezTo>
                <a:cubicBezTo>
                  <a:pt x="130000" y="193157"/>
                  <a:pt x="129953" y="193143"/>
                  <a:pt x="129905" y="193132"/>
                </a:cubicBezTo>
                <a:cubicBezTo>
                  <a:pt x="128733" y="191492"/>
                  <a:pt x="127473" y="189919"/>
                  <a:pt x="126350" y="188777"/>
                </a:cubicBezTo>
                <a:cubicBezTo>
                  <a:pt x="126982" y="188719"/>
                  <a:pt x="127506" y="188614"/>
                  <a:pt x="127710" y="188431"/>
                </a:cubicBezTo>
                <a:cubicBezTo>
                  <a:pt x="127710" y="188431"/>
                  <a:pt x="127829" y="188236"/>
                  <a:pt x="128025" y="187909"/>
                </a:cubicBezTo>
                <a:close/>
                <a:moveTo>
                  <a:pt x="133228" y="177579"/>
                </a:moveTo>
                <a:cubicBezTo>
                  <a:pt x="134690" y="180728"/>
                  <a:pt x="136453" y="184347"/>
                  <a:pt x="138154" y="187379"/>
                </a:cubicBezTo>
                <a:cubicBezTo>
                  <a:pt x="138620" y="189527"/>
                  <a:pt x="138226" y="191810"/>
                  <a:pt x="138416" y="193986"/>
                </a:cubicBezTo>
                <a:cubicBezTo>
                  <a:pt x="138352" y="194083"/>
                  <a:pt x="138292" y="194180"/>
                  <a:pt x="138229" y="194276"/>
                </a:cubicBezTo>
                <a:cubicBezTo>
                  <a:pt x="138087" y="190303"/>
                  <a:pt x="134834" y="185414"/>
                  <a:pt x="131495" y="181407"/>
                </a:cubicBezTo>
                <a:cubicBezTo>
                  <a:pt x="131518" y="181353"/>
                  <a:pt x="131540" y="181298"/>
                  <a:pt x="131561" y="181245"/>
                </a:cubicBezTo>
                <a:lnTo>
                  <a:pt x="131561" y="181245"/>
                </a:lnTo>
                <a:cubicBezTo>
                  <a:pt x="131543" y="181246"/>
                  <a:pt x="131526" y="181246"/>
                  <a:pt x="131508" y="181246"/>
                </a:cubicBezTo>
                <a:cubicBezTo>
                  <a:pt x="131457" y="181246"/>
                  <a:pt x="131405" y="181244"/>
                  <a:pt x="131355" y="181240"/>
                </a:cubicBezTo>
                <a:cubicBezTo>
                  <a:pt x="131098" y="180933"/>
                  <a:pt x="130841" y="180633"/>
                  <a:pt x="130584" y="180337"/>
                </a:cubicBezTo>
                <a:lnTo>
                  <a:pt x="132157" y="179599"/>
                </a:lnTo>
                <a:cubicBezTo>
                  <a:pt x="132157" y="179599"/>
                  <a:pt x="132615" y="178828"/>
                  <a:pt x="133228" y="177579"/>
                </a:cubicBezTo>
                <a:close/>
                <a:moveTo>
                  <a:pt x="130218" y="184037"/>
                </a:moveTo>
                <a:cubicBezTo>
                  <a:pt x="132532" y="187641"/>
                  <a:pt x="135268" y="191538"/>
                  <a:pt x="137981" y="194552"/>
                </a:cubicBezTo>
                <a:cubicBezTo>
                  <a:pt x="136780" y="194475"/>
                  <a:pt x="135576" y="194401"/>
                  <a:pt x="134367" y="194331"/>
                </a:cubicBezTo>
                <a:cubicBezTo>
                  <a:pt x="132978" y="191030"/>
                  <a:pt x="131201" y="187972"/>
                  <a:pt x="129480" y="185389"/>
                </a:cubicBezTo>
                <a:cubicBezTo>
                  <a:pt x="129725" y="184951"/>
                  <a:pt x="129976" y="184495"/>
                  <a:pt x="130218" y="184037"/>
                </a:cubicBezTo>
                <a:close/>
                <a:moveTo>
                  <a:pt x="46477" y="0"/>
                </a:moveTo>
                <a:cubicBezTo>
                  <a:pt x="45091" y="0"/>
                  <a:pt x="42466" y="110"/>
                  <a:pt x="40102" y="827"/>
                </a:cubicBezTo>
                <a:cubicBezTo>
                  <a:pt x="40102" y="827"/>
                  <a:pt x="40169" y="2747"/>
                  <a:pt x="39550" y="4360"/>
                </a:cubicBezTo>
                <a:cubicBezTo>
                  <a:pt x="39550" y="4360"/>
                  <a:pt x="38998" y="1757"/>
                  <a:pt x="38608" y="1122"/>
                </a:cubicBezTo>
                <a:cubicBezTo>
                  <a:pt x="38608" y="1122"/>
                  <a:pt x="35411" y="1419"/>
                  <a:pt x="34124" y="2007"/>
                </a:cubicBezTo>
                <a:cubicBezTo>
                  <a:pt x="32837" y="2594"/>
                  <a:pt x="29332" y="2787"/>
                  <a:pt x="28702" y="3057"/>
                </a:cubicBezTo>
                <a:cubicBezTo>
                  <a:pt x="28702" y="3057"/>
                  <a:pt x="27883" y="10155"/>
                  <a:pt x="27102" y="12411"/>
                </a:cubicBezTo>
                <a:cubicBezTo>
                  <a:pt x="27102" y="12411"/>
                  <a:pt x="27198" y="6324"/>
                  <a:pt x="26447" y="3978"/>
                </a:cubicBezTo>
                <a:cubicBezTo>
                  <a:pt x="26447" y="3978"/>
                  <a:pt x="24101" y="4729"/>
                  <a:pt x="22132" y="5681"/>
                </a:cubicBezTo>
                <a:cubicBezTo>
                  <a:pt x="21045" y="6207"/>
                  <a:pt x="19797" y="6832"/>
                  <a:pt x="18791" y="7383"/>
                </a:cubicBezTo>
                <a:lnTo>
                  <a:pt x="18793" y="7189"/>
                </a:lnTo>
                <a:lnTo>
                  <a:pt x="0" y="7386"/>
                </a:lnTo>
                <a:lnTo>
                  <a:pt x="0" y="209527"/>
                </a:lnTo>
                <a:lnTo>
                  <a:pt x="174326" y="209526"/>
                </a:lnTo>
                <a:lnTo>
                  <a:pt x="174952" y="197921"/>
                </a:lnTo>
                <a:lnTo>
                  <a:pt x="174952" y="197921"/>
                </a:lnTo>
                <a:cubicBezTo>
                  <a:pt x="173722" y="198048"/>
                  <a:pt x="172488" y="198111"/>
                  <a:pt x="171254" y="198111"/>
                </a:cubicBezTo>
                <a:cubicBezTo>
                  <a:pt x="168585" y="198111"/>
                  <a:pt x="165920" y="197814"/>
                  <a:pt x="163309" y="197224"/>
                </a:cubicBezTo>
                <a:cubicBezTo>
                  <a:pt x="162252" y="196985"/>
                  <a:pt x="161205" y="196698"/>
                  <a:pt x="160140" y="196501"/>
                </a:cubicBezTo>
                <a:cubicBezTo>
                  <a:pt x="158922" y="196276"/>
                  <a:pt x="157686" y="196170"/>
                  <a:pt x="156452" y="196066"/>
                </a:cubicBezTo>
                <a:cubicBezTo>
                  <a:pt x="156263" y="196050"/>
                  <a:pt x="156072" y="196033"/>
                  <a:pt x="155881" y="196017"/>
                </a:cubicBezTo>
                <a:cubicBezTo>
                  <a:pt x="160286" y="194760"/>
                  <a:pt x="162909" y="193257"/>
                  <a:pt x="162910" y="193257"/>
                </a:cubicBezTo>
                <a:lnTo>
                  <a:pt x="162910" y="193257"/>
                </a:lnTo>
                <a:cubicBezTo>
                  <a:pt x="162005" y="193740"/>
                  <a:pt x="159397" y="193748"/>
                  <a:pt x="155468" y="193906"/>
                </a:cubicBezTo>
                <a:cubicBezTo>
                  <a:pt x="156311" y="192735"/>
                  <a:pt x="157300" y="191661"/>
                  <a:pt x="158180" y="190512"/>
                </a:cubicBezTo>
                <a:cubicBezTo>
                  <a:pt x="159477" y="188818"/>
                  <a:pt x="160536" y="186954"/>
                  <a:pt x="161328" y="184973"/>
                </a:cubicBezTo>
                <a:cubicBezTo>
                  <a:pt x="161547" y="183075"/>
                  <a:pt x="161380" y="181156"/>
                  <a:pt x="160709" y="179365"/>
                </a:cubicBezTo>
                <a:cubicBezTo>
                  <a:pt x="159985" y="177431"/>
                  <a:pt x="158687" y="175597"/>
                  <a:pt x="158793" y="173536"/>
                </a:cubicBezTo>
                <a:cubicBezTo>
                  <a:pt x="158882" y="171773"/>
                  <a:pt x="160008" y="170151"/>
                  <a:pt x="159950" y="168387"/>
                </a:cubicBezTo>
                <a:cubicBezTo>
                  <a:pt x="159860" y="165730"/>
                  <a:pt x="157289" y="163843"/>
                  <a:pt x="157233" y="161185"/>
                </a:cubicBezTo>
                <a:cubicBezTo>
                  <a:pt x="155996" y="165846"/>
                  <a:pt x="149819" y="167903"/>
                  <a:pt x="148501" y="172541"/>
                </a:cubicBezTo>
                <a:cubicBezTo>
                  <a:pt x="148116" y="173897"/>
                  <a:pt x="148200" y="175338"/>
                  <a:pt x="147928" y="176719"/>
                </a:cubicBezTo>
                <a:cubicBezTo>
                  <a:pt x="147744" y="177653"/>
                  <a:pt x="147400" y="178546"/>
                  <a:pt x="147013" y="179425"/>
                </a:cubicBezTo>
                <a:cubicBezTo>
                  <a:pt x="146926" y="179570"/>
                  <a:pt x="146841" y="179713"/>
                  <a:pt x="146756" y="179856"/>
                </a:cubicBezTo>
                <a:cubicBezTo>
                  <a:pt x="146249" y="178258"/>
                  <a:pt x="146561" y="176429"/>
                  <a:pt x="145840" y="174911"/>
                </a:cubicBezTo>
                <a:cubicBezTo>
                  <a:pt x="145677" y="174570"/>
                  <a:pt x="145471" y="174267"/>
                  <a:pt x="145241" y="173984"/>
                </a:cubicBezTo>
                <a:cubicBezTo>
                  <a:pt x="145225" y="173868"/>
                  <a:pt x="145213" y="173755"/>
                  <a:pt x="145197" y="173636"/>
                </a:cubicBezTo>
                <a:cubicBezTo>
                  <a:pt x="145026" y="172450"/>
                  <a:pt x="144719" y="171285"/>
                  <a:pt x="144236" y="170189"/>
                </a:cubicBezTo>
                <a:cubicBezTo>
                  <a:pt x="143782" y="169157"/>
                  <a:pt x="143126" y="168040"/>
                  <a:pt x="142318" y="167694"/>
                </a:cubicBezTo>
                <a:lnTo>
                  <a:pt x="142318" y="167694"/>
                </a:lnTo>
                <a:cubicBezTo>
                  <a:pt x="142318" y="167694"/>
                  <a:pt x="142633" y="169536"/>
                  <a:pt x="142998" y="172050"/>
                </a:cubicBezTo>
                <a:cubicBezTo>
                  <a:pt x="141988" y="171308"/>
                  <a:pt x="141003" y="170547"/>
                  <a:pt x="140471" y="169395"/>
                </a:cubicBezTo>
                <a:lnTo>
                  <a:pt x="140471" y="169395"/>
                </a:lnTo>
                <a:cubicBezTo>
                  <a:pt x="140727" y="171066"/>
                  <a:pt x="140296" y="172688"/>
                  <a:pt x="139658" y="174295"/>
                </a:cubicBezTo>
                <a:cubicBezTo>
                  <a:pt x="138853" y="172226"/>
                  <a:pt x="137844" y="169859"/>
                  <a:pt x="136578" y="167144"/>
                </a:cubicBezTo>
                <a:lnTo>
                  <a:pt x="136578" y="167144"/>
                </a:lnTo>
                <a:cubicBezTo>
                  <a:pt x="136578" y="167144"/>
                  <a:pt x="136598" y="167268"/>
                  <a:pt x="136639" y="167495"/>
                </a:cubicBezTo>
                <a:cubicBezTo>
                  <a:pt x="136825" y="168529"/>
                  <a:pt x="137454" y="171816"/>
                  <a:pt x="138710" y="176469"/>
                </a:cubicBezTo>
                <a:cubicBezTo>
                  <a:pt x="138070" y="177877"/>
                  <a:pt x="137436" y="179286"/>
                  <a:pt x="137133" y="180722"/>
                </a:cubicBezTo>
                <a:cubicBezTo>
                  <a:pt x="136176" y="178828"/>
                  <a:pt x="135129" y="177092"/>
                  <a:pt x="134133" y="175596"/>
                </a:cubicBezTo>
                <a:cubicBezTo>
                  <a:pt x="135664" y="171990"/>
                  <a:pt x="137279" y="166674"/>
                  <a:pt x="135698" y="162776"/>
                </a:cubicBezTo>
                <a:cubicBezTo>
                  <a:pt x="135698" y="162776"/>
                  <a:pt x="134313" y="161898"/>
                  <a:pt x="131507" y="161898"/>
                </a:cubicBezTo>
                <a:cubicBezTo>
                  <a:pt x="130788" y="161898"/>
                  <a:pt x="129976" y="161956"/>
                  <a:pt x="129069" y="162100"/>
                </a:cubicBezTo>
                <a:cubicBezTo>
                  <a:pt x="129069" y="162100"/>
                  <a:pt x="128604" y="164597"/>
                  <a:pt x="128538" y="167598"/>
                </a:cubicBezTo>
                <a:cubicBezTo>
                  <a:pt x="128538" y="167598"/>
                  <a:pt x="127804" y="164497"/>
                  <a:pt x="128072" y="162633"/>
                </a:cubicBezTo>
                <a:lnTo>
                  <a:pt x="128072" y="162633"/>
                </a:lnTo>
                <a:cubicBezTo>
                  <a:pt x="128072" y="162633"/>
                  <a:pt x="127097" y="162792"/>
                  <a:pt x="126541" y="163135"/>
                </a:cubicBezTo>
                <a:cubicBezTo>
                  <a:pt x="126541" y="163135"/>
                  <a:pt x="126272" y="167790"/>
                  <a:pt x="126636" y="169851"/>
                </a:cubicBezTo>
                <a:cubicBezTo>
                  <a:pt x="126636" y="169851"/>
                  <a:pt x="125080" y="165198"/>
                  <a:pt x="125170" y="163646"/>
                </a:cubicBezTo>
                <a:lnTo>
                  <a:pt x="125170" y="163646"/>
                </a:lnTo>
                <a:cubicBezTo>
                  <a:pt x="125170" y="163647"/>
                  <a:pt x="121489" y="165098"/>
                  <a:pt x="118830" y="167467"/>
                </a:cubicBezTo>
                <a:cubicBezTo>
                  <a:pt x="118830" y="167467"/>
                  <a:pt x="119697" y="169181"/>
                  <a:pt x="119811" y="170905"/>
                </a:cubicBezTo>
                <a:cubicBezTo>
                  <a:pt x="119811" y="170905"/>
                  <a:pt x="118218" y="168773"/>
                  <a:pt x="117597" y="168361"/>
                </a:cubicBezTo>
                <a:cubicBezTo>
                  <a:pt x="117597" y="168361"/>
                  <a:pt x="114820" y="169972"/>
                  <a:pt x="113899" y="171047"/>
                </a:cubicBezTo>
                <a:cubicBezTo>
                  <a:pt x="112979" y="172121"/>
                  <a:pt x="109877" y="173767"/>
                  <a:pt x="109418" y="174276"/>
                </a:cubicBezTo>
                <a:cubicBezTo>
                  <a:pt x="109418" y="174276"/>
                  <a:pt x="111657" y="181061"/>
                  <a:pt x="111895" y="183438"/>
                </a:cubicBezTo>
                <a:cubicBezTo>
                  <a:pt x="111895" y="183438"/>
                  <a:pt x="111085" y="181613"/>
                  <a:pt x="110079" y="179713"/>
                </a:cubicBezTo>
                <a:cubicBezTo>
                  <a:pt x="110186" y="179648"/>
                  <a:pt x="110246" y="179612"/>
                  <a:pt x="110246" y="179612"/>
                </a:cubicBezTo>
                <a:cubicBezTo>
                  <a:pt x="110227" y="178827"/>
                  <a:pt x="108759" y="175086"/>
                  <a:pt x="108759" y="173467"/>
                </a:cubicBezTo>
                <a:cubicBezTo>
                  <a:pt x="108759" y="171848"/>
                  <a:pt x="107548" y="168379"/>
                  <a:pt x="107548" y="168379"/>
                </a:cubicBezTo>
                <a:cubicBezTo>
                  <a:pt x="107487" y="168371"/>
                  <a:pt x="107414" y="168368"/>
                  <a:pt x="107331" y="168368"/>
                </a:cubicBezTo>
                <a:cubicBezTo>
                  <a:pt x="106284" y="168368"/>
                  <a:pt x="103728" y="168938"/>
                  <a:pt x="103728" y="168938"/>
                </a:cubicBezTo>
                <a:cubicBezTo>
                  <a:pt x="105113" y="167525"/>
                  <a:pt x="107144" y="166682"/>
                  <a:pt x="107144" y="166682"/>
                </a:cubicBezTo>
                <a:cubicBezTo>
                  <a:pt x="106598" y="162642"/>
                  <a:pt x="104483" y="158638"/>
                  <a:pt x="104483" y="158638"/>
                </a:cubicBezTo>
                <a:cubicBezTo>
                  <a:pt x="103404" y="160053"/>
                  <a:pt x="98585" y="162935"/>
                  <a:pt x="98585" y="162935"/>
                </a:cubicBezTo>
                <a:cubicBezTo>
                  <a:pt x="100437" y="161417"/>
                  <a:pt x="103672" y="157172"/>
                  <a:pt x="103672" y="157172"/>
                </a:cubicBezTo>
                <a:cubicBezTo>
                  <a:pt x="103444" y="156459"/>
                  <a:pt x="102715" y="155594"/>
                  <a:pt x="102715" y="155594"/>
                </a:cubicBezTo>
                <a:cubicBezTo>
                  <a:pt x="101560" y="157414"/>
                  <a:pt x="98611" y="159562"/>
                  <a:pt x="98611" y="159562"/>
                </a:cubicBezTo>
                <a:cubicBezTo>
                  <a:pt x="100791" y="156905"/>
                  <a:pt x="102245" y="154389"/>
                  <a:pt x="102245" y="154389"/>
                </a:cubicBezTo>
                <a:cubicBezTo>
                  <a:pt x="98915" y="150462"/>
                  <a:pt x="95985" y="150038"/>
                  <a:pt x="95985" y="150038"/>
                </a:cubicBezTo>
                <a:cubicBezTo>
                  <a:pt x="91023" y="152597"/>
                  <a:pt x="88375" y="160018"/>
                  <a:pt x="87230" y="164247"/>
                </a:cubicBezTo>
                <a:cubicBezTo>
                  <a:pt x="86900" y="163774"/>
                  <a:pt x="86524" y="163389"/>
                  <a:pt x="86107" y="163209"/>
                </a:cubicBezTo>
                <a:lnTo>
                  <a:pt x="86107" y="163209"/>
                </a:lnTo>
                <a:cubicBezTo>
                  <a:pt x="86107" y="163209"/>
                  <a:pt x="86347" y="164615"/>
                  <a:pt x="86650" y="166648"/>
                </a:cubicBezTo>
                <a:cubicBezTo>
                  <a:pt x="86566" y="167058"/>
                  <a:pt x="86524" y="167292"/>
                  <a:pt x="86524" y="167292"/>
                </a:cubicBezTo>
                <a:lnTo>
                  <a:pt x="86851" y="168019"/>
                </a:lnTo>
                <a:cubicBezTo>
                  <a:pt x="86932" y="168584"/>
                  <a:pt x="87015" y="169178"/>
                  <a:pt x="87096" y="169788"/>
                </a:cubicBezTo>
                <a:cubicBezTo>
                  <a:pt x="86345" y="169672"/>
                  <a:pt x="85814" y="169167"/>
                  <a:pt x="85814" y="169167"/>
                </a:cubicBezTo>
                <a:cubicBezTo>
                  <a:pt x="85436" y="170273"/>
                  <a:pt x="85058" y="171837"/>
                  <a:pt x="84734" y="173358"/>
                </a:cubicBezTo>
                <a:cubicBezTo>
                  <a:pt x="83812" y="170583"/>
                  <a:pt x="82427" y="167080"/>
                  <a:pt x="80366" y="162660"/>
                </a:cubicBezTo>
                <a:lnTo>
                  <a:pt x="80366" y="162660"/>
                </a:lnTo>
                <a:cubicBezTo>
                  <a:pt x="80366" y="162660"/>
                  <a:pt x="80386" y="162783"/>
                  <a:pt x="80428" y="163010"/>
                </a:cubicBezTo>
                <a:cubicBezTo>
                  <a:pt x="80677" y="164394"/>
                  <a:pt x="81722" y="169819"/>
                  <a:pt x="83998" y="177153"/>
                </a:cubicBezTo>
                <a:cubicBezTo>
                  <a:pt x="83876" y="177843"/>
                  <a:pt x="83805" y="178278"/>
                  <a:pt x="83805" y="178278"/>
                </a:cubicBezTo>
                <a:cubicBezTo>
                  <a:pt x="83849" y="178605"/>
                  <a:pt x="84262" y="179120"/>
                  <a:pt x="84804" y="179670"/>
                </a:cubicBezTo>
                <a:cubicBezTo>
                  <a:pt x="85002" y="180269"/>
                  <a:pt x="85208" y="180875"/>
                  <a:pt x="85420" y="181492"/>
                </a:cubicBezTo>
                <a:cubicBezTo>
                  <a:pt x="84467" y="181045"/>
                  <a:pt x="83762" y="180560"/>
                  <a:pt x="83762" y="180560"/>
                </a:cubicBezTo>
                <a:cubicBezTo>
                  <a:pt x="83597" y="181110"/>
                  <a:pt x="83461" y="181683"/>
                  <a:pt x="83349" y="182252"/>
                </a:cubicBezTo>
                <a:cubicBezTo>
                  <a:pt x="81906" y="177377"/>
                  <a:pt x="79227" y="172925"/>
                  <a:pt x="77049" y="169840"/>
                </a:cubicBezTo>
                <a:cubicBezTo>
                  <a:pt x="77976" y="167791"/>
                  <a:pt x="78610" y="166387"/>
                  <a:pt x="78610" y="166387"/>
                </a:cubicBezTo>
                <a:lnTo>
                  <a:pt x="78610" y="166387"/>
                </a:lnTo>
                <a:cubicBezTo>
                  <a:pt x="78610" y="166387"/>
                  <a:pt x="77922" y="167470"/>
                  <a:pt x="76664" y="169302"/>
                </a:cubicBezTo>
                <a:cubicBezTo>
                  <a:pt x="74956" y="166944"/>
                  <a:pt x="73644" y="165514"/>
                  <a:pt x="73644" y="165514"/>
                </a:cubicBezTo>
                <a:lnTo>
                  <a:pt x="73644" y="165514"/>
                </a:lnTo>
                <a:cubicBezTo>
                  <a:pt x="73644" y="165514"/>
                  <a:pt x="74513" y="167584"/>
                  <a:pt x="75829" y="170504"/>
                </a:cubicBezTo>
                <a:cubicBezTo>
                  <a:pt x="75048" y="171621"/>
                  <a:pt x="74116" y="172926"/>
                  <a:pt x="73049" y="174373"/>
                </a:cubicBezTo>
                <a:cubicBezTo>
                  <a:pt x="71092" y="172239"/>
                  <a:pt x="69353" y="170578"/>
                  <a:pt x="68507" y="169792"/>
                </a:cubicBezTo>
                <a:cubicBezTo>
                  <a:pt x="69638" y="163625"/>
                  <a:pt x="69817" y="158716"/>
                  <a:pt x="69817" y="158715"/>
                </a:cubicBezTo>
                <a:lnTo>
                  <a:pt x="69817" y="158715"/>
                </a:lnTo>
                <a:cubicBezTo>
                  <a:pt x="68722" y="162773"/>
                  <a:pt x="67568" y="164120"/>
                  <a:pt x="64339" y="172470"/>
                </a:cubicBezTo>
                <a:cubicBezTo>
                  <a:pt x="63849" y="173742"/>
                  <a:pt x="63424" y="175036"/>
                  <a:pt x="63066" y="176352"/>
                </a:cubicBezTo>
                <a:cubicBezTo>
                  <a:pt x="62877" y="176471"/>
                  <a:pt x="62665" y="176603"/>
                  <a:pt x="62429" y="176745"/>
                </a:cubicBezTo>
                <a:lnTo>
                  <a:pt x="62391" y="176705"/>
                </a:lnTo>
                <a:lnTo>
                  <a:pt x="62391" y="176705"/>
                </a:lnTo>
                <a:cubicBezTo>
                  <a:pt x="62391" y="176705"/>
                  <a:pt x="62400" y="176721"/>
                  <a:pt x="62418" y="176753"/>
                </a:cubicBezTo>
                <a:cubicBezTo>
                  <a:pt x="62015" y="176998"/>
                  <a:pt x="61539" y="177274"/>
                  <a:pt x="60973" y="177582"/>
                </a:cubicBezTo>
                <a:cubicBezTo>
                  <a:pt x="61441" y="174697"/>
                  <a:pt x="61652" y="171776"/>
                  <a:pt x="61604" y="168853"/>
                </a:cubicBezTo>
                <a:cubicBezTo>
                  <a:pt x="62240" y="168271"/>
                  <a:pt x="62595" y="167932"/>
                  <a:pt x="62595" y="167932"/>
                </a:cubicBezTo>
                <a:lnTo>
                  <a:pt x="62595" y="167932"/>
                </a:lnTo>
                <a:cubicBezTo>
                  <a:pt x="62595" y="167932"/>
                  <a:pt x="62283" y="168116"/>
                  <a:pt x="61744" y="168421"/>
                </a:cubicBezTo>
                <a:cubicBezTo>
                  <a:pt x="61889" y="168304"/>
                  <a:pt x="62034" y="168187"/>
                  <a:pt x="62178" y="168068"/>
                </a:cubicBezTo>
                <a:lnTo>
                  <a:pt x="62178" y="168068"/>
                </a:lnTo>
                <a:cubicBezTo>
                  <a:pt x="61985" y="168215"/>
                  <a:pt x="61791" y="168356"/>
                  <a:pt x="61597" y="168501"/>
                </a:cubicBezTo>
                <a:cubicBezTo>
                  <a:pt x="61417" y="160635"/>
                  <a:pt x="59449" y="155392"/>
                  <a:pt x="59448" y="155391"/>
                </a:cubicBezTo>
                <a:lnTo>
                  <a:pt x="59448" y="155391"/>
                </a:lnTo>
                <a:cubicBezTo>
                  <a:pt x="59968" y="156910"/>
                  <a:pt x="58892" y="161872"/>
                  <a:pt x="58221" y="169471"/>
                </a:cubicBezTo>
                <a:cubicBezTo>
                  <a:pt x="58193" y="169778"/>
                  <a:pt x="58171" y="170086"/>
                  <a:pt x="58151" y="170393"/>
                </a:cubicBezTo>
                <a:cubicBezTo>
                  <a:pt x="57224" y="170885"/>
                  <a:pt x="56210" y="171408"/>
                  <a:pt x="55165" y="171924"/>
                </a:cubicBezTo>
                <a:cubicBezTo>
                  <a:pt x="54674" y="170061"/>
                  <a:pt x="54072" y="168292"/>
                  <a:pt x="53476" y="166752"/>
                </a:cubicBezTo>
                <a:cubicBezTo>
                  <a:pt x="55268" y="164696"/>
                  <a:pt x="56773" y="163178"/>
                  <a:pt x="57610" y="162366"/>
                </a:cubicBezTo>
                <a:cubicBezTo>
                  <a:pt x="57680" y="162297"/>
                  <a:pt x="57751" y="162230"/>
                  <a:pt x="57822" y="162160"/>
                </a:cubicBezTo>
                <a:cubicBezTo>
                  <a:pt x="58144" y="161851"/>
                  <a:pt x="58325" y="161689"/>
                  <a:pt x="58325" y="161688"/>
                </a:cubicBezTo>
                <a:lnTo>
                  <a:pt x="58325" y="161688"/>
                </a:lnTo>
                <a:cubicBezTo>
                  <a:pt x="58325" y="161689"/>
                  <a:pt x="56075" y="162941"/>
                  <a:pt x="52849" y="165199"/>
                </a:cubicBezTo>
                <a:cubicBezTo>
                  <a:pt x="52524" y="164429"/>
                  <a:pt x="52217" y="163750"/>
                  <a:pt x="51949" y="163183"/>
                </a:cubicBezTo>
                <a:cubicBezTo>
                  <a:pt x="55948" y="159615"/>
                  <a:pt x="58665" y="156915"/>
                  <a:pt x="58665" y="156915"/>
                </a:cubicBezTo>
                <a:lnTo>
                  <a:pt x="58665" y="156915"/>
                </a:lnTo>
                <a:cubicBezTo>
                  <a:pt x="58665" y="156915"/>
                  <a:pt x="58477" y="157001"/>
                  <a:pt x="58137" y="157162"/>
                </a:cubicBezTo>
                <a:lnTo>
                  <a:pt x="58336" y="157004"/>
                </a:lnTo>
                <a:lnTo>
                  <a:pt x="58336" y="157004"/>
                </a:lnTo>
                <a:cubicBezTo>
                  <a:pt x="58255" y="157063"/>
                  <a:pt x="58175" y="157122"/>
                  <a:pt x="58094" y="157181"/>
                </a:cubicBezTo>
                <a:cubicBezTo>
                  <a:pt x="56929" y="157732"/>
                  <a:pt x="54100" y="159114"/>
                  <a:pt x="50760" y="161051"/>
                </a:cubicBezTo>
                <a:cubicBezTo>
                  <a:pt x="49306" y="159232"/>
                  <a:pt x="46637" y="158240"/>
                  <a:pt x="46637" y="158240"/>
                </a:cubicBezTo>
                <a:lnTo>
                  <a:pt x="46637" y="158240"/>
                </a:lnTo>
                <a:cubicBezTo>
                  <a:pt x="46637" y="158240"/>
                  <a:pt x="48972" y="159487"/>
                  <a:pt x="50086" y="161446"/>
                </a:cubicBezTo>
                <a:cubicBezTo>
                  <a:pt x="49660" y="161697"/>
                  <a:pt x="49229" y="161957"/>
                  <a:pt x="48792" y="162223"/>
                </a:cubicBezTo>
                <a:cubicBezTo>
                  <a:pt x="47734" y="160226"/>
                  <a:pt x="46691" y="159090"/>
                  <a:pt x="45985" y="158481"/>
                </a:cubicBezTo>
                <a:cubicBezTo>
                  <a:pt x="50090" y="153970"/>
                  <a:pt x="53235" y="150233"/>
                  <a:pt x="53235" y="150233"/>
                </a:cubicBezTo>
                <a:lnTo>
                  <a:pt x="53235" y="150233"/>
                </a:lnTo>
                <a:cubicBezTo>
                  <a:pt x="53235" y="150234"/>
                  <a:pt x="44704" y="155185"/>
                  <a:pt x="38097" y="163015"/>
                </a:cubicBezTo>
                <a:cubicBezTo>
                  <a:pt x="37992" y="162294"/>
                  <a:pt x="37978" y="161574"/>
                  <a:pt x="38174" y="160850"/>
                </a:cubicBezTo>
                <a:lnTo>
                  <a:pt x="38174" y="160850"/>
                </a:lnTo>
                <a:cubicBezTo>
                  <a:pt x="37298" y="162296"/>
                  <a:pt x="35929" y="163263"/>
                  <a:pt x="34409" y="164087"/>
                </a:cubicBezTo>
                <a:cubicBezTo>
                  <a:pt x="34043" y="164133"/>
                  <a:pt x="33838" y="164255"/>
                  <a:pt x="33827" y="164362"/>
                </a:cubicBezTo>
                <a:cubicBezTo>
                  <a:pt x="33827" y="164367"/>
                  <a:pt x="33835" y="164379"/>
                  <a:pt x="33837" y="164387"/>
                </a:cubicBezTo>
                <a:cubicBezTo>
                  <a:pt x="33688" y="164463"/>
                  <a:pt x="33539" y="164538"/>
                  <a:pt x="33388" y="164613"/>
                </a:cubicBezTo>
                <a:cubicBezTo>
                  <a:pt x="40692" y="154623"/>
                  <a:pt x="45042" y="146516"/>
                  <a:pt x="46001" y="144674"/>
                </a:cubicBezTo>
                <a:cubicBezTo>
                  <a:pt x="46135" y="144415"/>
                  <a:pt x="46207" y="144274"/>
                  <a:pt x="46207" y="144274"/>
                </a:cubicBezTo>
                <a:lnTo>
                  <a:pt x="46207" y="144274"/>
                </a:lnTo>
                <a:cubicBezTo>
                  <a:pt x="34851" y="156760"/>
                  <a:pt x="32173" y="162875"/>
                  <a:pt x="31607" y="165475"/>
                </a:cubicBezTo>
                <a:cubicBezTo>
                  <a:pt x="31540" y="165508"/>
                  <a:pt x="31474" y="165540"/>
                  <a:pt x="31407" y="165573"/>
                </a:cubicBezTo>
                <a:cubicBezTo>
                  <a:pt x="31169" y="164399"/>
                  <a:pt x="30949" y="163220"/>
                  <a:pt x="30748" y="162039"/>
                </a:cubicBezTo>
                <a:cubicBezTo>
                  <a:pt x="31466" y="159165"/>
                  <a:pt x="33618" y="154220"/>
                  <a:pt x="35555" y="150060"/>
                </a:cubicBezTo>
                <a:cubicBezTo>
                  <a:pt x="36815" y="149190"/>
                  <a:pt x="37960" y="148162"/>
                  <a:pt x="38960" y="147001"/>
                </a:cubicBezTo>
                <a:cubicBezTo>
                  <a:pt x="39084" y="146858"/>
                  <a:pt x="38987" y="146632"/>
                  <a:pt x="38797" y="146622"/>
                </a:cubicBezTo>
                <a:cubicBezTo>
                  <a:pt x="38448" y="146605"/>
                  <a:pt x="37918" y="146564"/>
                  <a:pt x="37262" y="146470"/>
                </a:cubicBezTo>
                <a:cubicBezTo>
                  <a:pt x="37528" y="145922"/>
                  <a:pt x="37774" y="145418"/>
                  <a:pt x="37994" y="144970"/>
                </a:cubicBezTo>
                <a:cubicBezTo>
                  <a:pt x="38335" y="145026"/>
                  <a:pt x="38667" y="145056"/>
                  <a:pt x="38988" y="145056"/>
                </a:cubicBezTo>
                <a:cubicBezTo>
                  <a:pt x="39399" y="145056"/>
                  <a:pt x="39792" y="145006"/>
                  <a:pt x="40158" y="144896"/>
                </a:cubicBezTo>
                <a:cubicBezTo>
                  <a:pt x="43354" y="143942"/>
                  <a:pt x="46167" y="138757"/>
                  <a:pt x="47067" y="136946"/>
                </a:cubicBezTo>
                <a:cubicBezTo>
                  <a:pt x="47147" y="136784"/>
                  <a:pt x="47022" y="136614"/>
                  <a:pt x="46864" y="136614"/>
                </a:cubicBezTo>
                <a:cubicBezTo>
                  <a:pt x="46832" y="136614"/>
                  <a:pt x="46799" y="136621"/>
                  <a:pt x="46765" y="136636"/>
                </a:cubicBezTo>
                <a:cubicBezTo>
                  <a:pt x="45794" y="137094"/>
                  <a:pt x="43678" y="137888"/>
                  <a:pt x="40695" y="137888"/>
                </a:cubicBezTo>
                <a:cubicBezTo>
                  <a:pt x="39798" y="137888"/>
                  <a:pt x="38822" y="137816"/>
                  <a:pt x="37776" y="137642"/>
                </a:cubicBezTo>
                <a:cubicBezTo>
                  <a:pt x="31837" y="136655"/>
                  <a:pt x="30563" y="135932"/>
                  <a:pt x="30952" y="135172"/>
                </a:cubicBezTo>
                <a:cubicBezTo>
                  <a:pt x="31134" y="134817"/>
                  <a:pt x="31374" y="134671"/>
                  <a:pt x="31779" y="134671"/>
                </a:cubicBezTo>
                <a:cubicBezTo>
                  <a:pt x="32242" y="134671"/>
                  <a:pt x="32922" y="134861"/>
                  <a:pt x="33981" y="135148"/>
                </a:cubicBezTo>
                <a:cubicBezTo>
                  <a:pt x="35214" y="135482"/>
                  <a:pt x="38495" y="136258"/>
                  <a:pt x="41673" y="136258"/>
                </a:cubicBezTo>
                <a:cubicBezTo>
                  <a:pt x="43613" y="136258"/>
                  <a:pt x="45514" y="135969"/>
                  <a:pt x="46887" y="135114"/>
                </a:cubicBezTo>
                <a:cubicBezTo>
                  <a:pt x="46887" y="135114"/>
                  <a:pt x="48816" y="134451"/>
                  <a:pt x="49710" y="129954"/>
                </a:cubicBezTo>
                <a:cubicBezTo>
                  <a:pt x="49741" y="129801"/>
                  <a:pt x="49620" y="129675"/>
                  <a:pt x="49485" y="129675"/>
                </a:cubicBezTo>
                <a:cubicBezTo>
                  <a:pt x="49446" y="129675"/>
                  <a:pt x="49405" y="129685"/>
                  <a:pt x="49367" y="129709"/>
                </a:cubicBezTo>
                <a:cubicBezTo>
                  <a:pt x="48312" y="130365"/>
                  <a:pt x="45426" y="131886"/>
                  <a:pt x="41376" y="131886"/>
                </a:cubicBezTo>
                <a:cubicBezTo>
                  <a:pt x="40278" y="131886"/>
                  <a:pt x="39094" y="131774"/>
                  <a:pt x="37838" y="131503"/>
                </a:cubicBezTo>
                <a:cubicBezTo>
                  <a:pt x="37838" y="131503"/>
                  <a:pt x="34459" y="131005"/>
                  <a:pt x="35153" y="129921"/>
                </a:cubicBezTo>
                <a:cubicBezTo>
                  <a:pt x="35296" y="129697"/>
                  <a:pt x="35578" y="129612"/>
                  <a:pt x="35971" y="129612"/>
                </a:cubicBezTo>
                <a:cubicBezTo>
                  <a:pt x="37228" y="129612"/>
                  <a:pt x="39615" y="130484"/>
                  <a:pt x="42193" y="130484"/>
                </a:cubicBezTo>
                <a:cubicBezTo>
                  <a:pt x="42714" y="130484"/>
                  <a:pt x="43242" y="130448"/>
                  <a:pt x="43770" y="130362"/>
                </a:cubicBezTo>
                <a:cubicBezTo>
                  <a:pt x="47733" y="129720"/>
                  <a:pt x="49322" y="129026"/>
                  <a:pt x="49867" y="126359"/>
                </a:cubicBezTo>
                <a:cubicBezTo>
                  <a:pt x="50393" y="123786"/>
                  <a:pt x="48551" y="119745"/>
                  <a:pt x="50507" y="118134"/>
                </a:cubicBezTo>
                <a:cubicBezTo>
                  <a:pt x="50619" y="118042"/>
                  <a:pt x="50616" y="117869"/>
                  <a:pt x="50501" y="117781"/>
                </a:cubicBezTo>
                <a:cubicBezTo>
                  <a:pt x="49740" y="117197"/>
                  <a:pt x="47381" y="115312"/>
                  <a:pt x="46286" y="113553"/>
                </a:cubicBezTo>
                <a:cubicBezTo>
                  <a:pt x="45746" y="112685"/>
                  <a:pt x="44895" y="112201"/>
                  <a:pt x="43930" y="112201"/>
                </a:cubicBezTo>
                <a:cubicBezTo>
                  <a:pt x="42544" y="112201"/>
                  <a:pt x="40925" y="113202"/>
                  <a:pt x="39663" y="115506"/>
                </a:cubicBezTo>
                <a:cubicBezTo>
                  <a:pt x="37680" y="119126"/>
                  <a:pt x="36505" y="121983"/>
                  <a:pt x="35457" y="121983"/>
                </a:cubicBezTo>
                <a:cubicBezTo>
                  <a:pt x="35374" y="121983"/>
                  <a:pt x="35292" y="121965"/>
                  <a:pt x="35210" y="121928"/>
                </a:cubicBezTo>
                <a:cubicBezTo>
                  <a:pt x="34126" y="121439"/>
                  <a:pt x="36519" y="114421"/>
                  <a:pt x="42366" y="110784"/>
                </a:cubicBezTo>
                <a:cubicBezTo>
                  <a:pt x="42540" y="110675"/>
                  <a:pt x="42504" y="110412"/>
                  <a:pt x="42303" y="110364"/>
                </a:cubicBezTo>
                <a:cubicBezTo>
                  <a:pt x="41896" y="110269"/>
                  <a:pt x="41288" y="110120"/>
                  <a:pt x="40568" y="109927"/>
                </a:cubicBezTo>
                <a:cubicBezTo>
                  <a:pt x="40879" y="109571"/>
                  <a:pt x="41136" y="109257"/>
                  <a:pt x="41324" y="109020"/>
                </a:cubicBezTo>
                <a:cubicBezTo>
                  <a:pt x="41428" y="108889"/>
                  <a:pt x="41331" y="108706"/>
                  <a:pt x="41177" y="108706"/>
                </a:cubicBezTo>
                <a:cubicBezTo>
                  <a:pt x="41162" y="108706"/>
                  <a:pt x="41147" y="108707"/>
                  <a:pt x="41131" y="108711"/>
                </a:cubicBezTo>
                <a:cubicBezTo>
                  <a:pt x="40626" y="108829"/>
                  <a:pt x="39792" y="108969"/>
                  <a:pt x="38710" y="108969"/>
                </a:cubicBezTo>
                <a:cubicBezTo>
                  <a:pt x="38203" y="108969"/>
                  <a:pt x="37642" y="108938"/>
                  <a:pt x="37034" y="108860"/>
                </a:cubicBezTo>
                <a:cubicBezTo>
                  <a:pt x="36997" y="108847"/>
                  <a:pt x="36962" y="108835"/>
                  <a:pt x="36925" y="108822"/>
                </a:cubicBezTo>
                <a:cubicBezTo>
                  <a:pt x="36701" y="108743"/>
                  <a:pt x="36467" y="108704"/>
                  <a:pt x="36230" y="108704"/>
                </a:cubicBezTo>
                <a:cubicBezTo>
                  <a:pt x="36186" y="108704"/>
                  <a:pt x="36142" y="108705"/>
                  <a:pt x="36098" y="108708"/>
                </a:cubicBezTo>
                <a:cubicBezTo>
                  <a:pt x="35224" y="108530"/>
                  <a:pt x="34368" y="108276"/>
                  <a:pt x="33538" y="107947"/>
                </a:cubicBezTo>
                <a:cubicBezTo>
                  <a:pt x="28816" y="106079"/>
                  <a:pt x="27893" y="105257"/>
                  <a:pt x="28349" y="104699"/>
                </a:cubicBezTo>
                <a:cubicBezTo>
                  <a:pt x="28512" y="104500"/>
                  <a:pt x="28681" y="104407"/>
                  <a:pt x="28902" y="104407"/>
                </a:cubicBezTo>
                <a:cubicBezTo>
                  <a:pt x="29298" y="104407"/>
                  <a:pt x="29860" y="104705"/>
                  <a:pt x="30851" y="105217"/>
                </a:cubicBezTo>
                <a:cubicBezTo>
                  <a:pt x="32116" y="105869"/>
                  <a:pt x="36187" y="107790"/>
                  <a:pt x="39480" y="107790"/>
                </a:cubicBezTo>
                <a:cubicBezTo>
                  <a:pt x="40204" y="107790"/>
                  <a:pt x="40890" y="107697"/>
                  <a:pt x="41500" y="107478"/>
                </a:cubicBezTo>
                <a:cubicBezTo>
                  <a:pt x="41500" y="107478"/>
                  <a:pt x="43209" y="107273"/>
                  <a:pt x="44744" y="103722"/>
                </a:cubicBezTo>
                <a:cubicBezTo>
                  <a:pt x="44802" y="103588"/>
                  <a:pt x="44702" y="103448"/>
                  <a:pt x="44570" y="103448"/>
                </a:cubicBezTo>
                <a:cubicBezTo>
                  <a:pt x="44549" y="103448"/>
                  <a:pt x="44527" y="103452"/>
                  <a:pt x="44504" y="103460"/>
                </a:cubicBezTo>
                <a:cubicBezTo>
                  <a:pt x="43818" y="103706"/>
                  <a:pt x="42327" y="104140"/>
                  <a:pt x="40359" y="104140"/>
                </a:cubicBezTo>
                <a:cubicBezTo>
                  <a:pt x="38730" y="104140"/>
                  <a:pt x="36774" y="103842"/>
                  <a:pt x="34678" y="102895"/>
                </a:cubicBezTo>
                <a:cubicBezTo>
                  <a:pt x="34678" y="102895"/>
                  <a:pt x="31980" y="101885"/>
                  <a:pt x="32744" y="101114"/>
                </a:cubicBezTo>
                <a:cubicBezTo>
                  <a:pt x="32846" y="101011"/>
                  <a:pt x="32985" y="100966"/>
                  <a:pt x="33159" y="100966"/>
                </a:cubicBezTo>
                <a:cubicBezTo>
                  <a:pt x="34287" y="100966"/>
                  <a:pt x="36843" y="102856"/>
                  <a:pt x="39773" y="103007"/>
                </a:cubicBezTo>
                <a:cubicBezTo>
                  <a:pt x="40289" y="103033"/>
                  <a:pt x="40760" y="103049"/>
                  <a:pt x="41191" y="103049"/>
                </a:cubicBezTo>
                <a:cubicBezTo>
                  <a:pt x="43581" y="103049"/>
                  <a:pt x="44730" y="102568"/>
                  <a:pt x="45512" y="100786"/>
                </a:cubicBezTo>
                <a:cubicBezTo>
                  <a:pt x="46401" y="98758"/>
                  <a:pt x="45598" y="95099"/>
                  <a:pt x="47497" y="94116"/>
                </a:cubicBezTo>
                <a:cubicBezTo>
                  <a:pt x="47606" y="94061"/>
                  <a:pt x="47634" y="93917"/>
                  <a:pt x="47555" y="93824"/>
                </a:cubicBezTo>
                <a:cubicBezTo>
                  <a:pt x="47031" y="93207"/>
                  <a:pt x="45420" y="91234"/>
                  <a:pt x="44828" y="89589"/>
                </a:cubicBezTo>
                <a:cubicBezTo>
                  <a:pt x="44473" y="88602"/>
                  <a:pt x="43637" y="88000"/>
                  <a:pt x="42582" y="88000"/>
                </a:cubicBezTo>
                <a:cubicBezTo>
                  <a:pt x="41525" y="88000"/>
                  <a:pt x="40250" y="88603"/>
                  <a:pt x="39021" y="90025"/>
                </a:cubicBezTo>
                <a:cubicBezTo>
                  <a:pt x="38604" y="90507"/>
                  <a:pt x="38215" y="90972"/>
                  <a:pt x="37851" y="91409"/>
                </a:cubicBezTo>
                <a:cubicBezTo>
                  <a:pt x="37645" y="90918"/>
                  <a:pt x="37400" y="90340"/>
                  <a:pt x="37115" y="89692"/>
                </a:cubicBezTo>
                <a:cubicBezTo>
                  <a:pt x="38421" y="88477"/>
                  <a:pt x="40103" y="87319"/>
                  <a:pt x="42083" y="86608"/>
                </a:cubicBezTo>
                <a:cubicBezTo>
                  <a:pt x="42246" y="86550"/>
                  <a:pt x="42264" y="86327"/>
                  <a:pt x="42106" y="86252"/>
                </a:cubicBezTo>
                <a:cubicBezTo>
                  <a:pt x="41321" y="85879"/>
                  <a:pt x="39589" y="85026"/>
                  <a:pt x="37944" y="84025"/>
                </a:cubicBezTo>
                <a:cubicBezTo>
                  <a:pt x="37648" y="83845"/>
                  <a:pt x="37331" y="83763"/>
                  <a:pt x="37002" y="83763"/>
                </a:cubicBezTo>
                <a:cubicBezTo>
                  <a:pt x="36291" y="83763"/>
                  <a:pt x="35523" y="84145"/>
                  <a:pt x="34782" y="84735"/>
                </a:cubicBezTo>
                <a:cubicBezTo>
                  <a:pt x="34521" y="84218"/>
                  <a:pt x="34249" y="83690"/>
                  <a:pt x="33967" y="83153"/>
                </a:cubicBezTo>
                <a:cubicBezTo>
                  <a:pt x="34137" y="82977"/>
                  <a:pt x="34312" y="82803"/>
                  <a:pt x="34489" y="82628"/>
                </a:cubicBezTo>
                <a:cubicBezTo>
                  <a:pt x="34614" y="82507"/>
                  <a:pt x="34532" y="82297"/>
                  <a:pt x="34358" y="82297"/>
                </a:cubicBezTo>
                <a:cubicBezTo>
                  <a:pt x="34358" y="82297"/>
                  <a:pt x="34357" y="82297"/>
                  <a:pt x="34357" y="82297"/>
                </a:cubicBezTo>
                <a:cubicBezTo>
                  <a:pt x="34321" y="82297"/>
                  <a:pt x="34284" y="82297"/>
                  <a:pt x="34245" y="82297"/>
                </a:cubicBezTo>
                <a:cubicBezTo>
                  <a:pt x="34034" y="82297"/>
                  <a:pt x="33778" y="82294"/>
                  <a:pt x="33505" y="82287"/>
                </a:cubicBezTo>
                <a:cubicBezTo>
                  <a:pt x="33276" y="81866"/>
                  <a:pt x="33044" y="81442"/>
                  <a:pt x="32803" y="81017"/>
                </a:cubicBezTo>
                <a:cubicBezTo>
                  <a:pt x="33112" y="79466"/>
                  <a:pt x="33293" y="77856"/>
                  <a:pt x="34113" y="76561"/>
                </a:cubicBezTo>
                <a:cubicBezTo>
                  <a:pt x="39782" y="82661"/>
                  <a:pt x="45583" y="88198"/>
                  <a:pt x="45583" y="88198"/>
                </a:cubicBezTo>
                <a:cubicBezTo>
                  <a:pt x="45583" y="88198"/>
                  <a:pt x="42084" y="81194"/>
                  <a:pt x="36089" y="74656"/>
                </a:cubicBezTo>
                <a:cubicBezTo>
                  <a:pt x="36919" y="74055"/>
                  <a:pt x="37769" y="73476"/>
                  <a:pt x="38328" y="72632"/>
                </a:cubicBezTo>
                <a:cubicBezTo>
                  <a:pt x="38399" y="72525"/>
                  <a:pt x="38459" y="72416"/>
                  <a:pt x="38518" y="72306"/>
                </a:cubicBezTo>
                <a:cubicBezTo>
                  <a:pt x="45164" y="77374"/>
                  <a:pt x="50201" y="80492"/>
                  <a:pt x="51585" y="81327"/>
                </a:cubicBezTo>
                <a:cubicBezTo>
                  <a:pt x="51834" y="81477"/>
                  <a:pt x="51970" y="81556"/>
                  <a:pt x="51970" y="81556"/>
                </a:cubicBezTo>
                <a:cubicBezTo>
                  <a:pt x="46558" y="75976"/>
                  <a:pt x="42380" y="72319"/>
                  <a:pt x="39196" y="69924"/>
                </a:cubicBezTo>
                <a:cubicBezTo>
                  <a:pt x="39325" y="68891"/>
                  <a:pt x="39358" y="67826"/>
                  <a:pt x="39599" y="66832"/>
                </a:cubicBezTo>
                <a:cubicBezTo>
                  <a:pt x="45769" y="69740"/>
                  <a:pt x="53904" y="74542"/>
                  <a:pt x="53904" y="74542"/>
                </a:cubicBezTo>
                <a:cubicBezTo>
                  <a:pt x="53859" y="73434"/>
                  <a:pt x="52836" y="72158"/>
                  <a:pt x="51824" y="71159"/>
                </a:cubicBezTo>
                <a:cubicBezTo>
                  <a:pt x="50749" y="70097"/>
                  <a:pt x="49514" y="69211"/>
                  <a:pt x="48193" y="68476"/>
                </a:cubicBezTo>
                <a:cubicBezTo>
                  <a:pt x="45130" y="66773"/>
                  <a:pt x="42365" y="65874"/>
                  <a:pt x="40166" y="65406"/>
                </a:cubicBezTo>
                <a:cubicBezTo>
                  <a:pt x="40209" y="65333"/>
                  <a:pt x="40248" y="65260"/>
                  <a:pt x="40296" y="65188"/>
                </a:cubicBezTo>
                <a:lnTo>
                  <a:pt x="40296" y="65188"/>
                </a:lnTo>
                <a:cubicBezTo>
                  <a:pt x="40214" y="65256"/>
                  <a:pt x="40131" y="65318"/>
                  <a:pt x="40048" y="65380"/>
                </a:cubicBezTo>
                <a:cubicBezTo>
                  <a:pt x="38349" y="65026"/>
                  <a:pt x="36996" y="64931"/>
                  <a:pt x="36121" y="64916"/>
                </a:cubicBezTo>
                <a:cubicBezTo>
                  <a:pt x="36140" y="64914"/>
                  <a:pt x="36157" y="64912"/>
                  <a:pt x="36175" y="64911"/>
                </a:cubicBezTo>
                <a:lnTo>
                  <a:pt x="36168" y="64808"/>
                </a:lnTo>
                <a:cubicBezTo>
                  <a:pt x="36004" y="64815"/>
                  <a:pt x="35840" y="64828"/>
                  <a:pt x="35676" y="64838"/>
                </a:cubicBezTo>
                <a:cubicBezTo>
                  <a:pt x="38048" y="64447"/>
                  <a:pt x="52310" y="62076"/>
                  <a:pt x="52544" y="61557"/>
                </a:cubicBezTo>
                <a:cubicBezTo>
                  <a:pt x="52676" y="61264"/>
                  <a:pt x="51503" y="60056"/>
                  <a:pt x="48554" y="60056"/>
                </a:cubicBezTo>
                <a:cubicBezTo>
                  <a:pt x="45821" y="60056"/>
                  <a:pt x="41563" y="61093"/>
                  <a:pt x="35404" y="64854"/>
                </a:cubicBezTo>
                <a:cubicBezTo>
                  <a:pt x="34438" y="64910"/>
                  <a:pt x="33474" y="64980"/>
                  <a:pt x="32511" y="65063"/>
                </a:cubicBezTo>
                <a:lnTo>
                  <a:pt x="32593" y="65005"/>
                </a:lnTo>
                <a:cubicBezTo>
                  <a:pt x="33200" y="64577"/>
                  <a:pt x="34697" y="63533"/>
                  <a:pt x="36578" y="62289"/>
                </a:cubicBezTo>
                <a:cubicBezTo>
                  <a:pt x="36663" y="62293"/>
                  <a:pt x="36752" y="62295"/>
                  <a:pt x="36845" y="62295"/>
                </a:cubicBezTo>
                <a:cubicBezTo>
                  <a:pt x="37773" y="62295"/>
                  <a:pt x="39082" y="62082"/>
                  <a:pt x="40843" y="61353"/>
                </a:cubicBezTo>
                <a:cubicBezTo>
                  <a:pt x="41029" y="61276"/>
                  <a:pt x="41038" y="61015"/>
                  <a:pt x="40856" y="60932"/>
                </a:cubicBezTo>
                <a:cubicBezTo>
                  <a:pt x="40445" y="60743"/>
                  <a:pt x="40045" y="60533"/>
                  <a:pt x="39657" y="60303"/>
                </a:cubicBezTo>
                <a:cubicBezTo>
                  <a:pt x="40027" y="60070"/>
                  <a:pt x="40402" y="59838"/>
                  <a:pt x="40780" y="59607"/>
                </a:cubicBezTo>
                <a:cubicBezTo>
                  <a:pt x="41224" y="59793"/>
                  <a:pt x="41666" y="59886"/>
                  <a:pt x="42129" y="59886"/>
                </a:cubicBezTo>
                <a:cubicBezTo>
                  <a:pt x="42681" y="59886"/>
                  <a:pt x="43264" y="59753"/>
                  <a:pt x="43918" y="59486"/>
                </a:cubicBezTo>
                <a:cubicBezTo>
                  <a:pt x="46137" y="58580"/>
                  <a:pt x="48276" y="55354"/>
                  <a:pt x="50478" y="55354"/>
                </a:cubicBezTo>
                <a:cubicBezTo>
                  <a:pt x="50689" y="55354"/>
                  <a:pt x="50900" y="55384"/>
                  <a:pt x="51112" y="55447"/>
                </a:cubicBezTo>
                <a:cubicBezTo>
                  <a:pt x="51134" y="55454"/>
                  <a:pt x="51156" y="55457"/>
                  <a:pt x="51178" y="55457"/>
                </a:cubicBezTo>
                <a:cubicBezTo>
                  <a:pt x="51292" y="55457"/>
                  <a:pt x="51394" y="55368"/>
                  <a:pt x="51402" y="55246"/>
                </a:cubicBezTo>
                <a:cubicBezTo>
                  <a:pt x="51464" y="54289"/>
                  <a:pt x="51721" y="51280"/>
                  <a:pt x="52574" y="49392"/>
                </a:cubicBezTo>
                <a:cubicBezTo>
                  <a:pt x="53530" y="47282"/>
                  <a:pt x="51958" y="44931"/>
                  <a:pt x="48159" y="44931"/>
                </a:cubicBezTo>
                <a:cubicBezTo>
                  <a:pt x="47875" y="44931"/>
                  <a:pt x="47579" y="44944"/>
                  <a:pt x="47271" y="44972"/>
                </a:cubicBezTo>
                <a:cubicBezTo>
                  <a:pt x="44713" y="45197"/>
                  <a:pt x="42575" y="45517"/>
                  <a:pt x="41183" y="45517"/>
                </a:cubicBezTo>
                <a:cubicBezTo>
                  <a:pt x="40160" y="45517"/>
                  <a:pt x="39541" y="45344"/>
                  <a:pt x="39456" y="44834"/>
                </a:cubicBezTo>
                <a:cubicBezTo>
                  <a:pt x="39335" y="44111"/>
                  <a:pt x="42006" y="43110"/>
                  <a:pt x="45541" y="43110"/>
                </a:cubicBezTo>
                <a:cubicBezTo>
                  <a:pt x="47746" y="43110"/>
                  <a:pt x="50288" y="43500"/>
                  <a:pt x="52698" y="44590"/>
                </a:cubicBezTo>
                <a:cubicBezTo>
                  <a:pt x="52731" y="44605"/>
                  <a:pt x="52764" y="44612"/>
                  <a:pt x="52796" y="44612"/>
                </a:cubicBezTo>
                <a:cubicBezTo>
                  <a:pt x="52946" y="44612"/>
                  <a:pt x="53070" y="44464"/>
                  <a:pt x="53011" y="44305"/>
                </a:cubicBezTo>
                <a:cubicBezTo>
                  <a:pt x="52651" y="43339"/>
                  <a:pt x="51880" y="41185"/>
                  <a:pt x="51305" y="38976"/>
                </a:cubicBezTo>
                <a:cubicBezTo>
                  <a:pt x="50911" y="37463"/>
                  <a:pt x="49095" y="36922"/>
                  <a:pt x="47011" y="36922"/>
                </a:cubicBezTo>
                <a:cubicBezTo>
                  <a:pt x="44990" y="36922"/>
                  <a:pt x="42719" y="37430"/>
                  <a:pt x="41249" y="38054"/>
                </a:cubicBezTo>
                <a:cubicBezTo>
                  <a:pt x="38837" y="39079"/>
                  <a:pt x="35457" y="41099"/>
                  <a:pt x="33904" y="41099"/>
                </a:cubicBezTo>
                <a:cubicBezTo>
                  <a:pt x="33535" y="41099"/>
                  <a:pt x="33269" y="40985"/>
                  <a:pt x="33144" y="40717"/>
                </a:cubicBezTo>
                <a:cubicBezTo>
                  <a:pt x="32502" y="39344"/>
                  <a:pt x="39322" y="34977"/>
                  <a:pt x="49518" y="34940"/>
                </a:cubicBezTo>
                <a:cubicBezTo>
                  <a:pt x="49726" y="34939"/>
                  <a:pt x="49829" y="34691"/>
                  <a:pt x="49679" y="34547"/>
                </a:cubicBezTo>
                <a:cubicBezTo>
                  <a:pt x="49066" y="33960"/>
                  <a:pt x="47937" y="32831"/>
                  <a:pt x="47358" y="31943"/>
                </a:cubicBezTo>
                <a:cubicBezTo>
                  <a:pt x="46636" y="30840"/>
                  <a:pt x="45262" y="29432"/>
                  <a:pt x="44940" y="29107"/>
                </a:cubicBezTo>
                <a:cubicBezTo>
                  <a:pt x="44898" y="29065"/>
                  <a:pt x="44842" y="29041"/>
                  <a:pt x="44782" y="29041"/>
                </a:cubicBezTo>
                <a:cubicBezTo>
                  <a:pt x="44780" y="29041"/>
                  <a:pt x="44777" y="29041"/>
                  <a:pt x="44775" y="29041"/>
                </a:cubicBezTo>
                <a:cubicBezTo>
                  <a:pt x="43926" y="29062"/>
                  <a:pt x="37713" y="29323"/>
                  <a:pt x="34680" y="32248"/>
                </a:cubicBezTo>
                <a:cubicBezTo>
                  <a:pt x="31844" y="34980"/>
                  <a:pt x="30114" y="36423"/>
                  <a:pt x="29067" y="36423"/>
                </a:cubicBezTo>
                <a:cubicBezTo>
                  <a:pt x="28910" y="36423"/>
                  <a:pt x="28769" y="36391"/>
                  <a:pt x="28642" y="36326"/>
                </a:cubicBezTo>
                <a:cubicBezTo>
                  <a:pt x="27673" y="35830"/>
                  <a:pt x="28940" y="30686"/>
                  <a:pt x="43267" y="27730"/>
                </a:cubicBezTo>
                <a:cubicBezTo>
                  <a:pt x="43456" y="27691"/>
                  <a:pt x="43519" y="27452"/>
                  <a:pt x="43371" y="27330"/>
                </a:cubicBezTo>
                <a:cubicBezTo>
                  <a:pt x="42383" y="26510"/>
                  <a:pt x="39450" y="24241"/>
                  <a:pt x="35789" y="22927"/>
                </a:cubicBezTo>
                <a:cubicBezTo>
                  <a:pt x="35763" y="22917"/>
                  <a:pt x="35738" y="22912"/>
                  <a:pt x="35711" y="22912"/>
                </a:cubicBezTo>
                <a:cubicBezTo>
                  <a:pt x="35709" y="22912"/>
                  <a:pt x="35706" y="22912"/>
                  <a:pt x="35703" y="22913"/>
                </a:cubicBezTo>
                <a:cubicBezTo>
                  <a:pt x="35683" y="22913"/>
                  <a:pt x="35656" y="22915"/>
                  <a:pt x="35624" y="22917"/>
                </a:cubicBezTo>
                <a:cubicBezTo>
                  <a:pt x="35311" y="22598"/>
                  <a:pt x="35019" y="22246"/>
                  <a:pt x="34803" y="21876"/>
                </a:cubicBezTo>
                <a:lnTo>
                  <a:pt x="34803" y="21876"/>
                </a:lnTo>
                <a:cubicBezTo>
                  <a:pt x="34803" y="21877"/>
                  <a:pt x="38041" y="23607"/>
                  <a:pt x="39164" y="23607"/>
                </a:cubicBezTo>
                <a:cubicBezTo>
                  <a:pt x="39239" y="23607"/>
                  <a:pt x="39304" y="23600"/>
                  <a:pt x="39359" y="23583"/>
                </a:cubicBezTo>
                <a:cubicBezTo>
                  <a:pt x="39359" y="23583"/>
                  <a:pt x="43901" y="20543"/>
                  <a:pt x="45870" y="18679"/>
                </a:cubicBezTo>
                <a:cubicBezTo>
                  <a:pt x="45870" y="18679"/>
                  <a:pt x="44968" y="18318"/>
                  <a:pt x="44705" y="17449"/>
                </a:cubicBezTo>
                <a:lnTo>
                  <a:pt x="47102" y="17434"/>
                </a:lnTo>
                <a:cubicBezTo>
                  <a:pt x="47102" y="17434"/>
                  <a:pt x="57048" y="10618"/>
                  <a:pt x="57380" y="3653"/>
                </a:cubicBezTo>
                <a:cubicBezTo>
                  <a:pt x="57380" y="3653"/>
                  <a:pt x="55979" y="1478"/>
                  <a:pt x="51649" y="258"/>
                </a:cubicBezTo>
                <a:cubicBezTo>
                  <a:pt x="51649" y="258"/>
                  <a:pt x="50178" y="2326"/>
                  <a:pt x="48857" y="5024"/>
                </a:cubicBezTo>
                <a:cubicBezTo>
                  <a:pt x="48857" y="5024"/>
                  <a:pt x="49494" y="1900"/>
                  <a:pt x="50520" y="322"/>
                </a:cubicBezTo>
                <a:cubicBezTo>
                  <a:pt x="50520" y="322"/>
                  <a:pt x="49797" y="119"/>
                  <a:pt x="49181" y="119"/>
                </a:cubicBezTo>
                <a:cubicBezTo>
                  <a:pt x="49091" y="119"/>
                  <a:pt x="49002" y="124"/>
                  <a:pt x="48919" y="134"/>
                </a:cubicBezTo>
                <a:cubicBezTo>
                  <a:pt x="48919" y="134"/>
                  <a:pt x="46721" y="4245"/>
                  <a:pt x="46186" y="6268"/>
                </a:cubicBezTo>
                <a:cubicBezTo>
                  <a:pt x="46186" y="6268"/>
                  <a:pt x="46727" y="1393"/>
                  <a:pt x="47460" y="22"/>
                </a:cubicBezTo>
                <a:cubicBezTo>
                  <a:pt x="47460" y="22"/>
                  <a:pt x="47089" y="0"/>
                  <a:pt x="46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8"/>
          <p:cNvSpPr/>
          <p:nvPr/>
        </p:nvSpPr>
        <p:spPr>
          <a:xfrm rot="4500142">
            <a:off x="-295981" y="914030"/>
            <a:ext cx="1367224" cy="1332188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3460500" y="1094925"/>
            <a:ext cx="4600200" cy="13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ubTitle" idx="1"/>
          </p:nvPr>
        </p:nvSpPr>
        <p:spPr>
          <a:xfrm>
            <a:off x="4582025" y="2799175"/>
            <a:ext cx="3478800" cy="13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380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5"/>
          <p:cNvGrpSpPr/>
          <p:nvPr/>
        </p:nvGrpSpPr>
        <p:grpSpPr>
          <a:xfrm>
            <a:off x="826" y="4824640"/>
            <a:ext cx="9142331" cy="318849"/>
            <a:chOff x="25" y="4824649"/>
            <a:chExt cx="9144160" cy="318913"/>
          </a:xfrm>
        </p:grpSpPr>
        <p:grpSp>
          <p:nvGrpSpPr>
            <p:cNvPr id="117" name="Google Shape;117;p5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18" name="Google Shape;118;p5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29;p5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30" name="Google Shape;130;p5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5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39" name="Google Shape;139;p5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3" name="Google Shape;143;p5"/>
          <p:cNvSpPr txBox="1">
            <a:spLocks noGrp="1"/>
          </p:cNvSpPr>
          <p:nvPr>
            <p:ph type="subTitle" idx="1"/>
          </p:nvPr>
        </p:nvSpPr>
        <p:spPr>
          <a:xfrm>
            <a:off x="720000" y="2142500"/>
            <a:ext cx="2907600" cy="40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2"/>
          </p:nvPr>
        </p:nvSpPr>
        <p:spPr>
          <a:xfrm>
            <a:off x="5516400" y="2142500"/>
            <a:ext cx="2907600" cy="40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body" idx="3"/>
          </p:nvPr>
        </p:nvSpPr>
        <p:spPr>
          <a:xfrm>
            <a:off x="720000" y="2547500"/>
            <a:ext cx="29076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body" idx="4"/>
          </p:nvPr>
        </p:nvSpPr>
        <p:spPr>
          <a:xfrm>
            <a:off x="5516400" y="2547500"/>
            <a:ext cx="29076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332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93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6"/>
          <p:cNvGrpSpPr/>
          <p:nvPr/>
        </p:nvGrpSpPr>
        <p:grpSpPr>
          <a:xfrm>
            <a:off x="826" y="4824640"/>
            <a:ext cx="9142331" cy="318849"/>
            <a:chOff x="25" y="4824649"/>
            <a:chExt cx="9144160" cy="318913"/>
          </a:xfrm>
        </p:grpSpPr>
        <p:grpSp>
          <p:nvGrpSpPr>
            <p:cNvPr id="151" name="Google Shape;151;p6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6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64" name="Google Shape;164;p6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" name="Google Shape;172;p6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73" name="Google Shape;173;p6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7" name="Google Shape;177;p6"/>
          <p:cNvSpPr/>
          <p:nvPr/>
        </p:nvSpPr>
        <p:spPr>
          <a:xfrm>
            <a:off x="-240427" y="2864960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body" idx="1"/>
          </p:nvPr>
        </p:nvSpPr>
        <p:spPr>
          <a:xfrm>
            <a:off x="904250" y="1542000"/>
            <a:ext cx="4185600" cy="278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-150" y="4824650"/>
            <a:ext cx="9144308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>
            <a:off x="904251" y="4891575"/>
            <a:ext cx="7791725" cy="197512"/>
            <a:chOff x="493846" y="3212651"/>
            <a:chExt cx="3404432" cy="86299"/>
          </a:xfrm>
        </p:grpSpPr>
        <p:sp>
          <p:nvSpPr>
            <p:cNvPr id="183" name="Google Shape;183;p7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7"/>
          <p:cNvSpPr/>
          <p:nvPr/>
        </p:nvSpPr>
        <p:spPr>
          <a:xfrm>
            <a:off x="5621054" y="4802132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1415342" y="4921245"/>
            <a:ext cx="364831" cy="18333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"/>
          <p:cNvSpPr/>
          <p:nvPr/>
        </p:nvSpPr>
        <p:spPr>
          <a:xfrm>
            <a:off x="4182325" y="4921174"/>
            <a:ext cx="389100" cy="1383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"/>
          <p:cNvSpPr>
            <a:spLocks noGrp="1"/>
          </p:cNvSpPr>
          <p:nvPr>
            <p:ph type="pic" idx="2"/>
          </p:nvPr>
        </p:nvSpPr>
        <p:spPr>
          <a:xfrm>
            <a:off x="5742350" y="1315750"/>
            <a:ext cx="2686800" cy="3292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8" name="Google Shape;198;p7"/>
          <p:cNvSpPr/>
          <p:nvPr/>
        </p:nvSpPr>
        <p:spPr>
          <a:xfrm>
            <a:off x="-105150" y="3219324"/>
            <a:ext cx="610447" cy="381259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/>
          <p:nvPr/>
        </p:nvSpPr>
        <p:spPr>
          <a:xfrm rot="10800000">
            <a:off x="9" y="-2"/>
            <a:ext cx="9143991" cy="3808627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8"/>
          <p:cNvGrpSpPr/>
          <p:nvPr/>
        </p:nvGrpSpPr>
        <p:grpSpPr>
          <a:xfrm>
            <a:off x="-79" y="4103639"/>
            <a:ext cx="9144160" cy="1039868"/>
            <a:chOff x="-79" y="4103639"/>
            <a:chExt cx="9144160" cy="1039868"/>
          </a:xfrm>
        </p:grpSpPr>
        <p:grpSp>
          <p:nvGrpSpPr>
            <p:cNvPr id="202" name="Google Shape;202;p8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03" name="Google Shape;203;p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8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8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8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8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220" name="Google Shape;220;p8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1917000" y="893475"/>
            <a:ext cx="5310000" cy="28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"/>
          <p:cNvSpPr/>
          <p:nvPr/>
        </p:nvSpPr>
        <p:spPr>
          <a:xfrm rot="10800000">
            <a:off x="9" y="-177"/>
            <a:ext cx="9143991" cy="2707402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9"/>
          <p:cNvGrpSpPr/>
          <p:nvPr/>
        </p:nvGrpSpPr>
        <p:grpSpPr>
          <a:xfrm flipH="1">
            <a:off x="-81" y="4103649"/>
            <a:ext cx="9144160" cy="1039868"/>
            <a:chOff x="-79" y="4103639"/>
            <a:chExt cx="9144160" cy="1039868"/>
          </a:xfrm>
        </p:grpSpPr>
        <p:grpSp>
          <p:nvGrpSpPr>
            <p:cNvPr id="228" name="Google Shape;228;p9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29" name="Google Shape;229;p9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9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9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9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2501550" y="1273650"/>
            <a:ext cx="4140900" cy="13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subTitle" idx="1"/>
          </p:nvPr>
        </p:nvSpPr>
        <p:spPr>
          <a:xfrm>
            <a:off x="2501725" y="2735400"/>
            <a:ext cx="41406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"/>
          <p:cNvSpPr txBox="1">
            <a:spLocks noGrp="1"/>
          </p:cNvSpPr>
          <p:nvPr>
            <p:ph type="title"/>
          </p:nvPr>
        </p:nvSpPr>
        <p:spPr>
          <a:xfrm>
            <a:off x="751100" y="2991575"/>
            <a:ext cx="4486800" cy="9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4" name="Google Shape;254;p10"/>
          <p:cNvGrpSpPr/>
          <p:nvPr/>
        </p:nvGrpSpPr>
        <p:grpSpPr>
          <a:xfrm>
            <a:off x="21" y="4689142"/>
            <a:ext cx="9144160" cy="454349"/>
            <a:chOff x="21" y="4689142"/>
            <a:chExt cx="9144160" cy="454349"/>
          </a:xfrm>
        </p:grpSpPr>
        <p:grpSp>
          <p:nvGrpSpPr>
            <p:cNvPr id="255" name="Google Shape;255;p10"/>
            <p:cNvGrpSpPr/>
            <p:nvPr/>
          </p:nvGrpSpPr>
          <p:grpSpPr>
            <a:xfrm>
              <a:off x="21" y="4689142"/>
              <a:ext cx="9144160" cy="454349"/>
              <a:chOff x="21" y="4689142"/>
              <a:chExt cx="9144160" cy="454349"/>
            </a:xfrm>
          </p:grpSpPr>
          <p:grpSp>
            <p:nvGrpSpPr>
              <p:cNvPr id="256" name="Google Shape;256;p10"/>
              <p:cNvGrpSpPr/>
              <p:nvPr/>
            </p:nvGrpSpPr>
            <p:grpSpPr>
              <a:xfrm>
                <a:off x="21" y="4689142"/>
                <a:ext cx="9144160" cy="454349"/>
                <a:chOff x="190965" y="3130536"/>
                <a:chExt cx="3995351" cy="454349"/>
              </a:xfrm>
            </p:grpSpPr>
            <p:sp>
              <p:nvSpPr>
                <p:cNvPr id="257" name="Google Shape;257;p10"/>
                <p:cNvSpPr/>
                <p:nvPr/>
              </p:nvSpPr>
              <p:spPr>
                <a:xfrm>
                  <a:off x="3834892" y="3306369"/>
                  <a:ext cx="20524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10"/>
                <p:cNvSpPr/>
                <p:nvPr/>
              </p:nvSpPr>
              <p:spPr>
                <a:xfrm>
                  <a:off x="3709253" y="3327294"/>
                  <a:ext cx="25056" cy="18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" h="602" extrusionOk="0">
                      <a:moveTo>
                        <a:pt x="496" y="1"/>
                      </a:moveTo>
                      <a:cubicBezTo>
                        <a:pt x="390" y="1"/>
                        <a:pt x="284" y="7"/>
                        <a:pt x="181" y="19"/>
                      </a:cubicBezTo>
                      <a:cubicBezTo>
                        <a:pt x="28" y="47"/>
                        <a:pt x="1" y="241"/>
                        <a:pt x="139" y="310"/>
                      </a:cubicBezTo>
                      <a:cubicBezTo>
                        <a:pt x="361" y="435"/>
                        <a:pt x="597" y="504"/>
                        <a:pt x="861" y="546"/>
                      </a:cubicBezTo>
                      <a:cubicBezTo>
                        <a:pt x="985" y="574"/>
                        <a:pt x="1110" y="588"/>
                        <a:pt x="1235" y="601"/>
                      </a:cubicBezTo>
                      <a:cubicBezTo>
                        <a:pt x="1360" y="601"/>
                        <a:pt x="1485" y="601"/>
                        <a:pt x="1610" y="588"/>
                      </a:cubicBezTo>
                      <a:cubicBezTo>
                        <a:pt x="1665" y="574"/>
                        <a:pt x="1707" y="546"/>
                        <a:pt x="1735" y="504"/>
                      </a:cubicBezTo>
                      <a:cubicBezTo>
                        <a:pt x="1776" y="421"/>
                        <a:pt x="1748" y="310"/>
                        <a:pt x="1665" y="269"/>
                      </a:cubicBezTo>
                      <a:cubicBezTo>
                        <a:pt x="1554" y="199"/>
                        <a:pt x="1429" y="158"/>
                        <a:pt x="1318" y="116"/>
                      </a:cubicBezTo>
                      <a:cubicBezTo>
                        <a:pt x="1194" y="88"/>
                        <a:pt x="1069" y="60"/>
                        <a:pt x="944" y="47"/>
                      </a:cubicBezTo>
                      <a:cubicBezTo>
                        <a:pt x="798" y="14"/>
                        <a:pt x="647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10"/>
                <p:cNvSpPr/>
                <p:nvPr/>
              </p:nvSpPr>
              <p:spPr>
                <a:xfrm>
                  <a:off x="3611587" y="3279294"/>
                  <a:ext cx="29438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10"/>
                <p:cNvSpPr/>
                <p:nvPr/>
              </p:nvSpPr>
              <p:spPr>
                <a:xfrm>
                  <a:off x="3020504" y="3212644"/>
                  <a:ext cx="29439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10"/>
                <p:cNvSpPr/>
                <p:nvPr/>
              </p:nvSpPr>
              <p:spPr>
                <a:xfrm>
                  <a:off x="3102380" y="3269719"/>
                  <a:ext cx="2506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10"/>
                <p:cNvSpPr/>
                <p:nvPr/>
              </p:nvSpPr>
              <p:spPr>
                <a:xfrm>
                  <a:off x="3158431" y="3237419"/>
                  <a:ext cx="25057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10"/>
                <p:cNvSpPr/>
                <p:nvPr/>
              </p:nvSpPr>
              <p:spPr>
                <a:xfrm>
                  <a:off x="3271787" y="3278644"/>
                  <a:ext cx="25057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10"/>
                <p:cNvSpPr/>
                <p:nvPr/>
              </p:nvSpPr>
              <p:spPr>
                <a:xfrm>
                  <a:off x="346502" y="3357669"/>
                  <a:ext cx="25058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534" extrusionOk="0">
                      <a:moveTo>
                        <a:pt x="916" y="1"/>
                      </a:moveTo>
                      <a:cubicBezTo>
                        <a:pt x="833" y="1"/>
                        <a:pt x="736" y="1"/>
                        <a:pt x="639" y="15"/>
                      </a:cubicBezTo>
                      <a:cubicBezTo>
                        <a:pt x="444" y="29"/>
                        <a:pt x="264" y="98"/>
                        <a:pt x="98" y="181"/>
                      </a:cubicBezTo>
                      <a:cubicBezTo>
                        <a:pt x="70" y="209"/>
                        <a:pt x="42" y="237"/>
                        <a:pt x="28" y="264"/>
                      </a:cubicBezTo>
                      <a:cubicBezTo>
                        <a:pt x="1" y="348"/>
                        <a:pt x="42" y="445"/>
                        <a:pt x="125" y="473"/>
                      </a:cubicBezTo>
                      <a:cubicBezTo>
                        <a:pt x="263" y="515"/>
                        <a:pt x="409" y="533"/>
                        <a:pt x="557" y="533"/>
                      </a:cubicBezTo>
                      <a:cubicBezTo>
                        <a:pt x="602" y="533"/>
                        <a:pt x="648" y="531"/>
                        <a:pt x="694" y="528"/>
                      </a:cubicBezTo>
                      <a:cubicBezTo>
                        <a:pt x="791" y="514"/>
                        <a:pt x="875" y="500"/>
                        <a:pt x="972" y="486"/>
                      </a:cubicBezTo>
                      <a:cubicBezTo>
                        <a:pt x="1069" y="459"/>
                        <a:pt x="1152" y="431"/>
                        <a:pt x="1235" y="375"/>
                      </a:cubicBezTo>
                      <a:cubicBezTo>
                        <a:pt x="1277" y="362"/>
                        <a:pt x="1305" y="320"/>
                        <a:pt x="1318" y="278"/>
                      </a:cubicBezTo>
                      <a:cubicBezTo>
                        <a:pt x="1346" y="195"/>
                        <a:pt x="1305" y="84"/>
                        <a:pt x="1207" y="56"/>
                      </a:cubicBezTo>
                      <a:cubicBezTo>
                        <a:pt x="1110" y="29"/>
                        <a:pt x="1013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10"/>
                <p:cNvSpPr/>
                <p:nvPr/>
              </p:nvSpPr>
              <p:spPr>
                <a:xfrm>
                  <a:off x="264841" y="3404569"/>
                  <a:ext cx="20526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518" extrusionOk="0">
                      <a:moveTo>
                        <a:pt x="555" y="1"/>
                      </a:moveTo>
                      <a:cubicBezTo>
                        <a:pt x="402" y="15"/>
                        <a:pt x="250" y="43"/>
                        <a:pt x="111" y="112"/>
                      </a:cubicBezTo>
                      <a:cubicBezTo>
                        <a:pt x="83" y="126"/>
                        <a:pt x="56" y="153"/>
                        <a:pt x="42" y="181"/>
                      </a:cubicBezTo>
                      <a:cubicBezTo>
                        <a:pt x="0" y="264"/>
                        <a:pt x="14" y="362"/>
                        <a:pt x="97" y="417"/>
                      </a:cubicBezTo>
                      <a:cubicBezTo>
                        <a:pt x="213" y="487"/>
                        <a:pt x="359" y="518"/>
                        <a:pt x="501" y="518"/>
                      </a:cubicBezTo>
                      <a:cubicBezTo>
                        <a:pt x="528" y="518"/>
                        <a:pt x="556" y="516"/>
                        <a:pt x="583" y="514"/>
                      </a:cubicBezTo>
                      <a:cubicBezTo>
                        <a:pt x="666" y="514"/>
                        <a:pt x="749" y="500"/>
                        <a:pt x="833" y="473"/>
                      </a:cubicBezTo>
                      <a:cubicBezTo>
                        <a:pt x="916" y="445"/>
                        <a:pt x="999" y="403"/>
                        <a:pt x="1068" y="362"/>
                      </a:cubicBezTo>
                      <a:cubicBezTo>
                        <a:pt x="1082" y="334"/>
                        <a:pt x="1110" y="306"/>
                        <a:pt x="1124" y="278"/>
                      </a:cubicBezTo>
                      <a:cubicBezTo>
                        <a:pt x="1152" y="181"/>
                        <a:pt x="1096" y="70"/>
                        <a:pt x="999" y="43"/>
                      </a:cubicBezTo>
                      <a:cubicBezTo>
                        <a:pt x="916" y="15"/>
                        <a:pt x="846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10"/>
                <p:cNvSpPr/>
                <p:nvPr/>
              </p:nvSpPr>
              <p:spPr>
                <a:xfrm>
                  <a:off x="452610" y="3375169"/>
                  <a:ext cx="34781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79" extrusionOk="0">
                      <a:moveTo>
                        <a:pt x="1111" y="1"/>
                      </a:moveTo>
                      <a:cubicBezTo>
                        <a:pt x="986" y="15"/>
                        <a:pt x="889" y="28"/>
                        <a:pt x="778" y="42"/>
                      </a:cubicBezTo>
                      <a:cubicBezTo>
                        <a:pt x="542" y="70"/>
                        <a:pt x="320" y="126"/>
                        <a:pt x="112" y="223"/>
                      </a:cubicBezTo>
                      <a:cubicBezTo>
                        <a:pt x="70" y="237"/>
                        <a:pt x="42" y="278"/>
                        <a:pt x="29" y="320"/>
                      </a:cubicBezTo>
                      <a:cubicBezTo>
                        <a:pt x="1" y="403"/>
                        <a:pt x="42" y="486"/>
                        <a:pt x="126" y="514"/>
                      </a:cubicBezTo>
                      <a:cubicBezTo>
                        <a:pt x="273" y="557"/>
                        <a:pt x="426" y="579"/>
                        <a:pt x="577" y="579"/>
                      </a:cubicBezTo>
                      <a:cubicBezTo>
                        <a:pt x="668" y="579"/>
                        <a:pt x="759" y="571"/>
                        <a:pt x="847" y="556"/>
                      </a:cubicBezTo>
                      <a:cubicBezTo>
                        <a:pt x="958" y="542"/>
                        <a:pt x="1083" y="514"/>
                        <a:pt x="1194" y="486"/>
                      </a:cubicBezTo>
                      <a:cubicBezTo>
                        <a:pt x="1305" y="445"/>
                        <a:pt x="1416" y="389"/>
                        <a:pt x="1527" y="334"/>
                      </a:cubicBezTo>
                      <a:cubicBezTo>
                        <a:pt x="1568" y="306"/>
                        <a:pt x="1596" y="264"/>
                        <a:pt x="1596" y="209"/>
                      </a:cubicBezTo>
                      <a:cubicBezTo>
                        <a:pt x="1610" y="112"/>
                        <a:pt x="1541" y="28"/>
                        <a:pt x="1457" y="15"/>
                      </a:cubicBezTo>
                      <a:cubicBezTo>
                        <a:pt x="1333" y="1"/>
                        <a:pt x="1222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10"/>
                <p:cNvSpPr/>
                <p:nvPr/>
              </p:nvSpPr>
              <p:spPr>
                <a:xfrm>
                  <a:off x="190965" y="3130536"/>
                  <a:ext cx="3995351" cy="454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57" h="14790" extrusionOk="0">
                      <a:moveTo>
                        <a:pt x="64328" y="1"/>
                      </a:moveTo>
                      <a:cubicBezTo>
                        <a:pt x="25845" y="1"/>
                        <a:pt x="0" y="7284"/>
                        <a:pt x="0" y="7284"/>
                      </a:cubicBezTo>
                      <a:lnTo>
                        <a:pt x="0" y="14789"/>
                      </a:lnTo>
                      <a:lnTo>
                        <a:pt x="130057" y="14789"/>
                      </a:lnTo>
                      <a:lnTo>
                        <a:pt x="130057" y="6743"/>
                      </a:lnTo>
                      <a:cubicBezTo>
                        <a:pt x="130057" y="6743"/>
                        <a:pt x="101784" y="1"/>
                        <a:pt x="643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8" name="Google Shape;268;p10"/>
              <p:cNvSpPr/>
              <p:nvPr/>
            </p:nvSpPr>
            <p:spPr>
              <a:xfrm>
                <a:off x="4182967" y="47545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10"/>
              <p:cNvGrpSpPr/>
              <p:nvPr/>
            </p:nvGrpSpPr>
            <p:grpSpPr>
              <a:xfrm>
                <a:off x="930726" y="4860025"/>
                <a:ext cx="7791725" cy="197512"/>
                <a:chOff x="493846" y="3212651"/>
                <a:chExt cx="3404432" cy="86299"/>
              </a:xfrm>
            </p:grpSpPr>
            <p:sp>
              <p:nvSpPr>
                <p:cNvPr id="270" name="Google Shape;270;p10"/>
                <p:cNvSpPr/>
                <p:nvPr/>
              </p:nvSpPr>
              <p:spPr>
                <a:xfrm>
                  <a:off x="3858619" y="3273083"/>
                  <a:ext cx="39660" cy="18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10"/>
                <p:cNvSpPr/>
                <p:nvPr/>
              </p:nvSpPr>
              <p:spPr>
                <a:xfrm>
                  <a:off x="3606261" y="3279282"/>
                  <a:ext cx="4009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10"/>
                <p:cNvSpPr/>
                <p:nvPr/>
              </p:nvSpPr>
              <p:spPr>
                <a:xfrm>
                  <a:off x="3016037" y="3212651"/>
                  <a:ext cx="38369" cy="16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10"/>
                <p:cNvSpPr/>
                <p:nvPr/>
              </p:nvSpPr>
              <p:spPr>
                <a:xfrm>
                  <a:off x="3091885" y="3269728"/>
                  <a:ext cx="46049" cy="1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10"/>
                <p:cNvSpPr/>
                <p:nvPr/>
              </p:nvSpPr>
              <p:spPr>
                <a:xfrm>
                  <a:off x="3146444" y="3237411"/>
                  <a:ext cx="49029" cy="1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10"/>
                <p:cNvSpPr/>
                <p:nvPr/>
              </p:nvSpPr>
              <p:spPr>
                <a:xfrm>
                  <a:off x="3259801" y="3278637"/>
                  <a:ext cx="49029" cy="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10"/>
                <p:cNvSpPr/>
                <p:nvPr/>
              </p:nvSpPr>
              <p:spPr>
                <a:xfrm>
                  <a:off x="1479059" y="3226444"/>
                  <a:ext cx="37509" cy="16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538" extrusionOk="0">
                      <a:moveTo>
                        <a:pt x="819" y="0"/>
                      </a:moveTo>
                      <a:cubicBezTo>
                        <a:pt x="735" y="0"/>
                        <a:pt x="652" y="0"/>
                        <a:pt x="569" y="14"/>
                      </a:cubicBezTo>
                      <a:cubicBezTo>
                        <a:pt x="388" y="42"/>
                        <a:pt x="236" y="97"/>
                        <a:pt x="83" y="194"/>
                      </a:cubicBezTo>
                      <a:cubicBezTo>
                        <a:pt x="56" y="208"/>
                        <a:pt x="42" y="236"/>
                        <a:pt x="28" y="264"/>
                      </a:cubicBezTo>
                      <a:cubicBezTo>
                        <a:pt x="0" y="361"/>
                        <a:pt x="42" y="444"/>
                        <a:pt x="125" y="486"/>
                      </a:cubicBezTo>
                      <a:cubicBezTo>
                        <a:pt x="250" y="520"/>
                        <a:pt x="378" y="538"/>
                        <a:pt x="505" y="538"/>
                      </a:cubicBezTo>
                      <a:cubicBezTo>
                        <a:pt x="631" y="538"/>
                        <a:pt x="756" y="520"/>
                        <a:pt x="874" y="486"/>
                      </a:cubicBezTo>
                      <a:cubicBezTo>
                        <a:pt x="957" y="458"/>
                        <a:pt x="1040" y="416"/>
                        <a:pt x="1110" y="375"/>
                      </a:cubicBezTo>
                      <a:cubicBezTo>
                        <a:pt x="1151" y="347"/>
                        <a:pt x="1165" y="319"/>
                        <a:pt x="1179" y="278"/>
                      </a:cubicBezTo>
                      <a:cubicBezTo>
                        <a:pt x="1221" y="194"/>
                        <a:pt x="1179" y="83"/>
                        <a:pt x="1068" y="42"/>
                      </a:cubicBezTo>
                      <a:cubicBezTo>
                        <a:pt x="985" y="14"/>
                        <a:pt x="902" y="0"/>
                        <a:pt x="8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10"/>
                <p:cNvSpPr/>
                <p:nvPr/>
              </p:nvSpPr>
              <p:spPr>
                <a:xfrm>
                  <a:off x="1380172" y="3224969"/>
                  <a:ext cx="29430" cy="1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" h="520" extrusionOk="0">
                      <a:moveTo>
                        <a:pt x="524" y="1"/>
                      </a:moveTo>
                      <a:cubicBezTo>
                        <a:pt x="506" y="1"/>
                        <a:pt x="488" y="2"/>
                        <a:pt x="472" y="6"/>
                      </a:cubicBezTo>
                      <a:cubicBezTo>
                        <a:pt x="334" y="6"/>
                        <a:pt x="209" y="48"/>
                        <a:pt x="98" y="117"/>
                      </a:cubicBezTo>
                      <a:cubicBezTo>
                        <a:pt x="84" y="131"/>
                        <a:pt x="70" y="145"/>
                        <a:pt x="56" y="173"/>
                      </a:cubicBezTo>
                      <a:cubicBezTo>
                        <a:pt x="1" y="256"/>
                        <a:pt x="14" y="367"/>
                        <a:pt x="98" y="409"/>
                      </a:cubicBezTo>
                      <a:cubicBezTo>
                        <a:pt x="209" y="478"/>
                        <a:pt x="347" y="520"/>
                        <a:pt x="472" y="520"/>
                      </a:cubicBezTo>
                      <a:cubicBezTo>
                        <a:pt x="542" y="520"/>
                        <a:pt x="597" y="506"/>
                        <a:pt x="666" y="492"/>
                      </a:cubicBezTo>
                      <a:cubicBezTo>
                        <a:pt x="736" y="478"/>
                        <a:pt x="791" y="450"/>
                        <a:pt x="847" y="409"/>
                      </a:cubicBezTo>
                      <a:cubicBezTo>
                        <a:pt x="861" y="395"/>
                        <a:pt x="875" y="381"/>
                        <a:pt x="888" y="367"/>
                      </a:cubicBezTo>
                      <a:cubicBezTo>
                        <a:pt x="958" y="270"/>
                        <a:pt x="930" y="145"/>
                        <a:pt x="847" y="90"/>
                      </a:cubicBezTo>
                      <a:cubicBezTo>
                        <a:pt x="777" y="48"/>
                        <a:pt x="722" y="20"/>
                        <a:pt x="653" y="20"/>
                      </a:cubicBezTo>
                      <a:cubicBezTo>
                        <a:pt x="613" y="11"/>
                        <a:pt x="567" y="1"/>
                        <a:pt x="5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10"/>
                <p:cNvSpPr/>
                <p:nvPr/>
              </p:nvSpPr>
              <p:spPr>
                <a:xfrm>
                  <a:off x="1265955" y="3270312"/>
                  <a:ext cx="29860" cy="1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515" extrusionOk="0">
                      <a:moveTo>
                        <a:pt x="472" y="1"/>
                      </a:moveTo>
                      <a:cubicBezTo>
                        <a:pt x="361" y="15"/>
                        <a:pt x="264" y="29"/>
                        <a:pt x="153" y="70"/>
                      </a:cubicBezTo>
                      <a:lnTo>
                        <a:pt x="126" y="56"/>
                      </a:lnTo>
                      <a:cubicBezTo>
                        <a:pt x="112" y="70"/>
                        <a:pt x="84" y="84"/>
                        <a:pt x="70" y="98"/>
                      </a:cubicBezTo>
                      <a:cubicBezTo>
                        <a:pt x="1" y="154"/>
                        <a:pt x="1" y="265"/>
                        <a:pt x="56" y="334"/>
                      </a:cubicBezTo>
                      <a:cubicBezTo>
                        <a:pt x="167" y="445"/>
                        <a:pt x="320" y="514"/>
                        <a:pt x="486" y="514"/>
                      </a:cubicBezTo>
                      <a:cubicBezTo>
                        <a:pt x="639" y="514"/>
                        <a:pt x="791" y="459"/>
                        <a:pt x="902" y="334"/>
                      </a:cubicBezTo>
                      <a:cubicBezTo>
                        <a:pt x="930" y="320"/>
                        <a:pt x="930" y="292"/>
                        <a:pt x="944" y="278"/>
                      </a:cubicBezTo>
                      <a:cubicBezTo>
                        <a:pt x="972" y="181"/>
                        <a:pt x="916" y="70"/>
                        <a:pt x="819" y="43"/>
                      </a:cubicBezTo>
                      <a:lnTo>
                        <a:pt x="791" y="43"/>
                      </a:lnTo>
                      <a:cubicBezTo>
                        <a:pt x="694" y="15"/>
                        <a:pt x="58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10"/>
                <p:cNvSpPr/>
                <p:nvPr/>
              </p:nvSpPr>
              <p:spPr>
                <a:xfrm>
                  <a:off x="1181567" y="3247303"/>
                  <a:ext cx="43930" cy="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31" extrusionOk="0">
                      <a:moveTo>
                        <a:pt x="708" y="1"/>
                      </a:moveTo>
                      <a:cubicBezTo>
                        <a:pt x="514" y="15"/>
                        <a:pt x="320" y="56"/>
                        <a:pt x="140" y="112"/>
                      </a:cubicBezTo>
                      <a:lnTo>
                        <a:pt x="126" y="126"/>
                      </a:lnTo>
                      <a:cubicBezTo>
                        <a:pt x="98" y="140"/>
                        <a:pt x="56" y="167"/>
                        <a:pt x="43" y="209"/>
                      </a:cubicBezTo>
                      <a:cubicBezTo>
                        <a:pt x="1" y="278"/>
                        <a:pt x="43" y="375"/>
                        <a:pt x="126" y="417"/>
                      </a:cubicBezTo>
                      <a:cubicBezTo>
                        <a:pt x="283" y="490"/>
                        <a:pt x="472" y="531"/>
                        <a:pt x="656" y="531"/>
                      </a:cubicBezTo>
                      <a:cubicBezTo>
                        <a:pt x="683" y="531"/>
                        <a:pt x="710" y="530"/>
                        <a:pt x="736" y="528"/>
                      </a:cubicBezTo>
                      <a:cubicBezTo>
                        <a:pt x="833" y="528"/>
                        <a:pt x="930" y="514"/>
                        <a:pt x="1041" y="486"/>
                      </a:cubicBezTo>
                      <a:cubicBezTo>
                        <a:pt x="1138" y="459"/>
                        <a:pt x="1236" y="417"/>
                        <a:pt x="1333" y="362"/>
                      </a:cubicBezTo>
                      <a:cubicBezTo>
                        <a:pt x="1360" y="348"/>
                        <a:pt x="1388" y="306"/>
                        <a:pt x="1402" y="264"/>
                      </a:cubicBezTo>
                      <a:cubicBezTo>
                        <a:pt x="1430" y="167"/>
                        <a:pt x="1374" y="70"/>
                        <a:pt x="1277" y="42"/>
                      </a:cubicBezTo>
                      <a:cubicBezTo>
                        <a:pt x="1194" y="29"/>
                        <a:pt x="1083" y="15"/>
                        <a:pt x="9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10"/>
                <p:cNvSpPr/>
                <p:nvPr/>
              </p:nvSpPr>
              <p:spPr>
                <a:xfrm>
                  <a:off x="493846" y="3282207"/>
                  <a:ext cx="42240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45" extrusionOk="0">
                      <a:moveTo>
                        <a:pt x="944" y="0"/>
                      </a:moveTo>
                      <a:cubicBezTo>
                        <a:pt x="847" y="0"/>
                        <a:pt x="764" y="0"/>
                        <a:pt x="667" y="14"/>
                      </a:cubicBezTo>
                      <a:cubicBezTo>
                        <a:pt x="486" y="42"/>
                        <a:pt x="306" y="84"/>
                        <a:pt x="139" y="153"/>
                      </a:cubicBezTo>
                      <a:lnTo>
                        <a:pt x="125" y="167"/>
                      </a:lnTo>
                      <a:cubicBezTo>
                        <a:pt x="1" y="222"/>
                        <a:pt x="1" y="403"/>
                        <a:pt x="125" y="458"/>
                      </a:cubicBezTo>
                      <a:cubicBezTo>
                        <a:pt x="287" y="516"/>
                        <a:pt x="459" y="545"/>
                        <a:pt x="624" y="545"/>
                      </a:cubicBezTo>
                      <a:cubicBezTo>
                        <a:pt x="657" y="545"/>
                        <a:pt x="690" y="544"/>
                        <a:pt x="722" y="542"/>
                      </a:cubicBezTo>
                      <a:cubicBezTo>
                        <a:pt x="819" y="528"/>
                        <a:pt x="916" y="500"/>
                        <a:pt x="1013" y="472"/>
                      </a:cubicBezTo>
                      <a:cubicBezTo>
                        <a:pt x="1110" y="444"/>
                        <a:pt x="1208" y="403"/>
                        <a:pt x="1291" y="347"/>
                      </a:cubicBezTo>
                      <a:cubicBezTo>
                        <a:pt x="1319" y="320"/>
                        <a:pt x="1346" y="278"/>
                        <a:pt x="1346" y="236"/>
                      </a:cubicBezTo>
                      <a:cubicBezTo>
                        <a:pt x="1374" y="139"/>
                        <a:pt x="1319" y="42"/>
                        <a:pt x="1221" y="28"/>
                      </a:cubicBezTo>
                      <a:cubicBezTo>
                        <a:pt x="1124" y="0"/>
                        <a:pt x="1027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1" name="Google Shape;281;p10"/>
            <p:cNvSpPr/>
            <p:nvPr/>
          </p:nvSpPr>
          <p:spPr>
            <a:xfrm flipH="1">
              <a:off x="5542594" y="4822687"/>
              <a:ext cx="372639" cy="187276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fif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videos/riverview/relatedvideo?&amp;q=a+bou+doesn't+have+food+at+school+short+video&amp;&amp;mid=FE7963BB183272ED2271FE7963BB183272ED2271&amp;&amp;FORM=VRDGAR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reel/1791151711388654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37"/>
          <p:cNvSpPr/>
          <p:nvPr/>
        </p:nvSpPr>
        <p:spPr>
          <a:xfrm>
            <a:off x="7842248" y="1183260"/>
            <a:ext cx="767699" cy="381718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7"/>
          <p:cNvGrpSpPr/>
          <p:nvPr/>
        </p:nvGrpSpPr>
        <p:grpSpPr>
          <a:xfrm>
            <a:off x="7024178" y="1531138"/>
            <a:ext cx="2119835" cy="3099768"/>
            <a:chOff x="6662556" y="395253"/>
            <a:chExt cx="1356607" cy="1983725"/>
          </a:xfrm>
        </p:grpSpPr>
        <p:sp>
          <p:nvSpPr>
            <p:cNvPr id="1440" name="Google Shape;1440;p37"/>
            <p:cNvSpPr/>
            <p:nvPr/>
          </p:nvSpPr>
          <p:spPr>
            <a:xfrm>
              <a:off x="7467099" y="1866739"/>
              <a:ext cx="372870" cy="511344"/>
            </a:xfrm>
            <a:custGeom>
              <a:avLst/>
              <a:gdLst/>
              <a:ahLst/>
              <a:cxnLst/>
              <a:rect l="l" t="t" r="r" b="b"/>
              <a:pathLst>
                <a:path w="17920" h="24575" extrusionOk="0">
                  <a:moveTo>
                    <a:pt x="87" y="1"/>
                  </a:moveTo>
                  <a:cubicBezTo>
                    <a:pt x="0" y="1088"/>
                    <a:pt x="305" y="2176"/>
                    <a:pt x="1044" y="3045"/>
                  </a:cubicBezTo>
                  <a:cubicBezTo>
                    <a:pt x="1750" y="3908"/>
                    <a:pt x="3058" y="4276"/>
                    <a:pt x="4233" y="4276"/>
                  </a:cubicBezTo>
                  <a:cubicBezTo>
                    <a:pt x="4361" y="4276"/>
                    <a:pt x="4487" y="4272"/>
                    <a:pt x="4611" y="4263"/>
                  </a:cubicBezTo>
                  <a:lnTo>
                    <a:pt x="4611" y="4263"/>
                  </a:lnTo>
                  <a:cubicBezTo>
                    <a:pt x="4132" y="6003"/>
                    <a:pt x="5306" y="7786"/>
                    <a:pt x="7090" y="8091"/>
                  </a:cubicBezTo>
                  <a:cubicBezTo>
                    <a:pt x="6437" y="9874"/>
                    <a:pt x="7873" y="11831"/>
                    <a:pt x="9656" y="12527"/>
                  </a:cubicBezTo>
                  <a:cubicBezTo>
                    <a:pt x="8568" y="13788"/>
                    <a:pt x="8873" y="15702"/>
                    <a:pt x="10308" y="16615"/>
                  </a:cubicBezTo>
                  <a:cubicBezTo>
                    <a:pt x="9482" y="17485"/>
                    <a:pt x="9786" y="20486"/>
                    <a:pt x="10917" y="20965"/>
                  </a:cubicBezTo>
                  <a:cubicBezTo>
                    <a:pt x="10482" y="22356"/>
                    <a:pt x="9525" y="23226"/>
                    <a:pt x="9134" y="24574"/>
                  </a:cubicBezTo>
                  <a:lnTo>
                    <a:pt x="14484" y="24574"/>
                  </a:lnTo>
                  <a:cubicBezTo>
                    <a:pt x="14701" y="23792"/>
                    <a:pt x="15223" y="21617"/>
                    <a:pt x="16093" y="18877"/>
                  </a:cubicBezTo>
                  <a:cubicBezTo>
                    <a:pt x="16310" y="18138"/>
                    <a:pt x="16528" y="17398"/>
                    <a:pt x="16745" y="16702"/>
                  </a:cubicBezTo>
                  <a:cubicBezTo>
                    <a:pt x="17050" y="15789"/>
                    <a:pt x="17267" y="14876"/>
                    <a:pt x="17354" y="13962"/>
                  </a:cubicBezTo>
                  <a:cubicBezTo>
                    <a:pt x="17398" y="12831"/>
                    <a:pt x="17137" y="11744"/>
                    <a:pt x="16702" y="10700"/>
                  </a:cubicBezTo>
                  <a:cubicBezTo>
                    <a:pt x="17919" y="9482"/>
                    <a:pt x="17789" y="7438"/>
                    <a:pt x="16441" y="6394"/>
                  </a:cubicBezTo>
                  <a:cubicBezTo>
                    <a:pt x="17528" y="4611"/>
                    <a:pt x="17180" y="1741"/>
                    <a:pt x="15397" y="697"/>
                  </a:cubicBezTo>
                  <a:cubicBezTo>
                    <a:pt x="15484" y="479"/>
                    <a:pt x="15571" y="218"/>
                    <a:pt x="15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6738586" y="1498217"/>
              <a:ext cx="377386" cy="879866"/>
            </a:xfrm>
            <a:custGeom>
              <a:avLst/>
              <a:gdLst/>
              <a:ahLst/>
              <a:cxnLst/>
              <a:rect l="l" t="t" r="r" b="b"/>
              <a:pathLst>
                <a:path w="18137" h="42286" extrusionOk="0">
                  <a:moveTo>
                    <a:pt x="4308" y="0"/>
                  </a:moveTo>
                  <a:cubicBezTo>
                    <a:pt x="3196" y="0"/>
                    <a:pt x="2094" y="344"/>
                    <a:pt x="1218" y="1097"/>
                  </a:cubicBezTo>
                  <a:cubicBezTo>
                    <a:pt x="392" y="1837"/>
                    <a:pt x="0" y="2924"/>
                    <a:pt x="131" y="4055"/>
                  </a:cubicBezTo>
                  <a:cubicBezTo>
                    <a:pt x="218" y="4794"/>
                    <a:pt x="827" y="5447"/>
                    <a:pt x="957" y="6230"/>
                  </a:cubicBezTo>
                  <a:cubicBezTo>
                    <a:pt x="1088" y="6969"/>
                    <a:pt x="870" y="7839"/>
                    <a:pt x="1044" y="8709"/>
                  </a:cubicBezTo>
                  <a:cubicBezTo>
                    <a:pt x="1131" y="9144"/>
                    <a:pt x="1175" y="9579"/>
                    <a:pt x="1262" y="10014"/>
                  </a:cubicBezTo>
                  <a:cubicBezTo>
                    <a:pt x="1392" y="11144"/>
                    <a:pt x="1784" y="12275"/>
                    <a:pt x="2392" y="13276"/>
                  </a:cubicBezTo>
                  <a:cubicBezTo>
                    <a:pt x="1871" y="14145"/>
                    <a:pt x="1784" y="15233"/>
                    <a:pt x="2131" y="16190"/>
                  </a:cubicBezTo>
                  <a:cubicBezTo>
                    <a:pt x="2246" y="16381"/>
                    <a:pt x="3239" y="17518"/>
                    <a:pt x="3593" y="17518"/>
                  </a:cubicBezTo>
                  <a:cubicBezTo>
                    <a:pt x="3640" y="17518"/>
                    <a:pt x="3677" y="17497"/>
                    <a:pt x="3697" y="17451"/>
                  </a:cubicBezTo>
                  <a:lnTo>
                    <a:pt x="3697" y="17451"/>
                  </a:lnTo>
                  <a:cubicBezTo>
                    <a:pt x="2958" y="19234"/>
                    <a:pt x="3045" y="21278"/>
                    <a:pt x="3958" y="22975"/>
                  </a:cubicBezTo>
                  <a:cubicBezTo>
                    <a:pt x="4263" y="23627"/>
                    <a:pt x="4741" y="24279"/>
                    <a:pt x="4785" y="24975"/>
                  </a:cubicBezTo>
                  <a:cubicBezTo>
                    <a:pt x="4785" y="25715"/>
                    <a:pt x="4437" y="26280"/>
                    <a:pt x="4393" y="26932"/>
                  </a:cubicBezTo>
                  <a:cubicBezTo>
                    <a:pt x="4306" y="28107"/>
                    <a:pt x="5089" y="29151"/>
                    <a:pt x="6220" y="29455"/>
                  </a:cubicBezTo>
                  <a:cubicBezTo>
                    <a:pt x="5611" y="30934"/>
                    <a:pt x="6133" y="32630"/>
                    <a:pt x="7438" y="33543"/>
                  </a:cubicBezTo>
                  <a:cubicBezTo>
                    <a:pt x="6655" y="34848"/>
                    <a:pt x="7655" y="36588"/>
                    <a:pt x="9090" y="37153"/>
                  </a:cubicBezTo>
                  <a:cubicBezTo>
                    <a:pt x="8525" y="37675"/>
                    <a:pt x="8525" y="38502"/>
                    <a:pt x="9090" y="39024"/>
                  </a:cubicBezTo>
                  <a:cubicBezTo>
                    <a:pt x="8873" y="39980"/>
                    <a:pt x="8481" y="41372"/>
                    <a:pt x="8264" y="42285"/>
                  </a:cubicBezTo>
                  <a:lnTo>
                    <a:pt x="11917" y="42285"/>
                  </a:lnTo>
                  <a:cubicBezTo>
                    <a:pt x="12178" y="41068"/>
                    <a:pt x="12657" y="39719"/>
                    <a:pt x="12874" y="38502"/>
                  </a:cubicBezTo>
                  <a:cubicBezTo>
                    <a:pt x="14701" y="37458"/>
                    <a:pt x="15005" y="34979"/>
                    <a:pt x="13527" y="33500"/>
                  </a:cubicBezTo>
                  <a:cubicBezTo>
                    <a:pt x="14527" y="32195"/>
                    <a:pt x="15005" y="30281"/>
                    <a:pt x="14223" y="28846"/>
                  </a:cubicBezTo>
                  <a:cubicBezTo>
                    <a:pt x="15092" y="27976"/>
                    <a:pt x="15266" y="26628"/>
                    <a:pt x="14657" y="25584"/>
                  </a:cubicBezTo>
                  <a:cubicBezTo>
                    <a:pt x="17528" y="23279"/>
                    <a:pt x="18137" y="19147"/>
                    <a:pt x="16484" y="15885"/>
                  </a:cubicBezTo>
                  <a:cubicBezTo>
                    <a:pt x="14831" y="12580"/>
                    <a:pt x="11743" y="10231"/>
                    <a:pt x="8655" y="8274"/>
                  </a:cubicBezTo>
                  <a:cubicBezTo>
                    <a:pt x="9960" y="6404"/>
                    <a:pt x="9917" y="3881"/>
                    <a:pt x="8612" y="2054"/>
                  </a:cubicBezTo>
                  <a:cubicBezTo>
                    <a:pt x="7625" y="756"/>
                    <a:pt x="5956" y="0"/>
                    <a:pt x="4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6910540" y="2313809"/>
              <a:ext cx="93218" cy="64274"/>
            </a:xfrm>
            <a:custGeom>
              <a:avLst/>
              <a:gdLst/>
              <a:ahLst/>
              <a:cxnLst/>
              <a:rect l="l" t="t" r="r" b="b"/>
              <a:pathLst>
                <a:path w="4480" h="3089" extrusionOk="0">
                  <a:moveTo>
                    <a:pt x="826" y="0"/>
                  </a:moveTo>
                  <a:lnTo>
                    <a:pt x="739" y="87"/>
                  </a:lnTo>
                  <a:cubicBezTo>
                    <a:pt x="522" y="1001"/>
                    <a:pt x="217" y="2262"/>
                    <a:pt x="0" y="3088"/>
                  </a:cubicBezTo>
                  <a:lnTo>
                    <a:pt x="3653" y="3088"/>
                  </a:lnTo>
                  <a:cubicBezTo>
                    <a:pt x="3871" y="2132"/>
                    <a:pt x="4219" y="1044"/>
                    <a:pt x="4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7780210" y="1257578"/>
              <a:ext cx="205453" cy="195632"/>
            </a:xfrm>
            <a:custGeom>
              <a:avLst/>
              <a:gdLst/>
              <a:ahLst/>
              <a:cxnLst/>
              <a:rect l="l" t="t" r="r" b="b"/>
              <a:pathLst>
                <a:path w="9874" h="9402" extrusionOk="0">
                  <a:moveTo>
                    <a:pt x="2277" y="0"/>
                  </a:moveTo>
                  <a:cubicBezTo>
                    <a:pt x="2157" y="0"/>
                    <a:pt x="2035" y="16"/>
                    <a:pt x="1915" y="49"/>
                  </a:cubicBezTo>
                  <a:cubicBezTo>
                    <a:pt x="1088" y="267"/>
                    <a:pt x="479" y="919"/>
                    <a:pt x="262" y="1702"/>
                  </a:cubicBezTo>
                  <a:cubicBezTo>
                    <a:pt x="44" y="2485"/>
                    <a:pt x="1" y="3311"/>
                    <a:pt x="44" y="4094"/>
                  </a:cubicBezTo>
                  <a:cubicBezTo>
                    <a:pt x="1" y="4921"/>
                    <a:pt x="175" y="5704"/>
                    <a:pt x="610" y="6399"/>
                  </a:cubicBezTo>
                  <a:cubicBezTo>
                    <a:pt x="958" y="6834"/>
                    <a:pt x="1393" y="7139"/>
                    <a:pt x="1915" y="7356"/>
                  </a:cubicBezTo>
                  <a:lnTo>
                    <a:pt x="4350" y="8574"/>
                  </a:lnTo>
                  <a:cubicBezTo>
                    <a:pt x="5133" y="9053"/>
                    <a:pt x="6003" y="9314"/>
                    <a:pt x="6916" y="9400"/>
                  </a:cubicBezTo>
                  <a:cubicBezTo>
                    <a:pt x="6942" y="9401"/>
                    <a:pt x="6968" y="9402"/>
                    <a:pt x="6994" y="9402"/>
                  </a:cubicBezTo>
                  <a:cubicBezTo>
                    <a:pt x="8569" y="9402"/>
                    <a:pt x="9874" y="8112"/>
                    <a:pt x="9874" y="6486"/>
                  </a:cubicBezTo>
                  <a:cubicBezTo>
                    <a:pt x="9832" y="4910"/>
                    <a:pt x="8604" y="3650"/>
                    <a:pt x="7057" y="3650"/>
                  </a:cubicBezTo>
                  <a:cubicBezTo>
                    <a:pt x="6982" y="3650"/>
                    <a:pt x="6906" y="3653"/>
                    <a:pt x="6829" y="3659"/>
                  </a:cubicBezTo>
                  <a:cubicBezTo>
                    <a:pt x="7861" y="2144"/>
                    <a:pt x="6574" y="509"/>
                    <a:pt x="5148" y="509"/>
                  </a:cubicBezTo>
                  <a:cubicBezTo>
                    <a:pt x="4651" y="509"/>
                    <a:pt x="4137" y="708"/>
                    <a:pt x="3698" y="1180"/>
                  </a:cubicBezTo>
                  <a:cubicBezTo>
                    <a:pt x="3551" y="481"/>
                    <a:pt x="2937" y="0"/>
                    <a:pt x="22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6974793" y="401579"/>
              <a:ext cx="95943" cy="160676"/>
            </a:xfrm>
            <a:custGeom>
              <a:avLst/>
              <a:gdLst/>
              <a:ahLst/>
              <a:cxnLst/>
              <a:rect l="l" t="t" r="r" b="b"/>
              <a:pathLst>
                <a:path w="4611" h="7722" extrusionOk="0">
                  <a:moveTo>
                    <a:pt x="0" y="0"/>
                  </a:moveTo>
                  <a:lnTo>
                    <a:pt x="1522" y="6698"/>
                  </a:lnTo>
                  <a:cubicBezTo>
                    <a:pt x="1566" y="7090"/>
                    <a:pt x="1740" y="7394"/>
                    <a:pt x="2001" y="7655"/>
                  </a:cubicBezTo>
                  <a:cubicBezTo>
                    <a:pt x="2102" y="7701"/>
                    <a:pt x="2207" y="7722"/>
                    <a:pt x="2313" y="7722"/>
                  </a:cubicBezTo>
                  <a:cubicBezTo>
                    <a:pt x="2708" y="7722"/>
                    <a:pt x="3118" y="7433"/>
                    <a:pt x="3392" y="7090"/>
                  </a:cubicBezTo>
                  <a:cubicBezTo>
                    <a:pt x="4393" y="5785"/>
                    <a:pt x="4610" y="4002"/>
                    <a:pt x="3914" y="2480"/>
                  </a:cubicBezTo>
                  <a:cubicBezTo>
                    <a:pt x="3175" y="1001"/>
                    <a:pt x="1653" y="4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6854422" y="395253"/>
              <a:ext cx="96859" cy="160135"/>
            </a:xfrm>
            <a:custGeom>
              <a:avLst/>
              <a:gdLst/>
              <a:ahLst/>
              <a:cxnLst/>
              <a:rect l="l" t="t" r="r" b="b"/>
              <a:pathLst>
                <a:path w="4655" h="7696" extrusionOk="0">
                  <a:moveTo>
                    <a:pt x="0" y="0"/>
                  </a:moveTo>
                  <a:lnTo>
                    <a:pt x="1610" y="6698"/>
                  </a:lnTo>
                  <a:cubicBezTo>
                    <a:pt x="1610" y="7046"/>
                    <a:pt x="1784" y="7394"/>
                    <a:pt x="2045" y="7611"/>
                  </a:cubicBezTo>
                  <a:cubicBezTo>
                    <a:pt x="2143" y="7670"/>
                    <a:pt x="2250" y="7696"/>
                    <a:pt x="2360" y="7696"/>
                  </a:cubicBezTo>
                  <a:cubicBezTo>
                    <a:pt x="2739" y="7696"/>
                    <a:pt x="3157" y="7393"/>
                    <a:pt x="3393" y="7089"/>
                  </a:cubicBezTo>
                  <a:cubicBezTo>
                    <a:pt x="4437" y="5741"/>
                    <a:pt x="4654" y="4001"/>
                    <a:pt x="3958" y="2479"/>
                  </a:cubicBezTo>
                  <a:cubicBezTo>
                    <a:pt x="3219" y="957"/>
                    <a:pt x="1697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6697866" y="475237"/>
              <a:ext cx="1321297" cy="1903741"/>
            </a:xfrm>
            <a:custGeom>
              <a:avLst/>
              <a:gdLst/>
              <a:ahLst/>
              <a:cxnLst/>
              <a:rect l="l" t="t" r="r" b="b"/>
              <a:pathLst>
                <a:path w="63501" h="91493" extrusionOk="0">
                  <a:moveTo>
                    <a:pt x="12878" y="1"/>
                  </a:moveTo>
                  <a:cubicBezTo>
                    <a:pt x="11567" y="1"/>
                    <a:pt x="10259" y="761"/>
                    <a:pt x="9873" y="2419"/>
                  </a:cubicBezTo>
                  <a:cubicBezTo>
                    <a:pt x="9416" y="2019"/>
                    <a:pt x="8828" y="1807"/>
                    <a:pt x="8231" y="1807"/>
                  </a:cubicBezTo>
                  <a:cubicBezTo>
                    <a:pt x="7919" y="1807"/>
                    <a:pt x="7605" y="1865"/>
                    <a:pt x="7307" y="1984"/>
                  </a:cubicBezTo>
                  <a:cubicBezTo>
                    <a:pt x="6481" y="2376"/>
                    <a:pt x="5959" y="3158"/>
                    <a:pt x="5872" y="4072"/>
                  </a:cubicBezTo>
                  <a:cubicBezTo>
                    <a:pt x="5744" y="4055"/>
                    <a:pt x="5618" y="4047"/>
                    <a:pt x="5493" y="4047"/>
                  </a:cubicBezTo>
                  <a:cubicBezTo>
                    <a:pt x="4336" y="4047"/>
                    <a:pt x="3298" y="4756"/>
                    <a:pt x="2827" y="5855"/>
                  </a:cubicBezTo>
                  <a:cubicBezTo>
                    <a:pt x="2349" y="7073"/>
                    <a:pt x="2784" y="8421"/>
                    <a:pt x="3828" y="9204"/>
                  </a:cubicBezTo>
                  <a:cubicBezTo>
                    <a:pt x="2479" y="10987"/>
                    <a:pt x="3001" y="14119"/>
                    <a:pt x="4436" y="15815"/>
                  </a:cubicBezTo>
                  <a:cubicBezTo>
                    <a:pt x="3523" y="16424"/>
                    <a:pt x="2871" y="17337"/>
                    <a:pt x="2653" y="18424"/>
                  </a:cubicBezTo>
                  <a:cubicBezTo>
                    <a:pt x="2436" y="19512"/>
                    <a:pt x="2697" y="20599"/>
                    <a:pt x="3349" y="21469"/>
                  </a:cubicBezTo>
                  <a:cubicBezTo>
                    <a:pt x="2262" y="22513"/>
                    <a:pt x="2001" y="24166"/>
                    <a:pt x="2740" y="25470"/>
                  </a:cubicBezTo>
                  <a:cubicBezTo>
                    <a:pt x="1914" y="26123"/>
                    <a:pt x="1392" y="27080"/>
                    <a:pt x="1348" y="28123"/>
                  </a:cubicBezTo>
                  <a:cubicBezTo>
                    <a:pt x="1305" y="29080"/>
                    <a:pt x="2044" y="30168"/>
                    <a:pt x="2784" y="30820"/>
                  </a:cubicBezTo>
                  <a:cubicBezTo>
                    <a:pt x="1479" y="32255"/>
                    <a:pt x="1305" y="34386"/>
                    <a:pt x="2349" y="35996"/>
                  </a:cubicBezTo>
                  <a:cubicBezTo>
                    <a:pt x="44" y="37518"/>
                    <a:pt x="0" y="40910"/>
                    <a:pt x="2262" y="42520"/>
                  </a:cubicBezTo>
                  <a:cubicBezTo>
                    <a:pt x="1087" y="44825"/>
                    <a:pt x="305" y="47739"/>
                    <a:pt x="2044" y="50001"/>
                  </a:cubicBezTo>
                  <a:cubicBezTo>
                    <a:pt x="870" y="52175"/>
                    <a:pt x="1087" y="54828"/>
                    <a:pt x="2610" y="56785"/>
                  </a:cubicBezTo>
                  <a:cubicBezTo>
                    <a:pt x="1479" y="58587"/>
                    <a:pt x="2931" y="60618"/>
                    <a:pt x="4728" y="60618"/>
                  </a:cubicBezTo>
                  <a:cubicBezTo>
                    <a:pt x="5134" y="60618"/>
                    <a:pt x="5556" y="60515"/>
                    <a:pt x="5971" y="60283"/>
                  </a:cubicBezTo>
                  <a:lnTo>
                    <a:pt x="5971" y="60283"/>
                  </a:lnTo>
                  <a:cubicBezTo>
                    <a:pt x="5425" y="60634"/>
                    <a:pt x="6311" y="62402"/>
                    <a:pt x="6568" y="62744"/>
                  </a:cubicBezTo>
                  <a:cubicBezTo>
                    <a:pt x="7169" y="63466"/>
                    <a:pt x="8066" y="63928"/>
                    <a:pt x="8986" y="63928"/>
                  </a:cubicBezTo>
                  <a:cubicBezTo>
                    <a:pt x="9064" y="63928"/>
                    <a:pt x="9142" y="63925"/>
                    <a:pt x="9221" y="63918"/>
                  </a:cubicBezTo>
                  <a:lnTo>
                    <a:pt x="9221" y="63918"/>
                  </a:lnTo>
                  <a:cubicBezTo>
                    <a:pt x="9090" y="64962"/>
                    <a:pt x="9264" y="66310"/>
                    <a:pt x="10134" y="67006"/>
                  </a:cubicBezTo>
                  <a:cubicBezTo>
                    <a:pt x="10540" y="67311"/>
                    <a:pt x="11034" y="67467"/>
                    <a:pt x="11531" y="67467"/>
                  </a:cubicBezTo>
                  <a:cubicBezTo>
                    <a:pt x="11886" y="67467"/>
                    <a:pt x="12243" y="67387"/>
                    <a:pt x="12570" y="67224"/>
                  </a:cubicBezTo>
                  <a:lnTo>
                    <a:pt x="12570" y="67224"/>
                  </a:lnTo>
                  <a:cubicBezTo>
                    <a:pt x="12396" y="67920"/>
                    <a:pt x="12613" y="68659"/>
                    <a:pt x="13092" y="69181"/>
                  </a:cubicBezTo>
                  <a:cubicBezTo>
                    <a:pt x="13903" y="69895"/>
                    <a:pt x="14932" y="70270"/>
                    <a:pt x="15980" y="70270"/>
                  </a:cubicBezTo>
                  <a:cubicBezTo>
                    <a:pt x="16337" y="70270"/>
                    <a:pt x="16696" y="70226"/>
                    <a:pt x="17049" y="70138"/>
                  </a:cubicBezTo>
                  <a:lnTo>
                    <a:pt x="17049" y="70138"/>
                  </a:lnTo>
                  <a:cubicBezTo>
                    <a:pt x="16136" y="72095"/>
                    <a:pt x="17180" y="74400"/>
                    <a:pt x="19268" y="75009"/>
                  </a:cubicBezTo>
                  <a:cubicBezTo>
                    <a:pt x="18354" y="76488"/>
                    <a:pt x="18876" y="78402"/>
                    <a:pt x="20094" y="79663"/>
                  </a:cubicBezTo>
                  <a:cubicBezTo>
                    <a:pt x="19137" y="81142"/>
                    <a:pt x="19485" y="83099"/>
                    <a:pt x="20877" y="84186"/>
                  </a:cubicBezTo>
                  <a:cubicBezTo>
                    <a:pt x="20094" y="85099"/>
                    <a:pt x="20181" y="87492"/>
                    <a:pt x="21051" y="88318"/>
                  </a:cubicBezTo>
                  <a:cubicBezTo>
                    <a:pt x="20746" y="89492"/>
                    <a:pt x="20224" y="90319"/>
                    <a:pt x="19920" y="91493"/>
                  </a:cubicBezTo>
                  <a:lnTo>
                    <a:pt x="23573" y="91493"/>
                  </a:lnTo>
                  <a:cubicBezTo>
                    <a:pt x="23747" y="90623"/>
                    <a:pt x="24574" y="89188"/>
                    <a:pt x="24748" y="88318"/>
                  </a:cubicBezTo>
                  <a:cubicBezTo>
                    <a:pt x="24766" y="88319"/>
                    <a:pt x="24784" y="88320"/>
                    <a:pt x="24801" y="88320"/>
                  </a:cubicBezTo>
                  <a:cubicBezTo>
                    <a:pt x="25338" y="88320"/>
                    <a:pt x="25706" y="87691"/>
                    <a:pt x="25748" y="87144"/>
                  </a:cubicBezTo>
                  <a:cubicBezTo>
                    <a:pt x="25705" y="86578"/>
                    <a:pt x="25618" y="86013"/>
                    <a:pt x="25531" y="85447"/>
                  </a:cubicBezTo>
                  <a:cubicBezTo>
                    <a:pt x="25444" y="84491"/>
                    <a:pt x="25879" y="83534"/>
                    <a:pt x="26183" y="82620"/>
                  </a:cubicBezTo>
                  <a:cubicBezTo>
                    <a:pt x="26531" y="81707"/>
                    <a:pt x="26792" y="80359"/>
                    <a:pt x="26313" y="79489"/>
                  </a:cubicBezTo>
                  <a:cubicBezTo>
                    <a:pt x="27096" y="78097"/>
                    <a:pt x="27270" y="76488"/>
                    <a:pt x="26792" y="74966"/>
                  </a:cubicBezTo>
                  <a:cubicBezTo>
                    <a:pt x="27792" y="74052"/>
                    <a:pt x="28010" y="72530"/>
                    <a:pt x="27227" y="71356"/>
                  </a:cubicBezTo>
                  <a:cubicBezTo>
                    <a:pt x="28619" y="70616"/>
                    <a:pt x="29575" y="69311"/>
                    <a:pt x="29836" y="67789"/>
                  </a:cubicBezTo>
                  <a:cubicBezTo>
                    <a:pt x="30349" y="68174"/>
                    <a:pt x="30946" y="68358"/>
                    <a:pt x="31534" y="68358"/>
                  </a:cubicBezTo>
                  <a:cubicBezTo>
                    <a:pt x="32343" y="68358"/>
                    <a:pt x="33135" y="68009"/>
                    <a:pt x="33664" y="67354"/>
                  </a:cubicBezTo>
                  <a:cubicBezTo>
                    <a:pt x="34322" y="68164"/>
                    <a:pt x="35451" y="68621"/>
                    <a:pt x="36547" y="68621"/>
                  </a:cubicBezTo>
                  <a:cubicBezTo>
                    <a:pt x="37333" y="68621"/>
                    <a:pt x="38102" y="68385"/>
                    <a:pt x="38666" y="67876"/>
                  </a:cubicBezTo>
                  <a:cubicBezTo>
                    <a:pt x="39244" y="68933"/>
                    <a:pt x="40303" y="69494"/>
                    <a:pt x="41370" y="69494"/>
                  </a:cubicBezTo>
                  <a:cubicBezTo>
                    <a:pt x="42148" y="69494"/>
                    <a:pt x="42932" y="69196"/>
                    <a:pt x="43537" y="68572"/>
                  </a:cubicBezTo>
                  <a:cubicBezTo>
                    <a:pt x="44355" y="69522"/>
                    <a:pt x="45544" y="70052"/>
                    <a:pt x="46768" y="70052"/>
                  </a:cubicBezTo>
                  <a:cubicBezTo>
                    <a:pt x="47170" y="70052"/>
                    <a:pt x="47575" y="69995"/>
                    <a:pt x="47973" y="69877"/>
                  </a:cubicBezTo>
                  <a:lnTo>
                    <a:pt x="47973" y="69877"/>
                  </a:lnTo>
                  <a:cubicBezTo>
                    <a:pt x="47712" y="70921"/>
                    <a:pt x="48017" y="72052"/>
                    <a:pt x="48712" y="72921"/>
                  </a:cubicBezTo>
                  <a:cubicBezTo>
                    <a:pt x="49360" y="73690"/>
                    <a:pt x="50535" y="73970"/>
                    <a:pt x="51571" y="73970"/>
                  </a:cubicBezTo>
                  <a:cubicBezTo>
                    <a:pt x="51649" y="73970"/>
                    <a:pt x="51725" y="73968"/>
                    <a:pt x="51800" y="73965"/>
                  </a:cubicBezTo>
                  <a:lnTo>
                    <a:pt x="51800" y="73965"/>
                  </a:lnTo>
                  <a:cubicBezTo>
                    <a:pt x="51366" y="75444"/>
                    <a:pt x="52366" y="77010"/>
                    <a:pt x="53932" y="77227"/>
                  </a:cubicBezTo>
                  <a:cubicBezTo>
                    <a:pt x="53323" y="78793"/>
                    <a:pt x="54584" y="80489"/>
                    <a:pt x="56106" y="81055"/>
                  </a:cubicBezTo>
                  <a:cubicBezTo>
                    <a:pt x="55149" y="82142"/>
                    <a:pt x="55410" y="83795"/>
                    <a:pt x="56628" y="84578"/>
                  </a:cubicBezTo>
                  <a:cubicBezTo>
                    <a:pt x="55932" y="85317"/>
                    <a:pt x="56193" y="87492"/>
                    <a:pt x="57150" y="87927"/>
                  </a:cubicBezTo>
                  <a:cubicBezTo>
                    <a:pt x="56802" y="89101"/>
                    <a:pt x="55976" y="90319"/>
                    <a:pt x="55628" y="91493"/>
                  </a:cubicBezTo>
                  <a:lnTo>
                    <a:pt x="60195" y="91493"/>
                  </a:lnTo>
                  <a:cubicBezTo>
                    <a:pt x="60586" y="90275"/>
                    <a:pt x="60934" y="88666"/>
                    <a:pt x="61586" y="86491"/>
                  </a:cubicBezTo>
                  <a:cubicBezTo>
                    <a:pt x="61760" y="85882"/>
                    <a:pt x="61978" y="85230"/>
                    <a:pt x="62152" y="84621"/>
                  </a:cubicBezTo>
                  <a:cubicBezTo>
                    <a:pt x="62413" y="83882"/>
                    <a:pt x="62587" y="83055"/>
                    <a:pt x="62674" y="82272"/>
                  </a:cubicBezTo>
                  <a:cubicBezTo>
                    <a:pt x="62674" y="81316"/>
                    <a:pt x="62500" y="80359"/>
                    <a:pt x="62108" y="79445"/>
                  </a:cubicBezTo>
                  <a:cubicBezTo>
                    <a:pt x="63152" y="78402"/>
                    <a:pt x="63022" y="76705"/>
                    <a:pt x="61891" y="75792"/>
                  </a:cubicBezTo>
                  <a:cubicBezTo>
                    <a:pt x="62848" y="74270"/>
                    <a:pt x="62543" y="71791"/>
                    <a:pt x="60978" y="70877"/>
                  </a:cubicBezTo>
                  <a:cubicBezTo>
                    <a:pt x="61543" y="69703"/>
                    <a:pt x="61543" y="68311"/>
                    <a:pt x="60934" y="67137"/>
                  </a:cubicBezTo>
                  <a:cubicBezTo>
                    <a:pt x="62891" y="65876"/>
                    <a:pt x="63500" y="63353"/>
                    <a:pt x="62369" y="61352"/>
                  </a:cubicBezTo>
                  <a:cubicBezTo>
                    <a:pt x="63109" y="59613"/>
                    <a:pt x="62761" y="57177"/>
                    <a:pt x="61673" y="55655"/>
                  </a:cubicBezTo>
                  <a:cubicBezTo>
                    <a:pt x="63196" y="53871"/>
                    <a:pt x="62761" y="51131"/>
                    <a:pt x="60717" y="49957"/>
                  </a:cubicBezTo>
                  <a:cubicBezTo>
                    <a:pt x="61543" y="48304"/>
                    <a:pt x="60586" y="45608"/>
                    <a:pt x="58846" y="44955"/>
                  </a:cubicBezTo>
                  <a:cubicBezTo>
                    <a:pt x="58805" y="42239"/>
                    <a:pt x="56583" y="40107"/>
                    <a:pt x="53949" y="40107"/>
                  </a:cubicBezTo>
                  <a:cubicBezTo>
                    <a:pt x="53799" y="40107"/>
                    <a:pt x="53648" y="40114"/>
                    <a:pt x="53497" y="40128"/>
                  </a:cubicBezTo>
                  <a:cubicBezTo>
                    <a:pt x="53149" y="38997"/>
                    <a:pt x="52279" y="38040"/>
                    <a:pt x="51148" y="37692"/>
                  </a:cubicBezTo>
                  <a:cubicBezTo>
                    <a:pt x="50793" y="37590"/>
                    <a:pt x="50434" y="37541"/>
                    <a:pt x="50078" y="37541"/>
                  </a:cubicBezTo>
                  <a:cubicBezTo>
                    <a:pt x="49216" y="37541"/>
                    <a:pt x="48377" y="37833"/>
                    <a:pt x="47669" y="38388"/>
                  </a:cubicBezTo>
                  <a:cubicBezTo>
                    <a:pt x="46579" y="37368"/>
                    <a:pt x="45192" y="36854"/>
                    <a:pt x="43799" y="36854"/>
                  </a:cubicBezTo>
                  <a:cubicBezTo>
                    <a:pt x="42579" y="36854"/>
                    <a:pt x="41354" y="37248"/>
                    <a:pt x="40318" y="38040"/>
                  </a:cubicBezTo>
                  <a:cubicBezTo>
                    <a:pt x="39796" y="37301"/>
                    <a:pt x="38970" y="36822"/>
                    <a:pt x="38100" y="36735"/>
                  </a:cubicBezTo>
                  <a:cubicBezTo>
                    <a:pt x="38054" y="36733"/>
                    <a:pt x="38008" y="36732"/>
                    <a:pt x="37962" y="36732"/>
                  </a:cubicBezTo>
                  <a:cubicBezTo>
                    <a:pt x="37100" y="36732"/>
                    <a:pt x="36286" y="37116"/>
                    <a:pt x="35708" y="37735"/>
                  </a:cubicBezTo>
                  <a:cubicBezTo>
                    <a:pt x="34743" y="37028"/>
                    <a:pt x="33609" y="36648"/>
                    <a:pt x="32498" y="36648"/>
                  </a:cubicBezTo>
                  <a:cubicBezTo>
                    <a:pt x="31357" y="36648"/>
                    <a:pt x="30240" y="37050"/>
                    <a:pt x="29358" y="37909"/>
                  </a:cubicBezTo>
                  <a:cubicBezTo>
                    <a:pt x="27776" y="36575"/>
                    <a:pt x="25795" y="35861"/>
                    <a:pt x="23779" y="35861"/>
                  </a:cubicBezTo>
                  <a:cubicBezTo>
                    <a:pt x="22969" y="35861"/>
                    <a:pt x="22153" y="35976"/>
                    <a:pt x="21355" y="36213"/>
                  </a:cubicBezTo>
                  <a:cubicBezTo>
                    <a:pt x="22138" y="34952"/>
                    <a:pt x="22008" y="33343"/>
                    <a:pt x="21007" y="32255"/>
                  </a:cubicBezTo>
                  <a:cubicBezTo>
                    <a:pt x="22182" y="30733"/>
                    <a:pt x="22095" y="28297"/>
                    <a:pt x="21094" y="26601"/>
                  </a:cubicBezTo>
                  <a:cubicBezTo>
                    <a:pt x="22138" y="24905"/>
                    <a:pt x="21877" y="22382"/>
                    <a:pt x="20833" y="20686"/>
                  </a:cubicBezTo>
                  <a:cubicBezTo>
                    <a:pt x="21790" y="18816"/>
                    <a:pt x="21573" y="16859"/>
                    <a:pt x="20050" y="15423"/>
                  </a:cubicBezTo>
                  <a:cubicBezTo>
                    <a:pt x="20920" y="14032"/>
                    <a:pt x="21964" y="13118"/>
                    <a:pt x="21964" y="11422"/>
                  </a:cubicBezTo>
                  <a:cubicBezTo>
                    <a:pt x="21964" y="9813"/>
                    <a:pt x="21399" y="8291"/>
                    <a:pt x="20311" y="7116"/>
                  </a:cubicBezTo>
                  <a:cubicBezTo>
                    <a:pt x="20877" y="5942"/>
                    <a:pt x="20616" y="4507"/>
                    <a:pt x="19659" y="3593"/>
                  </a:cubicBezTo>
                  <a:cubicBezTo>
                    <a:pt x="19070" y="3127"/>
                    <a:pt x="18357" y="2883"/>
                    <a:pt x="17637" y="2883"/>
                  </a:cubicBezTo>
                  <a:cubicBezTo>
                    <a:pt x="17079" y="2883"/>
                    <a:pt x="16518" y="3029"/>
                    <a:pt x="16006" y="3332"/>
                  </a:cubicBezTo>
                  <a:cubicBezTo>
                    <a:pt x="16175" y="1201"/>
                    <a:pt x="14524" y="1"/>
                    <a:pt x="12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6895142" y="632355"/>
              <a:ext cx="54328" cy="46484"/>
            </a:xfrm>
            <a:custGeom>
              <a:avLst/>
              <a:gdLst/>
              <a:ahLst/>
              <a:cxnLst/>
              <a:rect l="l" t="t" r="r" b="b"/>
              <a:pathLst>
                <a:path w="2611" h="2234" extrusionOk="0">
                  <a:moveTo>
                    <a:pt x="1523" y="0"/>
                  </a:moveTo>
                  <a:cubicBezTo>
                    <a:pt x="523" y="0"/>
                    <a:pt x="1" y="1175"/>
                    <a:pt x="697" y="1914"/>
                  </a:cubicBezTo>
                  <a:cubicBezTo>
                    <a:pt x="932" y="2135"/>
                    <a:pt x="1211" y="2234"/>
                    <a:pt x="1483" y="2234"/>
                  </a:cubicBezTo>
                  <a:cubicBezTo>
                    <a:pt x="2064" y="2234"/>
                    <a:pt x="2610" y="1783"/>
                    <a:pt x="2610" y="1131"/>
                  </a:cubicBezTo>
                  <a:cubicBezTo>
                    <a:pt x="2610" y="479"/>
                    <a:pt x="2132" y="0"/>
                    <a:pt x="1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6662556" y="628380"/>
              <a:ext cx="239848" cy="215170"/>
            </a:xfrm>
            <a:custGeom>
              <a:avLst/>
              <a:gdLst/>
              <a:ahLst/>
              <a:cxnLst/>
              <a:rect l="l" t="t" r="r" b="b"/>
              <a:pathLst>
                <a:path w="11527" h="10341" extrusionOk="0">
                  <a:moveTo>
                    <a:pt x="6903" y="1"/>
                  </a:moveTo>
                  <a:cubicBezTo>
                    <a:pt x="6777" y="1"/>
                    <a:pt x="6651" y="6"/>
                    <a:pt x="6525" y="17"/>
                  </a:cubicBezTo>
                  <a:cubicBezTo>
                    <a:pt x="5220" y="235"/>
                    <a:pt x="4046" y="757"/>
                    <a:pt x="3089" y="1626"/>
                  </a:cubicBezTo>
                  <a:cubicBezTo>
                    <a:pt x="2045" y="2366"/>
                    <a:pt x="1175" y="3366"/>
                    <a:pt x="610" y="4497"/>
                  </a:cubicBezTo>
                  <a:cubicBezTo>
                    <a:pt x="1" y="5671"/>
                    <a:pt x="1" y="7020"/>
                    <a:pt x="610" y="8194"/>
                  </a:cubicBezTo>
                  <a:cubicBezTo>
                    <a:pt x="1306" y="9455"/>
                    <a:pt x="2784" y="10108"/>
                    <a:pt x="4176" y="10282"/>
                  </a:cubicBezTo>
                  <a:cubicBezTo>
                    <a:pt x="4475" y="10321"/>
                    <a:pt x="4776" y="10340"/>
                    <a:pt x="5075" y="10340"/>
                  </a:cubicBezTo>
                  <a:cubicBezTo>
                    <a:pt x="6433" y="10340"/>
                    <a:pt x="7777" y="9942"/>
                    <a:pt x="8917" y="9194"/>
                  </a:cubicBezTo>
                  <a:cubicBezTo>
                    <a:pt x="10309" y="8237"/>
                    <a:pt x="11222" y="6715"/>
                    <a:pt x="11396" y="5062"/>
                  </a:cubicBezTo>
                  <a:cubicBezTo>
                    <a:pt x="11527" y="3366"/>
                    <a:pt x="10744" y="1713"/>
                    <a:pt x="9395" y="757"/>
                  </a:cubicBezTo>
                  <a:cubicBezTo>
                    <a:pt x="8635" y="262"/>
                    <a:pt x="7775" y="1"/>
                    <a:pt x="69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6710205" y="699022"/>
              <a:ext cx="55556" cy="32189"/>
            </a:xfrm>
            <a:custGeom>
              <a:avLst/>
              <a:gdLst/>
              <a:ahLst/>
              <a:cxnLst/>
              <a:rect l="l" t="t" r="r" b="b"/>
              <a:pathLst>
                <a:path w="2670" h="1547" extrusionOk="0">
                  <a:moveTo>
                    <a:pt x="1387" y="1"/>
                  </a:moveTo>
                  <a:cubicBezTo>
                    <a:pt x="1252" y="1"/>
                    <a:pt x="1112" y="20"/>
                    <a:pt x="973" y="58"/>
                  </a:cubicBezTo>
                  <a:cubicBezTo>
                    <a:pt x="0" y="432"/>
                    <a:pt x="733" y="1546"/>
                    <a:pt x="1593" y="1546"/>
                  </a:cubicBezTo>
                  <a:cubicBezTo>
                    <a:pt x="1733" y="1546"/>
                    <a:pt x="1877" y="1517"/>
                    <a:pt x="2017" y="1450"/>
                  </a:cubicBezTo>
                  <a:cubicBezTo>
                    <a:pt x="2669" y="1189"/>
                    <a:pt x="2582" y="711"/>
                    <a:pt x="2234" y="363"/>
                  </a:cubicBezTo>
                  <a:cubicBezTo>
                    <a:pt x="2018" y="116"/>
                    <a:pt x="1715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6687005" y="727362"/>
              <a:ext cx="102269" cy="40762"/>
            </a:xfrm>
            <a:custGeom>
              <a:avLst/>
              <a:gdLst/>
              <a:ahLst/>
              <a:cxnLst/>
              <a:rect l="l" t="t" r="r" b="b"/>
              <a:pathLst>
                <a:path w="4915" h="1959" extrusionOk="0">
                  <a:moveTo>
                    <a:pt x="2479" y="1"/>
                  </a:moveTo>
                  <a:cubicBezTo>
                    <a:pt x="2305" y="1"/>
                    <a:pt x="2175" y="131"/>
                    <a:pt x="2218" y="305"/>
                  </a:cubicBezTo>
                  <a:cubicBezTo>
                    <a:pt x="2175" y="653"/>
                    <a:pt x="1957" y="1001"/>
                    <a:pt x="1609" y="1175"/>
                  </a:cubicBezTo>
                  <a:cubicBezTo>
                    <a:pt x="1493" y="1291"/>
                    <a:pt x="1339" y="1349"/>
                    <a:pt x="1184" y="1349"/>
                  </a:cubicBezTo>
                  <a:cubicBezTo>
                    <a:pt x="1107" y="1349"/>
                    <a:pt x="1030" y="1335"/>
                    <a:pt x="957" y="1306"/>
                  </a:cubicBezTo>
                  <a:cubicBezTo>
                    <a:pt x="740" y="1219"/>
                    <a:pt x="609" y="958"/>
                    <a:pt x="696" y="740"/>
                  </a:cubicBezTo>
                  <a:cubicBezTo>
                    <a:pt x="740" y="566"/>
                    <a:pt x="653" y="436"/>
                    <a:pt x="522" y="392"/>
                  </a:cubicBezTo>
                  <a:cubicBezTo>
                    <a:pt x="491" y="385"/>
                    <a:pt x="462" y="381"/>
                    <a:pt x="434" y="381"/>
                  </a:cubicBezTo>
                  <a:cubicBezTo>
                    <a:pt x="305" y="381"/>
                    <a:pt x="210" y="459"/>
                    <a:pt x="174" y="566"/>
                  </a:cubicBezTo>
                  <a:cubicBezTo>
                    <a:pt x="0" y="1045"/>
                    <a:pt x="261" y="1610"/>
                    <a:pt x="740" y="1828"/>
                  </a:cubicBezTo>
                  <a:cubicBezTo>
                    <a:pt x="880" y="1875"/>
                    <a:pt x="1032" y="1899"/>
                    <a:pt x="1183" y="1899"/>
                  </a:cubicBezTo>
                  <a:cubicBezTo>
                    <a:pt x="1452" y="1899"/>
                    <a:pt x="1719" y="1821"/>
                    <a:pt x="1914" y="1654"/>
                  </a:cubicBezTo>
                  <a:cubicBezTo>
                    <a:pt x="2131" y="1480"/>
                    <a:pt x="2305" y="1306"/>
                    <a:pt x="2479" y="1132"/>
                  </a:cubicBezTo>
                  <a:cubicBezTo>
                    <a:pt x="2653" y="1436"/>
                    <a:pt x="2914" y="1654"/>
                    <a:pt x="3219" y="1828"/>
                  </a:cubicBezTo>
                  <a:cubicBezTo>
                    <a:pt x="3349" y="1915"/>
                    <a:pt x="3523" y="1958"/>
                    <a:pt x="3697" y="1958"/>
                  </a:cubicBezTo>
                  <a:cubicBezTo>
                    <a:pt x="3958" y="1915"/>
                    <a:pt x="4176" y="1871"/>
                    <a:pt x="4350" y="1697"/>
                  </a:cubicBezTo>
                  <a:cubicBezTo>
                    <a:pt x="4741" y="1393"/>
                    <a:pt x="4915" y="914"/>
                    <a:pt x="4784" y="436"/>
                  </a:cubicBezTo>
                  <a:cubicBezTo>
                    <a:pt x="4749" y="329"/>
                    <a:pt x="4654" y="251"/>
                    <a:pt x="4549" y="251"/>
                  </a:cubicBezTo>
                  <a:cubicBezTo>
                    <a:pt x="4526" y="251"/>
                    <a:pt x="4503" y="254"/>
                    <a:pt x="4480" y="262"/>
                  </a:cubicBezTo>
                  <a:cubicBezTo>
                    <a:pt x="4306" y="262"/>
                    <a:pt x="4219" y="436"/>
                    <a:pt x="4263" y="566"/>
                  </a:cubicBezTo>
                  <a:cubicBezTo>
                    <a:pt x="4350" y="827"/>
                    <a:pt x="4219" y="1088"/>
                    <a:pt x="4045" y="1262"/>
                  </a:cubicBezTo>
                  <a:cubicBezTo>
                    <a:pt x="3943" y="1364"/>
                    <a:pt x="3811" y="1406"/>
                    <a:pt x="3685" y="1406"/>
                  </a:cubicBezTo>
                  <a:cubicBezTo>
                    <a:pt x="3595" y="1406"/>
                    <a:pt x="3508" y="1385"/>
                    <a:pt x="3436" y="1349"/>
                  </a:cubicBezTo>
                  <a:cubicBezTo>
                    <a:pt x="3045" y="1132"/>
                    <a:pt x="2784" y="740"/>
                    <a:pt x="2740" y="262"/>
                  </a:cubicBezTo>
                  <a:cubicBezTo>
                    <a:pt x="2740" y="131"/>
                    <a:pt x="2610" y="1"/>
                    <a:pt x="2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7657133" y="2302947"/>
              <a:ext cx="131254" cy="75136"/>
            </a:xfrm>
            <a:custGeom>
              <a:avLst/>
              <a:gdLst/>
              <a:ahLst/>
              <a:cxnLst/>
              <a:rect l="l" t="t" r="r" b="b"/>
              <a:pathLst>
                <a:path w="6308" h="3611" extrusionOk="0">
                  <a:moveTo>
                    <a:pt x="1784" y="1"/>
                  </a:moveTo>
                  <a:cubicBezTo>
                    <a:pt x="1045" y="1175"/>
                    <a:pt x="436" y="2349"/>
                    <a:pt x="1" y="3610"/>
                  </a:cubicBezTo>
                  <a:lnTo>
                    <a:pt x="5351" y="3610"/>
                  </a:lnTo>
                  <a:cubicBezTo>
                    <a:pt x="5524" y="3045"/>
                    <a:pt x="5829" y="1566"/>
                    <a:pt x="6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7855325" y="2304757"/>
              <a:ext cx="114961" cy="73326"/>
            </a:xfrm>
            <a:custGeom>
              <a:avLst/>
              <a:gdLst/>
              <a:ahLst/>
              <a:cxnLst/>
              <a:rect l="l" t="t" r="r" b="b"/>
              <a:pathLst>
                <a:path w="5525" h="3524" extrusionOk="0">
                  <a:moveTo>
                    <a:pt x="1523" y="1"/>
                  </a:moveTo>
                  <a:cubicBezTo>
                    <a:pt x="1175" y="1175"/>
                    <a:pt x="349" y="2349"/>
                    <a:pt x="1" y="3523"/>
                  </a:cubicBezTo>
                  <a:lnTo>
                    <a:pt x="4611" y="3523"/>
                  </a:lnTo>
                  <a:cubicBezTo>
                    <a:pt x="4872" y="2610"/>
                    <a:pt x="5133" y="1305"/>
                    <a:pt x="5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7110520" y="2311998"/>
              <a:ext cx="100479" cy="66085"/>
            </a:xfrm>
            <a:custGeom>
              <a:avLst/>
              <a:gdLst/>
              <a:ahLst/>
              <a:cxnLst/>
              <a:rect l="l" t="t" r="r" b="b"/>
              <a:pathLst>
                <a:path w="4829" h="3176" extrusionOk="0">
                  <a:moveTo>
                    <a:pt x="1175" y="0"/>
                  </a:moveTo>
                  <a:cubicBezTo>
                    <a:pt x="871" y="1175"/>
                    <a:pt x="349" y="2001"/>
                    <a:pt x="1" y="3175"/>
                  </a:cubicBezTo>
                  <a:lnTo>
                    <a:pt x="3698" y="3175"/>
                  </a:lnTo>
                  <a:cubicBezTo>
                    <a:pt x="3872" y="2306"/>
                    <a:pt x="4655" y="870"/>
                    <a:pt x="4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4" name="Google Shape;1454;p37"/>
          <p:cNvGrpSpPr/>
          <p:nvPr/>
        </p:nvGrpSpPr>
        <p:grpSpPr>
          <a:xfrm>
            <a:off x="7960629" y="3458733"/>
            <a:ext cx="1224407" cy="1750395"/>
            <a:chOff x="7135804" y="428558"/>
            <a:chExt cx="1224407" cy="1750395"/>
          </a:xfrm>
        </p:grpSpPr>
        <p:sp>
          <p:nvSpPr>
            <p:cNvPr id="1455" name="Google Shape;1455;p37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37"/>
          <p:cNvGrpSpPr/>
          <p:nvPr/>
        </p:nvGrpSpPr>
        <p:grpSpPr>
          <a:xfrm flipH="1">
            <a:off x="51067" y="1684650"/>
            <a:ext cx="2068752" cy="3055244"/>
            <a:chOff x="4352314" y="395961"/>
            <a:chExt cx="1342125" cy="1982122"/>
          </a:xfrm>
        </p:grpSpPr>
        <p:sp>
          <p:nvSpPr>
            <p:cNvPr id="1461" name="Google Shape;1461;p37"/>
            <p:cNvSpPr/>
            <p:nvPr/>
          </p:nvSpPr>
          <p:spPr>
            <a:xfrm>
              <a:off x="4511596" y="1683029"/>
              <a:ext cx="315858" cy="408181"/>
            </a:xfrm>
            <a:custGeom>
              <a:avLst/>
              <a:gdLst/>
              <a:ahLst/>
              <a:cxnLst/>
              <a:rect l="l" t="t" r="r" b="b"/>
              <a:pathLst>
                <a:path w="15180" h="19617" extrusionOk="0">
                  <a:moveTo>
                    <a:pt x="3567" y="1"/>
                  </a:moveTo>
                  <a:cubicBezTo>
                    <a:pt x="1479" y="1"/>
                    <a:pt x="0" y="1567"/>
                    <a:pt x="435" y="3654"/>
                  </a:cubicBezTo>
                  <a:cubicBezTo>
                    <a:pt x="696" y="4785"/>
                    <a:pt x="1436" y="5698"/>
                    <a:pt x="2480" y="6220"/>
                  </a:cubicBezTo>
                  <a:cubicBezTo>
                    <a:pt x="1697" y="8003"/>
                    <a:pt x="2784" y="10048"/>
                    <a:pt x="4741" y="10309"/>
                  </a:cubicBezTo>
                  <a:cubicBezTo>
                    <a:pt x="3915" y="11918"/>
                    <a:pt x="4567" y="13875"/>
                    <a:pt x="6177" y="14701"/>
                  </a:cubicBezTo>
                  <a:cubicBezTo>
                    <a:pt x="6168" y="14699"/>
                    <a:pt x="6160" y="14697"/>
                    <a:pt x="6151" y="14697"/>
                  </a:cubicBezTo>
                  <a:cubicBezTo>
                    <a:pt x="5896" y="14697"/>
                    <a:pt x="5613" y="15925"/>
                    <a:pt x="5655" y="16093"/>
                  </a:cubicBezTo>
                  <a:cubicBezTo>
                    <a:pt x="5698" y="16746"/>
                    <a:pt x="6046" y="17311"/>
                    <a:pt x="6524" y="17746"/>
                  </a:cubicBezTo>
                  <a:cubicBezTo>
                    <a:pt x="6967" y="18086"/>
                    <a:pt x="7489" y="18267"/>
                    <a:pt x="8029" y="18267"/>
                  </a:cubicBezTo>
                  <a:cubicBezTo>
                    <a:pt x="8179" y="18267"/>
                    <a:pt x="8330" y="18253"/>
                    <a:pt x="8482" y="18224"/>
                  </a:cubicBezTo>
                  <a:cubicBezTo>
                    <a:pt x="8694" y="19160"/>
                    <a:pt x="9457" y="19617"/>
                    <a:pt x="10217" y="19617"/>
                  </a:cubicBezTo>
                  <a:cubicBezTo>
                    <a:pt x="11013" y="19617"/>
                    <a:pt x="11805" y="19116"/>
                    <a:pt x="11961" y="18137"/>
                  </a:cubicBezTo>
                  <a:cubicBezTo>
                    <a:pt x="12188" y="18213"/>
                    <a:pt x="12426" y="18252"/>
                    <a:pt x="12664" y="18252"/>
                  </a:cubicBezTo>
                  <a:cubicBezTo>
                    <a:pt x="13108" y="18252"/>
                    <a:pt x="13550" y="18116"/>
                    <a:pt x="13918" y="17833"/>
                  </a:cubicBezTo>
                  <a:cubicBezTo>
                    <a:pt x="15180" y="16833"/>
                    <a:pt x="14962" y="13658"/>
                    <a:pt x="14832" y="12222"/>
                  </a:cubicBezTo>
                  <a:cubicBezTo>
                    <a:pt x="14788" y="11265"/>
                    <a:pt x="14527" y="10309"/>
                    <a:pt x="14136" y="9439"/>
                  </a:cubicBezTo>
                  <a:cubicBezTo>
                    <a:pt x="14005" y="9134"/>
                    <a:pt x="12353" y="7177"/>
                    <a:pt x="12353" y="7177"/>
                  </a:cubicBezTo>
                  <a:cubicBezTo>
                    <a:pt x="12787" y="5568"/>
                    <a:pt x="11831" y="3959"/>
                    <a:pt x="10656" y="2828"/>
                  </a:cubicBezTo>
                  <a:cubicBezTo>
                    <a:pt x="8699" y="1045"/>
                    <a:pt x="6177" y="1"/>
                    <a:pt x="3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5222005" y="2044123"/>
              <a:ext cx="115856" cy="333960"/>
            </a:xfrm>
            <a:custGeom>
              <a:avLst/>
              <a:gdLst/>
              <a:ahLst/>
              <a:cxnLst/>
              <a:rect l="l" t="t" r="r" b="b"/>
              <a:pathLst>
                <a:path w="5568" h="16050" extrusionOk="0">
                  <a:moveTo>
                    <a:pt x="1" y="1"/>
                  </a:moveTo>
                  <a:cubicBezTo>
                    <a:pt x="610" y="4611"/>
                    <a:pt x="1175" y="9221"/>
                    <a:pt x="1784" y="13831"/>
                  </a:cubicBezTo>
                  <a:cubicBezTo>
                    <a:pt x="1349" y="14571"/>
                    <a:pt x="1088" y="15354"/>
                    <a:pt x="653" y="16049"/>
                  </a:cubicBezTo>
                  <a:lnTo>
                    <a:pt x="5568" y="16049"/>
                  </a:lnTo>
                  <a:cubicBezTo>
                    <a:pt x="5524" y="15484"/>
                    <a:pt x="5524" y="14658"/>
                    <a:pt x="5524" y="14049"/>
                  </a:cubicBezTo>
                  <a:cubicBezTo>
                    <a:pt x="5350" y="9482"/>
                    <a:pt x="4959" y="4959"/>
                    <a:pt x="4698" y="392"/>
                  </a:cubicBezTo>
                  <a:cubicBezTo>
                    <a:pt x="3002" y="218"/>
                    <a:pt x="1653" y="17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5234677" y="2332806"/>
              <a:ext cx="102290" cy="45277"/>
            </a:xfrm>
            <a:custGeom>
              <a:avLst/>
              <a:gdLst/>
              <a:ahLst/>
              <a:cxnLst/>
              <a:rect l="l" t="t" r="r" b="b"/>
              <a:pathLst>
                <a:path w="4916" h="2176" extrusionOk="0">
                  <a:moveTo>
                    <a:pt x="1175" y="1"/>
                  </a:moveTo>
                  <a:lnTo>
                    <a:pt x="1" y="2175"/>
                  </a:lnTo>
                  <a:lnTo>
                    <a:pt x="4915" y="2175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4660910" y="2044123"/>
              <a:ext cx="116772" cy="333960"/>
            </a:xfrm>
            <a:custGeom>
              <a:avLst/>
              <a:gdLst/>
              <a:ahLst/>
              <a:cxnLst/>
              <a:rect l="l" t="t" r="r" b="b"/>
              <a:pathLst>
                <a:path w="5612" h="16050" extrusionOk="0">
                  <a:moveTo>
                    <a:pt x="1" y="1"/>
                  </a:moveTo>
                  <a:lnTo>
                    <a:pt x="1" y="1"/>
                  </a:lnTo>
                  <a:cubicBezTo>
                    <a:pt x="610" y="4611"/>
                    <a:pt x="1219" y="9221"/>
                    <a:pt x="1784" y="13831"/>
                  </a:cubicBezTo>
                  <a:cubicBezTo>
                    <a:pt x="1393" y="14571"/>
                    <a:pt x="1088" y="15354"/>
                    <a:pt x="653" y="16049"/>
                  </a:cubicBezTo>
                  <a:lnTo>
                    <a:pt x="5611" y="16049"/>
                  </a:lnTo>
                  <a:cubicBezTo>
                    <a:pt x="5568" y="15484"/>
                    <a:pt x="5568" y="14658"/>
                    <a:pt x="5568" y="14049"/>
                  </a:cubicBezTo>
                  <a:cubicBezTo>
                    <a:pt x="5394" y="9482"/>
                    <a:pt x="5003" y="4959"/>
                    <a:pt x="4698" y="392"/>
                  </a:cubicBezTo>
                  <a:cubicBezTo>
                    <a:pt x="3045" y="218"/>
                    <a:pt x="1697" y="17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4674498" y="2332806"/>
              <a:ext cx="103184" cy="45277"/>
            </a:xfrm>
            <a:custGeom>
              <a:avLst/>
              <a:gdLst/>
              <a:ahLst/>
              <a:cxnLst/>
              <a:rect l="l" t="t" r="r" b="b"/>
              <a:pathLst>
                <a:path w="4959" h="2176" extrusionOk="0">
                  <a:moveTo>
                    <a:pt x="1175" y="1"/>
                  </a:moveTo>
                  <a:lnTo>
                    <a:pt x="0" y="2175"/>
                  </a:lnTo>
                  <a:lnTo>
                    <a:pt x="4958" y="2175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5107980" y="1841749"/>
              <a:ext cx="244363" cy="259990"/>
            </a:xfrm>
            <a:custGeom>
              <a:avLst/>
              <a:gdLst/>
              <a:ahLst/>
              <a:cxnLst/>
              <a:rect l="l" t="t" r="r" b="b"/>
              <a:pathLst>
                <a:path w="11744" h="12495" extrusionOk="0">
                  <a:moveTo>
                    <a:pt x="3924" y="0"/>
                  </a:moveTo>
                  <a:cubicBezTo>
                    <a:pt x="3026" y="0"/>
                    <a:pt x="2132" y="109"/>
                    <a:pt x="1262" y="332"/>
                  </a:cubicBezTo>
                  <a:cubicBezTo>
                    <a:pt x="870" y="419"/>
                    <a:pt x="522" y="593"/>
                    <a:pt x="218" y="897"/>
                  </a:cubicBezTo>
                  <a:cubicBezTo>
                    <a:pt x="0" y="1202"/>
                    <a:pt x="44" y="1767"/>
                    <a:pt x="435" y="1898"/>
                  </a:cubicBezTo>
                  <a:cubicBezTo>
                    <a:pt x="87" y="4420"/>
                    <a:pt x="1523" y="6856"/>
                    <a:pt x="3915" y="7769"/>
                  </a:cubicBezTo>
                  <a:cubicBezTo>
                    <a:pt x="3329" y="9645"/>
                    <a:pt x="4779" y="11451"/>
                    <a:pt x="6626" y="11451"/>
                  </a:cubicBezTo>
                  <a:cubicBezTo>
                    <a:pt x="6834" y="11451"/>
                    <a:pt x="7048" y="11428"/>
                    <a:pt x="7264" y="11379"/>
                  </a:cubicBezTo>
                  <a:cubicBezTo>
                    <a:pt x="7583" y="12052"/>
                    <a:pt x="8276" y="12494"/>
                    <a:pt x="9016" y="12494"/>
                  </a:cubicBezTo>
                  <a:cubicBezTo>
                    <a:pt x="9185" y="12494"/>
                    <a:pt x="9356" y="12472"/>
                    <a:pt x="9525" y="12423"/>
                  </a:cubicBezTo>
                  <a:cubicBezTo>
                    <a:pt x="10395" y="12119"/>
                    <a:pt x="11091" y="11423"/>
                    <a:pt x="11352" y="10553"/>
                  </a:cubicBezTo>
                  <a:cubicBezTo>
                    <a:pt x="11657" y="9683"/>
                    <a:pt x="11744" y="8770"/>
                    <a:pt x="11700" y="7856"/>
                  </a:cubicBezTo>
                  <a:cubicBezTo>
                    <a:pt x="11744" y="6247"/>
                    <a:pt x="11352" y="4681"/>
                    <a:pt x="10613" y="3290"/>
                  </a:cubicBezTo>
                  <a:cubicBezTo>
                    <a:pt x="9699" y="1767"/>
                    <a:pt x="8177" y="723"/>
                    <a:pt x="6481" y="289"/>
                  </a:cubicBezTo>
                  <a:cubicBezTo>
                    <a:pt x="5634" y="98"/>
                    <a:pt x="4777" y="0"/>
                    <a:pt x="3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5416368" y="1228718"/>
              <a:ext cx="278071" cy="250938"/>
            </a:xfrm>
            <a:custGeom>
              <a:avLst/>
              <a:gdLst/>
              <a:ahLst/>
              <a:cxnLst/>
              <a:rect l="l" t="t" r="r" b="b"/>
              <a:pathLst>
                <a:path w="13364" h="12060" extrusionOk="0">
                  <a:moveTo>
                    <a:pt x="6548" y="0"/>
                  </a:moveTo>
                  <a:cubicBezTo>
                    <a:pt x="5062" y="0"/>
                    <a:pt x="3928" y="1287"/>
                    <a:pt x="4099" y="2785"/>
                  </a:cubicBezTo>
                  <a:cubicBezTo>
                    <a:pt x="3736" y="2549"/>
                    <a:pt x="3350" y="2444"/>
                    <a:pt x="2977" y="2444"/>
                  </a:cubicBezTo>
                  <a:cubicBezTo>
                    <a:pt x="1697" y="2444"/>
                    <a:pt x="563" y="3676"/>
                    <a:pt x="967" y="5090"/>
                  </a:cubicBezTo>
                  <a:cubicBezTo>
                    <a:pt x="1" y="5610"/>
                    <a:pt x="496" y="6957"/>
                    <a:pt x="1394" y="6957"/>
                  </a:cubicBezTo>
                  <a:cubicBezTo>
                    <a:pt x="1546" y="6957"/>
                    <a:pt x="1710" y="6918"/>
                    <a:pt x="1881" y="6830"/>
                  </a:cubicBezTo>
                  <a:lnTo>
                    <a:pt x="1881" y="6830"/>
                  </a:lnTo>
                  <a:cubicBezTo>
                    <a:pt x="622" y="9541"/>
                    <a:pt x="2812" y="12060"/>
                    <a:pt x="5234" y="12060"/>
                  </a:cubicBezTo>
                  <a:cubicBezTo>
                    <a:pt x="6076" y="12060"/>
                    <a:pt x="6946" y="11755"/>
                    <a:pt x="7709" y="11048"/>
                  </a:cubicBezTo>
                  <a:cubicBezTo>
                    <a:pt x="8448" y="11451"/>
                    <a:pt x="9264" y="11673"/>
                    <a:pt x="10098" y="11673"/>
                  </a:cubicBezTo>
                  <a:cubicBezTo>
                    <a:pt x="10345" y="11673"/>
                    <a:pt x="10593" y="11654"/>
                    <a:pt x="10840" y="11614"/>
                  </a:cubicBezTo>
                  <a:cubicBezTo>
                    <a:pt x="11928" y="11396"/>
                    <a:pt x="12798" y="10570"/>
                    <a:pt x="13102" y="9526"/>
                  </a:cubicBezTo>
                  <a:cubicBezTo>
                    <a:pt x="13363" y="8439"/>
                    <a:pt x="12711" y="7308"/>
                    <a:pt x="11667" y="7004"/>
                  </a:cubicBezTo>
                  <a:cubicBezTo>
                    <a:pt x="13012" y="5224"/>
                    <a:pt x="11659" y="2796"/>
                    <a:pt x="9603" y="2796"/>
                  </a:cubicBezTo>
                  <a:cubicBezTo>
                    <a:pt x="9399" y="2796"/>
                    <a:pt x="9187" y="2821"/>
                    <a:pt x="8970" y="2872"/>
                  </a:cubicBezTo>
                  <a:cubicBezTo>
                    <a:pt x="9231" y="1393"/>
                    <a:pt x="8100" y="45"/>
                    <a:pt x="6622" y="1"/>
                  </a:cubicBezTo>
                  <a:cubicBezTo>
                    <a:pt x="6597" y="0"/>
                    <a:pt x="6572" y="0"/>
                    <a:pt x="6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4561367" y="395961"/>
              <a:ext cx="95943" cy="167625"/>
            </a:xfrm>
            <a:custGeom>
              <a:avLst/>
              <a:gdLst/>
              <a:ahLst/>
              <a:cxnLst/>
              <a:rect l="l" t="t" r="r" b="b"/>
              <a:pathLst>
                <a:path w="4611" h="8056" extrusionOk="0">
                  <a:moveTo>
                    <a:pt x="3013" y="1"/>
                  </a:moveTo>
                  <a:cubicBezTo>
                    <a:pt x="2981" y="1"/>
                    <a:pt x="2949" y="4"/>
                    <a:pt x="2915" y="9"/>
                  </a:cubicBezTo>
                  <a:cubicBezTo>
                    <a:pt x="2175" y="140"/>
                    <a:pt x="1871" y="1967"/>
                    <a:pt x="1697" y="2576"/>
                  </a:cubicBezTo>
                  <a:cubicBezTo>
                    <a:pt x="1218" y="3967"/>
                    <a:pt x="740" y="5403"/>
                    <a:pt x="218" y="6838"/>
                  </a:cubicBezTo>
                  <a:cubicBezTo>
                    <a:pt x="1" y="7534"/>
                    <a:pt x="1131" y="8012"/>
                    <a:pt x="1827" y="8056"/>
                  </a:cubicBezTo>
                  <a:cubicBezTo>
                    <a:pt x="2567" y="8056"/>
                    <a:pt x="3306" y="7708"/>
                    <a:pt x="3741" y="7099"/>
                  </a:cubicBezTo>
                  <a:cubicBezTo>
                    <a:pt x="4132" y="6533"/>
                    <a:pt x="4437" y="5838"/>
                    <a:pt x="4480" y="5098"/>
                  </a:cubicBezTo>
                  <a:cubicBezTo>
                    <a:pt x="4611" y="3967"/>
                    <a:pt x="4480" y="2793"/>
                    <a:pt x="4089" y="1706"/>
                  </a:cubicBezTo>
                  <a:cubicBezTo>
                    <a:pt x="3923" y="1249"/>
                    <a:pt x="3678" y="1"/>
                    <a:pt x="3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4724269" y="423114"/>
              <a:ext cx="95943" cy="167625"/>
            </a:xfrm>
            <a:custGeom>
              <a:avLst/>
              <a:gdLst/>
              <a:ahLst/>
              <a:cxnLst/>
              <a:rect l="l" t="t" r="r" b="b"/>
              <a:pathLst>
                <a:path w="4611" h="8056" extrusionOk="0">
                  <a:moveTo>
                    <a:pt x="2970" y="0"/>
                  </a:moveTo>
                  <a:cubicBezTo>
                    <a:pt x="2938" y="0"/>
                    <a:pt x="2905" y="3"/>
                    <a:pt x="2871" y="9"/>
                  </a:cubicBezTo>
                  <a:cubicBezTo>
                    <a:pt x="2132" y="140"/>
                    <a:pt x="1871" y="1966"/>
                    <a:pt x="1697" y="2575"/>
                  </a:cubicBezTo>
                  <a:cubicBezTo>
                    <a:pt x="1175" y="3967"/>
                    <a:pt x="696" y="5402"/>
                    <a:pt x="218" y="6838"/>
                  </a:cubicBezTo>
                  <a:cubicBezTo>
                    <a:pt x="0" y="7534"/>
                    <a:pt x="1131" y="8012"/>
                    <a:pt x="1827" y="8056"/>
                  </a:cubicBezTo>
                  <a:cubicBezTo>
                    <a:pt x="2566" y="8056"/>
                    <a:pt x="3262" y="7708"/>
                    <a:pt x="3697" y="7099"/>
                  </a:cubicBezTo>
                  <a:cubicBezTo>
                    <a:pt x="4132" y="6533"/>
                    <a:pt x="4393" y="5837"/>
                    <a:pt x="4480" y="5098"/>
                  </a:cubicBezTo>
                  <a:cubicBezTo>
                    <a:pt x="4611" y="3967"/>
                    <a:pt x="4437" y="2793"/>
                    <a:pt x="4045" y="1706"/>
                  </a:cubicBezTo>
                  <a:cubicBezTo>
                    <a:pt x="3921" y="1249"/>
                    <a:pt x="3638" y="0"/>
                    <a:pt x="2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4429240" y="493881"/>
              <a:ext cx="1247992" cy="1609210"/>
            </a:xfrm>
            <a:custGeom>
              <a:avLst/>
              <a:gdLst/>
              <a:ahLst/>
              <a:cxnLst/>
              <a:rect l="l" t="t" r="r" b="b"/>
              <a:pathLst>
                <a:path w="59978" h="77338" extrusionOk="0">
                  <a:moveTo>
                    <a:pt x="10961" y="1"/>
                  </a:moveTo>
                  <a:cubicBezTo>
                    <a:pt x="9917" y="1"/>
                    <a:pt x="8699" y="523"/>
                    <a:pt x="8395" y="1523"/>
                  </a:cubicBezTo>
                  <a:cubicBezTo>
                    <a:pt x="7845" y="762"/>
                    <a:pt x="7086" y="435"/>
                    <a:pt x="6336" y="435"/>
                  </a:cubicBezTo>
                  <a:cubicBezTo>
                    <a:pt x="4773" y="435"/>
                    <a:pt x="3255" y="1859"/>
                    <a:pt x="3785" y="3741"/>
                  </a:cubicBezTo>
                  <a:cubicBezTo>
                    <a:pt x="2610" y="4046"/>
                    <a:pt x="1610" y="4872"/>
                    <a:pt x="1175" y="6003"/>
                  </a:cubicBezTo>
                  <a:cubicBezTo>
                    <a:pt x="740" y="7090"/>
                    <a:pt x="1175" y="8351"/>
                    <a:pt x="1827" y="9308"/>
                  </a:cubicBezTo>
                  <a:cubicBezTo>
                    <a:pt x="697" y="10439"/>
                    <a:pt x="610" y="12222"/>
                    <a:pt x="1653" y="13440"/>
                  </a:cubicBezTo>
                  <a:cubicBezTo>
                    <a:pt x="957" y="14353"/>
                    <a:pt x="957" y="15571"/>
                    <a:pt x="1653" y="16485"/>
                  </a:cubicBezTo>
                  <a:cubicBezTo>
                    <a:pt x="740" y="17702"/>
                    <a:pt x="783" y="19355"/>
                    <a:pt x="1784" y="20486"/>
                  </a:cubicBezTo>
                  <a:cubicBezTo>
                    <a:pt x="305" y="22835"/>
                    <a:pt x="262" y="25792"/>
                    <a:pt x="1740" y="28097"/>
                  </a:cubicBezTo>
                  <a:cubicBezTo>
                    <a:pt x="1697" y="28097"/>
                    <a:pt x="1784" y="28489"/>
                    <a:pt x="1740" y="28489"/>
                  </a:cubicBezTo>
                  <a:cubicBezTo>
                    <a:pt x="1001" y="29837"/>
                    <a:pt x="1001" y="31490"/>
                    <a:pt x="1827" y="32795"/>
                  </a:cubicBezTo>
                  <a:cubicBezTo>
                    <a:pt x="1001" y="33664"/>
                    <a:pt x="479" y="34795"/>
                    <a:pt x="392" y="36013"/>
                  </a:cubicBezTo>
                  <a:cubicBezTo>
                    <a:pt x="305" y="37100"/>
                    <a:pt x="610" y="38231"/>
                    <a:pt x="1262" y="39145"/>
                  </a:cubicBezTo>
                  <a:cubicBezTo>
                    <a:pt x="1" y="41276"/>
                    <a:pt x="175" y="43929"/>
                    <a:pt x="1653" y="45886"/>
                  </a:cubicBezTo>
                  <a:cubicBezTo>
                    <a:pt x="827" y="47278"/>
                    <a:pt x="914" y="49018"/>
                    <a:pt x="1871" y="50279"/>
                  </a:cubicBezTo>
                  <a:cubicBezTo>
                    <a:pt x="1610" y="51323"/>
                    <a:pt x="1523" y="52367"/>
                    <a:pt x="1697" y="53410"/>
                  </a:cubicBezTo>
                  <a:cubicBezTo>
                    <a:pt x="1740" y="53758"/>
                    <a:pt x="1914" y="54106"/>
                    <a:pt x="2088" y="54411"/>
                  </a:cubicBezTo>
                  <a:cubicBezTo>
                    <a:pt x="2306" y="54759"/>
                    <a:pt x="2654" y="54976"/>
                    <a:pt x="3045" y="54976"/>
                  </a:cubicBezTo>
                  <a:cubicBezTo>
                    <a:pt x="2741" y="56063"/>
                    <a:pt x="2915" y="57194"/>
                    <a:pt x="3524" y="58108"/>
                  </a:cubicBezTo>
                  <a:cubicBezTo>
                    <a:pt x="4176" y="58977"/>
                    <a:pt x="5176" y="59499"/>
                    <a:pt x="6264" y="59499"/>
                  </a:cubicBezTo>
                  <a:cubicBezTo>
                    <a:pt x="6177" y="60587"/>
                    <a:pt x="6090" y="61805"/>
                    <a:pt x="6786" y="62718"/>
                  </a:cubicBezTo>
                  <a:cubicBezTo>
                    <a:pt x="7265" y="63317"/>
                    <a:pt x="8054" y="63731"/>
                    <a:pt x="8798" y="63731"/>
                  </a:cubicBezTo>
                  <a:cubicBezTo>
                    <a:pt x="9133" y="63731"/>
                    <a:pt x="9459" y="63647"/>
                    <a:pt x="9743" y="63457"/>
                  </a:cubicBezTo>
                  <a:cubicBezTo>
                    <a:pt x="9904" y="65265"/>
                    <a:pt x="11431" y="66497"/>
                    <a:pt x="13079" y="66497"/>
                  </a:cubicBezTo>
                  <a:cubicBezTo>
                    <a:pt x="13652" y="66497"/>
                    <a:pt x="14239" y="66349"/>
                    <a:pt x="14788" y="66023"/>
                  </a:cubicBezTo>
                  <a:lnTo>
                    <a:pt x="14788" y="66023"/>
                  </a:lnTo>
                  <a:cubicBezTo>
                    <a:pt x="14484" y="67633"/>
                    <a:pt x="14962" y="69285"/>
                    <a:pt x="16354" y="70112"/>
                  </a:cubicBezTo>
                  <a:cubicBezTo>
                    <a:pt x="15615" y="71460"/>
                    <a:pt x="16224" y="73156"/>
                    <a:pt x="17615" y="73765"/>
                  </a:cubicBezTo>
                  <a:cubicBezTo>
                    <a:pt x="17528" y="74287"/>
                    <a:pt x="17180" y="74939"/>
                    <a:pt x="17224" y="75461"/>
                  </a:cubicBezTo>
                  <a:cubicBezTo>
                    <a:pt x="17267" y="75983"/>
                    <a:pt x="17485" y="76505"/>
                    <a:pt x="17876" y="76897"/>
                  </a:cubicBezTo>
                  <a:cubicBezTo>
                    <a:pt x="18137" y="77190"/>
                    <a:pt x="18521" y="77337"/>
                    <a:pt x="18916" y="77337"/>
                  </a:cubicBezTo>
                  <a:cubicBezTo>
                    <a:pt x="19048" y="77337"/>
                    <a:pt x="19181" y="77321"/>
                    <a:pt x="19312" y="77288"/>
                  </a:cubicBezTo>
                  <a:cubicBezTo>
                    <a:pt x="19833" y="77158"/>
                    <a:pt x="20181" y="76636"/>
                    <a:pt x="20094" y="76070"/>
                  </a:cubicBezTo>
                  <a:lnTo>
                    <a:pt x="20094" y="76070"/>
                  </a:lnTo>
                  <a:cubicBezTo>
                    <a:pt x="20326" y="76870"/>
                    <a:pt x="20995" y="77262"/>
                    <a:pt x="21659" y="77262"/>
                  </a:cubicBezTo>
                  <a:cubicBezTo>
                    <a:pt x="22367" y="77262"/>
                    <a:pt x="23069" y="76815"/>
                    <a:pt x="23226" y="75940"/>
                  </a:cubicBezTo>
                  <a:cubicBezTo>
                    <a:pt x="23435" y="76268"/>
                    <a:pt x="23806" y="76452"/>
                    <a:pt x="24174" y="76452"/>
                  </a:cubicBezTo>
                  <a:cubicBezTo>
                    <a:pt x="24343" y="76452"/>
                    <a:pt x="24511" y="76413"/>
                    <a:pt x="24661" y="76331"/>
                  </a:cubicBezTo>
                  <a:cubicBezTo>
                    <a:pt x="25140" y="75983"/>
                    <a:pt x="25401" y="75461"/>
                    <a:pt x="25401" y="74939"/>
                  </a:cubicBezTo>
                  <a:cubicBezTo>
                    <a:pt x="25444" y="74374"/>
                    <a:pt x="25357" y="73809"/>
                    <a:pt x="25183" y="73287"/>
                  </a:cubicBezTo>
                  <a:cubicBezTo>
                    <a:pt x="26183" y="73287"/>
                    <a:pt x="26966" y="73156"/>
                    <a:pt x="27575" y="72373"/>
                  </a:cubicBezTo>
                  <a:cubicBezTo>
                    <a:pt x="28184" y="71590"/>
                    <a:pt x="28402" y="70547"/>
                    <a:pt x="28141" y="69590"/>
                  </a:cubicBezTo>
                  <a:lnTo>
                    <a:pt x="28141" y="69590"/>
                  </a:lnTo>
                  <a:cubicBezTo>
                    <a:pt x="28467" y="69753"/>
                    <a:pt x="28843" y="69841"/>
                    <a:pt x="29222" y="69841"/>
                  </a:cubicBezTo>
                  <a:cubicBezTo>
                    <a:pt x="29551" y="69841"/>
                    <a:pt x="29882" y="69775"/>
                    <a:pt x="30185" y="69633"/>
                  </a:cubicBezTo>
                  <a:cubicBezTo>
                    <a:pt x="30837" y="69372"/>
                    <a:pt x="31359" y="68807"/>
                    <a:pt x="31577" y="68111"/>
                  </a:cubicBezTo>
                  <a:cubicBezTo>
                    <a:pt x="31968" y="68720"/>
                    <a:pt x="32577" y="69111"/>
                    <a:pt x="33273" y="69285"/>
                  </a:cubicBezTo>
                  <a:cubicBezTo>
                    <a:pt x="33447" y="69318"/>
                    <a:pt x="33624" y="69334"/>
                    <a:pt x="33800" y="69334"/>
                  </a:cubicBezTo>
                  <a:cubicBezTo>
                    <a:pt x="34330" y="69334"/>
                    <a:pt x="34860" y="69187"/>
                    <a:pt x="35317" y="68894"/>
                  </a:cubicBezTo>
                  <a:cubicBezTo>
                    <a:pt x="35752" y="69503"/>
                    <a:pt x="36448" y="69851"/>
                    <a:pt x="37144" y="69894"/>
                  </a:cubicBezTo>
                  <a:cubicBezTo>
                    <a:pt x="37249" y="69905"/>
                    <a:pt x="37354" y="69911"/>
                    <a:pt x="37458" y="69911"/>
                  </a:cubicBezTo>
                  <a:cubicBezTo>
                    <a:pt x="38177" y="69911"/>
                    <a:pt x="38874" y="69654"/>
                    <a:pt x="39405" y="69198"/>
                  </a:cubicBezTo>
                  <a:lnTo>
                    <a:pt x="39405" y="69198"/>
                  </a:lnTo>
                  <a:cubicBezTo>
                    <a:pt x="39275" y="70025"/>
                    <a:pt x="39492" y="70895"/>
                    <a:pt x="40014" y="71590"/>
                  </a:cubicBezTo>
                  <a:cubicBezTo>
                    <a:pt x="40493" y="72286"/>
                    <a:pt x="41276" y="72765"/>
                    <a:pt x="42102" y="72895"/>
                  </a:cubicBezTo>
                  <a:cubicBezTo>
                    <a:pt x="41954" y="74189"/>
                    <a:pt x="43031" y="75262"/>
                    <a:pt x="44239" y="75262"/>
                  </a:cubicBezTo>
                  <a:cubicBezTo>
                    <a:pt x="44452" y="75262"/>
                    <a:pt x="44670" y="75229"/>
                    <a:pt x="44886" y="75157"/>
                  </a:cubicBezTo>
                  <a:cubicBezTo>
                    <a:pt x="45016" y="75940"/>
                    <a:pt x="45581" y="76592"/>
                    <a:pt x="46321" y="76810"/>
                  </a:cubicBezTo>
                  <a:cubicBezTo>
                    <a:pt x="46513" y="76866"/>
                    <a:pt x="46706" y="76893"/>
                    <a:pt x="46894" y="76893"/>
                  </a:cubicBezTo>
                  <a:cubicBezTo>
                    <a:pt x="47430" y="76893"/>
                    <a:pt x="47935" y="76674"/>
                    <a:pt x="48321" y="76288"/>
                  </a:cubicBezTo>
                  <a:cubicBezTo>
                    <a:pt x="48680" y="76560"/>
                    <a:pt x="49165" y="76695"/>
                    <a:pt x="49657" y="76695"/>
                  </a:cubicBezTo>
                  <a:cubicBezTo>
                    <a:pt x="50658" y="76695"/>
                    <a:pt x="51685" y="76135"/>
                    <a:pt x="51714" y="75026"/>
                  </a:cubicBezTo>
                  <a:cubicBezTo>
                    <a:pt x="53106" y="74244"/>
                    <a:pt x="53584" y="72504"/>
                    <a:pt x="52714" y="71156"/>
                  </a:cubicBezTo>
                  <a:cubicBezTo>
                    <a:pt x="54324" y="70329"/>
                    <a:pt x="55237" y="68589"/>
                    <a:pt x="55019" y="66850"/>
                  </a:cubicBezTo>
                  <a:cubicBezTo>
                    <a:pt x="55019" y="66806"/>
                    <a:pt x="55976" y="66067"/>
                    <a:pt x="56107" y="65936"/>
                  </a:cubicBezTo>
                  <a:cubicBezTo>
                    <a:pt x="56455" y="65545"/>
                    <a:pt x="56759" y="65067"/>
                    <a:pt x="56977" y="64588"/>
                  </a:cubicBezTo>
                  <a:cubicBezTo>
                    <a:pt x="57368" y="63631"/>
                    <a:pt x="57716" y="62413"/>
                    <a:pt x="57368" y="61413"/>
                  </a:cubicBezTo>
                  <a:cubicBezTo>
                    <a:pt x="57933" y="60674"/>
                    <a:pt x="58194" y="59760"/>
                    <a:pt x="58107" y="58803"/>
                  </a:cubicBezTo>
                  <a:cubicBezTo>
                    <a:pt x="58107" y="57890"/>
                    <a:pt x="57760" y="56933"/>
                    <a:pt x="57151" y="56237"/>
                  </a:cubicBezTo>
                  <a:cubicBezTo>
                    <a:pt x="58107" y="54846"/>
                    <a:pt x="58412" y="53106"/>
                    <a:pt x="57977" y="51497"/>
                  </a:cubicBezTo>
                  <a:cubicBezTo>
                    <a:pt x="59717" y="50453"/>
                    <a:pt x="59978" y="48017"/>
                    <a:pt x="58455" y="46669"/>
                  </a:cubicBezTo>
                  <a:cubicBezTo>
                    <a:pt x="58629" y="45016"/>
                    <a:pt x="57412" y="43537"/>
                    <a:pt x="55759" y="43407"/>
                  </a:cubicBezTo>
                  <a:cubicBezTo>
                    <a:pt x="55264" y="41182"/>
                    <a:pt x="53308" y="39675"/>
                    <a:pt x="51147" y="39675"/>
                  </a:cubicBezTo>
                  <a:cubicBezTo>
                    <a:pt x="50646" y="39675"/>
                    <a:pt x="50134" y="39756"/>
                    <a:pt x="49626" y="39927"/>
                  </a:cubicBezTo>
                  <a:cubicBezTo>
                    <a:pt x="48539" y="38840"/>
                    <a:pt x="47321" y="37796"/>
                    <a:pt x="45755" y="37579"/>
                  </a:cubicBezTo>
                  <a:cubicBezTo>
                    <a:pt x="45570" y="37549"/>
                    <a:pt x="45385" y="37535"/>
                    <a:pt x="45201" y="37535"/>
                  </a:cubicBezTo>
                  <a:cubicBezTo>
                    <a:pt x="44307" y="37535"/>
                    <a:pt x="43447" y="37879"/>
                    <a:pt x="42798" y="38492"/>
                  </a:cubicBezTo>
                  <a:cubicBezTo>
                    <a:pt x="42294" y="37610"/>
                    <a:pt x="41342" y="37011"/>
                    <a:pt x="40337" y="37011"/>
                  </a:cubicBezTo>
                  <a:cubicBezTo>
                    <a:pt x="40302" y="37011"/>
                    <a:pt x="40267" y="37012"/>
                    <a:pt x="40232" y="37013"/>
                  </a:cubicBezTo>
                  <a:cubicBezTo>
                    <a:pt x="39144" y="37057"/>
                    <a:pt x="38231" y="37709"/>
                    <a:pt x="37796" y="38710"/>
                  </a:cubicBezTo>
                  <a:cubicBezTo>
                    <a:pt x="37194" y="37845"/>
                    <a:pt x="36202" y="37370"/>
                    <a:pt x="35157" y="37370"/>
                  </a:cubicBezTo>
                  <a:cubicBezTo>
                    <a:pt x="34994" y="37370"/>
                    <a:pt x="34829" y="37381"/>
                    <a:pt x="34665" y="37405"/>
                  </a:cubicBezTo>
                  <a:cubicBezTo>
                    <a:pt x="34012" y="37492"/>
                    <a:pt x="33360" y="37796"/>
                    <a:pt x="32838" y="38231"/>
                  </a:cubicBezTo>
                  <a:cubicBezTo>
                    <a:pt x="32099" y="37492"/>
                    <a:pt x="31098" y="37100"/>
                    <a:pt x="30054" y="37100"/>
                  </a:cubicBezTo>
                  <a:cubicBezTo>
                    <a:pt x="29011" y="37100"/>
                    <a:pt x="28054" y="37492"/>
                    <a:pt x="27314" y="38188"/>
                  </a:cubicBezTo>
                  <a:cubicBezTo>
                    <a:pt x="26856" y="37071"/>
                    <a:pt x="25794" y="36425"/>
                    <a:pt x="24700" y="36425"/>
                  </a:cubicBezTo>
                  <a:cubicBezTo>
                    <a:pt x="24133" y="36425"/>
                    <a:pt x="23557" y="36599"/>
                    <a:pt x="23052" y="36970"/>
                  </a:cubicBezTo>
                  <a:cubicBezTo>
                    <a:pt x="22195" y="36078"/>
                    <a:pt x="21046" y="35595"/>
                    <a:pt x="19868" y="35595"/>
                  </a:cubicBezTo>
                  <a:cubicBezTo>
                    <a:pt x="19610" y="35595"/>
                    <a:pt x="19351" y="35618"/>
                    <a:pt x="19094" y="35665"/>
                  </a:cubicBezTo>
                  <a:cubicBezTo>
                    <a:pt x="19616" y="33969"/>
                    <a:pt x="19181" y="32099"/>
                    <a:pt x="17920" y="30794"/>
                  </a:cubicBezTo>
                  <a:cubicBezTo>
                    <a:pt x="18442" y="29228"/>
                    <a:pt x="17789" y="27445"/>
                    <a:pt x="16311" y="26619"/>
                  </a:cubicBezTo>
                  <a:cubicBezTo>
                    <a:pt x="16615" y="25705"/>
                    <a:pt x="16485" y="24748"/>
                    <a:pt x="16050" y="23878"/>
                  </a:cubicBezTo>
                  <a:cubicBezTo>
                    <a:pt x="16789" y="23226"/>
                    <a:pt x="17267" y="22313"/>
                    <a:pt x="17354" y="21356"/>
                  </a:cubicBezTo>
                  <a:cubicBezTo>
                    <a:pt x="17398" y="20356"/>
                    <a:pt x="17093" y="19355"/>
                    <a:pt x="16441" y="18616"/>
                  </a:cubicBezTo>
                  <a:cubicBezTo>
                    <a:pt x="17180" y="17702"/>
                    <a:pt x="17485" y="16180"/>
                    <a:pt x="16832" y="15180"/>
                  </a:cubicBezTo>
                  <a:cubicBezTo>
                    <a:pt x="18094" y="13875"/>
                    <a:pt x="18050" y="11831"/>
                    <a:pt x="16745" y="10570"/>
                  </a:cubicBezTo>
                  <a:cubicBezTo>
                    <a:pt x="17354" y="10439"/>
                    <a:pt x="17833" y="10004"/>
                    <a:pt x="18007" y="9395"/>
                  </a:cubicBezTo>
                  <a:cubicBezTo>
                    <a:pt x="18268" y="8699"/>
                    <a:pt x="18311" y="7960"/>
                    <a:pt x="18050" y="7264"/>
                  </a:cubicBezTo>
                  <a:cubicBezTo>
                    <a:pt x="17702" y="6612"/>
                    <a:pt x="17137" y="6090"/>
                    <a:pt x="16441" y="5829"/>
                  </a:cubicBezTo>
                  <a:cubicBezTo>
                    <a:pt x="17527" y="3889"/>
                    <a:pt x="16052" y="1637"/>
                    <a:pt x="14023" y="1637"/>
                  </a:cubicBezTo>
                  <a:cubicBezTo>
                    <a:pt x="13778" y="1637"/>
                    <a:pt x="13524" y="1670"/>
                    <a:pt x="13266" y="1740"/>
                  </a:cubicBezTo>
                  <a:cubicBezTo>
                    <a:pt x="12962" y="740"/>
                    <a:pt x="12005" y="44"/>
                    <a:pt x="109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4584900" y="670349"/>
              <a:ext cx="54328" cy="46505"/>
            </a:xfrm>
            <a:custGeom>
              <a:avLst/>
              <a:gdLst/>
              <a:ahLst/>
              <a:cxnLst/>
              <a:rect l="l" t="t" r="r" b="b"/>
              <a:pathLst>
                <a:path w="2611" h="2235" extrusionOk="0">
                  <a:moveTo>
                    <a:pt x="1523" y="1"/>
                  </a:moveTo>
                  <a:cubicBezTo>
                    <a:pt x="522" y="1"/>
                    <a:pt x="0" y="1175"/>
                    <a:pt x="696" y="1915"/>
                  </a:cubicBezTo>
                  <a:cubicBezTo>
                    <a:pt x="932" y="2136"/>
                    <a:pt x="1211" y="2234"/>
                    <a:pt x="1483" y="2234"/>
                  </a:cubicBezTo>
                  <a:cubicBezTo>
                    <a:pt x="2064" y="2234"/>
                    <a:pt x="2610" y="1784"/>
                    <a:pt x="2610" y="1132"/>
                  </a:cubicBezTo>
                  <a:cubicBezTo>
                    <a:pt x="2610" y="479"/>
                    <a:pt x="2132" y="1"/>
                    <a:pt x="1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4352314" y="666396"/>
              <a:ext cx="239848" cy="215170"/>
            </a:xfrm>
            <a:custGeom>
              <a:avLst/>
              <a:gdLst/>
              <a:ahLst/>
              <a:cxnLst/>
              <a:rect l="l" t="t" r="r" b="b"/>
              <a:pathLst>
                <a:path w="11527" h="10341" extrusionOk="0">
                  <a:moveTo>
                    <a:pt x="6873" y="1"/>
                  </a:moveTo>
                  <a:cubicBezTo>
                    <a:pt x="6744" y="1"/>
                    <a:pt x="6613" y="6"/>
                    <a:pt x="6481" y="17"/>
                  </a:cubicBezTo>
                  <a:cubicBezTo>
                    <a:pt x="5220" y="234"/>
                    <a:pt x="4046" y="756"/>
                    <a:pt x="3089" y="1626"/>
                  </a:cubicBezTo>
                  <a:cubicBezTo>
                    <a:pt x="2001" y="2366"/>
                    <a:pt x="1175" y="3366"/>
                    <a:pt x="610" y="4497"/>
                  </a:cubicBezTo>
                  <a:cubicBezTo>
                    <a:pt x="1" y="5671"/>
                    <a:pt x="1" y="7019"/>
                    <a:pt x="610" y="8194"/>
                  </a:cubicBezTo>
                  <a:cubicBezTo>
                    <a:pt x="1305" y="9455"/>
                    <a:pt x="2784" y="10107"/>
                    <a:pt x="4176" y="10281"/>
                  </a:cubicBezTo>
                  <a:cubicBezTo>
                    <a:pt x="4475" y="10321"/>
                    <a:pt x="4775" y="10340"/>
                    <a:pt x="5075" y="10340"/>
                  </a:cubicBezTo>
                  <a:cubicBezTo>
                    <a:pt x="6433" y="10340"/>
                    <a:pt x="7777" y="9942"/>
                    <a:pt x="8917" y="9194"/>
                  </a:cubicBezTo>
                  <a:cubicBezTo>
                    <a:pt x="10309" y="8237"/>
                    <a:pt x="11222" y="6715"/>
                    <a:pt x="11396" y="5062"/>
                  </a:cubicBezTo>
                  <a:cubicBezTo>
                    <a:pt x="11526" y="3366"/>
                    <a:pt x="10744" y="1713"/>
                    <a:pt x="9395" y="756"/>
                  </a:cubicBezTo>
                  <a:cubicBezTo>
                    <a:pt x="8635" y="262"/>
                    <a:pt x="7775" y="1"/>
                    <a:pt x="6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4399173" y="737037"/>
              <a:ext cx="56326" cy="32189"/>
            </a:xfrm>
            <a:custGeom>
              <a:avLst/>
              <a:gdLst/>
              <a:ahLst/>
              <a:cxnLst/>
              <a:rect l="l" t="t" r="r" b="b"/>
              <a:pathLst>
                <a:path w="2707" h="1547" extrusionOk="0">
                  <a:moveTo>
                    <a:pt x="1406" y="0"/>
                  </a:moveTo>
                  <a:cubicBezTo>
                    <a:pt x="1272" y="0"/>
                    <a:pt x="1137" y="20"/>
                    <a:pt x="1011" y="58"/>
                  </a:cubicBezTo>
                  <a:cubicBezTo>
                    <a:pt x="1" y="432"/>
                    <a:pt x="760" y="1546"/>
                    <a:pt x="1629" y="1546"/>
                  </a:cubicBezTo>
                  <a:cubicBezTo>
                    <a:pt x="1770" y="1546"/>
                    <a:pt x="1915" y="1517"/>
                    <a:pt x="2055" y="1450"/>
                  </a:cubicBezTo>
                  <a:cubicBezTo>
                    <a:pt x="2707" y="1189"/>
                    <a:pt x="2620" y="710"/>
                    <a:pt x="2272" y="362"/>
                  </a:cubicBezTo>
                  <a:cubicBezTo>
                    <a:pt x="2056" y="116"/>
                    <a:pt x="1731" y="0"/>
                    <a:pt x="1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4377658" y="765377"/>
              <a:ext cx="102290" cy="40741"/>
            </a:xfrm>
            <a:custGeom>
              <a:avLst/>
              <a:gdLst/>
              <a:ahLst/>
              <a:cxnLst/>
              <a:rect l="l" t="t" r="r" b="b"/>
              <a:pathLst>
                <a:path w="4916" h="1958" extrusionOk="0">
                  <a:moveTo>
                    <a:pt x="2436" y="1"/>
                  </a:moveTo>
                  <a:cubicBezTo>
                    <a:pt x="2306" y="1"/>
                    <a:pt x="2175" y="131"/>
                    <a:pt x="2175" y="262"/>
                  </a:cubicBezTo>
                  <a:cubicBezTo>
                    <a:pt x="2132" y="653"/>
                    <a:pt x="1914" y="958"/>
                    <a:pt x="1610" y="1175"/>
                  </a:cubicBezTo>
                  <a:cubicBezTo>
                    <a:pt x="1479" y="1273"/>
                    <a:pt x="1300" y="1322"/>
                    <a:pt x="1127" y="1322"/>
                  </a:cubicBezTo>
                  <a:cubicBezTo>
                    <a:pt x="1069" y="1322"/>
                    <a:pt x="1012" y="1316"/>
                    <a:pt x="957" y="1305"/>
                  </a:cubicBezTo>
                  <a:cubicBezTo>
                    <a:pt x="740" y="1175"/>
                    <a:pt x="609" y="958"/>
                    <a:pt x="696" y="697"/>
                  </a:cubicBezTo>
                  <a:cubicBezTo>
                    <a:pt x="696" y="566"/>
                    <a:pt x="609" y="436"/>
                    <a:pt x="479" y="392"/>
                  </a:cubicBezTo>
                  <a:cubicBezTo>
                    <a:pt x="456" y="384"/>
                    <a:pt x="431" y="381"/>
                    <a:pt x="406" y="381"/>
                  </a:cubicBezTo>
                  <a:cubicBezTo>
                    <a:pt x="291" y="381"/>
                    <a:pt x="167" y="459"/>
                    <a:pt x="131" y="566"/>
                  </a:cubicBezTo>
                  <a:cubicBezTo>
                    <a:pt x="1" y="1045"/>
                    <a:pt x="218" y="1566"/>
                    <a:pt x="696" y="1827"/>
                  </a:cubicBezTo>
                  <a:cubicBezTo>
                    <a:pt x="837" y="1874"/>
                    <a:pt x="983" y="1899"/>
                    <a:pt x="1129" y="1899"/>
                  </a:cubicBezTo>
                  <a:cubicBezTo>
                    <a:pt x="1389" y="1899"/>
                    <a:pt x="1648" y="1821"/>
                    <a:pt x="1871" y="1653"/>
                  </a:cubicBezTo>
                  <a:cubicBezTo>
                    <a:pt x="2088" y="1479"/>
                    <a:pt x="2262" y="1305"/>
                    <a:pt x="2436" y="1132"/>
                  </a:cubicBezTo>
                  <a:cubicBezTo>
                    <a:pt x="2610" y="1436"/>
                    <a:pt x="2828" y="1653"/>
                    <a:pt x="3176" y="1827"/>
                  </a:cubicBezTo>
                  <a:cubicBezTo>
                    <a:pt x="3306" y="1914"/>
                    <a:pt x="3480" y="1958"/>
                    <a:pt x="3654" y="1958"/>
                  </a:cubicBezTo>
                  <a:cubicBezTo>
                    <a:pt x="3915" y="1958"/>
                    <a:pt x="4132" y="1871"/>
                    <a:pt x="4350" y="1697"/>
                  </a:cubicBezTo>
                  <a:cubicBezTo>
                    <a:pt x="4741" y="1392"/>
                    <a:pt x="4915" y="914"/>
                    <a:pt x="4785" y="436"/>
                  </a:cubicBezTo>
                  <a:cubicBezTo>
                    <a:pt x="4749" y="293"/>
                    <a:pt x="4641" y="231"/>
                    <a:pt x="4531" y="231"/>
                  </a:cubicBezTo>
                  <a:cubicBezTo>
                    <a:pt x="4373" y="231"/>
                    <a:pt x="4211" y="361"/>
                    <a:pt x="4263" y="566"/>
                  </a:cubicBezTo>
                  <a:cubicBezTo>
                    <a:pt x="4306" y="827"/>
                    <a:pt x="4219" y="1132"/>
                    <a:pt x="4002" y="1262"/>
                  </a:cubicBezTo>
                  <a:cubicBezTo>
                    <a:pt x="3900" y="1364"/>
                    <a:pt x="3768" y="1406"/>
                    <a:pt x="3642" y="1406"/>
                  </a:cubicBezTo>
                  <a:cubicBezTo>
                    <a:pt x="3552" y="1406"/>
                    <a:pt x="3465" y="1385"/>
                    <a:pt x="3393" y="1349"/>
                  </a:cubicBezTo>
                  <a:cubicBezTo>
                    <a:pt x="3002" y="1088"/>
                    <a:pt x="2741" y="697"/>
                    <a:pt x="2741" y="262"/>
                  </a:cubicBezTo>
                  <a:cubicBezTo>
                    <a:pt x="2697" y="131"/>
                    <a:pt x="2610" y="1"/>
                    <a:pt x="2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5398474" y="2044123"/>
              <a:ext cx="115856" cy="333960"/>
            </a:xfrm>
            <a:custGeom>
              <a:avLst/>
              <a:gdLst/>
              <a:ahLst/>
              <a:cxnLst/>
              <a:rect l="l" t="t" r="r" b="b"/>
              <a:pathLst>
                <a:path w="5568" h="16050" extrusionOk="0">
                  <a:moveTo>
                    <a:pt x="1" y="1"/>
                  </a:moveTo>
                  <a:lnTo>
                    <a:pt x="1" y="1"/>
                  </a:lnTo>
                  <a:cubicBezTo>
                    <a:pt x="566" y="4611"/>
                    <a:pt x="1175" y="9221"/>
                    <a:pt x="1784" y="13831"/>
                  </a:cubicBezTo>
                  <a:cubicBezTo>
                    <a:pt x="1349" y="14571"/>
                    <a:pt x="1088" y="15354"/>
                    <a:pt x="653" y="16049"/>
                  </a:cubicBezTo>
                  <a:lnTo>
                    <a:pt x="5568" y="16049"/>
                  </a:lnTo>
                  <a:cubicBezTo>
                    <a:pt x="5524" y="15484"/>
                    <a:pt x="5524" y="14658"/>
                    <a:pt x="5524" y="14049"/>
                  </a:cubicBezTo>
                  <a:cubicBezTo>
                    <a:pt x="5350" y="9482"/>
                    <a:pt x="4959" y="4959"/>
                    <a:pt x="4655" y="392"/>
                  </a:cubicBezTo>
                  <a:cubicBezTo>
                    <a:pt x="3002" y="218"/>
                    <a:pt x="1654" y="17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5412061" y="2332806"/>
              <a:ext cx="102269" cy="45277"/>
            </a:xfrm>
            <a:custGeom>
              <a:avLst/>
              <a:gdLst/>
              <a:ahLst/>
              <a:cxnLst/>
              <a:rect l="l" t="t" r="r" b="b"/>
              <a:pathLst>
                <a:path w="4915" h="2176" extrusionOk="0">
                  <a:moveTo>
                    <a:pt x="1131" y="1"/>
                  </a:moveTo>
                  <a:lnTo>
                    <a:pt x="0" y="2175"/>
                  </a:lnTo>
                  <a:lnTo>
                    <a:pt x="4915" y="217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7"/>
            <p:cNvSpPr/>
            <p:nvPr/>
          </p:nvSpPr>
          <p:spPr>
            <a:xfrm>
              <a:off x="4816571" y="2044123"/>
              <a:ext cx="115856" cy="333960"/>
            </a:xfrm>
            <a:custGeom>
              <a:avLst/>
              <a:gdLst/>
              <a:ahLst/>
              <a:cxnLst/>
              <a:rect l="l" t="t" r="r" b="b"/>
              <a:pathLst>
                <a:path w="5568" h="16050" extrusionOk="0">
                  <a:moveTo>
                    <a:pt x="1" y="1"/>
                  </a:moveTo>
                  <a:lnTo>
                    <a:pt x="1" y="1"/>
                  </a:lnTo>
                  <a:cubicBezTo>
                    <a:pt x="610" y="4611"/>
                    <a:pt x="1218" y="9221"/>
                    <a:pt x="1784" y="13831"/>
                  </a:cubicBezTo>
                  <a:cubicBezTo>
                    <a:pt x="1392" y="14571"/>
                    <a:pt x="1088" y="15354"/>
                    <a:pt x="653" y="16049"/>
                  </a:cubicBezTo>
                  <a:lnTo>
                    <a:pt x="5568" y="16049"/>
                  </a:lnTo>
                  <a:cubicBezTo>
                    <a:pt x="5524" y="15484"/>
                    <a:pt x="5524" y="14658"/>
                    <a:pt x="5524" y="14049"/>
                  </a:cubicBezTo>
                  <a:cubicBezTo>
                    <a:pt x="5350" y="9482"/>
                    <a:pt x="4959" y="4959"/>
                    <a:pt x="4698" y="392"/>
                  </a:cubicBezTo>
                  <a:cubicBezTo>
                    <a:pt x="3045" y="218"/>
                    <a:pt x="1653" y="17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7"/>
            <p:cNvSpPr/>
            <p:nvPr/>
          </p:nvSpPr>
          <p:spPr>
            <a:xfrm>
              <a:off x="4830158" y="2332806"/>
              <a:ext cx="102269" cy="45277"/>
            </a:xfrm>
            <a:custGeom>
              <a:avLst/>
              <a:gdLst/>
              <a:ahLst/>
              <a:cxnLst/>
              <a:rect l="l" t="t" r="r" b="b"/>
              <a:pathLst>
                <a:path w="4915" h="2176" extrusionOk="0">
                  <a:moveTo>
                    <a:pt x="1131" y="1"/>
                  </a:moveTo>
                  <a:lnTo>
                    <a:pt x="0" y="2175"/>
                  </a:lnTo>
                  <a:lnTo>
                    <a:pt x="4915" y="217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9" name="Google Shape;1479;p37"/>
          <p:cNvSpPr txBox="1">
            <a:spLocks noGrp="1"/>
          </p:cNvSpPr>
          <p:nvPr>
            <p:ph type="ctrTitle"/>
          </p:nvPr>
        </p:nvSpPr>
        <p:spPr>
          <a:xfrm>
            <a:off x="1412025" y="1378050"/>
            <a:ext cx="61593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Star Llama </a:t>
            </a:r>
            <a:endParaRPr/>
          </a:p>
        </p:txBody>
      </p:sp>
      <p:grpSp>
        <p:nvGrpSpPr>
          <p:cNvPr id="1480" name="Google Shape;1480;p37"/>
          <p:cNvGrpSpPr/>
          <p:nvPr/>
        </p:nvGrpSpPr>
        <p:grpSpPr>
          <a:xfrm>
            <a:off x="-1" y="3791291"/>
            <a:ext cx="1244037" cy="1475850"/>
            <a:chOff x="1286624" y="944716"/>
            <a:chExt cx="1244037" cy="1475850"/>
          </a:xfrm>
        </p:grpSpPr>
        <p:sp>
          <p:nvSpPr>
            <p:cNvPr id="1481" name="Google Shape;1481;p37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7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7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7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7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6" name="Google Shape;1486;p37"/>
          <p:cNvSpPr/>
          <p:nvPr/>
        </p:nvSpPr>
        <p:spPr>
          <a:xfrm rot="-5400000">
            <a:off x="8545808" y="-63200"/>
            <a:ext cx="428700" cy="767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7">
            <a:hlinkClick r:id="" action="ppaction://hlinkshowjump?jump=nextslide"/>
          </p:cNvPr>
          <p:cNvSpPr/>
          <p:nvPr/>
        </p:nvSpPr>
        <p:spPr>
          <a:xfrm>
            <a:off x="8574000" y="189400"/>
            <a:ext cx="372300" cy="26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88" name="Google Shape;1488;p37"/>
          <p:cNvCxnSpPr/>
          <p:nvPr/>
        </p:nvCxnSpPr>
        <p:spPr>
          <a:xfrm>
            <a:off x="2198400" y="2210050"/>
            <a:ext cx="4747200" cy="0"/>
          </a:xfrm>
          <a:prstGeom prst="straightConnector1">
            <a:avLst/>
          </a:prstGeom>
          <a:noFill/>
          <a:ln w="7620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42"/>
          <p:cNvSpPr/>
          <p:nvPr/>
        </p:nvSpPr>
        <p:spPr>
          <a:xfrm>
            <a:off x="612975" y="106830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Inca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(noun)</a:t>
            </a:r>
            <a:endParaRPr sz="2800" b="1" i="0" u="none" strike="noStrike" cap="none">
              <a:solidFill>
                <a:srgbClr val="221E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42"/>
          <p:cNvSpPr/>
          <p:nvPr/>
        </p:nvSpPr>
        <p:spPr>
          <a:xfrm>
            <a:off x="568700" y="2116427"/>
            <a:ext cx="3475200" cy="13638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12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Most Inca people were farmers and looked for llamas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3" name="Google Shape;1543;p42"/>
          <p:cNvSpPr txBox="1"/>
          <p:nvPr/>
        </p:nvSpPr>
        <p:spPr>
          <a:xfrm>
            <a:off x="557916" y="3668889"/>
            <a:ext cx="3475200" cy="1159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rmAutofit fontScale="85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15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A person from an ancient culture in the Andes mountains in South America.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4" name="Google Shape;1544;p4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015" r="16008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p42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3: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6"/>
          <p:cNvSpPr/>
          <p:nvPr/>
        </p:nvSpPr>
        <p:spPr>
          <a:xfrm>
            <a:off x="698225" y="177875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Starry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6" name="Google Shape;1576;p46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3: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7" name="Google Shape;1577;p46" descr="Star Scape Stars GIF - Star Scape Stars Starry Night - Discover &amp;amp; Share GIF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0889" y="1154466"/>
            <a:ext cx="4212771" cy="3625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92" y="3277456"/>
            <a:ext cx="3523793" cy="1432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141" y="309563"/>
            <a:ext cx="4392559" cy="2196280"/>
          </a:xfrm>
          <a:prstGeom prst="rect">
            <a:avLst/>
          </a:prstGeom>
        </p:spPr>
      </p:pic>
      <p:sp>
        <p:nvSpPr>
          <p:cNvPr id="6" name="Text Placeholder 1"/>
          <p:cNvSpPr txBox="1">
            <a:spLocks noGrp="1"/>
          </p:cNvSpPr>
          <p:nvPr>
            <p:ph type="subTitle" idx="1"/>
          </p:nvPr>
        </p:nvSpPr>
        <p:spPr bwMode="auto">
          <a:xfrm>
            <a:off x="3924485" y="2860820"/>
            <a:ext cx="4788000" cy="172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0" rIns="68569" bIns="0"/>
          <a:lstStyle>
            <a:lvl1pPr marL="457200" indent="-330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330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330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33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330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3302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3302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3302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3302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ts val="1600"/>
              <a:buFont typeface="Bellota Text"/>
              <a:buChar char="●"/>
            </a:pPr>
            <a:r>
              <a:rPr lang="en-US" altLang="en-US" b="1" dirty="0">
                <a:latin typeface="Comic Sans MS" panose="030F0702030302020204" pitchFamily="66" charset="0"/>
                <a:ea typeface="Bellota Text"/>
                <a:cs typeface="Bellota Text"/>
                <a:sym typeface="Bellota Text"/>
              </a:rPr>
              <a:t>Find a synonym of the word starry</a:t>
            </a:r>
          </a:p>
          <a:p>
            <a:pPr>
              <a:spcBef>
                <a:spcPct val="0"/>
              </a:spcBef>
              <a:buClr>
                <a:srgbClr val="000000"/>
              </a:buClr>
              <a:buSzPts val="1600"/>
              <a:buFont typeface="Bellota Text"/>
              <a:buChar char="●"/>
            </a:pPr>
            <a:r>
              <a:rPr lang="en-US" altLang="en-US" b="1" dirty="0">
                <a:latin typeface="Comic Sans MS" panose="030F0702030302020204" pitchFamily="66" charset="0"/>
                <a:ea typeface="Bellota Text"/>
                <a:cs typeface="Bellota Text"/>
                <a:sym typeface="Bellota Text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4363" y="4284324"/>
            <a:ext cx="217812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Authentic</a:t>
            </a:r>
            <a:endParaRPr lang="ar-JO" sz="2000" b="1" dirty="0"/>
          </a:p>
        </p:txBody>
      </p:sp>
    </p:spTree>
    <p:extLst>
      <p:ext uri="{BB962C8B-B14F-4D97-AF65-F5344CB8AC3E}">
        <p14:creationId xmlns:p14="http://schemas.microsoft.com/office/powerpoint/2010/main" val="84326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19">
            <a:extLst>
              <a:ext uri="{FF2B5EF4-FFF2-40B4-BE49-F238E27FC236}">
                <a16:creationId xmlns:a16="http://schemas.microsoft.com/office/drawing/2014/main" id="{AF04B122-3CE1-4B81-821A-6F050E59BF8A}"/>
              </a:ext>
            </a:extLst>
          </p:cNvPr>
          <p:cNvSpPr/>
          <p:nvPr/>
        </p:nvSpPr>
        <p:spPr>
          <a:xfrm>
            <a:off x="5149453" y="3446383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id="{C6989269-6C4F-4191-BC67-676CB8C35D1C}"/>
              </a:ext>
            </a:extLst>
          </p:cNvPr>
          <p:cNvSpPr/>
          <p:nvPr/>
        </p:nvSpPr>
        <p:spPr>
          <a:xfrm>
            <a:off x="4005262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id="{6FF59758-4C4D-44D0-AE5A-31B5FEE575FD}"/>
              </a:ext>
            </a:extLst>
          </p:cNvPr>
          <p:cNvSpPr/>
          <p:nvPr/>
        </p:nvSpPr>
        <p:spPr>
          <a:xfrm>
            <a:off x="2861072" y="3452336"/>
            <a:ext cx="1147763" cy="100607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3160FC-10BF-4697-9A6E-80F1F54A9385}"/>
              </a:ext>
            </a:extLst>
          </p:cNvPr>
          <p:cNvSpPr/>
          <p:nvPr/>
        </p:nvSpPr>
        <p:spPr>
          <a:xfrm>
            <a:off x="1436857" y="3387321"/>
            <a:ext cx="6092351" cy="1790223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450" b="1" dirty="0">
                <a:solidFill>
                  <a:prstClr val="white"/>
                </a:solidFill>
                <a:latin typeface="Comic Sans MS" panose="030F0702030302020204" pitchFamily="66" charset="0"/>
              </a:rPr>
              <a:t>starry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091CFC6-8DD9-4972-9B91-AF9FF6EA700B}"/>
              </a:ext>
            </a:extLst>
          </p:cNvPr>
          <p:cNvSpPr/>
          <p:nvPr/>
        </p:nvSpPr>
        <p:spPr>
          <a:xfrm>
            <a:off x="1436857" y="3432210"/>
            <a:ext cx="6092351" cy="1790223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Twinkl"/>
              </a:rPr>
              <a:t>Answer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629" y="558892"/>
            <a:ext cx="4212701" cy="3153670"/>
          </a:xfrm>
          <a:prstGeom prst="rect">
            <a:avLst/>
          </a:prstGeom>
        </p:spPr>
      </p:pic>
      <p:sp>
        <p:nvSpPr>
          <p:cNvPr id="14" name="7">
            <a:extLst>
              <a:ext uri="{FF2B5EF4-FFF2-40B4-BE49-F238E27FC236}">
                <a16:creationId xmlns:a16="http://schemas.microsoft.com/office/drawing/2014/main" id="{5E64A9BC-0D8A-4D1F-B8FB-0A23568AD389}"/>
              </a:ext>
            </a:extLst>
          </p:cNvPr>
          <p:cNvSpPr/>
          <p:nvPr/>
        </p:nvSpPr>
        <p:spPr>
          <a:xfrm>
            <a:off x="3275972" y="584503"/>
            <a:ext cx="2167794" cy="166406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B41A38F9-AAD9-4C44-8D95-E128AE51AFDE}"/>
              </a:ext>
            </a:extLst>
          </p:cNvPr>
          <p:cNvSpPr/>
          <p:nvPr/>
        </p:nvSpPr>
        <p:spPr>
          <a:xfrm>
            <a:off x="3275972" y="2216999"/>
            <a:ext cx="2157078" cy="1495563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18821249-CFB1-4269-82A9-E3F4654A9F5E}"/>
              </a:ext>
            </a:extLst>
          </p:cNvPr>
          <p:cNvSpPr/>
          <p:nvPr/>
        </p:nvSpPr>
        <p:spPr>
          <a:xfrm>
            <a:off x="5410223" y="574971"/>
            <a:ext cx="2329108" cy="1642028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A04ECCE7-5B39-4454-9F12-95B57623ACB8}"/>
              </a:ext>
            </a:extLst>
          </p:cNvPr>
          <p:cNvSpPr/>
          <p:nvPr/>
        </p:nvSpPr>
        <p:spPr>
          <a:xfrm>
            <a:off x="5410222" y="2222952"/>
            <a:ext cx="2296452" cy="1489610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016" y="4601531"/>
            <a:ext cx="139728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Authentic</a:t>
            </a:r>
            <a:endParaRPr lang="ar-JO" sz="2000" b="1" dirty="0"/>
          </a:p>
        </p:txBody>
      </p:sp>
    </p:spTree>
    <p:extLst>
      <p:ext uri="{BB962C8B-B14F-4D97-AF65-F5344CB8AC3E}">
        <p14:creationId xmlns:p14="http://schemas.microsoft.com/office/powerpoint/2010/main" val="10487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64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003EE-3541-10BA-C621-6BE740AD8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53E8FB-7A13-1798-DB24-DDEFA4B56B6A}"/>
              </a:ext>
            </a:extLst>
          </p:cNvPr>
          <p:cNvSpPr/>
          <p:nvPr/>
        </p:nvSpPr>
        <p:spPr>
          <a:xfrm>
            <a:off x="505714" y="974153"/>
            <a:ext cx="1323693" cy="405045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105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D3B6249-F850-A914-3A32-661C0F93CEDD}"/>
              </a:ext>
            </a:extLst>
          </p:cNvPr>
          <p:cNvSpPr/>
          <p:nvPr/>
        </p:nvSpPr>
        <p:spPr>
          <a:xfrm>
            <a:off x="505714" y="922973"/>
            <a:ext cx="1598636" cy="32682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C97F9A4-6D80-7A1C-1032-A346CB9A2F4F}"/>
              </a:ext>
            </a:extLst>
          </p:cNvPr>
          <p:cNvSpPr/>
          <p:nvPr/>
        </p:nvSpPr>
        <p:spPr>
          <a:xfrm>
            <a:off x="505714" y="1787796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687CB29-0988-19FB-5462-1315837F202D}"/>
              </a:ext>
            </a:extLst>
          </p:cNvPr>
          <p:cNvSpPr/>
          <p:nvPr/>
        </p:nvSpPr>
        <p:spPr>
          <a:xfrm>
            <a:off x="505714" y="2181574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35B8446-862A-4DDA-B6BA-76839609C389}"/>
              </a:ext>
            </a:extLst>
          </p:cNvPr>
          <p:cNvSpPr/>
          <p:nvPr/>
        </p:nvSpPr>
        <p:spPr>
          <a:xfrm>
            <a:off x="505714" y="2963111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9B78EFF-AD67-3E7A-ACC2-02FA6CC22AAA}"/>
              </a:ext>
            </a:extLst>
          </p:cNvPr>
          <p:cNvSpPr/>
          <p:nvPr/>
        </p:nvSpPr>
        <p:spPr>
          <a:xfrm>
            <a:off x="505714" y="2561660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1BCCF0B-5B6F-FA80-6A06-2B4D32D91823}"/>
              </a:ext>
            </a:extLst>
          </p:cNvPr>
          <p:cNvSpPr/>
          <p:nvPr/>
        </p:nvSpPr>
        <p:spPr>
          <a:xfrm>
            <a:off x="1756432" y="525961"/>
            <a:ext cx="2027945" cy="265177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EC1E197-B2D1-A384-6AAC-CF9F8BD94A8E}"/>
              </a:ext>
            </a:extLst>
          </p:cNvPr>
          <p:cNvSpPr/>
          <p:nvPr/>
        </p:nvSpPr>
        <p:spPr>
          <a:xfrm>
            <a:off x="505714" y="3347588"/>
            <a:ext cx="1608872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7E57FD6-0223-4A89-1175-4C8E1ECBD915}"/>
              </a:ext>
            </a:extLst>
          </p:cNvPr>
          <p:cNvSpPr/>
          <p:nvPr/>
        </p:nvSpPr>
        <p:spPr>
          <a:xfrm>
            <a:off x="505714" y="1351275"/>
            <a:ext cx="1619108" cy="3478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B0AA0305-97A9-E6FE-F663-DC88C6926565}"/>
              </a:ext>
            </a:extLst>
          </p:cNvPr>
          <p:cNvSpPr txBox="1">
            <a:spLocks/>
          </p:cNvSpPr>
          <p:nvPr/>
        </p:nvSpPr>
        <p:spPr>
          <a:xfrm>
            <a:off x="351660" y="34042"/>
            <a:ext cx="8692233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</a:t>
            </a:r>
            <a:endParaRPr lang="ar-JO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135C64D-51BB-E0BC-16EE-D3F515052C4B}"/>
              </a:ext>
            </a:extLst>
          </p:cNvPr>
          <p:cNvSpPr/>
          <p:nvPr/>
        </p:nvSpPr>
        <p:spPr>
          <a:xfrm>
            <a:off x="3619729" y="521825"/>
            <a:ext cx="1611266" cy="265177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4E2F9A0-33B2-2755-FFBC-FBEA27654E5E}"/>
              </a:ext>
            </a:extLst>
          </p:cNvPr>
          <p:cNvSpPr/>
          <p:nvPr/>
        </p:nvSpPr>
        <p:spPr>
          <a:xfrm>
            <a:off x="5094095" y="513393"/>
            <a:ext cx="1611266" cy="265177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8E8EBBE5-9717-D910-3B07-A29482F76308}"/>
              </a:ext>
            </a:extLst>
          </p:cNvPr>
          <p:cNvSpPr/>
          <p:nvPr/>
        </p:nvSpPr>
        <p:spPr>
          <a:xfrm>
            <a:off x="6540713" y="506986"/>
            <a:ext cx="2477335" cy="265177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 2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FA5DF4-C7D9-5371-6A01-3CCE6C41BF6B}"/>
              </a:ext>
            </a:extLst>
          </p:cNvPr>
          <p:cNvSpPr/>
          <p:nvPr/>
        </p:nvSpPr>
        <p:spPr>
          <a:xfrm>
            <a:off x="2124822" y="840738"/>
            <a:ext cx="6707011" cy="41838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6D3D14-B99E-2748-31E4-420B219BB2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5" y="405376"/>
            <a:ext cx="487625" cy="483029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D1A88C4-D913-C1C7-5E10-601E78EB6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906780" cy="65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70394F4-32BA-350F-E55A-480314102A93}"/>
              </a:ext>
            </a:extLst>
          </p:cNvPr>
          <p:cNvSpPr/>
          <p:nvPr/>
        </p:nvSpPr>
        <p:spPr>
          <a:xfrm>
            <a:off x="505714" y="3687072"/>
            <a:ext cx="1608872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E5FA453-4CE8-D3D9-7D01-CC0653B7EF50}"/>
              </a:ext>
            </a:extLst>
          </p:cNvPr>
          <p:cNvSpPr/>
          <p:nvPr/>
        </p:nvSpPr>
        <p:spPr>
          <a:xfrm>
            <a:off x="505714" y="4075296"/>
            <a:ext cx="167028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33DC831-CB40-17CD-835E-F71151871D31}"/>
              </a:ext>
            </a:extLst>
          </p:cNvPr>
          <p:cNvSpPr/>
          <p:nvPr/>
        </p:nvSpPr>
        <p:spPr>
          <a:xfrm>
            <a:off x="510165" y="4757567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680427" y="880585"/>
            <a:ext cx="1179765" cy="547616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085" y="4532973"/>
            <a:ext cx="1058808" cy="44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67B4701-3253-79C5-67B4-13A1A39172A1}"/>
              </a:ext>
            </a:extLst>
          </p:cNvPr>
          <p:cNvSpPr/>
          <p:nvPr/>
        </p:nvSpPr>
        <p:spPr>
          <a:xfrm>
            <a:off x="1912760" y="2259300"/>
            <a:ext cx="468327" cy="1709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CS_L4_AUD_U01_p032">
            <a:hlinkClick r:id="" action="ppaction://media"/>
            <a:extLst>
              <a:ext uri="{FF2B5EF4-FFF2-40B4-BE49-F238E27FC236}">
                <a16:creationId xmlns:a16="http://schemas.microsoft.com/office/drawing/2014/main" id="{16B109C9-14F7-508D-8106-8E947E207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1355" y="1461838"/>
            <a:ext cx="846932" cy="846932"/>
          </a:xfrm>
          <a:prstGeom prst="rect">
            <a:avLst/>
          </a:prstGeom>
        </p:spPr>
      </p:pic>
      <p:sp>
        <p:nvSpPr>
          <p:cNvPr id="4" name="Rounded Rectangle 42">
            <a:extLst>
              <a:ext uri="{FF2B5EF4-FFF2-40B4-BE49-F238E27FC236}">
                <a16:creationId xmlns:a16="http://schemas.microsoft.com/office/drawing/2014/main" id="{F912225B-332E-47A2-1018-4A482271098A}"/>
              </a:ext>
            </a:extLst>
          </p:cNvPr>
          <p:cNvSpPr/>
          <p:nvPr/>
        </p:nvSpPr>
        <p:spPr>
          <a:xfrm>
            <a:off x="505714" y="4413902"/>
            <a:ext cx="167028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287E6C-8DDA-ACDB-98A4-67CFAA4651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1821" t="38050" r="13480" b="35629"/>
          <a:stretch/>
        </p:blipFill>
        <p:spPr>
          <a:xfrm>
            <a:off x="2145294" y="844874"/>
            <a:ext cx="3386186" cy="2388267"/>
          </a:xfrm>
          <a:prstGeom prst="rect">
            <a:avLst/>
          </a:prstGeom>
        </p:spPr>
      </p:pic>
      <p:pic>
        <p:nvPicPr>
          <p:cNvPr id="8" name="Google Shape;1691;p52">
            <a:extLst>
              <a:ext uri="{FF2B5EF4-FFF2-40B4-BE49-F238E27FC236}">
                <a16:creationId xmlns:a16="http://schemas.microsoft.com/office/drawing/2014/main" id="{20FB17F4-844A-5360-2646-20078412EAC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7738" t="54101" r="51684" b="6939"/>
          <a:stretch/>
        </p:blipFill>
        <p:spPr>
          <a:xfrm>
            <a:off x="2186237" y="3124201"/>
            <a:ext cx="3337355" cy="18579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551952" y="1249799"/>
            <a:ext cx="2040650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Open your book p.32 </a:t>
            </a:r>
          </a:p>
          <a:p>
            <a:r>
              <a:rPr lang="en-US" b="1" dirty="0"/>
              <a:t>Write the day and the date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1620972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50"/>
          <p:cNvSpPr/>
          <p:nvPr/>
        </p:nvSpPr>
        <p:spPr>
          <a:xfrm>
            <a:off x="698225" y="1273075"/>
            <a:ext cx="4788300" cy="3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221E1F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Read and answer: </a:t>
            </a:r>
            <a:endParaRPr sz="2300" b="1" dirty="0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1- Who are the main characters? </a:t>
            </a:r>
            <a:endParaRPr sz="22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2- Describe the relationship between the boy and the Llama.</a:t>
            </a:r>
            <a:endParaRPr sz="22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3- Describe </a:t>
            </a: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the setting /time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200" b="1" dirty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of the story. </a:t>
            </a:r>
            <a:endParaRPr sz="22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4- In your opinion, why did the llama die? </a:t>
            </a:r>
            <a:endParaRPr sz="22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3" name="Google Shape;1603;p50"/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Formative assessment l Rally Coach l 3 mins​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4" name="Google Shape;1604;p50"/>
          <p:cNvPicPr preferRelativeResize="0"/>
          <p:nvPr/>
        </p:nvPicPr>
        <p:blipFill rotWithShape="1">
          <a:blip r:embed="rId3">
            <a:alphaModFix/>
          </a:blip>
          <a:srcRect l="45433" t="24722" r="33100" b="36048"/>
          <a:stretch/>
        </p:blipFill>
        <p:spPr>
          <a:xfrm>
            <a:off x="5386651" y="1143077"/>
            <a:ext cx="3036201" cy="311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0C168B-6423-1CF3-D9B9-49B5C2D0E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280" y="4265948"/>
            <a:ext cx="2676525" cy="877552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AA85E-7D4F-FBDD-B8EA-003D4302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FF15C35-FB2A-9BBD-5FD4-029779E67A21}"/>
              </a:ext>
            </a:extLst>
          </p:cNvPr>
          <p:cNvSpPr/>
          <p:nvPr/>
        </p:nvSpPr>
        <p:spPr>
          <a:xfrm>
            <a:off x="505714" y="974153"/>
            <a:ext cx="1323693" cy="405045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105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D89F6A-ADC2-C5F5-B158-79C1A8798506}"/>
              </a:ext>
            </a:extLst>
          </p:cNvPr>
          <p:cNvSpPr/>
          <p:nvPr/>
        </p:nvSpPr>
        <p:spPr>
          <a:xfrm>
            <a:off x="505714" y="922973"/>
            <a:ext cx="1598636" cy="32682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3CDB496-80DC-D323-3F4B-CB8C7D585F5D}"/>
              </a:ext>
            </a:extLst>
          </p:cNvPr>
          <p:cNvSpPr/>
          <p:nvPr/>
        </p:nvSpPr>
        <p:spPr>
          <a:xfrm>
            <a:off x="505714" y="1787796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5812709-F883-5219-5E29-A5CCCD339382}"/>
              </a:ext>
            </a:extLst>
          </p:cNvPr>
          <p:cNvSpPr/>
          <p:nvPr/>
        </p:nvSpPr>
        <p:spPr>
          <a:xfrm>
            <a:off x="505714" y="2181574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6FF043D-2A3C-E829-4719-6C78821F4B42}"/>
              </a:ext>
            </a:extLst>
          </p:cNvPr>
          <p:cNvSpPr/>
          <p:nvPr/>
        </p:nvSpPr>
        <p:spPr>
          <a:xfrm>
            <a:off x="505714" y="2963111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5D8B9D-3025-39FF-2517-6E4A21A21BE7}"/>
              </a:ext>
            </a:extLst>
          </p:cNvPr>
          <p:cNvSpPr/>
          <p:nvPr/>
        </p:nvSpPr>
        <p:spPr>
          <a:xfrm>
            <a:off x="505714" y="2561660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7123E310-0130-28A7-1EE2-AD0F9E8E2E11}"/>
              </a:ext>
            </a:extLst>
          </p:cNvPr>
          <p:cNvSpPr/>
          <p:nvPr/>
        </p:nvSpPr>
        <p:spPr>
          <a:xfrm>
            <a:off x="1756432" y="525961"/>
            <a:ext cx="2027945" cy="265177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E9AFF2C-219F-816F-42CB-1B703D37E865}"/>
              </a:ext>
            </a:extLst>
          </p:cNvPr>
          <p:cNvSpPr/>
          <p:nvPr/>
        </p:nvSpPr>
        <p:spPr>
          <a:xfrm>
            <a:off x="505714" y="3347588"/>
            <a:ext cx="1608872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1CCECA1-065E-3859-1AA2-1715447E914D}"/>
              </a:ext>
            </a:extLst>
          </p:cNvPr>
          <p:cNvSpPr/>
          <p:nvPr/>
        </p:nvSpPr>
        <p:spPr>
          <a:xfrm>
            <a:off x="505714" y="1351275"/>
            <a:ext cx="1619108" cy="3478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1D88780E-2E18-60FC-396E-3075E15E909B}"/>
              </a:ext>
            </a:extLst>
          </p:cNvPr>
          <p:cNvSpPr txBox="1">
            <a:spLocks/>
          </p:cNvSpPr>
          <p:nvPr/>
        </p:nvSpPr>
        <p:spPr>
          <a:xfrm>
            <a:off x="351660" y="34042"/>
            <a:ext cx="8692233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31/10    </a:t>
            </a:r>
            <a:endParaRPr lang="ar-JO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E9C74E0-B9F3-8475-5A8E-3CB3495E1BDE}"/>
              </a:ext>
            </a:extLst>
          </p:cNvPr>
          <p:cNvSpPr/>
          <p:nvPr/>
        </p:nvSpPr>
        <p:spPr>
          <a:xfrm>
            <a:off x="3619729" y="521825"/>
            <a:ext cx="1611266" cy="265177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9F495B1-E027-BBA9-B3C5-3BB1021AE89D}"/>
              </a:ext>
            </a:extLst>
          </p:cNvPr>
          <p:cNvSpPr/>
          <p:nvPr/>
        </p:nvSpPr>
        <p:spPr>
          <a:xfrm>
            <a:off x="5094095" y="513393"/>
            <a:ext cx="1611266" cy="265177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4BBC2BF-C867-C5A9-4590-F94C35AF2525}"/>
              </a:ext>
            </a:extLst>
          </p:cNvPr>
          <p:cNvSpPr/>
          <p:nvPr/>
        </p:nvSpPr>
        <p:spPr>
          <a:xfrm>
            <a:off x="6540713" y="506986"/>
            <a:ext cx="2477335" cy="265177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 2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35B9DF-3E55-FF18-CCC8-91FADC6CB84B}"/>
              </a:ext>
            </a:extLst>
          </p:cNvPr>
          <p:cNvSpPr/>
          <p:nvPr/>
        </p:nvSpPr>
        <p:spPr>
          <a:xfrm>
            <a:off x="2124822" y="840738"/>
            <a:ext cx="6707011" cy="41838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6FBF6A-E47E-5E31-87CD-18E3083A8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0" y="292566"/>
            <a:ext cx="487625" cy="483029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3BE3620-96C6-0EC2-4DD6-88CCAFDF0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906780" cy="65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2DCC5C-D5FE-D4F6-766D-117E46066653}"/>
              </a:ext>
            </a:extLst>
          </p:cNvPr>
          <p:cNvSpPr/>
          <p:nvPr/>
        </p:nvSpPr>
        <p:spPr>
          <a:xfrm>
            <a:off x="505714" y="3687072"/>
            <a:ext cx="1608872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78B156D-8D05-E6FE-38E3-49AD7ACF03FA}"/>
              </a:ext>
            </a:extLst>
          </p:cNvPr>
          <p:cNvSpPr/>
          <p:nvPr/>
        </p:nvSpPr>
        <p:spPr>
          <a:xfrm>
            <a:off x="505714" y="4075296"/>
            <a:ext cx="167028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B407958-6D05-558E-E801-4D29FC5D4FC8}"/>
              </a:ext>
            </a:extLst>
          </p:cNvPr>
          <p:cNvSpPr/>
          <p:nvPr/>
        </p:nvSpPr>
        <p:spPr>
          <a:xfrm>
            <a:off x="521943" y="4762061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689703" y="887919"/>
            <a:ext cx="1179765" cy="547616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C10F7F38-CBE4-C53C-A71A-479B14A0EEA1}"/>
              </a:ext>
            </a:extLst>
          </p:cNvPr>
          <p:cNvSpPr/>
          <p:nvPr/>
        </p:nvSpPr>
        <p:spPr>
          <a:xfrm>
            <a:off x="1880422" y="2621757"/>
            <a:ext cx="468327" cy="1709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A554A-DD11-4273-8272-C5CD013123FB}"/>
              </a:ext>
            </a:extLst>
          </p:cNvPr>
          <p:cNvSpPr txBox="1"/>
          <p:nvPr/>
        </p:nvSpPr>
        <p:spPr>
          <a:xfrm>
            <a:off x="7669075" y="1662201"/>
            <a:ext cx="117976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 </a:t>
            </a:r>
          </a:p>
          <a:p>
            <a:pPr algn="ctr"/>
            <a:r>
              <a:rPr lang="en-US" sz="2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then answer:</a:t>
            </a:r>
          </a:p>
        </p:txBody>
      </p:sp>
      <p:sp>
        <p:nvSpPr>
          <p:cNvPr id="7" name="Rounded Rectangle 42">
            <a:extLst>
              <a:ext uri="{FF2B5EF4-FFF2-40B4-BE49-F238E27FC236}">
                <a16:creationId xmlns:a16="http://schemas.microsoft.com/office/drawing/2014/main" id="{79CEEF4D-A2A6-90A7-92DD-5962F2A72F89}"/>
              </a:ext>
            </a:extLst>
          </p:cNvPr>
          <p:cNvSpPr/>
          <p:nvPr/>
        </p:nvSpPr>
        <p:spPr>
          <a:xfrm>
            <a:off x="499948" y="4413902"/>
            <a:ext cx="167028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9" name="Google Shape;1819;p69">
            <a:extLst>
              <a:ext uri="{FF2B5EF4-FFF2-40B4-BE49-F238E27FC236}">
                <a16:creationId xmlns:a16="http://schemas.microsoft.com/office/drawing/2014/main" id="{B7D64856-10E0-8D1A-24FF-C3345D0066DE}"/>
              </a:ext>
            </a:extLst>
          </p:cNvPr>
          <p:cNvSpPr/>
          <p:nvPr/>
        </p:nvSpPr>
        <p:spPr>
          <a:xfrm>
            <a:off x="2404108" y="1662201"/>
            <a:ext cx="5146619" cy="2494163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31" tIns="25706" rIns="51431" bIns="25706" anchor="t" anchorCtr="0">
            <a:noAutofit/>
          </a:bodyPr>
          <a:lstStyle/>
          <a:p>
            <a:pPr defTabSz="685800">
              <a:lnSpc>
                <a:spcPct val="80000"/>
              </a:lnSpc>
              <a:buClr>
                <a:srgbClr val="E9DBD7"/>
              </a:buClr>
              <a:buSzPts val="1600"/>
              <a:defRPr/>
            </a:pPr>
            <a:endParaRPr sz="1800" b="1" dirty="0">
              <a:ea typeface="Calibri"/>
              <a:cs typeface="Calibri"/>
              <a:sym typeface="Calibri"/>
            </a:endParaRPr>
          </a:p>
          <a:p>
            <a:pPr defTabSz="685800">
              <a:lnSpc>
                <a:spcPct val="80000"/>
              </a:lnSpc>
              <a:buClr>
                <a:srgbClr val="E9DBD7"/>
              </a:buClr>
              <a:buSzPts val="1600"/>
              <a:defRPr/>
            </a:pPr>
            <a:r>
              <a:rPr lang="en" sz="18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rgbClr val="262626"/>
              </a:solidFill>
              <a:ea typeface="Calibri"/>
              <a:cs typeface="Calibri"/>
              <a:sym typeface="Calibri"/>
            </a:endParaRPr>
          </a:p>
          <a:p>
            <a:pPr marL="133350" indent="-133350" defTabSz="685800">
              <a:lnSpc>
                <a:spcPct val="80000"/>
              </a:lnSpc>
              <a:buClr>
                <a:srgbClr val="E9DBD7"/>
              </a:buClr>
              <a:buSzPts val="1600"/>
              <a:buFont typeface="Arial"/>
              <a:buChar char="•"/>
              <a:defRPr/>
            </a:pPr>
            <a:r>
              <a:rPr lang="en" sz="3000" b="1" dirty="0">
                <a:solidFill>
                  <a:srgbClr val="548135"/>
                </a:solidFill>
                <a:ea typeface="Calibri"/>
                <a:cs typeface="Calibri"/>
                <a:sym typeface="Calibri"/>
              </a:rPr>
              <a:t>The Inca boy has a big family .</a:t>
            </a:r>
          </a:p>
          <a:p>
            <a:pPr marL="133350" indent="-133350" defTabSz="685800">
              <a:lnSpc>
                <a:spcPct val="80000"/>
              </a:lnSpc>
              <a:buClr>
                <a:srgbClr val="E9DBD7"/>
              </a:buClr>
              <a:buSzPts val="1600"/>
              <a:buFont typeface="Arial"/>
              <a:buChar char="•"/>
              <a:defRPr/>
            </a:pPr>
            <a:endParaRPr sz="2700" dirty="0"/>
          </a:p>
          <a:p>
            <a:pPr marL="133350" lvl="1" defTabSz="685800">
              <a:lnSpc>
                <a:spcPct val="80000"/>
              </a:lnSpc>
              <a:defRPr/>
            </a:pPr>
            <a:r>
              <a:rPr lang="en" sz="30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1. True</a:t>
            </a:r>
            <a:br>
              <a:rPr lang="en" sz="3000" b="1" dirty="0">
                <a:ea typeface="Calibri"/>
                <a:cs typeface="Calibri"/>
                <a:sym typeface="Calibri"/>
              </a:rPr>
            </a:br>
            <a:r>
              <a:rPr lang="en" sz="30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2.  False</a:t>
            </a:r>
          </a:p>
          <a:p>
            <a:pPr marL="133350" lvl="1" defTabSz="685800">
              <a:lnSpc>
                <a:spcPct val="80000"/>
              </a:lnSpc>
              <a:defRPr/>
            </a:pPr>
            <a:r>
              <a:rPr lang="en" sz="30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 marL="133350" lvl="1" defTabSz="685800">
              <a:lnSpc>
                <a:spcPct val="80000"/>
              </a:lnSpc>
              <a:defRPr/>
            </a:pPr>
            <a:br>
              <a:rPr lang="en" sz="2400" b="1" dirty="0">
                <a:ea typeface="Calibri"/>
                <a:cs typeface="Calibri"/>
                <a:sym typeface="Calibri"/>
              </a:rPr>
            </a:br>
            <a:endParaRPr sz="2400" b="1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marL="133350" indent="-133350" defTabSz="685800">
              <a:lnSpc>
                <a:spcPct val="80000"/>
              </a:lnSpc>
              <a:buClr>
                <a:srgbClr val="E9DBD7"/>
              </a:buClr>
              <a:buSzPts val="1600"/>
              <a:buFont typeface="Arial"/>
              <a:buChar char="•"/>
              <a:defRPr/>
            </a:pPr>
            <a:br>
              <a:rPr lang="en" sz="1800" b="1" dirty="0">
                <a:ea typeface="Calibri"/>
                <a:cs typeface="Calibri"/>
                <a:sym typeface="Calibri"/>
              </a:rPr>
            </a:br>
            <a:r>
              <a:rPr lang="en" sz="12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 </a:t>
            </a:r>
            <a:endParaRPr sz="675" dirty="0">
              <a:solidFill>
                <a:srgbClr val="262626"/>
              </a:solidFill>
              <a:ea typeface="Calibri"/>
              <a:cs typeface="Calibri"/>
              <a:sym typeface="Calibri"/>
            </a:endParaRPr>
          </a:p>
          <a:p>
            <a:pPr marL="257175" lvl="1" indent="-123825" defTabSz="685800">
              <a:lnSpc>
                <a:spcPct val="80000"/>
              </a:lnSpc>
              <a:spcBef>
                <a:spcPts val="600"/>
              </a:spcBef>
              <a:buClr>
                <a:srgbClr val="E9DBD7"/>
              </a:buClr>
              <a:buSzPts val="1600"/>
              <a:defRPr/>
            </a:pPr>
            <a:endParaRPr sz="1200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8520129-419F-2F27-2025-D0FA93633B7D}"/>
              </a:ext>
            </a:extLst>
          </p:cNvPr>
          <p:cNvSpPr/>
          <p:nvPr/>
        </p:nvSpPr>
        <p:spPr>
          <a:xfrm>
            <a:off x="6208015" y="4460458"/>
            <a:ext cx="1179764" cy="26005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IRS</a:t>
            </a:r>
          </a:p>
        </p:txBody>
      </p:sp>
    </p:spTree>
    <p:extLst>
      <p:ext uri="{BB962C8B-B14F-4D97-AF65-F5344CB8AC3E}">
        <p14:creationId xmlns:p14="http://schemas.microsoft.com/office/powerpoint/2010/main" val="326299118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10F39-F946-2A60-B7CD-A497EF50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C8A6E68-A957-DE7F-0304-04EA1442D09F}"/>
              </a:ext>
            </a:extLst>
          </p:cNvPr>
          <p:cNvSpPr/>
          <p:nvPr/>
        </p:nvSpPr>
        <p:spPr>
          <a:xfrm>
            <a:off x="505714" y="974153"/>
            <a:ext cx="1323693" cy="405045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105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0ABD606-3CDB-039A-C453-E2F10A675B11}"/>
              </a:ext>
            </a:extLst>
          </p:cNvPr>
          <p:cNvSpPr/>
          <p:nvPr/>
        </p:nvSpPr>
        <p:spPr>
          <a:xfrm>
            <a:off x="505714" y="922973"/>
            <a:ext cx="1598636" cy="32682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16E4FF8-E6B0-7724-1B88-ADFF8E731DA6}"/>
              </a:ext>
            </a:extLst>
          </p:cNvPr>
          <p:cNvSpPr/>
          <p:nvPr/>
        </p:nvSpPr>
        <p:spPr>
          <a:xfrm>
            <a:off x="505714" y="1787796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142E002-2C99-EBE0-C8F3-7BCE93C21582}"/>
              </a:ext>
            </a:extLst>
          </p:cNvPr>
          <p:cNvSpPr/>
          <p:nvPr/>
        </p:nvSpPr>
        <p:spPr>
          <a:xfrm>
            <a:off x="505714" y="2181574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E292D3B-AA02-3502-4C0A-3F0FA5D7C3FF}"/>
              </a:ext>
            </a:extLst>
          </p:cNvPr>
          <p:cNvSpPr/>
          <p:nvPr/>
        </p:nvSpPr>
        <p:spPr>
          <a:xfrm>
            <a:off x="505714" y="2963111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1F755A3-F2F5-FF60-71B6-AAE4D49B54CB}"/>
              </a:ext>
            </a:extLst>
          </p:cNvPr>
          <p:cNvSpPr/>
          <p:nvPr/>
        </p:nvSpPr>
        <p:spPr>
          <a:xfrm>
            <a:off x="505714" y="2561660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0F347B-C05A-0488-3343-7FA7E47F201F}"/>
              </a:ext>
            </a:extLst>
          </p:cNvPr>
          <p:cNvSpPr/>
          <p:nvPr/>
        </p:nvSpPr>
        <p:spPr>
          <a:xfrm>
            <a:off x="1756432" y="525961"/>
            <a:ext cx="2027945" cy="265177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7D85EED-A586-EF90-5B2E-54B6FADB06A5}"/>
              </a:ext>
            </a:extLst>
          </p:cNvPr>
          <p:cNvSpPr/>
          <p:nvPr/>
        </p:nvSpPr>
        <p:spPr>
          <a:xfrm>
            <a:off x="505714" y="3347588"/>
            <a:ext cx="1608872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A55B584-76DA-BE00-B827-1C5CB2810C88}"/>
              </a:ext>
            </a:extLst>
          </p:cNvPr>
          <p:cNvSpPr/>
          <p:nvPr/>
        </p:nvSpPr>
        <p:spPr>
          <a:xfrm>
            <a:off x="505714" y="1351275"/>
            <a:ext cx="1619108" cy="3478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7AA9CC9-7DCC-62BB-CC57-85E17046184F}"/>
              </a:ext>
            </a:extLst>
          </p:cNvPr>
          <p:cNvSpPr txBox="1">
            <a:spLocks/>
          </p:cNvSpPr>
          <p:nvPr/>
        </p:nvSpPr>
        <p:spPr>
          <a:xfrm>
            <a:off x="351660" y="34042"/>
            <a:ext cx="8692233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31/10</a:t>
            </a:r>
            <a:r>
              <a:rPr lang="ar-JO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4CA5FD17-0320-0B1D-2DCC-83C1EACE5BE7}"/>
              </a:ext>
            </a:extLst>
          </p:cNvPr>
          <p:cNvSpPr/>
          <p:nvPr/>
        </p:nvSpPr>
        <p:spPr>
          <a:xfrm>
            <a:off x="3619729" y="521825"/>
            <a:ext cx="1611266" cy="265177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2DF6FC8-24BD-24D9-53A8-72D3E7F39092}"/>
              </a:ext>
            </a:extLst>
          </p:cNvPr>
          <p:cNvSpPr/>
          <p:nvPr/>
        </p:nvSpPr>
        <p:spPr>
          <a:xfrm>
            <a:off x="5094095" y="513393"/>
            <a:ext cx="1611266" cy="265177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CA3C92B7-CE5C-45D5-ECDE-D24F67F9777F}"/>
              </a:ext>
            </a:extLst>
          </p:cNvPr>
          <p:cNvSpPr/>
          <p:nvPr/>
        </p:nvSpPr>
        <p:spPr>
          <a:xfrm>
            <a:off x="6540713" y="506986"/>
            <a:ext cx="2477335" cy="265177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 2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5069CF-49AA-C513-71A9-5616A4834E5A}"/>
              </a:ext>
            </a:extLst>
          </p:cNvPr>
          <p:cNvSpPr/>
          <p:nvPr/>
        </p:nvSpPr>
        <p:spPr>
          <a:xfrm>
            <a:off x="2124822" y="840738"/>
            <a:ext cx="6707011" cy="41838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E1F9CA4-8D15-711F-E26F-4AD1749EB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9" y="249380"/>
            <a:ext cx="487625" cy="483029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80FF4E86-B20A-3117-DD47-77121B24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-63802"/>
            <a:ext cx="906780" cy="65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885C312-7D2B-0DA0-5671-9F9719D02CD0}"/>
              </a:ext>
            </a:extLst>
          </p:cNvPr>
          <p:cNvSpPr/>
          <p:nvPr/>
        </p:nvSpPr>
        <p:spPr>
          <a:xfrm>
            <a:off x="505714" y="3687072"/>
            <a:ext cx="1608872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824E55C-0E66-C656-1C8B-BC6FF2985F49}"/>
              </a:ext>
            </a:extLst>
          </p:cNvPr>
          <p:cNvSpPr/>
          <p:nvPr/>
        </p:nvSpPr>
        <p:spPr>
          <a:xfrm>
            <a:off x="505714" y="4075296"/>
            <a:ext cx="167028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F49CE27-1091-C69E-7F9A-AD350E08D775}"/>
              </a:ext>
            </a:extLst>
          </p:cNvPr>
          <p:cNvSpPr/>
          <p:nvPr/>
        </p:nvSpPr>
        <p:spPr>
          <a:xfrm>
            <a:off x="519245" y="4774919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672539" y="922973"/>
            <a:ext cx="1179765" cy="547616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4EF5BCC9-1DA8-2402-D4AB-7C2E57CADE1B}"/>
              </a:ext>
            </a:extLst>
          </p:cNvPr>
          <p:cNvSpPr/>
          <p:nvPr/>
        </p:nvSpPr>
        <p:spPr>
          <a:xfrm>
            <a:off x="1839643" y="3032080"/>
            <a:ext cx="468327" cy="1709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EDE011F9-D56D-408C-940B-212DE519879A}"/>
              </a:ext>
            </a:extLst>
          </p:cNvPr>
          <p:cNvSpPr/>
          <p:nvPr/>
        </p:nvSpPr>
        <p:spPr>
          <a:xfrm>
            <a:off x="7578694" y="4414771"/>
            <a:ext cx="1179765" cy="512675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" name="Rounded Rectangle 42">
            <a:extLst>
              <a:ext uri="{FF2B5EF4-FFF2-40B4-BE49-F238E27FC236}">
                <a16:creationId xmlns:a16="http://schemas.microsoft.com/office/drawing/2014/main" id="{433C8A5C-0FEB-F03F-F637-4811E67B1ED9}"/>
              </a:ext>
            </a:extLst>
          </p:cNvPr>
          <p:cNvSpPr/>
          <p:nvPr/>
        </p:nvSpPr>
        <p:spPr>
          <a:xfrm>
            <a:off x="493655" y="4413902"/>
            <a:ext cx="167028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Google Shape;1819;p69">
            <a:extLst>
              <a:ext uri="{FF2B5EF4-FFF2-40B4-BE49-F238E27FC236}">
                <a16:creationId xmlns:a16="http://schemas.microsoft.com/office/drawing/2014/main" id="{6B397446-8ED5-E146-C5A5-B7ACDC75D985}"/>
              </a:ext>
            </a:extLst>
          </p:cNvPr>
          <p:cNvSpPr/>
          <p:nvPr/>
        </p:nvSpPr>
        <p:spPr>
          <a:xfrm>
            <a:off x="2404108" y="1662201"/>
            <a:ext cx="5146619" cy="2494163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31" tIns="25706" rIns="51431" bIns="25706" anchor="t" anchorCtr="0">
            <a:noAutofit/>
          </a:bodyPr>
          <a:lstStyle/>
          <a:p>
            <a:pPr defTabSz="685800">
              <a:lnSpc>
                <a:spcPct val="80000"/>
              </a:lnSpc>
              <a:buClr>
                <a:srgbClr val="E9DBD7"/>
              </a:buClr>
              <a:buSzPts val="1600"/>
              <a:defRPr/>
            </a:pPr>
            <a:endParaRPr sz="1800" b="1" dirty="0">
              <a:ea typeface="Calibri"/>
              <a:cs typeface="Calibri"/>
              <a:sym typeface="Calibri"/>
            </a:endParaRPr>
          </a:p>
          <a:p>
            <a:pPr defTabSz="685800">
              <a:lnSpc>
                <a:spcPct val="80000"/>
              </a:lnSpc>
              <a:buClr>
                <a:srgbClr val="E9DBD7"/>
              </a:buClr>
              <a:buSzPts val="1600"/>
              <a:defRPr/>
            </a:pPr>
            <a:r>
              <a:rPr lang="en" sz="18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rgbClr val="262626"/>
              </a:solidFill>
              <a:ea typeface="Calibri"/>
              <a:cs typeface="Calibri"/>
              <a:sym typeface="Calibri"/>
            </a:endParaRPr>
          </a:p>
          <a:p>
            <a:pPr marL="133350" indent="-133350" defTabSz="685800">
              <a:lnSpc>
                <a:spcPct val="80000"/>
              </a:lnSpc>
              <a:buClr>
                <a:srgbClr val="E9DBD7"/>
              </a:buClr>
              <a:buSzPts val="1600"/>
              <a:buFont typeface="Arial"/>
              <a:buChar char="•"/>
              <a:defRPr/>
            </a:pPr>
            <a:r>
              <a:rPr lang="en" sz="3000" b="1" dirty="0">
                <a:solidFill>
                  <a:srgbClr val="548135"/>
                </a:solidFill>
                <a:ea typeface="Calibri"/>
                <a:cs typeface="Calibri"/>
                <a:sym typeface="Calibri"/>
              </a:rPr>
              <a:t>The Inca boy has a big family .</a:t>
            </a:r>
          </a:p>
          <a:p>
            <a:pPr marL="133350" indent="-133350" defTabSz="685800">
              <a:lnSpc>
                <a:spcPct val="80000"/>
              </a:lnSpc>
              <a:buClr>
                <a:srgbClr val="E9DBD7"/>
              </a:buClr>
              <a:buSzPts val="1600"/>
              <a:buFont typeface="Arial"/>
              <a:buChar char="•"/>
              <a:defRPr/>
            </a:pPr>
            <a:endParaRPr sz="2700" dirty="0"/>
          </a:p>
          <a:p>
            <a:pPr marL="133350" lvl="1" defTabSz="685800">
              <a:lnSpc>
                <a:spcPct val="80000"/>
              </a:lnSpc>
              <a:defRPr/>
            </a:pPr>
            <a:r>
              <a:rPr lang="en" sz="3000" b="1" dirty="0">
                <a:solidFill>
                  <a:schemeClr val="bg2"/>
                </a:solidFill>
                <a:ea typeface="Calibri"/>
                <a:cs typeface="Calibri"/>
                <a:sym typeface="Calibri"/>
              </a:rPr>
              <a:t>1. True</a:t>
            </a:r>
            <a:br>
              <a:rPr lang="en" sz="3000" b="1" dirty="0">
                <a:solidFill>
                  <a:schemeClr val="bg2"/>
                </a:solidFill>
                <a:ea typeface="Calibri"/>
                <a:cs typeface="Calibri"/>
                <a:sym typeface="Calibri"/>
              </a:rPr>
            </a:br>
            <a:r>
              <a:rPr lang="en" sz="30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2.  False</a:t>
            </a:r>
          </a:p>
          <a:p>
            <a:pPr marL="133350" lvl="1" defTabSz="685800">
              <a:lnSpc>
                <a:spcPct val="80000"/>
              </a:lnSpc>
              <a:defRPr/>
            </a:pPr>
            <a:r>
              <a:rPr lang="en" sz="30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 marL="133350" lvl="1" defTabSz="685800">
              <a:lnSpc>
                <a:spcPct val="80000"/>
              </a:lnSpc>
              <a:defRPr/>
            </a:pPr>
            <a:br>
              <a:rPr lang="en" sz="2400" b="1" dirty="0">
                <a:ea typeface="Calibri"/>
                <a:cs typeface="Calibri"/>
                <a:sym typeface="Calibri"/>
              </a:rPr>
            </a:br>
            <a:endParaRPr sz="2400" b="1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marL="133350" indent="-133350" defTabSz="685800">
              <a:lnSpc>
                <a:spcPct val="80000"/>
              </a:lnSpc>
              <a:buClr>
                <a:srgbClr val="E9DBD7"/>
              </a:buClr>
              <a:buSzPts val="1600"/>
              <a:buFont typeface="Arial"/>
              <a:buChar char="•"/>
              <a:defRPr/>
            </a:pPr>
            <a:br>
              <a:rPr lang="en" sz="1800" b="1" dirty="0">
                <a:ea typeface="Calibri"/>
                <a:cs typeface="Calibri"/>
                <a:sym typeface="Calibri"/>
              </a:rPr>
            </a:br>
            <a:r>
              <a:rPr lang="en" sz="12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 </a:t>
            </a:r>
            <a:endParaRPr sz="675" dirty="0">
              <a:solidFill>
                <a:srgbClr val="262626"/>
              </a:solidFill>
              <a:ea typeface="Calibri"/>
              <a:cs typeface="Calibri"/>
              <a:sym typeface="Calibri"/>
            </a:endParaRPr>
          </a:p>
          <a:p>
            <a:pPr marL="257175" lvl="1" indent="-123825" defTabSz="685800">
              <a:lnSpc>
                <a:spcPct val="80000"/>
              </a:lnSpc>
              <a:spcBef>
                <a:spcPts val="600"/>
              </a:spcBef>
              <a:buClr>
                <a:srgbClr val="E9DBD7"/>
              </a:buClr>
              <a:buSzPts val="1600"/>
              <a:defRPr/>
            </a:pPr>
            <a:endParaRPr sz="1200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91639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9" name="Google Shape;1609;p51"/>
          <p:cNvGrpSpPr/>
          <p:nvPr/>
        </p:nvGrpSpPr>
        <p:grpSpPr>
          <a:xfrm>
            <a:off x="4856449" y="55"/>
            <a:ext cx="1387619" cy="2484856"/>
            <a:chOff x="912725" y="2818850"/>
            <a:chExt cx="708475" cy="1268625"/>
          </a:xfrm>
        </p:grpSpPr>
        <p:sp>
          <p:nvSpPr>
            <p:cNvPr id="1610" name="Google Shape;1610;p51"/>
            <p:cNvSpPr/>
            <p:nvPr/>
          </p:nvSpPr>
          <p:spPr>
            <a:xfrm>
              <a:off x="1221400" y="3995125"/>
              <a:ext cx="15075" cy="92350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1"/>
            <p:cNvSpPr/>
            <p:nvPr/>
          </p:nvSpPr>
          <p:spPr>
            <a:xfrm>
              <a:off x="1354675" y="3993450"/>
              <a:ext cx="33000" cy="6895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1"/>
            <p:cNvSpPr/>
            <p:nvPr/>
          </p:nvSpPr>
          <p:spPr>
            <a:xfrm>
              <a:off x="912725" y="3698125"/>
              <a:ext cx="66025" cy="23425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1"/>
            <p:cNvSpPr/>
            <p:nvPr/>
          </p:nvSpPr>
          <p:spPr>
            <a:xfrm>
              <a:off x="1050975" y="3964625"/>
              <a:ext cx="65200" cy="51825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1"/>
            <p:cNvSpPr/>
            <p:nvPr/>
          </p:nvSpPr>
          <p:spPr>
            <a:xfrm>
              <a:off x="1546400" y="3724450"/>
              <a:ext cx="74800" cy="27600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51"/>
            <p:cNvSpPr/>
            <p:nvPr/>
          </p:nvSpPr>
          <p:spPr>
            <a:xfrm>
              <a:off x="1540550" y="3863125"/>
              <a:ext cx="75625" cy="24675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51"/>
            <p:cNvSpPr/>
            <p:nvPr/>
          </p:nvSpPr>
          <p:spPr>
            <a:xfrm>
              <a:off x="1485825" y="3544825"/>
              <a:ext cx="56825" cy="33875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51"/>
            <p:cNvSpPr/>
            <p:nvPr/>
          </p:nvSpPr>
          <p:spPr>
            <a:xfrm>
              <a:off x="1479975" y="3945000"/>
              <a:ext cx="55575" cy="43050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51"/>
            <p:cNvSpPr/>
            <p:nvPr/>
          </p:nvSpPr>
          <p:spPr>
            <a:xfrm>
              <a:off x="948225" y="3859800"/>
              <a:ext cx="50575" cy="28000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51"/>
            <p:cNvSpPr/>
            <p:nvPr/>
          </p:nvSpPr>
          <p:spPr>
            <a:xfrm>
              <a:off x="994600" y="3546100"/>
              <a:ext cx="43875" cy="39275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51"/>
            <p:cNvSpPr/>
            <p:nvPr/>
          </p:nvSpPr>
          <p:spPr>
            <a:xfrm>
              <a:off x="1045975" y="3437825"/>
              <a:ext cx="442800" cy="508000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51"/>
            <p:cNvSpPr/>
            <p:nvPr/>
          </p:nvSpPr>
          <p:spPr>
            <a:xfrm>
              <a:off x="1059350" y="3446850"/>
              <a:ext cx="426500" cy="490650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51"/>
            <p:cNvSpPr/>
            <p:nvPr/>
          </p:nvSpPr>
          <p:spPr>
            <a:xfrm>
              <a:off x="1259850" y="2818850"/>
              <a:ext cx="11725" cy="467850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51"/>
            <p:cNvSpPr/>
            <p:nvPr/>
          </p:nvSpPr>
          <p:spPr>
            <a:xfrm>
              <a:off x="1194675" y="33968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51"/>
            <p:cNvSpPr/>
            <p:nvPr/>
          </p:nvSpPr>
          <p:spPr>
            <a:xfrm>
              <a:off x="1207625" y="3358600"/>
              <a:ext cx="118650" cy="37550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51"/>
            <p:cNvSpPr/>
            <p:nvPr/>
          </p:nvSpPr>
          <p:spPr>
            <a:xfrm>
              <a:off x="1218075" y="3307975"/>
              <a:ext cx="97775" cy="5100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51"/>
            <p:cNvSpPr/>
            <p:nvPr/>
          </p:nvSpPr>
          <p:spPr>
            <a:xfrm>
              <a:off x="1237275" y="3285025"/>
              <a:ext cx="58925" cy="20475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51"/>
            <p:cNvSpPr/>
            <p:nvPr/>
          </p:nvSpPr>
          <p:spPr>
            <a:xfrm>
              <a:off x="1234725" y="3288325"/>
              <a:ext cx="58950" cy="22575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51"/>
            <p:cNvSpPr/>
            <p:nvPr/>
          </p:nvSpPr>
          <p:spPr>
            <a:xfrm>
              <a:off x="1221825" y="3313650"/>
              <a:ext cx="90750" cy="26675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51"/>
            <p:cNvSpPr/>
            <p:nvPr/>
          </p:nvSpPr>
          <p:spPr>
            <a:xfrm>
              <a:off x="1214725" y="33374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51"/>
            <p:cNvSpPr/>
            <p:nvPr/>
          </p:nvSpPr>
          <p:spPr>
            <a:xfrm>
              <a:off x="1208875" y="3370575"/>
              <a:ext cx="112900" cy="30000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51"/>
            <p:cNvSpPr/>
            <p:nvPr/>
          </p:nvSpPr>
          <p:spPr>
            <a:xfrm>
              <a:off x="1200525" y="3399750"/>
              <a:ext cx="138550" cy="35150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51"/>
            <p:cNvSpPr/>
            <p:nvPr/>
          </p:nvSpPr>
          <p:spPr>
            <a:xfrm>
              <a:off x="1035525" y="3275825"/>
              <a:ext cx="462450" cy="679225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51"/>
            <p:cNvSpPr/>
            <p:nvPr/>
          </p:nvSpPr>
          <p:spPr>
            <a:xfrm>
              <a:off x="1146350" y="3481650"/>
              <a:ext cx="232150" cy="313950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4" name="Google Shape;1634;p51"/>
          <p:cNvGrpSpPr/>
          <p:nvPr/>
        </p:nvGrpSpPr>
        <p:grpSpPr>
          <a:xfrm>
            <a:off x="7212941" y="123"/>
            <a:ext cx="1210855" cy="2155109"/>
            <a:chOff x="2052675" y="2828450"/>
            <a:chExt cx="618225" cy="1100275"/>
          </a:xfrm>
        </p:grpSpPr>
        <p:sp>
          <p:nvSpPr>
            <p:cNvPr id="1635" name="Google Shape;1635;p51"/>
            <p:cNvSpPr/>
            <p:nvPr/>
          </p:nvSpPr>
          <p:spPr>
            <a:xfrm>
              <a:off x="2355500" y="2828450"/>
              <a:ext cx="12150" cy="330850"/>
            </a:xfrm>
            <a:custGeom>
              <a:avLst/>
              <a:gdLst/>
              <a:ahLst/>
              <a:cxnLst/>
              <a:rect l="l" t="t" r="r" b="b"/>
              <a:pathLst>
                <a:path w="486" h="13234" extrusionOk="0">
                  <a:moveTo>
                    <a:pt x="485" y="8522"/>
                  </a:moveTo>
                  <a:lnTo>
                    <a:pt x="469" y="8522"/>
                  </a:lnTo>
                  <a:cubicBezTo>
                    <a:pt x="469" y="6317"/>
                    <a:pt x="452" y="5899"/>
                    <a:pt x="435" y="3693"/>
                  </a:cubicBezTo>
                  <a:cubicBezTo>
                    <a:pt x="435" y="3342"/>
                    <a:pt x="418" y="535"/>
                    <a:pt x="402" y="185"/>
                  </a:cubicBezTo>
                  <a:cubicBezTo>
                    <a:pt x="402" y="118"/>
                    <a:pt x="402" y="251"/>
                    <a:pt x="385" y="185"/>
                  </a:cubicBezTo>
                  <a:cubicBezTo>
                    <a:pt x="368" y="84"/>
                    <a:pt x="302" y="185"/>
                    <a:pt x="235" y="185"/>
                  </a:cubicBezTo>
                  <a:cubicBezTo>
                    <a:pt x="168" y="185"/>
                    <a:pt x="118" y="84"/>
                    <a:pt x="101" y="185"/>
                  </a:cubicBezTo>
                  <a:cubicBezTo>
                    <a:pt x="84" y="251"/>
                    <a:pt x="84" y="118"/>
                    <a:pt x="68" y="185"/>
                  </a:cubicBezTo>
                  <a:cubicBezTo>
                    <a:pt x="68" y="368"/>
                    <a:pt x="51" y="1"/>
                    <a:pt x="51" y="185"/>
                  </a:cubicBezTo>
                  <a:cubicBezTo>
                    <a:pt x="51" y="2006"/>
                    <a:pt x="17" y="5080"/>
                    <a:pt x="17" y="6901"/>
                  </a:cubicBezTo>
                  <a:cubicBezTo>
                    <a:pt x="1" y="9642"/>
                    <a:pt x="1" y="8840"/>
                    <a:pt x="1" y="11580"/>
                  </a:cubicBezTo>
                  <a:cubicBezTo>
                    <a:pt x="1" y="11947"/>
                    <a:pt x="17" y="12332"/>
                    <a:pt x="51" y="12699"/>
                  </a:cubicBezTo>
                  <a:cubicBezTo>
                    <a:pt x="51" y="12850"/>
                    <a:pt x="118" y="13000"/>
                    <a:pt x="151" y="13150"/>
                  </a:cubicBezTo>
                  <a:cubicBezTo>
                    <a:pt x="168" y="13184"/>
                    <a:pt x="201" y="13217"/>
                    <a:pt x="235" y="13217"/>
                  </a:cubicBezTo>
                  <a:cubicBezTo>
                    <a:pt x="285" y="13234"/>
                    <a:pt x="318" y="13200"/>
                    <a:pt x="335" y="13150"/>
                  </a:cubicBezTo>
                  <a:cubicBezTo>
                    <a:pt x="368" y="13000"/>
                    <a:pt x="435" y="12866"/>
                    <a:pt x="435" y="12733"/>
                  </a:cubicBezTo>
                  <a:cubicBezTo>
                    <a:pt x="469" y="12432"/>
                    <a:pt x="485" y="12131"/>
                    <a:pt x="485" y="11830"/>
                  </a:cubicBezTo>
                  <a:cubicBezTo>
                    <a:pt x="485" y="9541"/>
                    <a:pt x="485" y="10794"/>
                    <a:pt x="485" y="852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51"/>
            <p:cNvSpPr/>
            <p:nvPr/>
          </p:nvSpPr>
          <p:spPr>
            <a:xfrm>
              <a:off x="2141625" y="3310075"/>
              <a:ext cx="443225" cy="508350"/>
            </a:xfrm>
            <a:custGeom>
              <a:avLst/>
              <a:gdLst/>
              <a:ahLst/>
              <a:cxnLst/>
              <a:rect l="l" t="t" r="r" b="b"/>
              <a:pathLst>
                <a:path w="17729" h="20334" extrusionOk="0">
                  <a:moveTo>
                    <a:pt x="7620" y="1"/>
                  </a:moveTo>
                  <a:cubicBezTo>
                    <a:pt x="7136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85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55"/>
                    <a:pt x="5130" y="1805"/>
                    <a:pt x="5114" y="1855"/>
                  </a:cubicBezTo>
                  <a:cubicBezTo>
                    <a:pt x="4997" y="2423"/>
                    <a:pt x="4780" y="2975"/>
                    <a:pt x="4496" y="3493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45"/>
                    <a:pt x="3794" y="4779"/>
                    <a:pt x="3543" y="5097"/>
                  </a:cubicBezTo>
                  <a:cubicBezTo>
                    <a:pt x="3075" y="5682"/>
                    <a:pt x="2608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2" y="7386"/>
                    <a:pt x="1371" y="7636"/>
                    <a:pt x="1154" y="7870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56"/>
                    <a:pt x="486" y="9007"/>
                    <a:pt x="318" y="9374"/>
                  </a:cubicBezTo>
                  <a:cubicBezTo>
                    <a:pt x="252" y="9525"/>
                    <a:pt x="201" y="9708"/>
                    <a:pt x="185" y="9875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78"/>
                    <a:pt x="68" y="10895"/>
                  </a:cubicBezTo>
                  <a:cubicBezTo>
                    <a:pt x="1" y="11078"/>
                    <a:pt x="1" y="11262"/>
                    <a:pt x="18" y="11446"/>
                  </a:cubicBezTo>
                  <a:cubicBezTo>
                    <a:pt x="18" y="11914"/>
                    <a:pt x="18" y="12382"/>
                    <a:pt x="18" y="12866"/>
                  </a:cubicBezTo>
                  <a:cubicBezTo>
                    <a:pt x="18" y="12933"/>
                    <a:pt x="18" y="13017"/>
                    <a:pt x="34" y="13083"/>
                  </a:cubicBezTo>
                  <a:cubicBezTo>
                    <a:pt x="118" y="13351"/>
                    <a:pt x="118" y="13618"/>
                    <a:pt x="135" y="13885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6" y="14871"/>
                    <a:pt x="552" y="15072"/>
                  </a:cubicBezTo>
                  <a:cubicBezTo>
                    <a:pt x="602" y="15239"/>
                    <a:pt x="669" y="15423"/>
                    <a:pt x="719" y="15606"/>
                  </a:cubicBezTo>
                  <a:cubicBezTo>
                    <a:pt x="770" y="15757"/>
                    <a:pt x="836" y="15907"/>
                    <a:pt x="953" y="16007"/>
                  </a:cubicBezTo>
                  <a:cubicBezTo>
                    <a:pt x="1054" y="16108"/>
                    <a:pt x="1120" y="16225"/>
                    <a:pt x="1171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28"/>
                    <a:pt x="2357" y="17996"/>
                  </a:cubicBezTo>
                  <a:cubicBezTo>
                    <a:pt x="2741" y="18313"/>
                    <a:pt x="3176" y="18547"/>
                    <a:pt x="3560" y="18848"/>
                  </a:cubicBezTo>
                  <a:cubicBezTo>
                    <a:pt x="3593" y="18881"/>
                    <a:pt x="3643" y="18915"/>
                    <a:pt x="3694" y="18931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83" y="20017"/>
                  </a:cubicBezTo>
                  <a:cubicBezTo>
                    <a:pt x="6200" y="20051"/>
                    <a:pt x="6334" y="20068"/>
                    <a:pt x="6450" y="20084"/>
                  </a:cubicBezTo>
                  <a:cubicBezTo>
                    <a:pt x="6751" y="20151"/>
                    <a:pt x="7069" y="20151"/>
                    <a:pt x="7369" y="20151"/>
                  </a:cubicBezTo>
                  <a:cubicBezTo>
                    <a:pt x="7537" y="20151"/>
                    <a:pt x="7687" y="20168"/>
                    <a:pt x="7837" y="20218"/>
                  </a:cubicBezTo>
                  <a:cubicBezTo>
                    <a:pt x="8038" y="20268"/>
                    <a:pt x="8238" y="20268"/>
                    <a:pt x="8439" y="20268"/>
                  </a:cubicBezTo>
                  <a:lnTo>
                    <a:pt x="9057" y="20268"/>
                  </a:lnTo>
                  <a:cubicBezTo>
                    <a:pt x="9157" y="20268"/>
                    <a:pt x="9258" y="20285"/>
                    <a:pt x="9358" y="20285"/>
                  </a:cubicBezTo>
                  <a:cubicBezTo>
                    <a:pt x="9598" y="20322"/>
                    <a:pt x="9833" y="20333"/>
                    <a:pt x="10069" y="20333"/>
                  </a:cubicBezTo>
                  <a:cubicBezTo>
                    <a:pt x="10259" y="20333"/>
                    <a:pt x="10450" y="20326"/>
                    <a:pt x="10644" y="20318"/>
                  </a:cubicBezTo>
                  <a:cubicBezTo>
                    <a:pt x="10828" y="20302"/>
                    <a:pt x="11012" y="20268"/>
                    <a:pt x="11162" y="20151"/>
                  </a:cubicBezTo>
                  <a:cubicBezTo>
                    <a:pt x="11212" y="20101"/>
                    <a:pt x="11279" y="20084"/>
                    <a:pt x="11363" y="20084"/>
                  </a:cubicBezTo>
                  <a:cubicBezTo>
                    <a:pt x="11413" y="20084"/>
                    <a:pt x="11480" y="20068"/>
                    <a:pt x="11547" y="20051"/>
                  </a:cubicBezTo>
                  <a:cubicBezTo>
                    <a:pt x="12081" y="19901"/>
                    <a:pt x="12599" y="19717"/>
                    <a:pt x="13084" y="19416"/>
                  </a:cubicBezTo>
                  <a:cubicBezTo>
                    <a:pt x="13151" y="19383"/>
                    <a:pt x="13217" y="19349"/>
                    <a:pt x="13284" y="19316"/>
                  </a:cubicBezTo>
                  <a:cubicBezTo>
                    <a:pt x="13585" y="19165"/>
                    <a:pt x="13886" y="18998"/>
                    <a:pt x="14187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1" y="18614"/>
                    <a:pt x="14638" y="18514"/>
                    <a:pt x="14771" y="18380"/>
                  </a:cubicBezTo>
                  <a:cubicBezTo>
                    <a:pt x="14855" y="18313"/>
                    <a:pt x="14955" y="18246"/>
                    <a:pt x="15005" y="18146"/>
                  </a:cubicBezTo>
                  <a:cubicBezTo>
                    <a:pt x="15072" y="18012"/>
                    <a:pt x="15172" y="17929"/>
                    <a:pt x="15289" y="17862"/>
                  </a:cubicBezTo>
                  <a:cubicBezTo>
                    <a:pt x="15557" y="17695"/>
                    <a:pt x="15774" y="17478"/>
                    <a:pt x="15924" y="17194"/>
                  </a:cubicBezTo>
                  <a:cubicBezTo>
                    <a:pt x="15974" y="17110"/>
                    <a:pt x="16024" y="17027"/>
                    <a:pt x="16108" y="16960"/>
                  </a:cubicBezTo>
                  <a:cubicBezTo>
                    <a:pt x="16225" y="16843"/>
                    <a:pt x="16309" y="16709"/>
                    <a:pt x="16392" y="16559"/>
                  </a:cubicBezTo>
                  <a:cubicBezTo>
                    <a:pt x="16492" y="16392"/>
                    <a:pt x="16593" y="16225"/>
                    <a:pt x="16710" y="16058"/>
                  </a:cubicBezTo>
                  <a:cubicBezTo>
                    <a:pt x="16843" y="15907"/>
                    <a:pt x="16943" y="15757"/>
                    <a:pt x="16994" y="15573"/>
                  </a:cubicBezTo>
                  <a:cubicBezTo>
                    <a:pt x="17077" y="15272"/>
                    <a:pt x="17177" y="14972"/>
                    <a:pt x="17261" y="14687"/>
                  </a:cubicBezTo>
                  <a:cubicBezTo>
                    <a:pt x="17294" y="14604"/>
                    <a:pt x="17311" y="14520"/>
                    <a:pt x="17361" y="14454"/>
                  </a:cubicBezTo>
                  <a:cubicBezTo>
                    <a:pt x="17528" y="14203"/>
                    <a:pt x="17612" y="13919"/>
                    <a:pt x="17629" y="13601"/>
                  </a:cubicBezTo>
                  <a:cubicBezTo>
                    <a:pt x="17629" y="13568"/>
                    <a:pt x="17629" y="13535"/>
                    <a:pt x="17645" y="13501"/>
                  </a:cubicBezTo>
                  <a:cubicBezTo>
                    <a:pt x="17729" y="13284"/>
                    <a:pt x="17712" y="13067"/>
                    <a:pt x="17712" y="12850"/>
                  </a:cubicBezTo>
                  <a:cubicBezTo>
                    <a:pt x="17712" y="12465"/>
                    <a:pt x="17679" y="12098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93"/>
                    <a:pt x="17578" y="10243"/>
                    <a:pt x="17562" y="10193"/>
                  </a:cubicBezTo>
                  <a:cubicBezTo>
                    <a:pt x="17562" y="10143"/>
                    <a:pt x="17545" y="10076"/>
                    <a:pt x="17545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77" y="8756"/>
                    <a:pt x="16943" y="8489"/>
                  </a:cubicBezTo>
                  <a:cubicBezTo>
                    <a:pt x="16726" y="8004"/>
                    <a:pt x="16359" y="7636"/>
                    <a:pt x="15974" y="7286"/>
                  </a:cubicBezTo>
                  <a:cubicBezTo>
                    <a:pt x="15841" y="7152"/>
                    <a:pt x="15690" y="7002"/>
                    <a:pt x="15557" y="6851"/>
                  </a:cubicBezTo>
                  <a:cubicBezTo>
                    <a:pt x="15106" y="6300"/>
                    <a:pt x="14671" y="5732"/>
                    <a:pt x="14220" y="5164"/>
                  </a:cubicBezTo>
                  <a:cubicBezTo>
                    <a:pt x="13919" y="4796"/>
                    <a:pt x="13652" y="4412"/>
                    <a:pt x="13451" y="3977"/>
                  </a:cubicBezTo>
                  <a:cubicBezTo>
                    <a:pt x="13401" y="3860"/>
                    <a:pt x="13351" y="3743"/>
                    <a:pt x="13284" y="3626"/>
                  </a:cubicBezTo>
                  <a:cubicBezTo>
                    <a:pt x="13034" y="3209"/>
                    <a:pt x="12833" y="2774"/>
                    <a:pt x="12699" y="2306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7"/>
                    <a:pt x="12466" y="1070"/>
                    <a:pt x="12365" y="736"/>
                  </a:cubicBezTo>
                  <a:cubicBezTo>
                    <a:pt x="12349" y="686"/>
                    <a:pt x="12315" y="619"/>
                    <a:pt x="12265" y="585"/>
                  </a:cubicBezTo>
                  <a:cubicBezTo>
                    <a:pt x="12081" y="402"/>
                    <a:pt x="11864" y="268"/>
                    <a:pt x="11613" y="184"/>
                  </a:cubicBezTo>
                  <a:cubicBezTo>
                    <a:pt x="11496" y="151"/>
                    <a:pt x="11363" y="134"/>
                    <a:pt x="11229" y="101"/>
                  </a:cubicBezTo>
                  <a:cubicBezTo>
                    <a:pt x="10945" y="34"/>
                    <a:pt x="10644" y="17"/>
                    <a:pt x="10360" y="17"/>
                  </a:cubicBezTo>
                  <a:cubicBezTo>
                    <a:pt x="9859" y="1"/>
                    <a:pt x="9358" y="1"/>
                    <a:pt x="8857" y="1"/>
                  </a:cubicBezTo>
                  <a:cubicBezTo>
                    <a:pt x="8578" y="1"/>
                    <a:pt x="8307" y="8"/>
                    <a:pt x="8033" y="8"/>
                  </a:cubicBezTo>
                  <a:cubicBezTo>
                    <a:pt x="7897" y="8"/>
                    <a:pt x="7759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51"/>
            <p:cNvSpPr/>
            <p:nvPr/>
          </p:nvSpPr>
          <p:spPr>
            <a:xfrm>
              <a:off x="2290750" y="32694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28" y="0"/>
                  </a:moveTo>
                  <a:cubicBezTo>
                    <a:pt x="2447" y="0"/>
                    <a:pt x="2165" y="15"/>
                    <a:pt x="1872" y="24"/>
                  </a:cubicBezTo>
                  <a:cubicBezTo>
                    <a:pt x="1780" y="32"/>
                    <a:pt x="1688" y="36"/>
                    <a:pt x="1599" y="36"/>
                  </a:cubicBezTo>
                  <a:cubicBezTo>
                    <a:pt x="1509" y="36"/>
                    <a:pt x="1421" y="32"/>
                    <a:pt x="1338" y="24"/>
                  </a:cubicBezTo>
                  <a:cubicBezTo>
                    <a:pt x="1260" y="13"/>
                    <a:pt x="1184" y="9"/>
                    <a:pt x="1109" y="9"/>
                  </a:cubicBezTo>
                  <a:cubicBezTo>
                    <a:pt x="942" y="9"/>
                    <a:pt x="781" y="29"/>
                    <a:pt x="619" y="40"/>
                  </a:cubicBezTo>
                  <a:cubicBezTo>
                    <a:pt x="469" y="191"/>
                    <a:pt x="318" y="341"/>
                    <a:pt x="185" y="475"/>
                  </a:cubicBezTo>
                  <a:cubicBezTo>
                    <a:pt x="101" y="558"/>
                    <a:pt x="34" y="642"/>
                    <a:pt x="18" y="759"/>
                  </a:cubicBezTo>
                  <a:cubicBezTo>
                    <a:pt x="18" y="943"/>
                    <a:pt x="1" y="1126"/>
                    <a:pt x="1" y="1310"/>
                  </a:cubicBezTo>
                  <a:cubicBezTo>
                    <a:pt x="1" y="1360"/>
                    <a:pt x="18" y="1410"/>
                    <a:pt x="34" y="1477"/>
                  </a:cubicBezTo>
                  <a:cubicBezTo>
                    <a:pt x="135" y="1461"/>
                    <a:pt x="201" y="1461"/>
                    <a:pt x="268" y="1427"/>
                  </a:cubicBezTo>
                  <a:cubicBezTo>
                    <a:pt x="602" y="1327"/>
                    <a:pt x="937" y="1294"/>
                    <a:pt x="1287" y="1294"/>
                  </a:cubicBezTo>
                  <a:lnTo>
                    <a:pt x="4328" y="1294"/>
                  </a:lnTo>
                  <a:cubicBezTo>
                    <a:pt x="4729" y="1294"/>
                    <a:pt x="5147" y="1294"/>
                    <a:pt x="5531" y="1444"/>
                  </a:cubicBezTo>
                  <a:cubicBezTo>
                    <a:pt x="5582" y="1461"/>
                    <a:pt x="5648" y="1461"/>
                    <a:pt x="5732" y="1461"/>
                  </a:cubicBezTo>
                  <a:cubicBezTo>
                    <a:pt x="5749" y="1377"/>
                    <a:pt x="5765" y="1310"/>
                    <a:pt x="5765" y="1227"/>
                  </a:cubicBezTo>
                  <a:cubicBezTo>
                    <a:pt x="5749" y="1093"/>
                    <a:pt x="5749" y="943"/>
                    <a:pt x="5732" y="792"/>
                  </a:cubicBezTo>
                  <a:cubicBezTo>
                    <a:pt x="5715" y="575"/>
                    <a:pt x="5598" y="441"/>
                    <a:pt x="5398" y="375"/>
                  </a:cubicBezTo>
                  <a:cubicBezTo>
                    <a:pt x="5181" y="308"/>
                    <a:pt x="4980" y="241"/>
                    <a:pt x="4763" y="207"/>
                  </a:cubicBezTo>
                  <a:cubicBezTo>
                    <a:pt x="4312" y="141"/>
                    <a:pt x="3877" y="91"/>
                    <a:pt x="3426" y="40"/>
                  </a:cubicBezTo>
                  <a:cubicBezTo>
                    <a:pt x="3192" y="10"/>
                    <a:pt x="2960" y="0"/>
                    <a:pt x="2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51"/>
            <p:cNvSpPr/>
            <p:nvPr/>
          </p:nvSpPr>
          <p:spPr>
            <a:xfrm>
              <a:off x="2303300" y="3231200"/>
              <a:ext cx="118650" cy="37125"/>
            </a:xfrm>
            <a:custGeom>
              <a:avLst/>
              <a:gdLst/>
              <a:ahLst/>
              <a:cxnLst/>
              <a:rect l="l" t="t" r="r" b="b"/>
              <a:pathLst>
                <a:path w="4746" h="1485" extrusionOk="0">
                  <a:moveTo>
                    <a:pt x="1414" y="0"/>
                  </a:moveTo>
                  <a:cubicBezTo>
                    <a:pt x="1149" y="0"/>
                    <a:pt x="884" y="20"/>
                    <a:pt x="618" y="31"/>
                  </a:cubicBezTo>
                  <a:cubicBezTo>
                    <a:pt x="334" y="48"/>
                    <a:pt x="234" y="265"/>
                    <a:pt x="50" y="399"/>
                  </a:cubicBezTo>
                  <a:cubicBezTo>
                    <a:pt x="34" y="415"/>
                    <a:pt x="34" y="432"/>
                    <a:pt x="34" y="449"/>
                  </a:cubicBezTo>
                  <a:cubicBezTo>
                    <a:pt x="34" y="616"/>
                    <a:pt x="0" y="783"/>
                    <a:pt x="50" y="950"/>
                  </a:cubicBezTo>
                  <a:cubicBezTo>
                    <a:pt x="100" y="1117"/>
                    <a:pt x="151" y="1284"/>
                    <a:pt x="134" y="1485"/>
                  </a:cubicBezTo>
                  <a:cubicBezTo>
                    <a:pt x="251" y="1468"/>
                    <a:pt x="351" y="1451"/>
                    <a:pt x="451" y="1418"/>
                  </a:cubicBezTo>
                  <a:cubicBezTo>
                    <a:pt x="735" y="1368"/>
                    <a:pt x="1019" y="1284"/>
                    <a:pt x="1303" y="1234"/>
                  </a:cubicBezTo>
                  <a:cubicBezTo>
                    <a:pt x="1604" y="1192"/>
                    <a:pt x="1905" y="1172"/>
                    <a:pt x="2206" y="1172"/>
                  </a:cubicBezTo>
                  <a:cubicBezTo>
                    <a:pt x="2506" y="1172"/>
                    <a:pt x="2807" y="1192"/>
                    <a:pt x="3108" y="1234"/>
                  </a:cubicBezTo>
                  <a:cubicBezTo>
                    <a:pt x="3576" y="1301"/>
                    <a:pt x="4044" y="1334"/>
                    <a:pt x="4511" y="1435"/>
                  </a:cubicBezTo>
                  <a:cubicBezTo>
                    <a:pt x="4517" y="1440"/>
                    <a:pt x="4524" y="1442"/>
                    <a:pt x="4533" y="1442"/>
                  </a:cubicBezTo>
                  <a:cubicBezTo>
                    <a:pt x="4549" y="1442"/>
                    <a:pt x="4567" y="1435"/>
                    <a:pt x="4578" y="1435"/>
                  </a:cubicBezTo>
                  <a:cubicBezTo>
                    <a:pt x="4612" y="1318"/>
                    <a:pt x="4612" y="1201"/>
                    <a:pt x="4662" y="1101"/>
                  </a:cubicBezTo>
                  <a:cubicBezTo>
                    <a:pt x="4745" y="883"/>
                    <a:pt x="4729" y="683"/>
                    <a:pt x="4712" y="482"/>
                  </a:cubicBezTo>
                  <a:cubicBezTo>
                    <a:pt x="4679" y="449"/>
                    <a:pt x="4645" y="432"/>
                    <a:pt x="4612" y="415"/>
                  </a:cubicBezTo>
                  <a:cubicBezTo>
                    <a:pt x="4511" y="382"/>
                    <a:pt x="4395" y="332"/>
                    <a:pt x="4278" y="299"/>
                  </a:cubicBezTo>
                  <a:cubicBezTo>
                    <a:pt x="3593" y="115"/>
                    <a:pt x="2874" y="14"/>
                    <a:pt x="2156" y="14"/>
                  </a:cubicBezTo>
                  <a:lnTo>
                    <a:pt x="1771" y="14"/>
                  </a:lnTo>
                  <a:cubicBezTo>
                    <a:pt x="1652" y="4"/>
                    <a:pt x="1533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51"/>
            <p:cNvSpPr/>
            <p:nvPr/>
          </p:nvSpPr>
          <p:spPr>
            <a:xfrm>
              <a:off x="2314150" y="3180550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50" y="1"/>
                  </a:moveTo>
                  <a:cubicBezTo>
                    <a:pt x="1690" y="1"/>
                    <a:pt x="1526" y="9"/>
                    <a:pt x="1371" y="69"/>
                  </a:cubicBezTo>
                  <a:cubicBezTo>
                    <a:pt x="1321" y="86"/>
                    <a:pt x="1270" y="86"/>
                    <a:pt x="1237" y="86"/>
                  </a:cubicBezTo>
                  <a:cubicBezTo>
                    <a:pt x="970" y="152"/>
                    <a:pt x="719" y="219"/>
                    <a:pt x="519" y="420"/>
                  </a:cubicBezTo>
                  <a:cubicBezTo>
                    <a:pt x="435" y="520"/>
                    <a:pt x="335" y="604"/>
                    <a:pt x="235" y="670"/>
                  </a:cubicBezTo>
                  <a:cubicBezTo>
                    <a:pt x="84" y="787"/>
                    <a:pt x="17" y="921"/>
                    <a:pt x="34" y="1122"/>
                  </a:cubicBezTo>
                  <a:cubicBezTo>
                    <a:pt x="34" y="1339"/>
                    <a:pt x="17" y="1556"/>
                    <a:pt x="17" y="1773"/>
                  </a:cubicBezTo>
                  <a:cubicBezTo>
                    <a:pt x="17" y="1823"/>
                    <a:pt x="1" y="1873"/>
                    <a:pt x="67" y="1924"/>
                  </a:cubicBezTo>
                  <a:cubicBezTo>
                    <a:pt x="101" y="1924"/>
                    <a:pt x="134" y="1907"/>
                    <a:pt x="184" y="1890"/>
                  </a:cubicBezTo>
                  <a:cubicBezTo>
                    <a:pt x="435" y="1807"/>
                    <a:pt x="702" y="1790"/>
                    <a:pt x="970" y="1790"/>
                  </a:cubicBezTo>
                  <a:cubicBezTo>
                    <a:pt x="1204" y="1773"/>
                    <a:pt x="1454" y="1773"/>
                    <a:pt x="1705" y="1773"/>
                  </a:cubicBezTo>
                  <a:cubicBezTo>
                    <a:pt x="1791" y="1767"/>
                    <a:pt x="1877" y="1764"/>
                    <a:pt x="1962" y="1764"/>
                  </a:cubicBezTo>
                  <a:cubicBezTo>
                    <a:pt x="2344" y="1764"/>
                    <a:pt x="2723" y="1819"/>
                    <a:pt x="3092" y="1873"/>
                  </a:cubicBezTo>
                  <a:cubicBezTo>
                    <a:pt x="3359" y="1924"/>
                    <a:pt x="3610" y="1990"/>
                    <a:pt x="3910" y="2040"/>
                  </a:cubicBezTo>
                  <a:cubicBezTo>
                    <a:pt x="3894" y="1924"/>
                    <a:pt x="3860" y="1840"/>
                    <a:pt x="3860" y="1756"/>
                  </a:cubicBezTo>
                  <a:cubicBezTo>
                    <a:pt x="3877" y="1556"/>
                    <a:pt x="3777" y="1472"/>
                    <a:pt x="3610" y="1406"/>
                  </a:cubicBezTo>
                  <a:cubicBezTo>
                    <a:pt x="3560" y="1389"/>
                    <a:pt x="3493" y="1355"/>
                    <a:pt x="3443" y="1339"/>
                  </a:cubicBezTo>
                  <a:cubicBezTo>
                    <a:pt x="3075" y="1255"/>
                    <a:pt x="2707" y="1172"/>
                    <a:pt x="2323" y="1172"/>
                  </a:cubicBezTo>
                  <a:cubicBezTo>
                    <a:pt x="2206" y="1172"/>
                    <a:pt x="2089" y="1176"/>
                    <a:pt x="1972" y="1176"/>
                  </a:cubicBezTo>
                  <a:cubicBezTo>
                    <a:pt x="1855" y="1176"/>
                    <a:pt x="1738" y="1172"/>
                    <a:pt x="1621" y="1155"/>
                  </a:cubicBezTo>
                  <a:cubicBezTo>
                    <a:pt x="1425" y="1122"/>
                    <a:pt x="1237" y="1097"/>
                    <a:pt x="1046" y="1097"/>
                  </a:cubicBezTo>
                  <a:cubicBezTo>
                    <a:pt x="943" y="1097"/>
                    <a:pt x="841" y="1104"/>
                    <a:pt x="736" y="1122"/>
                  </a:cubicBezTo>
                  <a:cubicBezTo>
                    <a:pt x="717" y="1128"/>
                    <a:pt x="697" y="1132"/>
                    <a:pt x="676" y="1132"/>
                  </a:cubicBezTo>
                  <a:cubicBezTo>
                    <a:pt x="641" y="1132"/>
                    <a:pt x="607" y="1120"/>
                    <a:pt x="585" y="1088"/>
                  </a:cubicBezTo>
                  <a:cubicBezTo>
                    <a:pt x="602" y="1005"/>
                    <a:pt x="669" y="1021"/>
                    <a:pt x="719" y="1005"/>
                  </a:cubicBezTo>
                  <a:cubicBezTo>
                    <a:pt x="920" y="971"/>
                    <a:pt x="1137" y="954"/>
                    <a:pt x="1337" y="904"/>
                  </a:cubicBezTo>
                  <a:cubicBezTo>
                    <a:pt x="1488" y="871"/>
                    <a:pt x="1638" y="837"/>
                    <a:pt x="1788" y="837"/>
                  </a:cubicBezTo>
                  <a:lnTo>
                    <a:pt x="2223" y="837"/>
                  </a:lnTo>
                  <a:cubicBezTo>
                    <a:pt x="2267" y="836"/>
                    <a:pt x="2312" y="835"/>
                    <a:pt x="2356" y="835"/>
                  </a:cubicBezTo>
                  <a:cubicBezTo>
                    <a:pt x="2841" y="835"/>
                    <a:pt x="3301" y="920"/>
                    <a:pt x="3760" y="1088"/>
                  </a:cubicBezTo>
                  <a:lnTo>
                    <a:pt x="3844" y="1088"/>
                  </a:lnTo>
                  <a:cubicBezTo>
                    <a:pt x="3860" y="988"/>
                    <a:pt x="3860" y="904"/>
                    <a:pt x="3793" y="837"/>
                  </a:cubicBezTo>
                  <a:cubicBezTo>
                    <a:pt x="3576" y="587"/>
                    <a:pt x="3342" y="370"/>
                    <a:pt x="3058" y="203"/>
                  </a:cubicBezTo>
                  <a:cubicBezTo>
                    <a:pt x="3025" y="203"/>
                    <a:pt x="2991" y="186"/>
                    <a:pt x="2975" y="186"/>
                  </a:cubicBezTo>
                  <a:cubicBezTo>
                    <a:pt x="2791" y="136"/>
                    <a:pt x="2624" y="102"/>
                    <a:pt x="2440" y="52"/>
                  </a:cubicBezTo>
                  <a:cubicBezTo>
                    <a:pt x="2306" y="2"/>
                    <a:pt x="2189" y="2"/>
                    <a:pt x="2039" y="2"/>
                  </a:cubicBezTo>
                  <a:cubicBezTo>
                    <a:pt x="1977" y="2"/>
                    <a:pt x="191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51"/>
            <p:cNvSpPr/>
            <p:nvPr/>
          </p:nvSpPr>
          <p:spPr>
            <a:xfrm>
              <a:off x="2333375" y="3157200"/>
              <a:ext cx="58925" cy="20900"/>
            </a:xfrm>
            <a:custGeom>
              <a:avLst/>
              <a:gdLst/>
              <a:ahLst/>
              <a:cxnLst/>
              <a:rect l="l" t="t" r="r" b="b"/>
              <a:pathLst>
                <a:path w="2357" h="836" extrusionOk="0">
                  <a:moveTo>
                    <a:pt x="1220" y="0"/>
                  </a:moveTo>
                  <a:cubicBezTo>
                    <a:pt x="1053" y="0"/>
                    <a:pt x="886" y="50"/>
                    <a:pt x="735" y="67"/>
                  </a:cubicBezTo>
                  <a:cubicBezTo>
                    <a:pt x="669" y="67"/>
                    <a:pt x="618" y="67"/>
                    <a:pt x="568" y="84"/>
                  </a:cubicBezTo>
                  <a:cubicBezTo>
                    <a:pt x="518" y="101"/>
                    <a:pt x="451" y="101"/>
                    <a:pt x="418" y="134"/>
                  </a:cubicBezTo>
                  <a:cubicBezTo>
                    <a:pt x="201" y="301"/>
                    <a:pt x="34" y="518"/>
                    <a:pt x="0" y="836"/>
                  </a:cubicBezTo>
                  <a:cubicBezTo>
                    <a:pt x="268" y="769"/>
                    <a:pt x="485" y="702"/>
                    <a:pt x="719" y="652"/>
                  </a:cubicBezTo>
                  <a:cubicBezTo>
                    <a:pt x="786" y="635"/>
                    <a:pt x="836" y="635"/>
                    <a:pt x="902" y="635"/>
                  </a:cubicBezTo>
                  <a:lnTo>
                    <a:pt x="1454" y="635"/>
                  </a:lnTo>
                  <a:cubicBezTo>
                    <a:pt x="1504" y="635"/>
                    <a:pt x="1571" y="635"/>
                    <a:pt x="1621" y="652"/>
                  </a:cubicBezTo>
                  <a:cubicBezTo>
                    <a:pt x="1838" y="702"/>
                    <a:pt x="2055" y="769"/>
                    <a:pt x="2273" y="819"/>
                  </a:cubicBezTo>
                  <a:cubicBezTo>
                    <a:pt x="2284" y="825"/>
                    <a:pt x="2293" y="827"/>
                    <a:pt x="2302" y="827"/>
                  </a:cubicBezTo>
                  <a:cubicBezTo>
                    <a:pt x="2319" y="827"/>
                    <a:pt x="2334" y="819"/>
                    <a:pt x="2356" y="819"/>
                  </a:cubicBezTo>
                  <a:cubicBezTo>
                    <a:pt x="2323" y="568"/>
                    <a:pt x="2206" y="385"/>
                    <a:pt x="2039" y="218"/>
                  </a:cubicBezTo>
                  <a:cubicBezTo>
                    <a:pt x="1938" y="134"/>
                    <a:pt x="1838" y="84"/>
                    <a:pt x="1704" y="67"/>
                  </a:cubicBezTo>
                  <a:cubicBezTo>
                    <a:pt x="1537" y="50"/>
                    <a:pt x="1370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51"/>
            <p:cNvSpPr/>
            <p:nvPr/>
          </p:nvSpPr>
          <p:spPr>
            <a:xfrm>
              <a:off x="2155425" y="3319225"/>
              <a:ext cx="426100" cy="490525"/>
            </a:xfrm>
            <a:custGeom>
              <a:avLst/>
              <a:gdLst/>
              <a:ahLst/>
              <a:cxnLst/>
              <a:rect l="l" t="t" r="r" b="b"/>
              <a:pathLst>
                <a:path w="17044" h="19621" extrusionOk="0">
                  <a:moveTo>
                    <a:pt x="6201" y="1"/>
                  </a:moveTo>
                  <a:cubicBezTo>
                    <a:pt x="5834" y="1"/>
                    <a:pt x="5498" y="114"/>
                    <a:pt x="5213" y="487"/>
                  </a:cubicBezTo>
                  <a:cubicBezTo>
                    <a:pt x="4612" y="1289"/>
                    <a:pt x="4445" y="2308"/>
                    <a:pt x="4127" y="3227"/>
                  </a:cubicBezTo>
                  <a:cubicBezTo>
                    <a:pt x="3676" y="4530"/>
                    <a:pt x="2774" y="5566"/>
                    <a:pt x="1888" y="6602"/>
                  </a:cubicBezTo>
                  <a:cubicBezTo>
                    <a:pt x="1153" y="7471"/>
                    <a:pt x="819" y="8189"/>
                    <a:pt x="518" y="9292"/>
                  </a:cubicBezTo>
                  <a:cubicBezTo>
                    <a:pt x="201" y="10445"/>
                    <a:pt x="0" y="11431"/>
                    <a:pt x="0" y="12617"/>
                  </a:cubicBezTo>
                  <a:cubicBezTo>
                    <a:pt x="0" y="13770"/>
                    <a:pt x="318" y="14622"/>
                    <a:pt x="852" y="15625"/>
                  </a:cubicBezTo>
                  <a:cubicBezTo>
                    <a:pt x="1404" y="16644"/>
                    <a:pt x="2122" y="17396"/>
                    <a:pt x="3025" y="18131"/>
                  </a:cubicBezTo>
                  <a:cubicBezTo>
                    <a:pt x="3877" y="18833"/>
                    <a:pt x="4779" y="19484"/>
                    <a:pt x="5915" y="19585"/>
                  </a:cubicBezTo>
                  <a:cubicBezTo>
                    <a:pt x="6206" y="19609"/>
                    <a:pt x="6493" y="19620"/>
                    <a:pt x="6776" y="19620"/>
                  </a:cubicBezTo>
                  <a:cubicBezTo>
                    <a:pt x="7664" y="19620"/>
                    <a:pt x="8525" y="19507"/>
                    <a:pt x="9424" y="19317"/>
                  </a:cubicBezTo>
                  <a:cubicBezTo>
                    <a:pt x="10660" y="19050"/>
                    <a:pt x="11763" y="18916"/>
                    <a:pt x="12833" y="18164"/>
                  </a:cubicBezTo>
                  <a:cubicBezTo>
                    <a:pt x="14620" y="16895"/>
                    <a:pt x="15673" y="14923"/>
                    <a:pt x="16508" y="12951"/>
                  </a:cubicBezTo>
                  <a:cubicBezTo>
                    <a:pt x="16893" y="12049"/>
                    <a:pt x="17043" y="10863"/>
                    <a:pt x="16876" y="9894"/>
                  </a:cubicBezTo>
                  <a:cubicBezTo>
                    <a:pt x="16692" y="8908"/>
                    <a:pt x="16074" y="8323"/>
                    <a:pt x="15389" y="7655"/>
                  </a:cubicBezTo>
                  <a:cubicBezTo>
                    <a:pt x="14520" y="6786"/>
                    <a:pt x="13451" y="5934"/>
                    <a:pt x="13016" y="4747"/>
                  </a:cubicBezTo>
                  <a:cubicBezTo>
                    <a:pt x="12599" y="3578"/>
                    <a:pt x="12465" y="2392"/>
                    <a:pt x="11780" y="1339"/>
                  </a:cubicBezTo>
                  <a:cubicBezTo>
                    <a:pt x="11112" y="320"/>
                    <a:pt x="10092" y="103"/>
                    <a:pt x="8956" y="36"/>
                  </a:cubicBezTo>
                  <a:cubicBezTo>
                    <a:pt x="8897" y="32"/>
                    <a:pt x="8836" y="31"/>
                    <a:pt x="8774" y="31"/>
                  </a:cubicBezTo>
                  <a:cubicBezTo>
                    <a:pt x="8286" y="31"/>
                    <a:pt x="7719" y="124"/>
                    <a:pt x="7209" y="124"/>
                  </a:cubicBezTo>
                  <a:cubicBezTo>
                    <a:pt x="7144" y="124"/>
                    <a:pt x="7080" y="123"/>
                    <a:pt x="7018" y="119"/>
                  </a:cubicBezTo>
                  <a:cubicBezTo>
                    <a:pt x="6735" y="57"/>
                    <a:pt x="6460" y="1"/>
                    <a:pt x="6201" y="1"/>
                  </a:cubicBezTo>
                  <a:close/>
                </a:path>
              </a:pathLst>
            </a:custGeom>
            <a:solidFill>
              <a:srgbClr val="F6E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51"/>
            <p:cNvSpPr/>
            <p:nvPr/>
          </p:nvSpPr>
          <p:spPr>
            <a:xfrm>
              <a:off x="2330700" y="3160900"/>
              <a:ext cx="59075" cy="22450"/>
            </a:xfrm>
            <a:custGeom>
              <a:avLst/>
              <a:gdLst/>
              <a:ahLst/>
              <a:cxnLst/>
              <a:rect l="l" t="t" r="r" b="b"/>
              <a:pathLst>
                <a:path w="2363" h="898" extrusionOk="0">
                  <a:moveTo>
                    <a:pt x="1353" y="0"/>
                  </a:moveTo>
                  <a:cubicBezTo>
                    <a:pt x="1267" y="0"/>
                    <a:pt x="1180" y="10"/>
                    <a:pt x="1093" y="19"/>
                  </a:cubicBezTo>
                  <a:cubicBezTo>
                    <a:pt x="792" y="86"/>
                    <a:pt x="491" y="203"/>
                    <a:pt x="224" y="387"/>
                  </a:cubicBezTo>
                  <a:cubicBezTo>
                    <a:pt x="0" y="555"/>
                    <a:pt x="151" y="898"/>
                    <a:pt x="363" y="898"/>
                  </a:cubicBezTo>
                  <a:cubicBezTo>
                    <a:pt x="404" y="898"/>
                    <a:pt x="448" y="885"/>
                    <a:pt x="491" y="855"/>
                  </a:cubicBezTo>
                  <a:cubicBezTo>
                    <a:pt x="725" y="688"/>
                    <a:pt x="993" y="571"/>
                    <a:pt x="1277" y="537"/>
                  </a:cubicBezTo>
                  <a:cubicBezTo>
                    <a:pt x="1296" y="535"/>
                    <a:pt x="1316" y="533"/>
                    <a:pt x="1335" y="533"/>
                  </a:cubicBezTo>
                  <a:cubicBezTo>
                    <a:pt x="1552" y="533"/>
                    <a:pt x="1782" y="689"/>
                    <a:pt x="2012" y="705"/>
                  </a:cubicBezTo>
                  <a:cubicBezTo>
                    <a:pt x="2023" y="706"/>
                    <a:pt x="2033" y="706"/>
                    <a:pt x="2043" y="706"/>
                  </a:cubicBezTo>
                  <a:cubicBezTo>
                    <a:pt x="2363" y="706"/>
                    <a:pt x="2352" y="202"/>
                    <a:pt x="2012" y="170"/>
                  </a:cubicBezTo>
                  <a:cubicBezTo>
                    <a:pt x="1845" y="153"/>
                    <a:pt x="1695" y="70"/>
                    <a:pt x="1544" y="19"/>
                  </a:cubicBezTo>
                  <a:cubicBezTo>
                    <a:pt x="1481" y="5"/>
                    <a:pt x="1417" y="0"/>
                    <a:pt x="135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51"/>
            <p:cNvSpPr/>
            <p:nvPr/>
          </p:nvSpPr>
          <p:spPr>
            <a:xfrm>
              <a:off x="2317500" y="3186250"/>
              <a:ext cx="90875" cy="26475"/>
            </a:xfrm>
            <a:custGeom>
              <a:avLst/>
              <a:gdLst/>
              <a:ahLst/>
              <a:cxnLst/>
              <a:rect l="l" t="t" r="r" b="b"/>
              <a:pathLst>
                <a:path w="3635" h="1059" extrusionOk="0">
                  <a:moveTo>
                    <a:pt x="1505" y="1"/>
                  </a:moveTo>
                  <a:cubicBezTo>
                    <a:pt x="1043" y="1"/>
                    <a:pt x="232" y="213"/>
                    <a:pt x="50" y="576"/>
                  </a:cubicBezTo>
                  <a:cubicBezTo>
                    <a:pt x="0" y="676"/>
                    <a:pt x="0" y="810"/>
                    <a:pt x="101" y="894"/>
                  </a:cubicBezTo>
                  <a:cubicBezTo>
                    <a:pt x="101" y="910"/>
                    <a:pt x="117" y="910"/>
                    <a:pt x="117" y="910"/>
                  </a:cubicBezTo>
                  <a:cubicBezTo>
                    <a:pt x="172" y="960"/>
                    <a:pt x="234" y="980"/>
                    <a:pt x="295" y="980"/>
                  </a:cubicBezTo>
                  <a:cubicBezTo>
                    <a:pt x="418" y="980"/>
                    <a:pt x="535" y="894"/>
                    <a:pt x="568" y="793"/>
                  </a:cubicBezTo>
                  <a:cubicBezTo>
                    <a:pt x="743" y="633"/>
                    <a:pt x="1261" y="536"/>
                    <a:pt x="1535" y="536"/>
                  </a:cubicBezTo>
                  <a:cubicBezTo>
                    <a:pt x="1575" y="536"/>
                    <a:pt x="1610" y="538"/>
                    <a:pt x="1638" y="543"/>
                  </a:cubicBezTo>
                  <a:cubicBezTo>
                    <a:pt x="1905" y="559"/>
                    <a:pt x="2958" y="643"/>
                    <a:pt x="3075" y="927"/>
                  </a:cubicBezTo>
                  <a:cubicBezTo>
                    <a:pt x="3121" y="1020"/>
                    <a:pt x="3197" y="1059"/>
                    <a:pt x="3275" y="1059"/>
                  </a:cubicBezTo>
                  <a:cubicBezTo>
                    <a:pt x="3448" y="1059"/>
                    <a:pt x="3635" y="867"/>
                    <a:pt x="3542" y="660"/>
                  </a:cubicBezTo>
                  <a:cubicBezTo>
                    <a:pt x="3292" y="108"/>
                    <a:pt x="2122" y="58"/>
                    <a:pt x="1638" y="8"/>
                  </a:cubicBezTo>
                  <a:cubicBezTo>
                    <a:pt x="1598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51"/>
            <p:cNvSpPr/>
            <p:nvPr/>
          </p:nvSpPr>
          <p:spPr>
            <a:xfrm>
              <a:off x="2310800" y="32100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693" y="1"/>
                  </a:moveTo>
                  <a:cubicBezTo>
                    <a:pt x="1193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" y="493"/>
                  </a:cubicBezTo>
                  <a:cubicBezTo>
                    <a:pt x="18" y="510"/>
                    <a:pt x="18" y="526"/>
                    <a:pt x="18" y="543"/>
                  </a:cubicBezTo>
                  <a:cubicBezTo>
                    <a:pt x="28" y="712"/>
                    <a:pt x="172" y="794"/>
                    <a:pt x="306" y="794"/>
                  </a:cubicBezTo>
                  <a:cubicBezTo>
                    <a:pt x="384" y="794"/>
                    <a:pt x="459" y="766"/>
                    <a:pt x="502" y="710"/>
                  </a:cubicBezTo>
                  <a:cubicBezTo>
                    <a:pt x="881" y="584"/>
                    <a:pt x="1269" y="524"/>
                    <a:pt x="1659" y="524"/>
                  </a:cubicBezTo>
                  <a:cubicBezTo>
                    <a:pt x="1786" y="524"/>
                    <a:pt x="1912" y="531"/>
                    <a:pt x="2039" y="543"/>
                  </a:cubicBezTo>
                  <a:cubicBezTo>
                    <a:pt x="2307" y="560"/>
                    <a:pt x="3075" y="543"/>
                    <a:pt x="3309" y="693"/>
                  </a:cubicBezTo>
                  <a:cubicBezTo>
                    <a:pt x="3363" y="762"/>
                    <a:pt x="3451" y="803"/>
                    <a:pt x="3538" y="803"/>
                  </a:cubicBezTo>
                  <a:cubicBezTo>
                    <a:pt x="3641" y="803"/>
                    <a:pt x="3741" y="746"/>
                    <a:pt x="3777" y="610"/>
                  </a:cubicBezTo>
                  <a:cubicBezTo>
                    <a:pt x="3777" y="610"/>
                    <a:pt x="3777" y="593"/>
                    <a:pt x="3777" y="593"/>
                  </a:cubicBezTo>
                  <a:cubicBezTo>
                    <a:pt x="3810" y="510"/>
                    <a:pt x="3777" y="409"/>
                    <a:pt x="3710" y="343"/>
                  </a:cubicBezTo>
                  <a:cubicBezTo>
                    <a:pt x="3426" y="58"/>
                    <a:pt x="2775" y="92"/>
                    <a:pt x="2390" y="42"/>
                  </a:cubicBezTo>
                  <a:cubicBezTo>
                    <a:pt x="2154" y="15"/>
                    <a:pt x="1922" y="1"/>
                    <a:pt x="16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51"/>
            <p:cNvSpPr/>
            <p:nvPr/>
          </p:nvSpPr>
          <p:spPr>
            <a:xfrm>
              <a:off x="2305075" y="3243175"/>
              <a:ext cx="112375" cy="29975"/>
            </a:xfrm>
            <a:custGeom>
              <a:avLst/>
              <a:gdLst/>
              <a:ahLst/>
              <a:cxnLst/>
              <a:rect l="l" t="t" r="r" b="b"/>
              <a:pathLst>
                <a:path w="4495" h="1199" extrusionOk="0">
                  <a:moveTo>
                    <a:pt x="2382" y="1"/>
                  </a:moveTo>
                  <a:cubicBezTo>
                    <a:pt x="1764" y="1"/>
                    <a:pt x="1143" y="51"/>
                    <a:pt x="514" y="137"/>
                  </a:cubicBezTo>
                  <a:lnTo>
                    <a:pt x="430" y="137"/>
                  </a:lnTo>
                  <a:cubicBezTo>
                    <a:pt x="297" y="154"/>
                    <a:pt x="247" y="271"/>
                    <a:pt x="247" y="388"/>
                  </a:cubicBezTo>
                  <a:cubicBezTo>
                    <a:pt x="1" y="453"/>
                    <a:pt x="12" y="889"/>
                    <a:pt x="313" y="889"/>
                  </a:cubicBezTo>
                  <a:cubicBezTo>
                    <a:pt x="319" y="889"/>
                    <a:pt x="324" y="889"/>
                    <a:pt x="330" y="889"/>
                  </a:cubicBezTo>
                  <a:cubicBezTo>
                    <a:pt x="982" y="889"/>
                    <a:pt x="1633" y="839"/>
                    <a:pt x="2285" y="839"/>
                  </a:cubicBezTo>
                  <a:cubicBezTo>
                    <a:pt x="2309" y="838"/>
                    <a:pt x="2334" y="838"/>
                    <a:pt x="2358" y="838"/>
                  </a:cubicBezTo>
                  <a:cubicBezTo>
                    <a:pt x="2951" y="838"/>
                    <a:pt x="3528" y="1029"/>
                    <a:pt x="4090" y="1190"/>
                  </a:cubicBezTo>
                  <a:cubicBezTo>
                    <a:pt x="4113" y="1196"/>
                    <a:pt x="4135" y="1199"/>
                    <a:pt x="4157" y="1199"/>
                  </a:cubicBezTo>
                  <a:cubicBezTo>
                    <a:pt x="4369" y="1199"/>
                    <a:pt x="4495" y="923"/>
                    <a:pt x="4374" y="772"/>
                  </a:cubicBezTo>
                  <a:cubicBezTo>
                    <a:pt x="4440" y="672"/>
                    <a:pt x="4457" y="555"/>
                    <a:pt x="4357" y="438"/>
                  </a:cubicBezTo>
                  <a:cubicBezTo>
                    <a:pt x="4039" y="104"/>
                    <a:pt x="3488" y="37"/>
                    <a:pt x="3037" y="20"/>
                  </a:cubicBezTo>
                  <a:cubicBezTo>
                    <a:pt x="2819" y="7"/>
                    <a:pt x="2600" y="1"/>
                    <a:pt x="2382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51"/>
            <p:cNvSpPr/>
            <p:nvPr/>
          </p:nvSpPr>
          <p:spPr>
            <a:xfrm>
              <a:off x="2296600" y="3271650"/>
              <a:ext cx="138500" cy="35750"/>
            </a:xfrm>
            <a:custGeom>
              <a:avLst/>
              <a:gdLst/>
              <a:ahLst/>
              <a:cxnLst/>
              <a:rect l="l" t="t" r="r" b="b"/>
              <a:pathLst>
                <a:path w="5540" h="1430" extrusionOk="0">
                  <a:moveTo>
                    <a:pt x="3307" y="23"/>
                  </a:moveTo>
                  <a:cubicBezTo>
                    <a:pt x="2906" y="23"/>
                    <a:pt x="2525" y="51"/>
                    <a:pt x="2257" y="51"/>
                  </a:cubicBezTo>
                  <a:cubicBezTo>
                    <a:pt x="1922" y="67"/>
                    <a:pt x="68" y="1"/>
                    <a:pt x="285" y="686"/>
                  </a:cubicBezTo>
                  <a:cubicBezTo>
                    <a:pt x="251" y="702"/>
                    <a:pt x="218" y="719"/>
                    <a:pt x="185" y="736"/>
                  </a:cubicBezTo>
                  <a:cubicBezTo>
                    <a:pt x="1" y="853"/>
                    <a:pt x="1" y="1187"/>
                    <a:pt x="235" y="1220"/>
                  </a:cubicBezTo>
                  <a:cubicBezTo>
                    <a:pt x="1221" y="1371"/>
                    <a:pt x="2173" y="1404"/>
                    <a:pt x="3159" y="1421"/>
                  </a:cubicBezTo>
                  <a:cubicBezTo>
                    <a:pt x="3288" y="1426"/>
                    <a:pt x="3422" y="1429"/>
                    <a:pt x="3557" y="1429"/>
                  </a:cubicBezTo>
                  <a:cubicBezTo>
                    <a:pt x="3861" y="1429"/>
                    <a:pt x="4173" y="1412"/>
                    <a:pt x="4462" y="1354"/>
                  </a:cubicBezTo>
                  <a:lnTo>
                    <a:pt x="4796" y="1354"/>
                  </a:lnTo>
                  <a:cubicBezTo>
                    <a:pt x="4846" y="1354"/>
                    <a:pt x="4896" y="1337"/>
                    <a:pt x="4930" y="1304"/>
                  </a:cubicBezTo>
                  <a:cubicBezTo>
                    <a:pt x="4930" y="1320"/>
                    <a:pt x="4947" y="1320"/>
                    <a:pt x="4963" y="1337"/>
                  </a:cubicBezTo>
                  <a:cubicBezTo>
                    <a:pt x="5018" y="1388"/>
                    <a:pt x="5079" y="1410"/>
                    <a:pt x="5139" y="1410"/>
                  </a:cubicBezTo>
                  <a:cubicBezTo>
                    <a:pt x="5351" y="1410"/>
                    <a:pt x="5540" y="1136"/>
                    <a:pt x="5331" y="953"/>
                  </a:cubicBezTo>
                  <a:cubicBezTo>
                    <a:pt x="5297" y="919"/>
                    <a:pt x="5264" y="903"/>
                    <a:pt x="5231" y="869"/>
                  </a:cubicBezTo>
                  <a:cubicBezTo>
                    <a:pt x="5231" y="819"/>
                    <a:pt x="5231" y="769"/>
                    <a:pt x="5197" y="719"/>
                  </a:cubicBezTo>
                  <a:cubicBezTo>
                    <a:pt x="4933" y="125"/>
                    <a:pt x="4082" y="23"/>
                    <a:pt x="3307" y="23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51"/>
            <p:cNvSpPr/>
            <p:nvPr/>
          </p:nvSpPr>
          <p:spPr>
            <a:xfrm>
              <a:off x="2131600" y="3148425"/>
              <a:ext cx="462450" cy="678800"/>
            </a:xfrm>
            <a:custGeom>
              <a:avLst/>
              <a:gdLst/>
              <a:ahLst/>
              <a:cxnLst/>
              <a:rect l="l" t="t" r="r" b="b"/>
              <a:pathLst>
                <a:path w="18498" h="27152" extrusionOk="0">
                  <a:moveTo>
                    <a:pt x="12415" y="6433"/>
                  </a:moveTo>
                  <a:cubicBezTo>
                    <a:pt x="12566" y="6483"/>
                    <a:pt x="12699" y="6584"/>
                    <a:pt x="12883" y="6617"/>
                  </a:cubicBezTo>
                  <a:cubicBezTo>
                    <a:pt x="12950" y="6617"/>
                    <a:pt x="13017" y="6650"/>
                    <a:pt x="13050" y="6701"/>
                  </a:cubicBezTo>
                  <a:cubicBezTo>
                    <a:pt x="13151" y="6868"/>
                    <a:pt x="13284" y="7018"/>
                    <a:pt x="13301" y="7235"/>
                  </a:cubicBezTo>
                  <a:cubicBezTo>
                    <a:pt x="13301" y="7302"/>
                    <a:pt x="13301" y="7386"/>
                    <a:pt x="13301" y="7452"/>
                  </a:cubicBezTo>
                  <a:cubicBezTo>
                    <a:pt x="13301" y="7586"/>
                    <a:pt x="13301" y="7703"/>
                    <a:pt x="13385" y="7820"/>
                  </a:cubicBezTo>
                  <a:cubicBezTo>
                    <a:pt x="13418" y="7887"/>
                    <a:pt x="13435" y="7970"/>
                    <a:pt x="13435" y="8054"/>
                  </a:cubicBezTo>
                  <a:cubicBezTo>
                    <a:pt x="13451" y="8121"/>
                    <a:pt x="13451" y="8188"/>
                    <a:pt x="13435" y="8238"/>
                  </a:cubicBezTo>
                  <a:cubicBezTo>
                    <a:pt x="13401" y="8555"/>
                    <a:pt x="13535" y="8823"/>
                    <a:pt x="13652" y="9107"/>
                  </a:cubicBezTo>
                  <a:cubicBezTo>
                    <a:pt x="13685" y="9173"/>
                    <a:pt x="13702" y="9240"/>
                    <a:pt x="13735" y="9307"/>
                  </a:cubicBezTo>
                  <a:cubicBezTo>
                    <a:pt x="13802" y="9458"/>
                    <a:pt x="13852" y="9608"/>
                    <a:pt x="13936" y="9758"/>
                  </a:cubicBezTo>
                  <a:cubicBezTo>
                    <a:pt x="13969" y="9825"/>
                    <a:pt x="14003" y="9909"/>
                    <a:pt x="14070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387" y="10477"/>
                    <a:pt x="14437" y="10544"/>
                    <a:pt x="14487" y="10627"/>
                  </a:cubicBezTo>
                  <a:cubicBezTo>
                    <a:pt x="14521" y="10661"/>
                    <a:pt x="14554" y="10711"/>
                    <a:pt x="14588" y="10744"/>
                  </a:cubicBezTo>
                  <a:cubicBezTo>
                    <a:pt x="14705" y="11011"/>
                    <a:pt x="14905" y="11195"/>
                    <a:pt x="15106" y="11379"/>
                  </a:cubicBezTo>
                  <a:cubicBezTo>
                    <a:pt x="15156" y="11446"/>
                    <a:pt x="15206" y="11513"/>
                    <a:pt x="15239" y="11579"/>
                  </a:cubicBezTo>
                  <a:cubicBezTo>
                    <a:pt x="15323" y="11713"/>
                    <a:pt x="15390" y="11847"/>
                    <a:pt x="15473" y="11980"/>
                  </a:cubicBezTo>
                  <a:cubicBezTo>
                    <a:pt x="15607" y="12198"/>
                    <a:pt x="15757" y="12398"/>
                    <a:pt x="15941" y="12582"/>
                  </a:cubicBezTo>
                  <a:cubicBezTo>
                    <a:pt x="16342" y="12950"/>
                    <a:pt x="16710" y="13351"/>
                    <a:pt x="17060" y="13768"/>
                  </a:cubicBezTo>
                  <a:cubicBezTo>
                    <a:pt x="17344" y="14102"/>
                    <a:pt x="17562" y="14470"/>
                    <a:pt x="17779" y="14838"/>
                  </a:cubicBezTo>
                  <a:cubicBezTo>
                    <a:pt x="17913" y="15088"/>
                    <a:pt x="17996" y="15356"/>
                    <a:pt x="18096" y="15623"/>
                  </a:cubicBezTo>
                  <a:cubicBezTo>
                    <a:pt x="18180" y="15823"/>
                    <a:pt x="18247" y="16041"/>
                    <a:pt x="18330" y="16241"/>
                  </a:cubicBezTo>
                  <a:cubicBezTo>
                    <a:pt x="18397" y="16425"/>
                    <a:pt x="18431" y="16609"/>
                    <a:pt x="18431" y="16809"/>
                  </a:cubicBezTo>
                  <a:cubicBezTo>
                    <a:pt x="18431" y="17060"/>
                    <a:pt x="18414" y="17311"/>
                    <a:pt x="18414" y="17561"/>
                  </a:cubicBezTo>
                  <a:cubicBezTo>
                    <a:pt x="18414" y="17762"/>
                    <a:pt x="18414" y="17979"/>
                    <a:pt x="18431" y="18163"/>
                  </a:cubicBezTo>
                  <a:cubicBezTo>
                    <a:pt x="18497" y="18664"/>
                    <a:pt x="18497" y="19165"/>
                    <a:pt x="18447" y="19666"/>
                  </a:cubicBezTo>
                  <a:cubicBezTo>
                    <a:pt x="18414" y="20067"/>
                    <a:pt x="18330" y="20435"/>
                    <a:pt x="18213" y="20819"/>
                  </a:cubicBezTo>
                  <a:cubicBezTo>
                    <a:pt x="18113" y="21153"/>
                    <a:pt x="17979" y="21471"/>
                    <a:pt x="17829" y="21788"/>
                  </a:cubicBezTo>
                  <a:cubicBezTo>
                    <a:pt x="17645" y="22156"/>
                    <a:pt x="17411" y="22507"/>
                    <a:pt x="17278" y="22908"/>
                  </a:cubicBezTo>
                  <a:cubicBezTo>
                    <a:pt x="17278" y="22925"/>
                    <a:pt x="17261" y="22941"/>
                    <a:pt x="17261" y="22958"/>
                  </a:cubicBezTo>
                  <a:cubicBezTo>
                    <a:pt x="17094" y="23209"/>
                    <a:pt x="16927" y="23459"/>
                    <a:pt x="16743" y="23710"/>
                  </a:cubicBezTo>
                  <a:cubicBezTo>
                    <a:pt x="16726" y="23743"/>
                    <a:pt x="16676" y="23777"/>
                    <a:pt x="16643" y="23827"/>
                  </a:cubicBezTo>
                  <a:cubicBezTo>
                    <a:pt x="16342" y="24362"/>
                    <a:pt x="15908" y="24779"/>
                    <a:pt x="15440" y="25147"/>
                  </a:cubicBezTo>
                  <a:cubicBezTo>
                    <a:pt x="15289" y="25264"/>
                    <a:pt x="15156" y="25381"/>
                    <a:pt x="15005" y="25481"/>
                  </a:cubicBezTo>
                  <a:cubicBezTo>
                    <a:pt x="14938" y="25531"/>
                    <a:pt x="14872" y="25598"/>
                    <a:pt x="14805" y="25631"/>
                  </a:cubicBezTo>
                  <a:cubicBezTo>
                    <a:pt x="14487" y="25815"/>
                    <a:pt x="14170" y="25982"/>
                    <a:pt x="13852" y="26149"/>
                  </a:cubicBezTo>
                  <a:cubicBezTo>
                    <a:pt x="13652" y="26250"/>
                    <a:pt x="13451" y="26350"/>
                    <a:pt x="13268" y="26450"/>
                  </a:cubicBezTo>
                  <a:cubicBezTo>
                    <a:pt x="12867" y="26667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35"/>
                  </a:cubicBezTo>
                  <a:cubicBezTo>
                    <a:pt x="11764" y="26951"/>
                    <a:pt x="11714" y="26951"/>
                    <a:pt x="11680" y="26968"/>
                  </a:cubicBezTo>
                  <a:cubicBezTo>
                    <a:pt x="11413" y="27118"/>
                    <a:pt x="11095" y="27152"/>
                    <a:pt x="10795" y="27152"/>
                  </a:cubicBezTo>
                  <a:cubicBezTo>
                    <a:pt x="10026" y="27152"/>
                    <a:pt x="9258" y="27152"/>
                    <a:pt x="8489" y="27152"/>
                  </a:cubicBezTo>
                  <a:cubicBezTo>
                    <a:pt x="8322" y="27152"/>
                    <a:pt x="8155" y="27135"/>
                    <a:pt x="8004" y="27085"/>
                  </a:cubicBezTo>
                  <a:cubicBezTo>
                    <a:pt x="7821" y="27018"/>
                    <a:pt x="7637" y="26985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2" y="26935"/>
                    <a:pt x="6868" y="26935"/>
                  </a:cubicBezTo>
                  <a:cubicBezTo>
                    <a:pt x="6684" y="26951"/>
                    <a:pt x="6501" y="26918"/>
                    <a:pt x="6334" y="26868"/>
                  </a:cubicBezTo>
                  <a:cubicBezTo>
                    <a:pt x="5816" y="26734"/>
                    <a:pt x="5314" y="26517"/>
                    <a:pt x="4846" y="26250"/>
                  </a:cubicBezTo>
                  <a:cubicBezTo>
                    <a:pt x="4529" y="26082"/>
                    <a:pt x="4212" y="25915"/>
                    <a:pt x="3911" y="25748"/>
                  </a:cubicBezTo>
                  <a:cubicBezTo>
                    <a:pt x="3744" y="25665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57" y="24545"/>
                    <a:pt x="2073" y="24178"/>
                  </a:cubicBezTo>
                  <a:cubicBezTo>
                    <a:pt x="1989" y="24094"/>
                    <a:pt x="1939" y="23977"/>
                    <a:pt x="1872" y="23877"/>
                  </a:cubicBezTo>
                  <a:cubicBezTo>
                    <a:pt x="1856" y="23860"/>
                    <a:pt x="1856" y="23827"/>
                    <a:pt x="1839" y="23810"/>
                  </a:cubicBezTo>
                  <a:cubicBezTo>
                    <a:pt x="1622" y="23610"/>
                    <a:pt x="1521" y="23342"/>
                    <a:pt x="1338" y="23125"/>
                  </a:cubicBezTo>
                  <a:cubicBezTo>
                    <a:pt x="1288" y="23042"/>
                    <a:pt x="1237" y="22958"/>
                    <a:pt x="1204" y="22858"/>
                  </a:cubicBezTo>
                  <a:cubicBezTo>
                    <a:pt x="1137" y="22674"/>
                    <a:pt x="1020" y="22507"/>
                    <a:pt x="937" y="22323"/>
                  </a:cubicBezTo>
                  <a:cubicBezTo>
                    <a:pt x="586" y="21671"/>
                    <a:pt x="268" y="21003"/>
                    <a:pt x="135" y="20268"/>
                  </a:cubicBezTo>
                  <a:cubicBezTo>
                    <a:pt x="34" y="19783"/>
                    <a:pt x="1" y="19299"/>
                    <a:pt x="18" y="18798"/>
                  </a:cubicBezTo>
                  <a:cubicBezTo>
                    <a:pt x="18" y="18547"/>
                    <a:pt x="51" y="18313"/>
                    <a:pt x="68" y="18062"/>
                  </a:cubicBezTo>
                  <a:cubicBezTo>
                    <a:pt x="85" y="17929"/>
                    <a:pt x="85" y="17795"/>
                    <a:pt x="85" y="17661"/>
                  </a:cubicBezTo>
                  <a:cubicBezTo>
                    <a:pt x="85" y="17394"/>
                    <a:pt x="68" y="17143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3"/>
                    <a:pt x="452" y="15473"/>
                    <a:pt x="586" y="15122"/>
                  </a:cubicBezTo>
                  <a:cubicBezTo>
                    <a:pt x="619" y="15038"/>
                    <a:pt x="653" y="14955"/>
                    <a:pt x="686" y="14888"/>
                  </a:cubicBezTo>
                  <a:cubicBezTo>
                    <a:pt x="920" y="14487"/>
                    <a:pt x="1171" y="14069"/>
                    <a:pt x="1471" y="13718"/>
                  </a:cubicBezTo>
                  <a:cubicBezTo>
                    <a:pt x="1789" y="13351"/>
                    <a:pt x="2140" y="13016"/>
                    <a:pt x="2474" y="12649"/>
                  </a:cubicBezTo>
                  <a:cubicBezTo>
                    <a:pt x="2507" y="12615"/>
                    <a:pt x="2524" y="12582"/>
                    <a:pt x="2557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9" y="11914"/>
                    <a:pt x="3142" y="11747"/>
                    <a:pt x="3242" y="11579"/>
                  </a:cubicBezTo>
                  <a:cubicBezTo>
                    <a:pt x="3309" y="11496"/>
                    <a:pt x="3376" y="11412"/>
                    <a:pt x="3460" y="11329"/>
                  </a:cubicBezTo>
                  <a:cubicBezTo>
                    <a:pt x="3777" y="11011"/>
                    <a:pt x="4028" y="10661"/>
                    <a:pt x="4195" y="10243"/>
                  </a:cubicBezTo>
                  <a:cubicBezTo>
                    <a:pt x="4228" y="10176"/>
                    <a:pt x="4262" y="10126"/>
                    <a:pt x="4312" y="10076"/>
                  </a:cubicBezTo>
                  <a:cubicBezTo>
                    <a:pt x="4529" y="9909"/>
                    <a:pt x="4613" y="9658"/>
                    <a:pt x="4729" y="9424"/>
                  </a:cubicBezTo>
                  <a:cubicBezTo>
                    <a:pt x="4813" y="9190"/>
                    <a:pt x="4897" y="8956"/>
                    <a:pt x="4980" y="8739"/>
                  </a:cubicBezTo>
                  <a:cubicBezTo>
                    <a:pt x="5030" y="8639"/>
                    <a:pt x="5047" y="8539"/>
                    <a:pt x="5047" y="8438"/>
                  </a:cubicBezTo>
                  <a:cubicBezTo>
                    <a:pt x="5047" y="8321"/>
                    <a:pt x="5047" y="8204"/>
                    <a:pt x="5047" y="8087"/>
                  </a:cubicBezTo>
                  <a:cubicBezTo>
                    <a:pt x="5064" y="8004"/>
                    <a:pt x="5064" y="7904"/>
                    <a:pt x="5114" y="7820"/>
                  </a:cubicBezTo>
                  <a:cubicBezTo>
                    <a:pt x="5181" y="7703"/>
                    <a:pt x="5197" y="7586"/>
                    <a:pt x="5181" y="7452"/>
                  </a:cubicBezTo>
                  <a:cubicBezTo>
                    <a:pt x="5147" y="7185"/>
                    <a:pt x="5281" y="6985"/>
                    <a:pt x="5398" y="6767"/>
                  </a:cubicBezTo>
                  <a:cubicBezTo>
                    <a:pt x="5431" y="6684"/>
                    <a:pt x="5515" y="6634"/>
                    <a:pt x="5615" y="6617"/>
                  </a:cubicBezTo>
                  <a:cubicBezTo>
                    <a:pt x="5799" y="6600"/>
                    <a:pt x="5933" y="6483"/>
                    <a:pt x="6100" y="6433"/>
                  </a:cubicBezTo>
                  <a:cubicBezTo>
                    <a:pt x="6033" y="6149"/>
                    <a:pt x="6016" y="5865"/>
                    <a:pt x="5999" y="5581"/>
                  </a:cubicBezTo>
                  <a:cubicBezTo>
                    <a:pt x="5983" y="5347"/>
                    <a:pt x="6049" y="5163"/>
                    <a:pt x="6217" y="4996"/>
                  </a:cubicBezTo>
                  <a:cubicBezTo>
                    <a:pt x="6317" y="4896"/>
                    <a:pt x="6434" y="4796"/>
                    <a:pt x="6484" y="4679"/>
                  </a:cubicBezTo>
                  <a:cubicBezTo>
                    <a:pt x="6484" y="4645"/>
                    <a:pt x="6501" y="4629"/>
                    <a:pt x="6484" y="4612"/>
                  </a:cubicBezTo>
                  <a:cubicBezTo>
                    <a:pt x="6317" y="4311"/>
                    <a:pt x="6334" y="3977"/>
                    <a:pt x="6350" y="3643"/>
                  </a:cubicBezTo>
                  <a:cubicBezTo>
                    <a:pt x="6367" y="3493"/>
                    <a:pt x="6434" y="3376"/>
                    <a:pt x="6567" y="3275"/>
                  </a:cubicBezTo>
                  <a:cubicBezTo>
                    <a:pt x="6584" y="3259"/>
                    <a:pt x="6618" y="3242"/>
                    <a:pt x="6651" y="3225"/>
                  </a:cubicBezTo>
                  <a:cubicBezTo>
                    <a:pt x="6735" y="3158"/>
                    <a:pt x="6768" y="3092"/>
                    <a:pt x="6768" y="2991"/>
                  </a:cubicBezTo>
                  <a:cubicBezTo>
                    <a:pt x="6768" y="2858"/>
                    <a:pt x="6768" y="2707"/>
                    <a:pt x="6768" y="2574"/>
                  </a:cubicBezTo>
                  <a:cubicBezTo>
                    <a:pt x="6768" y="2457"/>
                    <a:pt x="6751" y="2340"/>
                    <a:pt x="6768" y="2223"/>
                  </a:cubicBezTo>
                  <a:cubicBezTo>
                    <a:pt x="6801" y="1939"/>
                    <a:pt x="6918" y="1688"/>
                    <a:pt x="7186" y="1538"/>
                  </a:cubicBezTo>
                  <a:cubicBezTo>
                    <a:pt x="7353" y="1437"/>
                    <a:pt x="7537" y="1337"/>
                    <a:pt x="7737" y="1237"/>
                  </a:cubicBezTo>
                  <a:cubicBezTo>
                    <a:pt x="7754" y="1137"/>
                    <a:pt x="7787" y="1020"/>
                    <a:pt x="7804" y="903"/>
                  </a:cubicBezTo>
                  <a:cubicBezTo>
                    <a:pt x="7871" y="535"/>
                    <a:pt x="8105" y="301"/>
                    <a:pt x="8422" y="117"/>
                  </a:cubicBezTo>
                  <a:cubicBezTo>
                    <a:pt x="8539" y="34"/>
                    <a:pt x="8656" y="0"/>
                    <a:pt x="8806" y="17"/>
                  </a:cubicBezTo>
                  <a:cubicBezTo>
                    <a:pt x="8957" y="17"/>
                    <a:pt x="9090" y="17"/>
                    <a:pt x="9241" y="17"/>
                  </a:cubicBezTo>
                  <a:cubicBezTo>
                    <a:pt x="9508" y="0"/>
                    <a:pt x="9742" y="51"/>
                    <a:pt x="9993" y="117"/>
                  </a:cubicBezTo>
                  <a:cubicBezTo>
                    <a:pt x="10360" y="234"/>
                    <a:pt x="10561" y="485"/>
                    <a:pt x="10678" y="819"/>
                  </a:cubicBezTo>
                  <a:cubicBezTo>
                    <a:pt x="10711" y="953"/>
                    <a:pt x="10745" y="1103"/>
                    <a:pt x="10778" y="1237"/>
                  </a:cubicBezTo>
                  <a:cubicBezTo>
                    <a:pt x="10928" y="1337"/>
                    <a:pt x="11095" y="1421"/>
                    <a:pt x="11263" y="1504"/>
                  </a:cubicBezTo>
                  <a:cubicBezTo>
                    <a:pt x="11580" y="1688"/>
                    <a:pt x="11714" y="1972"/>
                    <a:pt x="11730" y="2323"/>
                  </a:cubicBezTo>
                  <a:cubicBezTo>
                    <a:pt x="11747" y="2457"/>
                    <a:pt x="11730" y="2590"/>
                    <a:pt x="11730" y="2724"/>
                  </a:cubicBezTo>
                  <a:cubicBezTo>
                    <a:pt x="11730" y="2791"/>
                    <a:pt x="11730" y="2858"/>
                    <a:pt x="11730" y="2924"/>
                  </a:cubicBezTo>
                  <a:cubicBezTo>
                    <a:pt x="11730" y="3075"/>
                    <a:pt x="11781" y="3192"/>
                    <a:pt x="11914" y="3259"/>
                  </a:cubicBezTo>
                  <a:cubicBezTo>
                    <a:pt x="12081" y="3359"/>
                    <a:pt x="12148" y="3526"/>
                    <a:pt x="12148" y="3726"/>
                  </a:cubicBezTo>
                  <a:cubicBezTo>
                    <a:pt x="12148" y="3827"/>
                    <a:pt x="12148" y="3944"/>
                    <a:pt x="12148" y="4044"/>
                  </a:cubicBezTo>
                  <a:cubicBezTo>
                    <a:pt x="12148" y="4211"/>
                    <a:pt x="12131" y="4378"/>
                    <a:pt x="12048" y="4528"/>
                  </a:cubicBezTo>
                  <a:cubicBezTo>
                    <a:pt x="11998" y="4629"/>
                    <a:pt x="12014" y="4712"/>
                    <a:pt x="12098" y="4796"/>
                  </a:cubicBezTo>
                  <a:cubicBezTo>
                    <a:pt x="12165" y="4879"/>
                    <a:pt x="12248" y="4963"/>
                    <a:pt x="12315" y="5030"/>
                  </a:cubicBezTo>
                  <a:cubicBezTo>
                    <a:pt x="12466" y="5180"/>
                    <a:pt x="12532" y="5364"/>
                    <a:pt x="12516" y="5581"/>
                  </a:cubicBezTo>
                  <a:cubicBezTo>
                    <a:pt x="12466" y="5848"/>
                    <a:pt x="12449" y="6133"/>
                    <a:pt x="12415" y="6433"/>
                  </a:cubicBezTo>
                  <a:close/>
                  <a:moveTo>
                    <a:pt x="9258" y="6467"/>
                  </a:moveTo>
                  <a:cubicBezTo>
                    <a:pt x="9258" y="6483"/>
                    <a:pt x="9258" y="6483"/>
                    <a:pt x="9258" y="6467"/>
                  </a:cubicBezTo>
                  <a:cubicBezTo>
                    <a:pt x="8840" y="6467"/>
                    <a:pt x="8422" y="6483"/>
                    <a:pt x="8021" y="6467"/>
                  </a:cubicBezTo>
                  <a:cubicBezTo>
                    <a:pt x="7520" y="6467"/>
                    <a:pt x="7035" y="6500"/>
                    <a:pt x="6567" y="6634"/>
                  </a:cubicBezTo>
                  <a:cubicBezTo>
                    <a:pt x="6283" y="6701"/>
                    <a:pt x="6049" y="6851"/>
                    <a:pt x="5832" y="7051"/>
                  </a:cubicBezTo>
                  <a:cubicBezTo>
                    <a:pt x="5782" y="7085"/>
                    <a:pt x="5749" y="7135"/>
                    <a:pt x="5732" y="7202"/>
                  </a:cubicBezTo>
                  <a:cubicBezTo>
                    <a:pt x="5632" y="7519"/>
                    <a:pt x="5531" y="7820"/>
                    <a:pt x="5531" y="8154"/>
                  </a:cubicBezTo>
                  <a:cubicBezTo>
                    <a:pt x="5531" y="8221"/>
                    <a:pt x="5531" y="8271"/>
                    <a:pt x="5515" y="8321"/>
                  </a:cubicBezTo>
                  <a:cubicBezTo>
                    <a:pt x="5398" y="8889"/>
                    <a:pt x="5181" y="9424"/>
                    <a:pt x="4897" y="9959"/>
                  </a:cubicBezTo>
                  <a:cubicBezTo>
                    <a:pt x="4796" y="10143"/>
                    <a:pt x="4679" y="10326"/>
                    <a:pt x="4596" y="10527"/>
                  </a:cubicBezTo>
                  <a:cubicBezTo>
                    <a:pt x="4412" y="10911"/>
                    <a:pt x="4195" y="11245"/>
                    <a:pt x="3927" y="11563"/>
                  </a:cubicBezTo>
                  <a:cubicBezTo>
                    <a:pt x="3476" y="12148"/>
                    <a:pt x="3009" y="12732"/>
                    <a:pt x="2541" y="13317"/>
                  </a:cubicBezTo>
                  <a:cubicBezTo>
                    <a:pt x="2440" y="13434"/>
                    <a:pt x="2340" y="13568"/>
                    <a:pt x="2223" y="13651"/>
                  </a:cubicBezTo>
                  <a:cubicBezTo>
                    <a:pt x="1956" y="13852"/>
                    <a:pt x="1772" y="14102"/>
                    <a:pt x="1555" y="14336"/>
                  </a:cubicBezTo>
                  <a:cubicBezTo>
                    <a:pt x="1438" y="14470"/>
                    <a:pt x="1338" y="14604"/>
                    <a:pt x="1254" y="14754"/>
                  </a:cubicBezTo>
                  <a:cubicBezTo>
                    <a:pt x="1070" y="15122"/>
                    <a:pt x="887" y="15473"/>
                    <a:pt x="719" y="15840"/>
                  </a:cubicBezTo>
                  <a:cubicBezTo>
                    <a:pt x="653" y="15991"/>
                    <a:pt x="602" y="16158"/>
                    <a:pt x="586" y="16341"/>
                  </a:cubicBezTo>
                  <a:cubicBezTo>
                    <a:pt x="536" y="16642"/>
                    <a:pt x="435" y="16960"/>
                    <a:pt x="469" y="17277"/>
                  </a:cubicBezTo>
                  <a:cubicBezTo>
                    <a:pt x="469" y="17311"/>
                    <a:pt x="469" y="17344"/>
                    <a:pt x="452" y="17361"/>
                  </a:cubicBezTo>
                  <a:cubicBezTo>
                    <a:pt x="402" y="17544"/>
                    <a:pt x="402" y="17728"/>
                    <a:pt x="402" y="17912"/>
                  </a:cubicBezTo>
                  <a:cubicBezTo>
                    <a:pt x="419" y="18380"/>
                    <a:pt x="419" y="18848"/>
                    <a:pt x="419" y="19332"/>
                  </a:cubicBezTo>
                  <a:cubicBezTo>
                    <a:pt x="419" y="19399"/>
                    <a:pt x="419" y="19483"/>
                    <a:pt x="435" y="19549"/>
                  </a:cubicBezTo>
                  <a:cubicBezTo>
                    <a:pt x="519" y="19817"/>
                    <a:pt x="519" y="20084"/>
                    <a:pt x="536" y="20351"/>
                  </a:cubicBezTo>
                  <a:cubicBezTo>
                    <a:pt x="552" y="20569"/>
                    <a:pt x="586" y="20786"/>
                    <a:pt x="703" y="20953"/>
                  </a:cubicBezTo>
                  <a:cubicBezTo>
                    <a:pt x="836" y="21137"/>
                    <a:pt x="887" y="21337"/>
                    <a:pt x="953" y="21538"/>
                  </a:cubicBezTo>
                  <a:cubicBezTo>
                    <a:pt x="1003" y="21705"/>
                    <a:pt x="1070" y="21889"/>
                    <a:pt x="1120" y="22072"/>
                  </a:cubicBezTo>
                  <a:cubicBezTo>
                    <a:pt x="1171" y="22223"/>
                    <a:pt x="1237" y="22373"/>
                    <a:pt x="1354" y="22473"/>
                  </a:cubicBezTo>
                  <a:cubicBezTo>
                    <a:pt x="1455" y="22574"/>
                    <a:pt x="1521" y="22691"/>
                    <a:pt x="1555" y="22824"/>
                  </a:cubicBezTo>
                  <a:cubicBezTo>
                    <a:pt x="1655" y="23058"/>
                    <a:pt x="1772" y="23259"/>
                    <a:pt x="1906" y="23476"/>
                  </a:cubicBezTo>
                  <a:cubicBezTo>
                    <a:pt x="2140" y="23844"/>
                    <a:pt x="2407" y="24194"/>
                    <a:pt x="2758" y="24462"/>
                  </a:cubicBezTo>
                  <a:cubicBezTo>
                    <a:pt x="3142" y="24779"/>
                    <a:pt x="3577" y="25013"/>
                    <a:pt x="3944" y="25314"/>
                  </a:cubicBezTo>
                  <a:cubicBezTo>
                    <a:pt x="3994" y="25347"/>
                    <a:pt x="4044" y="25381"/>
                    <a:pt x="4095" y="25397"/>
                  </a:cubicBezTo>
                  <a:cubicBezTo>
                    <a:pt x="4395" y="25548"/>
                    <a:pt x="4696" y="25698"/>
                    <a:pt x="4997" y="25865"/>
                  </a:cubicBezTo>
                  <a:cubicBezTo>
                    <a:pt x="5465" y="26149"/>
                    <a:pt x="5949" y="26350"/>
                    <a:pt x="6467" y="26483"/>
                  </a:cubicBezTo>
                  <a:cubicBezTo>
                    <a:pt x="6601" y="26517"/>
                    <a:pt x="6718" y="26534"/>
                    <a:pt x="6851" y="26550"/>
                  </a:cubicBezTo>
                  <a:cubicBezTo>
                    <a:pt x="7152" y="26617"/>
                    <a:pt x="7470" y="26617"/>
                    <a:pt x="7770" y="26617"/>
                  </a:cubicBezTo>
                  <a:cubicBezTo>
                    <a:pt x="7938" y="26617"/>
                    <a:pt x="8088" y="26634"/>
                    <a:pt x="8238" y="26684"/>
                  </a:cubicBezTo>
                  <a:cubicBezTo>
                    <a:pt x="8439" y="26734"/>
                    <a:pt x="8623" y="26734"/>
                    <a:pt x="8823" y="26734"/>
                  </a:cubicBezTo>
                  <a:cubicBezTo>
                    <a:pt x="9040" y="26734"/>
                    <a:pt x="9258" y="26734"/>
                    <a:pt x="9458" y="26734"/>
                  </a:cubicBezTo>
                  <a:cubicBezTo>
                    <a:pt x="9558" y="26734"/>
                    <a:pt x="9659" y="26751"/>
                    <a:pt x="9759" y="26751"/>
                  </a:cubicBezTo>
                  <a:cubicBezTo>
                    <a:pt x="10176" y="26818"/>
                    <a:pt x="10611" y="26801"/>
                    <a:pt x="11045" y="26784"/>
                  </a:cubicBezTo>
                  <a:cubicBezTo>
                    <a:pt x="11229" y="26768"/>
                    <a:pt x="11396" y="26734"/>
                    <a:pt x="11547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1" y="26534"/>
                    <a:pt x="11948" y="26517"/>
                  </a:cubicBezTo>
                  <a:cubicBezTo>
                    <a:pt x="12482" y="26367"/>
                    <a:pt x="13000" y="26183"/>
                    <a:pt x="13485" y="25882"/>
                  </a:cubicBezTo>
                  <a:cubicBezTo>
                    <a:pt x="13552" y="25849"/>
                    <a:pt x="13618" y="25815"/>
                    <a:pt x="13669" y="25782"/>
                  </a:cubicBezTo>
                  <a:cubicBezTo>
                    <a:pt x="13986" y="25631"/>
                    <a:pt x="14287" y="25464"/>
                    <a:pt x="14588" y="25297"/>
                  </a:cubicBezTo>
                  <a:cubicBezTo>
                    <a:pt x="14638" y="25264"/>
                    <a:pt x="14688" y="25230"/>
                    <a:pt x="14721" y="25197"/>
                  </a:cubicBezTo>
                  <a:cubicBezTo>
                    <a:pt x="14872" y="25080"/>
                    <a:pt x="15039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8"/>
                    <a:pt x="15573" y="24395"/>
                    <a:pt x="15690" y="24328"/>
                  </a:cubicBezTo>
                  <a:cubicBezTo>
                    <a:pt x="15958" y="24161"/>
                    <a:pt x="16158" y="23944"/>
                    <a:pt x="16325" y="23660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10" y="23175"/>
                    <a:pt x="16793" y="23025"/>
                  </a:cubicBezTo>
                  <a:cubicBezTo>
                    <a:pt x="16893" y="22858"/>
                    <a:pt x="16994" y="22691"/>
                    <a:pt x="17111" y="22524"/>
                  </a:cubicBezTo>
                  <a:cubicBezTo>
                    <a:pt x="17244" y="22373"/>
                    <a:pt x="17344" y="22223"/>
                    <a:pt x="17395" y="22039"/>
                  </a:cubicBezTo>
                  <a:cubicBezTo>
                    <a:pt x="17478" y="21738"/>
                    <a:pt x="17578" y="21438"/>
                    <a:pt x="17662" y="21153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13" y="20067"/>
                  </a:cubicBezTo>
                  <a:cubicBezTo>
                    <a:pt x="18030" y="20034"/>
                    <a:pt x="18030" y="20001"/>
                    <a:pt x="18030" y="19967"/>
                  </a:cubicBezTo>
                  <a:cubicBezTo>
                    <a:pt x="18130" y="19750"/>
                    <a:pt x="18113" y="19533"/>
                    <a:pt x="18113" y="19316"/>
                  </a:cubicBezTo>
                  <a:cubicBezTo>
                    <a:pt x="18113" y="18948"/>
                    <a:pt x="18080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3" y="16609"/>
                    <a:pt x="17946" y="16542"/>
                    <a:pt x="17946" y="16492"/>
                  </a:cubicBezTo>
                  <a:cubicBezTo>
                    <a:pt x="17929" y="16224"/>
                    <a:pt x="17846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60" y="14119"/>
                    <a:pt x="16375" y="13768"/>
                  </a:cubicBezTo>
                  <a:cubicBezTo>
                    <a:pt x="16242" y="13618"/>
                    <a:pt x="16091" y="13484"/>
                    <a:pt x="15974" y="13334"/>
                  </a:cubicBezTo>
                  <a:cubicBezTo>
                    <a:pt x="15507" y="12766"/>
                    <a:pt x="15072" y="12198"/>
                    <a:pt x="14621" y="11646"/>
                  </a:cubicBezTo>
                  <a:cubicBezTo>
                    <a:pt x="14320" y="11279"/>
                    <a:pt x="14053" y="10878"/>
                    <a:pt x="13852" y="10443"/>
                  </a:cubicBezTo>
                  <a:cubicBezTo>
                    <a:pt x="13802" y="10326"/>
                    <a:pt x="13752" y="10209"/>
                    <a:pt x="13685" y="10109"/>
                  </a:cubicBezTo>
                  <a:cubicBezTo>
                    <a:pt x="13435" y="9691"/>
                    <a:pt x="13234" y="9257"/>
                    <a:pt x="13100" y="8789"/>
                  </a:cubicBezTo>
                  <a:cubicBezTo>
                    <a:pt x="13034" y="8589"/>
                    <a:pt x="12967" y="8405"/>
                    <a:pt x="12967" y="8204"/>
                  </a:cubicBezTo>
                  <a:cubicBezTo>
                    <a:pt x="12950" y="7853"/>
                    <a:pt x="12867" y="7536"/>
                    <a:pt x="12766" y="7219"/>
                  </a:cubicBezTo>
                  <a:cubicBezTo>
                    <a:pt x="12766" y="7152"/>
                    <a:pt x="12716" y="7102"/>
                    <a:pt x="12666" y="7051"/>
                  </a:cubicBezTo>
                  <a:cubicBezTo>
                    <a:pt x="12482" y="6884"/>
                    <a:pt x="12265" y="6734"/>
                    <a:pt x="12031" y="6667"/>
                  </a:cubicBezTo>
                  <a:cubicBezTo>
                    <a:pt x="11897" y="6634"/>
                    <a:pt x="11764" y="6600"/>
                    <a:pt x="11630" y="6567"/>
                  </a:cubicBezTo>
                  <a:cubicBezTo>
                    <a:pt x="11346" y="6500"/>
                    <a:pt x="11045" y="6483"/>
                    <a:pt x="10761" y="6483"/>
                  </a:cubicBezTo>
                  <a:cubicBezTo>
                    <a:pt x="10260" y="6467"/>
                    <a:pt x="9759" y="6467"/>
                    <a:pt x="9258" y="6467"/>
                  </a:cubicBezTo>
                  <a:close/>
                  <a:moveTo>
                    <a:pt x="6985" y="4879"/>
                  </a:moveTo>
                  <a:cubicBezTo>
                    <a:pt x="6835" y="5030"/>
                    <a:pt x="6684" y="5180"/>
                    <a:pt x="6551" y="5314"/>
                  </a:cubicBezTo>
                  <a:cubicBezTo>
                    <a:pt x="6467" y="5397"/>
                    <a:pt x="6400" y="5481"/>
                    <a:pt x="6400" y="5598"/>
                  </a:cubicBezTo>
                  <a:cubicBezTo>
                    <a:pt x="6384" y="5782"/>
                    <a:pt x="6367" y="5965"/>
                    <a:pt x="6367" y="6133"/>
                  </a:cubicBezTo>
                  <a:cubicBezTo>
                    <a:pt x="6367" y="6183"/>
                    <a:pt x="6400" y="6233"/>
                    <a:pt x="6417" y="6300"/>
                  </a:cubicBezTo>
                  <a:cubicBezTo>
                    <a:pt x="6484" y="6300"/>
                    <a:pt x="6567" y="6283"/>
                    <a:pt x="6634" y="6266"/>
                  </a:cubicBezTo>
                  <a:cubicBezTo>
                    <a:pt x="6968" y="6166"/>
                    <a:pt x="7303" y="6133"/>
                    <a:pt x="7653" y="6133"/>
                  </a:cubicBezTo>
                  <a:cubicBezTo>
                    <a:pt x="8656" y="6133"/>
                    <a:pt x="9675" y="6133"/>
                    <a:pt x="10678" y="6133"/>
                  </a:cubicBezTo>
                  <a:cubicBezTo>
                    <a:pt x="11095" y="6133"/>
                    <a:pt x="11513" y="6133"/>
                    <a:pt x="11897" y="6283"/>
                  </a:cubicBezTo>
                  <a:cubicBezTo>
                    <a:pt x="11948" y="6300"/>
                    <a:pt x="12014" y="6283"/>
                    <a:pt x="12098" y="6300"/>
                  </a:cubicBezTo>
                  <a:cubicBezTo>
                    <a:pt x="12115" y="6216"/>
                    <a:pt x="12131" y="6133"/>
                    <a:pt x="12115" y="6066"/>
                  </a:cubicBezTo>
                  <a:cubicBezTo>
                    <a:pt x="12115" y="5932"/>
                    <a:pt x="12098" y="5782"/>
                    <a:pt x="12098" y="5631"/>
                  </a:cubicBezTo>
                  <a:cubicBezTo>
                    <a:pt x="12081" y="5414"/>
                    <a:pt x="11948" y="5280"/>
                    <a:pt x="11764" y="5214"/>
                  </a:cubicBezTo>
                  <a:cubicBezTo>
                    <a:pt x="11547" y="5147"/>
                    <a:pt x="11346" y="5080"/>
                    <a:pt x="11129" y="5046"/>
                  </a:cubicBezTo>
                  <a:cubicBezTo>
                    <a:pt x="10678" y="4980"/>
                    <a:pt x="10243" y="4930"/>
                    <a:pt x="9792" y="4879"/>
                  </a:cubicBezTo>
                  <a:cubicBezTo>
                    <a:pt x="9274" y="4813"/>
                    <a:pt x="8756" y="4846"/>
                    <a:pt x="8238" y="4863"/>
                  </a:cubicBezTo>
                  <a:cubicBezTo>
                    <a:pt x="8054" y="4879"/>
                    <a:pt x="7871" y="4879"/>
                    <a:pt x="7704" y="4846"/>
                  </a:cubicBezTo>
                  <a:cubicBezTo>
                    <a:pt x="7453" y="4829"/>
                    <a:pt x="7219" y="4846"/>
                    <a:pt x="6985" y="4879"/>
                  </a:cubicBezTo>
                  <a:close/>
                  <a:moveTo>
                    <a:pt x="11580" y="3793"/>
                  </a:moveTo>
                  <a:cubicBezTo>
                    <a:pt x="11547" y="3760"/>
                    <a:pt x="11513" y="3743"/>
                    <a:pt x="11480" y="3726"/>
                  </a:cubicBezTo>
                  <a:cubicBezTo>
                    <a:pt x="11379" y="3693"/>
                    <a:pt x="11263" y="3643"/>
                    <a:pt x="11146" y="3610"/>
                  </a:cubicBezTo>
                  <a:cubicBezTo>
                    <a:pt x="10461" y="3426"/>
                    <a:pt x="9742" y="3325"/>
                    <a:pt x="9024" y="3325"/>
                  </a:cubicBezTo>
                  <a:cubicBezTo>
                    <a:pt x="8890" y="3325"/>
                    <a:pt x="8773" y="3325"/>
                    <a:pt x="8639" y="3325"/>
                  </a:cubicBezTo>
                  <a:cubicBezTo>
                    <a:pt x="8255" y="3292"/>
                    <a:pt x="7871" y="3325"/>
                    <a:pt x="7486" y="3342"/>
                  </a:cubicBezTo>
                  <a:cubicBezTo>
                    <a:pt x="7202" y="3359"/>
                    <a:pt x="7102" y="3576"/>
                    <a:pt x="6918" y="3710"/>
                  </a:cubicBezTo>
                  <a:cubicBezTo>
                    <a:pt x="6902" y="3726"/>
                    <a:pt x="6902" y="3743"/>
                    <a:pt x="6902" y="3760"/>
                  </a:cubicBezTo>
                  <a:cubicBezTo>
                    <a:pt x="6902" y="3927"/>
                    <a:pt x="6868" y="4094"/>
                    <a:pt x="6918" y="4261"/>
                  </a:cubicBezTo>
                  <a:cubicBezTo>
                    <a:pt x="6968" y="4428"/>
                    <a:pt x="7019" y="4595"/>
                    <a:pt x="7019" y="4796"/>
                  </a:cubicBezTo>
                  <a:cubicBezTo>
                    <a:pt x="7136" y="4779"/>
                    <a:pt x="7219" y="4762"/>
                    <a:pt x="7319" y="4729"/>
                  </a:cubicBezTo>
                  <a:cubicBezTo>
                    <a:pt x="7603" y="4679"/>
                    <a:pt x="7887" y="4595"/>
                    <a:pt x="8171" y="4545"/>
                  </a:cubicBezTo>
                  <a:cubicBezTo>
                    <a:pt x="8773" y="4462"/>
                    <a:pt x="9374" y="4462"/>
                    <a:pt x="9976" y="4545"/>
                  </a:cubicBezTo>
                  <a:cubicBezTo>
                    <a:pt x="10444" y="4612"/>
                    <a:pt x="10912" y="4645"/>
                    <a:pt x="11379" y="4762"/>
                  </a:cubicBezTo>
                  <a:cubicBezTo>
                    <a:pt x="11396" y="4762"/>
                    <a:pt x="11430" y="4762"/>
                    <a:pt x="11463" y="4762"/>
                  </a:cubicBezTo>
                  <a:cubicBezTo>
                    <a:pt x="11480" y="4629"/>
                    <a:pt x="11480" y="4512"/>
                    <a:pt x="11530" y="4412"/>
                  </a:cubicBezTo>
                  <a:cubicBezTo>
                    <a:pt x="11613" y="4211"/>
                    <a:pt x="11597" y="3994"/>
                    <a:pt x="11580" y="3793"/>
                  </a:cubicBezTo>
                  <a:close/>
                  <a:moveTo>
                    <a:pt x="11212" y="3325"/>
                  </a:moveTo>
                  <a:cubicBezTo>
                    <a:pt x="11196" y="3209"/>
                    <a:pt x="11162" y="3125"/>
                    <a:pt x="11162" y="3041"/>
                  </a:cubicBezTo>
                  <a:cubicBezTo>
                    <a:pt x="11179" y="2841"/>
                    <a:pt x="11079" y="2757"/>
                    <a:pt x="10912" y="2691"/>
                  </a:cubicBezTo>
                  <a:cubicBezTo>
                    <a:pt x="10862" y="2674"/>
                    <a:pt x="10795" y="2640"/>
                    <a:pt x="10745" y="2624"/>
                  </a:cubicBezTo>
                  <a:cubicBezTo>
                    <a:pt x="10377" y="2540"/>
                    <a:pt x="10009" y="2457"/>
                    <a:pt x="9625" y="2457"/>
                  </a:cubicBezTo>
                  <a:cubicBezTo>
                    <a:pt x="9391" y="2457"/>
                    <a:pt x="9157" y="2473"/>
                    <a:pt x="8923" y="2423"/>
                  </a:cubicBezTo>
                  <a:cubicBezTo>
                    <a:pt x="8623" y="2390"/>
                    <a:pt x="8339" y="2340"/>
                    <a:pt x="8038" y="2407"/>
                  </a:cubicBezTo>
                  <a:cubicBezTo>
                    <a:pt x="7988" y="2407"/>
                    <a:pt x="7921" y="2423"/>
                    <a:pt x="7887" y="2373"/>
                  </a:cubicBezTo>
                  <a:cubicBezTo>
                    <a:pt x="7904" y="2290"/>
                    <a:pt x="7971" y="2306"/>
                    <a:pt x="8021" y="2290"/>
                  </a:cubicBezTo>
                  <a:cubicBezTo>
                    <a:pt x="8222" y="2256"/>
                    <a:pt x="8439" y="2239"/>
                    <a:pt x="8639" y="2189"/>
                  </a:cubicBezTo>
                  <a:cubicBezTo>
                    <a:pt x="8790" y="2156"/>
                    <a:pt x="8940" y="2122"/>
                    <a:pt x="9090" y="2122"/>
                  </a:cubicBezTo>
                  <a:cubicBezTo>
                    <a:pt x="9241" y="2122"/>
                    <a:pt x="9391" y="2122"/>
                    <a:pt x="9525" y="2122"/>
                  </a:cubicBezTo>
                  <a:cubicBezTo>
                    <a:pt x="10060" y="2106"/>
                    <a:pt x="10561" y="2189"/>
                    <a:pt x="11062" y="2373"/>
                  </a:cubicBezTo>
                  <a:cubicBezTo>
                    <a:pt x="11079" y="2373"/>
                    <a:pt x="11112" y="2373"/>
                    <a:pt x="11146" y="2373"/>
                  </a:cubicBezTo>
                  <a:cubicBezTo>
                    <a:pt x="11162" y="2273"/>
                    <a:pt x="11162" y="2189"/>
                    <a:pt x="11095" y="2106"/>
                  </a:cubicBezTo>
                  <a:cubicBezTo>
                    <a:pt x="10878" y="1872"/>
                    <a:pt x="10644" y="1638"/>
                    <a:pt x="10360" y="1488"/>
                  </a:cubicBezTo>
                  <a:cubicBezTo>
                    <a:pt x="10327" y="1488"/>
                    <a:pt x="10293" y="1471"/>
                    <a:pt x="10277" y="1471"/>
                  </a:cubicBezTo>
                  <a:cubicBezTo>
                    <a:pt x="10093" y="1421"/>
                    <a:pt x="9926" y="1387"/>
                    <a:pt x="9742" y="1337"/>
                  </a:cubicBezTo>
                  <a:cubicBezTo>
                    <a:pt x="9608" y="1287"/>
                    <a:pt x="9491" y="1287"/>
                    <a:pt x="9341" y="1287"/>
                  </a:cubicBezTo>
                  <a:cubicBezTo>
                    <a:pt x="9124" y="1287"/>
                    <a:pt x="8890" y="1270"/>
                    <a:pt x="8673" y="1354"/>
                  </a:cubicBezTo>
                  <a:cubicBezTo>
                    <a:pt x="8623" y="1371"/>
                    <a:pt x="8572" y="1371"/>
                    <a:pt x="8539" y="1371"/>
                  </a:cubicBezTo>
                  <a:cubicBezTo>
                    <a:pt x="8272" y="1437"/>
                    <a:pt x="8021" y="1488"/>
                    <a:pt x="7821" y="1705"/>
                  </a:cubicBezTo>
                  <a:cubicBezTo>
                    <a:pt x="7737" y="1788"/>
                    <a:pt x="7637" y="1872"/>
                    <a:pt x="7537" y="1955"/>
                  </a:cubicBezTo>
                  <a:cubicBezTo>
                    <a:pt x="7386" y="2072"/>
                    <a:pt x="7319" y="2206"/>
                    <a:pt x="7336" y="2407"/>
                  </a:cubicBezTo>
                  <a:cubicBezTo>
                    <a:pt x="7336" y="2624"/>
                    <a:pt x="7319" y="2841"/>
                    <a:pt x="7319" y="3058"/>
                  </a:cubicBezTo>
                  <a:cubicBezTo>
                    <a:pt x="7319" y="3108"/>
                    <a:pt x="7303" y="3158"/>
                    <a:pt x="7369" y="3209"/>
                  </a:cubicBezTo>
                  <a:cubicBezTo>
                    <a:pt x="7403" y="3192"/>
                    <a:pt x="7453" y="3192"/>
                    <a:pt x="7486" y="3175"/>
                  </a:cubicBezTo>
                  <a:cubicBezTo>
                    <a:pt x="7737" y="3092"/>
                    <a:pt x="8004" y="3075"/>
                    <a:pt x="8272" y="3058"/>
                  </a:cubicBezTo>
                  <a:cubicBezTo>
                    <a:pt x="8522" y="3058"/>
                    <a:pt x="8756" y="3058"/>
                    <a:pt x="9007" y="3041"/>
                  </a:cubicBezTo>
                  <a:cubicBezTo>
                    <a:pt x="9475" y="3025"/>
                    <a:pt x="9943" y="3075"/>
                    <a:pt x="10394" y="3158"/>
                  </a:cubicBezTo>
                  <a:cubicBezTo>
                    <a:pt x="10661" y="3209"/>
                    <a:pt x="10912" y="3259"/>
                    <a:pt x="11212" y="3325"/>
                  </a:cubicBezTo>
                  <a:close/>
                  <a:moveTo>
                    <a:pt x="8071" y="1187"/>
                  </a:moveTo>
                  <a:cubicBezTo>
                    <a:pt x="8339" y="1120"/>
                    <a:pt x="8556" y="1053"/>
                    <a:pt x="8790" y="1003"/>
                  </a:cubicBezTo>
                  <a:cubicBezTo>
                    <a:pt x="8857" y="986"/>
                    <a:pt x="8907" y="986"/>
                    <a:pt x="8973" y="986"/>
                  </a:cubicBezTo>
                  <a:cubicBezTo>
                    <a:pt x="9157" y="986"/>
                    <a:pt x="9341" y="986"/>
                    <a:pt x="9525" y="986"/>
                  </a:cubicBezTo>
                  <a:cubicBezTo>
                    <a:pt x="9575" y="986"/>
                    <a:pt x="9642" y="986"/>
                    <a:pt x="9692" y="1003"/>
                  </a:cubicBezTo>
                  <a:cubicBezTo>
                    <a:pt x="9909" y="1053"/>
                    <a:pt x="10126" y="1120"/>
                    <a:pt x="10344" y="1170"/>
                  </a:cubicBezTo>
                  <a:cubicBezTo>
                    <a:pt x="10377" y="1187"/>
                    <a:pt x="10394" y="1170"/>
                    <a:pt x="10427" y="1170"/>
                  </a:cubicBezTo>
                  <a:cubicBezTo>
                    <a:pt x="10394" y="919"/>
                    <a:pt x="10277" y="736"/>
                    <a:pt x="10110" y="569"/>
                  </a:cubicBezTo>
                  <a:cubicBezTo>
                    <a:pt x="10009" y="485"/>
                    <a:pt x="9909" y="435"/>
                    <a:pt x="9775" y="418"/>
                  </a:cubicBezTo>
                  <a:cubicBezTo>
                    <a:pt x="9608" y="401"/>
                    <a:pt x="9458" y="351"/>
                    <a:pt x="9291" y="351"/>
                  </a:cubicBezTo>
                  <a:cubicBezTo>
                    <a:pt x="9124" y="351"/>
                    <a:pt x="8957" y="401"/>
                    <a:pt x="8806" y="418"/>
                  </a:cubicBezTo>
                  <a:cubicBezTo>
                    <a:pt x="8756" y="418"/>
                    <a:pt x="8689" y="418"/>
                    <a:pt x="8639" y="435"/>
                  </a:cubicBezTo>
                  <a:cubicBezTo>
                    <a:pt x="8589" y="452"/>
                    <a:pt x="8539" y="452"/>
                    <a:pt x="8489" y="485"/>
                  </a:cubicBezTo>
                  <a:cubicBezTo>
                    <a:pt x="8255" y="669"/>
                    <a:pt x="8105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51"/>
            <p:cNvSpPr/>
            <p:nvPr/>
          </p:nvSpPr>
          <p:spPr>
            <a:xfrm>
              <a:off x="2076900" y="3729875"/>
              <a:ext cx="59750" cy="34275"/>
            </a:xfrm>
            <a:custGeom>
              <a:avLst/>
              <a:gdLst/>
              <a:ahLst/>
              <a:cxnLst/>
              <a:rect l="l" t="t" r="r" b="b"/>
              <a:pathLst>
                <a:path w="2390" h="1371" extrusionOk="0">
                  <a:moveTo>
                    <a:pt x="2139" y="17"/>
                  </a:moveTo>
                  <a:cubicBezTo>
                    <a:pt x="1437" y="151"/>
                    <a:pt x="836" y="669"/>
                    <a:pt x="217" y="970"/>
                  </a:cubicBezTo>
                  <a:cubicBezTo>
                    <a:pt x="0" y="1070"/>
                    <a:pt x="167" y="1371"/>
                    <a:pt x="368" y="1321"/>
                  </a:cubicBezTo>
                  <a:cubicBezTo>
                    <a:pt x="1053" y="1204"/>
                    <a:pt x="1738" y="703"/>
                    <a:pt x="2273" y="268"/>
                  </a:cubicBezTo>
                  <a:cubicBezTo>
                    <a:pt x="2389" y="168"/>
                    <a:pt x="2256" y="1"/>
                    <a:pt x="2139" y="1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51"/>
            <p:cNvSpPr/>
            <p:nvPr/>
          </p:nvSpPr>
          <p:spPr>
            <a:xfrm>
              <a:off x="2195950" y="3826375"/>
              <a:ext cx="28425" cy="50575"/>
            </a:xfrm>
            <a:custGeom>
              <a:avLst/>
              <a:gdLst/>
              <a:ahLst/>
              <a:cxnLst/>
              <a:rect l="l" t="t" r="r" b="b"/>
              <a:pathLst>
                <a:path w="1137" h="2023" extrusionOk="0">
                  <a:moveTo>
                    <a:pt x="836" y="84"/>
                  </a:moveTo>
                  <a:cubicBezTo>
                    <a:pt x="602" y="301"/>
                    <a:pt x="451" y="569"/>
                    <a:pt x="334" y="869"/>
                  </a:cubicBezTo>
                  <a:cubicBezTo>
                    <a:pt x="201" y="1170"/>
                    <a:pt x="0" y="1538"/>
                    <a:pt x="33" y="1872"/>
                  </a:cubicBezTo>
                  <a:cubicBezTo>
                    <a:pt x="50" y="1955"/>
                    <a:pt x="134" y="2022"/>
                    <a:pt x="201" y="1972"/>
                  </a:cubicBezTo>
                  <a:cubicBezTo>
                    <a:pt x="451" y="1822"/>
                    <a:pt x="568" y="1521"/>
                    <a:pt x="668" y="1270"/>
                  </a:cubicBezTo>
                  <a:cubicBezTo>
                    <a:pt x="819" y="919"/>
                    <a:pt x="986" y="585"/>
                    <a:pt x="1086" y="234"/>
                  </a:cubicBezTo>
                  <a:cubicBezTo>
                    <a:pt x="1136" y="84"/>
                    <a:pt x="952" y="0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51"/>
            <p:cNvSpPr/>
            <p:nvPr/>
          </p:nvSpPr>
          <p:spPr>
            <a:xfrm>
              <a:off x="2375975" y="3863550"/>
              <a:ext cx="17150" cy="65175"/>
            </a:xfrm>
            <a:custGeom>
              <a:avLst/>
              <a:gdLst/>
              <a:ahLst/>
              <a:cxnLst/>
              <a:rect l="l" t="t" r="r" b="b"/>
              <a:pathLst>
                <a:path w="686" h="2607" extrusionOk="0">
                  <a:moveTo>
                    <a:pt x="335" y="134"/>
                  </a:moveTo>
                  <a:cubicBezTo>
                    <a:pt x="251" y="0"/>
                    <a:pt x="67" y="67"/>
                    <a:pt x="51" y="218"/>
                  </a:cubicBezTo>
                  <a:cubicBezTo>
                    <a:pt x="17" y="819"/>
                    <a:pt x="0" y="1454"/>
                    <a:pt x="51" y="2072"/>
                  </a:cubicBezTo>
                  <a:cubicBezTo>
                    <a:pt x="17" y="2122"/>
                    <a:pt x="17" y="2189"/>
                    <a:pt x="51" y="2256"/>
                  </a:cubicBezTo>
                  <a:cubicBezTo>
                    <a:pt x="67" y="2490"/>
                    <a:pt x="485" y="2607"/>
                    <a:pt x="535" y="2256"/>
                  </a:cubicBezTo>
                  <a:cubicBezTo>
                    <a:pt x="619" y="1571"/>
                    <a:pt x="686" y="769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51"/>
            <p:cNvSpPr/>
            <p:nvPr/>
          </p:nvSpPr>
          <p:spPr>
            <a:xfrm>
              <a:off x="2515500" y="3826375"/>
              <a:ext cx="49300" cy="39700"/>
            </a:xfrm>
            <a:custGeom>
              <a:avLst/>
              <a:gdLst/>
              <a:ahLst/>
              <a:cxnLst/>
              <a:rect l="l" t="t" r="r" b="b"/>
              <a:pathLst>
                <a:path w="1972" h="1588" extrusionOk="0">
                  <a:moveTo>
                    <a:pt x="1270" y="569"/>
                  </a:moveTo>
                  <a:cubicBezTo>
                    <a:pt x="969" y="351"/>
                    <a:pt x="618" y="151"/>
                    <a:pt x="234" y="51"/>
                  </a:cubicBezTo>
                  <a:cubicBezTo>
                    <a:pt x="84" y="0"/>
                    <a:pt x="0" y="184"/>
                    <a:pt x="84" y="301"/>
                  </a:cubicBezTo>
                  <a:cubicBezTo>
                    <a:pt x="267" y="535"/>
                    <a:pt x="518" y="685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53" y="1187"/>
                    <a:pt x="1287" y="1237"/>
                    <a:pt x="1337" y="1270"/>
                  </a:cubicBezTo>
                  <a:cubicBezTo>
                    <a:pt x="1454" y="1371"/>
                    <a:pt x="1370" y="1354"/>
                    <a:pt x="1387" y="1203"/>
                  </a:cubicBezTo>
                  <a:cubicBezTo>
                    <a:pt x="1354" y="1487"/>
                    <a:pt x="1721" y="1588"/>
                    <a:pt x="1838" y="1320"/>
                  </a:cubicBezTo>
                  <a:cubicBezTo>
                    <a:pt x="1972" y="1003"/>
                    <a:pt x="1470" y="719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51"/>
            <p:cNvSpPr/>
            <p:nvPr/>
          </p:nvSpPr>
          <p:spPr>
            <a:xfrm>
              <a:off x="2620750" y="3664725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72" y="334"/>
                  </a:moveTo>
                  <a:cubicBezTo>
                    <a:pt x="1571" y="268"/>
                    <a:pt x="1271" y="234"/>
                    <a:pt x="987" y="167"/>
                  </a:cubicBezTo>
                  <a:cubicBezTo>
                    <a:pt x="702" y="100"/>
                    <a:pt x="435" y="0"/>
                    <a:pt x="151" y="0"/>
                  </a:cubicBezTo>
                  <a:cubicBezTo>
                    <a:pt x="17" y="0"/>
                    <a:pt x="1" y="151"/>
                    <a:pt x="84" y="217"/>
                  </a:cubicBezTo>
                  <a:cubicBezTo>
                    <a:pt x="535" y="535"/>
                    <a:pt x="1321" y="685"/>
                    <a:pt x="1872" y="602"/>
                  </a:cubicBezTo>
                  <a:cubicBezTo>
                    <a:pt x="2006" y="585"/>
                    <a:pt x="1989" y="368"/>
                    <a:pt x="1872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51"/>
            <p:cNvSpPr/>
            <p:nvPr/>
          </p:nvSpPr>
          <p:spPr>
            <a:xfrm>
              <a:off x="2576050" y="3445000"/>
              <a:ext cx="40975" cy="33850"/>
            </a:xfrm>
            <a:custGeom>
              <a:avLst/>
              <a:gdLst/>
              <a:ahLst/>
              <a:cxnLst/>
              <a:rect l="l" t="t" r="r" b="b"/>
              <a:pathLst>
                <a:path w="1639" h="1354" extrusionOk="0">
                  <a:moveTo>
                    <a:pt x="1505" y="134"/>
                  </a:moveTo>
                  <a:cubicBezTo>
                    <a:pt x="1371" y="1"/>
                    <a:pt x="1120" y="51"/>
                    <a:pt x="1070" y="251"/>
                  </a:cubicBezTo>
                  <a:cubicBezTo>
                    <a:pt x="1054" y="285"/>
                    <a:pt x="903" y="402"/>
                    <a:pt x="853" y="435"/>
                  </a:cubicBezTo>
                  <a:cubicBezTo>
                    <a:pt x="753" y="519"/>
                    <a:pt x="636" y="585"/>
                    <a:pt x="536" y="669"/>
                  </a:cubicBezTo>
                  <a:cubicBezTo>
                    <a:pt x="352" y="786"/>
                    <a:pt x="101" y="869"/>
                    <a:pt x="34" y="1087"/>
                  </a:cubicBezTo>
                  <a:cubicBezTo>
                    <a:pt x="1" y="1137"/>
                    <a:pt x="34" y="1220"/>
                    <a:pt x="101" y="1237"/>
                  </a:cubicBezTo>
                  <a:cubicBezTo>
                    <a:pt x="335" y="1354"/>
                    <a:pt x="569" y="1187"/>
                    <a:pt x="769" y="1070"/>
                  </a:cubicBezTo>
                  <a:cubicBezTo>
                    <a:pt x="886" y="986"/>
                    <a:pt x="1003" y="886"/>
                    <a:pt x="1120" y="803"/>
                  </a:cubicBezTo>
                  <a:cubicBezTo>
                    <a:pt x="1187" y="752"/>
                    <a:pt x="1321" y="585"/>
                    <a:pt x="1388" y="569"/>
                  </a:cubicBezTo>
                  <a:cubicBezTo>
                    <a:pt x="1588" y="535"/>
                    <a:pt x="1638" y="268"/>
                    <a:pt x="150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51"/>
            <p:cNvSpPr/>
            <p:nvPr/>
          </p:nvSpPr>
          <p:spPr>
            <a:xfrm>
              <a:off x="2111150" y="3445825"/>
              <a:ext cx="30100" cy="26350"/>
            </a:xfrm>
            <a:custGeom>
              <a:avLst/>
              <a:gdLst/>
              <a:ahLst/>
              <a:cxnLst/>
              <a:rect l="l" t="t" r="r" b="b"/>
              <a:pathLst>
                <a:path w="1204" h="1054" extrusionOk="0">
                  <a:moveTo>
                    <a:pt x="719" y="302"/>
                  </a:moveTo>
                  <a:cubicBezTo>
                    <a:pt x="568" y="185"/>
                    <a:pt x="334" y="1"/>
                    <a:pt x="134" y="151"/>
                  </a:cubicBezTo>
                  <a:cubicBezTo>
                    <a:pt x="0" y="268"/>
                    <a:pt x="117" y="452"/>
                    <a:pt x="268" y="469"/>
                  </a:cubicBezTo>
                  <a:cubicBezTo>
                    <a:pt x="268" y="469"/>
                    <a:pt x="284" y="469"/>
                    <a:pt x="284" y="486"/>
                  </a:cubicBezTo>
                  <a:cubicBezTo>
                    <a:pt x="318" y="502"/>
                    <a:pt x="334" y="519"/>
                    <a:pt x="368" y="552"/>
                  </a:cubicBezTo>
                  <a:cubicBezTo>
                    <a:pt x="435" y="602"/>
                    <a:pt x="501" y="653"/>
                    <a:pt x="568" y="719"/>
                  </a:cubicBezTo>
                  <a:cubicBezTo>
                    <a:pt x="702" y="836"/>
                    <a:pt x="852" y="1003"/>
                    <a:pt x="1036" y="1037"/>
                  </a:cubicBezTo>
                  <a:cubicBezTo>
                    <a:pt x="1136" y="1054"/>
                    <a:pt x="1203" y="970"/>
                    <a:pt x="1187" y="870"/>
                  </a:cubicBezTo>
                  <a:cubicBezTo>
                    <a:pt x="1153" y="636"/>
                    <a:pt x="886" y="452"/>
                    <a:pt x="719" y="30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51"/>
            <p:cNvSpPr/>
            <p:nvPr/>
          </p:nvSpPr>
          <p:spPr>
            <a:xfrm>
              <a:off x="2052675" y="3553600"/>
              <a:ext cx="44300" cy="18000"/>
            </a:xfrm>
            <a:custGeom>
              <a:avLst/>
              <a:gdLst/>
              <a:ahLst/>
              <a:cxnLst/>
              <a:rect l="l" t="t" r="r" b="b"/>
              <a:pathLst>
                <a:path w="1772" h="720" extrusionOk="0">
                  <a:moveTo>
                    <a:pt x="1721" y="218"/>
                  </a:moveTo>
                  <a:cubicBezTo>
                    <a:pt x="1571" y="101"/>
                    <a:pt x="1303" y="118"/>
                    <a:pt x="1120" y="101"/>
                  </a:cubicBezTo>
                  <a:cubicBezTo>
                    <a:pt x="1003" y="101"/>
                    <a:pt x="869" y="101"/>
                    <a:pt x="752" y="101"/>
                  </a:cubicBezTo>
                  <a:cubicBezTo>
                    <a:pt x="702" y="101"/>
                    <a:pt x="635" y="101"/>
                    <a:pt x="568" y="101"/>
                  </a:cubicBezTo>
                  <a:cubicBezTo>
                    <a:pt x="568" y="101"/>
                    <a:pt x="551" y="101"/>
                    <a:pt x="535" y="101"/>
                  </a:cubicBezTo>
                  <a:cubicBezTo>
                    <a:pt x="451" y="1"/>
                    <a:pt x="267" y="17"/>
                    <a:pt x="201" y="168"/>
                  </a:cubicBezTo>
                  <a:cubicBezTo>
                    <a:pt x="0" y="719"/>
                    <a:pt x="1487" y="586"/>
                    <a:pt x="1721" y="402"/>
                  </a:cubicBezTo>
                  <a:cubicBezTo>
                    <a:pt x="1771" y="352"/>
                    <a:pt x="1771" y="268"/>
                    <a:pt x="1721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51"/>
            <p:cNvSpPr/>
            <p:nvPr/>
          </p:nvSpPr>
          <p:spPr>
            <a:xfrm>
              <a:off x="2242425" y="3354125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55" y="8368"/>
                  </a:moveTo>
                  <a:cubicBezTo>
                    <a:pt x="3304" y="8368"/>
                    <a:pt x="3482" y="8511"/>
                    <a:pt x="3688" y="8798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86"/>
                  </a:cubicBezTo>
                  <a:cubicBezTo>
                    <a:pt x="3104" y="10536"/>
                    <a:pt x="3037" y="10603"/>
                    <a:pt x="2970" y="10670"/>
                  </a:cubicBezTo>
                  <a:cubicBezTo>
                    <a:pt x="2669" y="10035"/>
                    <a:pt x="2586" y="9283"/>
                    <a:pt x="2836" y="8682"/>
                  </a:cubicBezTo>
                  <a:cubicBezTo>
                    <a:pt x="2921" y="8473"/>
                    <a:pt x="3027" y="8368"/>
                    <a:pt x="3155" y="8368"/>
                  </a:cubicBezTo>
                  <a:close/>
                  <a:moveTo>
                    <a:pt x="5866" y="8859"/>
                  </a:moveTo>
                  <a:cubicBezTo>
                    <a:pt x="5965" y="8859"/>
                    <a:pt x="6040" y="8943"/>
                    <a:pt x="6094" y="9116"/>
                  </a:cubicBezTo>
                  <a:cubicBezTo>
                    <a:pt x="6245" y="9383"/>
                    <a:pt x="6295" y="9651"/>
                    <a:pt x="6295" y="9935"/>
                  </a:cubicBezTo>
                  <a:cubicBezTo>
                    <a:pt x="6295" y="10302"/>
                    <a:pt x="6144" y="10687"/>
                    <a:pt x="5944" y="11037"/>
                  </a:cubicBezTo>
                  <a:cubicBezTo>
                    <a:pt x="5727" y="10687"/>
                    <a:pt x="5576" y="10252"/>
                    <a:pt x="5543" y="9901"/>
                  </a:cubicBezTo>
                  <a:cubicBezTo>
                    <a:pt x="5510" y="9600"/>
                    <a:pt x="5510" y="9316"/>
                    <a:pt x="5560" y="9032"/>
                  </a:cubicBezTo>
                  <a:cubicBezTo>
                    <a:pt x="5682" y="8918"/>
                    <a:pt x="5783" y="8859"/>
                    <a:pt x="5866" y="8859"/>
                  </a:cubicBezTo>
                  <a:close/>
                  <a:moveTo>
                    <a:pt x="6240" y="0"/>
                  </a:moveTo>
                  <a:cubicBezTo>
                    <a:pt x="6132" y="0"/>
                    <a:pt x="6028" y="59"/>
                    <a:pt x="5994" y="194"/>
                  </a:cubicBezTo>
                  <a:cubicBezTo>
                    <a:pt x="5844" y="845"/>
                    <a:pt x="5944" y="1447"/>
                    <a:pt x="6044" y="2098"/>
                  </a:cubicBezTo>
                  <a:cubicBezTo>
                    <a:pt x="6161" y="2884"/>
                    <a:pt x="6211" y="3669"/>
                    <a:pt x="6312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67" y="8748"/>
                    <a:pt x="8784" y="9216"/>
                    <a:pt x="8567" y="10169"/>
                  </a:cubicBezTo>
                  <a:cubicBezTo>
                    <a:pt x="8400" y="10887"/>
                    <a:pt x="7865" y="11639"/>
                    <a:pt x="7097" y="11689"/>
                  </a:cubicBezTo>
                  <a:cubicBezTo>
                    <a:pt x="7058" y="11693"/>
                    <a:pt x="7020" y="11695"/>
                    <a:pt x="6982" y="11695"/>
                  </a:cubicBezTo>
                  <a:cubicBezTo>
                    <a:pt x="6728" y="11695"/>
                    <a:pt x="6501" y="11601"/>
                    <a:pt x="6312" y="11455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312" y="8247"/>
                    <a:pt x="5710" y="8247"/>
                  </a:cubicBezTo>
                  <a:cubicBezTo>
                    <a:pt x="5706" y="8247"/>
                    <a:pt x="5702" y="8247"/>
                    <a:pt x="5698" y="8247"/>
                  </a:cubicBezTo>
                  <a:cubicBezTo>
                    <a:pt x="4378" y="8247"/>
                    <a:pt x="5160" y="10939"/>
                    <a:pt x="5576" y="11438"/>
                  </a:cubicBezTo>
                  <a:cubicBezTo>
                    <a:pt x="5610" y="11455"/>
                    <a:pt x="5627" y="11472"/>
                    <a:pt x="5643" y="11505"/>
                  </a:cubicBezTo>
                  <a:cubicBezTo>
                    <a:pt x="5373" y="11853"/>
                    <a:pt x="5068" y="12011"/>
                    <a:pt x="4734" y="12011"/>
                  </a:cubicBezTo>
                  <a:cubicBezTo>
                    <a:pt x="4490" y="12011"/>
                    <a:pt x="4230" y="11927"/>
                    <a:pt x="3956" y="11773"/>
                  </a:cubicBezTo>
                  <a:cubicBezTo>
                    <a:pt x="3688" y="11622"/>
                    <a:pt x="3438" y="11405"/>
                    <a:pt x="3254" y="11138"/>
                  </a:cubicBezTo>
                  <a:cubicBezTo>
                    <a:pt x="3571" y="10854"/>
                    <a:pt x="3855" y="10503"/>
                    <a:pt x="3972" y="10152"/>
                  </a:cubicBezTo>
                  <a:cubicBezTo>
                    <a:pt x="4173" y="9617"/>
                    <a:pt x="4440" y="8531"/>
                    <a:pt x="4022" y="8030"/>
                  </a:cubicBezTo>
                  <a:cubicBezTo>
                    <a:pt x="3826" y="7801"/>
                    <a:pt x="3606" y="7703"/>
                    <a:pt x="3384" y="7703"/>
                  </a:cubicBezTo>
                  <a:cubicBezTo>
                    <a:pt x="3135" y="7703"/>
                    <a:pt x="2882" y="7827"/>
                    <a:pt x="2652" y="8030"/>
                  </a:cubicBezTo>
                  <a:cubicBezTo>
                    <a:pt x="1967" y="8615"/>
                    <a:pt x="2134" y="9818"/>
                    <a:pt x="2368" y="10570"/>
                  </a:cubicBezTo>
                  <a:cubicBezTo>
                    <a:pt x="2418" y="10703"/>
                    <a:pt x="2469" y="10854"/>
                    <a:pt x="2535" y="10987"/>
                  </a:cubicBezTo>
                  <a:cubicBezTo>
                    <a:pt x="2261" y="11154"/>
                    <a:pt x="1945" y="11275"/>
                    <a:pt x="1647" y="11275"/>
                  </a:cubicBezTo>
                  <a:cubicBezTo>
                    <a:pt x="1438" y="11275"/>
                    <a:pt x="1237" y="11216"/>
                    <a:pt x="1065" y="11071"/>
                  </a:cubicBezTo>
                  <a:cubicBezTo>
                    <a:pt x="714" y="10787"/>
                    <a:pt x="647" y="10219"/>
                    <a:pt x="631" y="9801"/>
                  </a:cubicBezTo>
                  <a:cubicBezTo>
                    <a:pt x="564" y="8899"/>
                    <a:pt x="714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2"/>
                    <a:pt x="3003" y="2082"/>
                    <a:pt x="2736" y="778"/>
                  </a:cubicBezTo>
                  <a:cubicBezTo>
                    <a:pt x="2710" y="647"/>
                    <a:pt x="2614" y="591"/>
                    <a:pt x="2511" y="591"/>
                  </a:cubicBezTo>
                  <a:cubicBezTo>
                    <a:pt x="2352" y="591"/>
                    <a:pt x="2177" y="726"/>
                    <a:pt x="2218" y="929"/>
                  </a:cubicBezTo>
                  <a:cubicBezTo>
                    <a:pt x="2469" y="2182"/>
                    <a:pt x="1984" y="3786"/>
                    <a:pt x="1416" y="4905"/>
                  </a:cubicBezTo>
                  <a:cubicBezTo>
                    <a:pt x="865" y="6058"/>
                    <a:pt x="347" y="6927"/>
                    <a:pt x="180" y="8230"/>
                  </a:cubicBezTo>
                  <a:cubicBezTo>
                    <a:pt x="1" y="9512"/>
                    <a:pt x="61" y="11831"/>
                    <a:pt x="1629" y="11831"/>
                  </a:cubicBezTo>
                  <a:cubicBezTo>
                    <a:pt x="1819" y="11831"/>
                    <a:pt x="2032" y="11796"/>
                    <a:pt x="2268" y="11722"/>
                  </a:cubicBezTo>
                  <a:cubicBezTo>
                    <a:pt x="2452" y="11656"/>
                    <a:pt x="2652" y="11555"/>
                    <a:pt x="2836" y="11438"/>
                  </a:cubicBezTo>
                  <a:cubicBezTo>
                    <a:pt x="3325" y="12069"/>
                    <a:pt x="4049" y="12546"/>
                    <a:pt x="4752" y="12546"/>
                  </a:cubicBezTo>
                  <a:cubicBezTo>
                    <a:pt x="5203" y="12546"/>
                    <a:pt x="5645" y="12350"/>
                    <a:pt x="6011" y="11873"/>
                  </a:cubicBezTo>
                  <a:cubicBezTo>
                    <a:pt x="6028" y="11873"/>
                    <a:pt x="6028" y="11856"/>
                    <a:pt x="6044" y="11856"/>
                  </a:cubicBezTo>
                  <a:cubicBezTo>
                    <a:pt x="6364" y="12080"/>
                    <a:pt x="6701" y="12183"/>
                    <a:pt x="7032" y="12183"/>
                  </a:cubicBezTo>
                  <a:cubicBezTo>
                    <a:pt x="7788" y="12183"/>
                    <a:pt x="8511" y="11642"/>
                    <a:pt x="8918" y="10770"/>
                  </a:cubicBezTo>
                  <a:cubicBezTo>
                    <a:pt x="9119" y="10336"/>
                    <a:pt x="9286" y="9651"/>
                    <a:pt x="9152" y="9149"/>
                  </a:cubicBezTo>
                  <a:cubicBezTo>
                    <a:pt x="8935" y="8347"/>
                    <a:pt x="8233" y="7829"/>
                    <a:pt x="7782" y="7161"/>
                  </a:cubicBezTo>
                  <a:cubicBezTo>
                    <a:pt x="7097" y="6192"/>
                    <a:pt x="6896" y="4939"/>
                    <a:pt x="6763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62" y="128"/>
                    <a:pt x="6398" y="0"/>
                    <a:pt x="6240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7" name="Google Shape;1657;p5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5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9" name="Google Shape;1659;p51"/>
          <p:cNvGrpSpPr/>
          <p:nvPr/>
        </p:nvGrpSpPr>
        <p:grpSpPr>
          <a:xfrm>
            <a:off x="6145527" y="-6174"/>
            <a:ext cx="1210904" cy="3723917"/>
            <a:chOff x="1569775" y="2825125"/>
            <a:chExt cx="618250" cy="1893100"/>
          </a:xfrm>
        </p:grpSpPr>
        <p:sp>
          <p:nvSpPr>
            <p:cNvPr id="1660" name="Google Shape;1660;p51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51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51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51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51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51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51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1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51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51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51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51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51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51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51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51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51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51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51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51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0" name="Google Shape;1680;p51"/>
          <p:cNvGrpSpPr/>
          <p:nvPr/>
        </p:nvGrpSpPr>
        <p:grpSpPr>
          <a:xfrm>
            <a:off x="2349374" y="2007605"/>
            <a:ext cx="1003426" cy="757717"/>
            <a:chOff x="2867625" y="3188525"/>
            <a:chExt cx="187575" cy="182975"/>
          </a:xfrm>
        </p:grpSpPr>
        <p:sp>
          <p:nvSpPr>
            <p:cNvPr id="1681" name="Google Shape;1681;p51"/>
            <p:cNvSpPr/>
            <p:nvPr/>
          </p:nvSpPr>
          <p:spPr>
            <a:xfrm>
              <a:off x="2884325" y="3199325"/>
              <a:ext cx="158350" cy="155900"/>
            </a:xfrm>
            <a:custGeom>
              <a:avLst/>
              <a:gdLst/>
              <a:ahLst/>
              <a:cxnLst/>
              <a:rect l="l" t="t" r="r" b="b"/>
              <a:pathLst>
                <a:path w="6334" h="6236" extrusionOk="0">
                  <a:moveTo>
                    <a:pt x="2781" y="0"/>
                  </a:moveTo>
                  <a:cubicBezTo>
                    <a:pt x="2662" y="0"/>
                    <a:pt x="2543" y="55"/>
                    <a:pt x="2424" y="70"/>
                  </a:cubicBezTo>
                  <a:cubicBezTo>
                    <a:pt x="2357" y="86"/>
                    <a:pt x="2290" y="120"/>
                    <a:pt x="2240" y="137"/>
                  </a:cubicBezTo>
                  <a:cubicBezTo>
                    <a:pt x="1839" y="220"/>
                    <a:pt x="1521" y="421"/>
                    <a:pt x="1237" y="688"/>
                  </a:cubicBezTo>
                  <a:cubicBezTo>
                    <a:pt x="920" y="1005"/>
                    <a:pt x="619" y="1340"/>
                    <a:pt x="368" y="1707"/>
                  </a:cubicBezTo>
                  <a:cubicBezTo>
                    <a:pt x="168" y="1991"/>
                    <a:pt x="68" y="2292"/>
                    <a:pt x="51" y="2643"/>
                  </a:cubicBezTo>
                  <a:cubicBezTo>
                    <a:pt x="1" y="3428"/>
                    <a:pt x="201" y="4163"/>
                    <a:pt x="586" y="4848"/>
                  </a:cubicBezTo>
                  <a:cubicBezTo>
                    <a:pt x="686" y="5049"/>
                    <a:pt x="836" y="5216"/>
                    <a:pt x="987" y="5366"/>
                  </a:cubicBezTo>
                  <a:cubicBezTo>
                    <a:pt x="1154" y="5533"/>
                    <a:pt x="1354" y="5684"/>
                    <a:pt x="1555" y="5817"/>
                  </a:cubicBezTo>
                  <a:cubicBezTo>
                    <a:pt x="1889" y="6068"/>
                    <a:pt x="2273" y="6218"/>
                    <a:pt x="2708" y="6218"/>
                  </a:cubicBezTo>
                  <a:lnTo>
                    <a:pt x="3209" y="6218"/>
                  </a:lnTo>
                  <a:lnTo>
                    <a:pt x="3209" y="6235"/>
                  </a:lnTo>
                  <a:cubicBezTo>
                    <a:pt x="3409" y="6218"/>
                    <a:pt x="3610" y="6218"/>
                    <a:pt x="3810" y="6202"/>
                  </a:cubicBezTo>
                  <a:cubicBezTo>
                    <a:pt x="4378" y="6152"/>
                    <a:pt x="4896" y="6018"/>
                    <a:pt x="5364" y="5684"/>
                  </a:cubicBezTo>
                  <a:cubicBezTo>
                    <a:pt x="5815" y="5350"/>
                    <a:pt x="6099" y="4949"/>
                    <a:pt x="6200" y="4397"/>
                  </a:cubicBezTo>
                  <a:cubicBezTo>
                    <a:pt x="6200" y="4330"/>
                    <a:pt x="6216" y="4247"/>
                    <a:pt x="6233" y="4180"/>
                  </a:cubicBezTo>
                  <a:cubicBezTo>
                    <a:pt x="6333" y="3428"/>
                    <a:pt x="6267" y="2693"/>
                    <a:pt x="6033" y="1975"/>
                  </a:cubicBezTo>
                  <a:cubicBezTo>
                    <a:pt x="5899" y="1590"/>
                    <a:pt x="5715" y="1273"/>
                    <a:pt x="5431" y="989"/>
                  </a:cubicBezTo>
                  <a:cubicBezTo>
                    <a:pt x="5348" y="922"/>
                    <a:pt x="5247" y="838"/>
                    <a:pt x="5180" y="755"/>
                  </a:cubicBezTo>
                  <a:cubicBezTo>
                    <a:pt x="4930" y="471"/>
                    <a:pt x="4596" y="287"/>
                    <a:pt x="4228" y="187"/>
                  </a:cubicBezTo>
                  <a:cubicBezTo>
                    <a:pt x="3777" y="70"/>
                    <a:pt x="3292" y="53"/>
                    <a:pt x="2825" y="3"/>
                  </a:cubicBezTo>
                  <a:cubicBezTo>
                    <a:pt x="2810" y="1"/>
                    <a:pt x="2795" y="0"/>
                    <a:pt x="27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51"/>
            <p:cNvSpPr/>
            <p:nvPr/>
          </p:nvSpPr>
          <p:spPr>
            <a:xfrm>
              <a:off x="2893425" y="3210700"/>
              <a:ext cx="139650" cy="149100"/>
            </a:xfrm>
            <a:custGeom>
              <a:avLst/>
              <a:gdLst/>
              <a:ahLst/>
              <a:cxnLst/>
              <a:rect l="l" t="t" r="r" b="b"/>
              <a:pathLst>
                <a:path w="5586" h="5964" extrusionOk="0">
                  <a:moveTo>
                    <a:pt x="2705" y="1"/>
                  </a:moveTo>
                  <a:cubicBezTo>
                    <a:pt x="1291" y="1"/>
                    <a:pt x="1" y="1412"/>
                    <a:pt x="138" y="2973"/>
                  </a:cubicBezTo>
                  <a:cubicBezTo>
                    <a:pt x="270" y="4396"/>
                    <a:pt x="1752" y="5964"/>
                    <a:pt x="3161" y="5964"/>
                  </a:cubicBezTo>
                  <a:cubicBezTo>
                    <a:pt x="3721" y="5964"/>
                    <a:pt x="4269" y="5716"/>
                    <a:pt x="4716" y="5112"/>
                  </a:cubicBezTo>
                  <a:cubicBezTo>
                    <a:pt x="4800" y="4978"/>
                    <a:pt x="4883" y="4845"/>
                    <a:pt x="4950" y="4694"/>
                  </a:cubicBezTo>
                  <a:cubicBezTo>
                    <a:pt x="5468" y="4226"/>
                    <a:pt x="5585" y="3591"/>
                    <a:pt x="5451" y="2973"/>
                  </a:cubicBezTo>
                  <a:cubicBezTo>
                    <a:pt x="5385" y="2037"/>
                    <a:pt x="4800" y="1085"/>
                    <a:pt x="4131" y="534"/>
                  </a:cubicBezTo>
                  <a:cubicBezTo>
                    <a:pt x="3675" y="162"/>
                    <a:pt x="3183" y="1"/>
                    <a:pt x="2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51"/>
            <p:cNvSpPr/>
            <p:nvPr/>
          </p:nvSpPr>
          <p:spPr>
            <a:xfrm>
              <a:off x="2867625" y="3188525"/>
              <a:ext cx="187575" cy="182975"/>
            </a:xfrm>
            <a:custGeom>
              <a:avLst/>
              <a:gdLst/>
              <a:ahLst/>
              <a:cxnLst/>
              <a:rect l="l" t="t" r="r" b="b"/>
              <a:pathLst>
                <a:path w="7503" h="7319" extrusionOk="0">
                  <a:moveTo>
                    <a:pt x="3843" y="7302"/>
                  </a:moveTo>
                  <a:cubicBezTo>
                    <a:pt x="3325" y="7319"/>
                    <a:pt x="2774" y="7302"/>
                    <a:pt x="2256" y="7018"/>
                  </a:cubicBezTo>
                  <a:cubicBezTo>
                    <a:pt x="1421" y="6567"/>
                    <a:pt x="736" y="5949"/>
                    <a:pt x="401" y="5013"/>
                  </a:cubicBezTo>
                  <a:cubicBezTo>
                    <a:pt x="151" y="4328"/>
                    <a:pt x="0" y="3626"/>
                    <a:pt x="84" y="2891"/>
                  </a:cubicBezTo>
                  <a:cubicBezTo>
                    <a:pt x="134" y="2507"/>
                    <a:pt x="234" y="2156"/>
                    <a:pt x="468" y="1855"/>
                  </a:cubicBezTo>
                  <a:cubicBezTo>
                    <a:pt x="802" y="1371"/>
                    <a:pt x="1220" y="936"/>
                    <a:pt x="1688" y="585"/>
                  </a:cubicBezTo>
                  <a:cubicBezTo>
                    <a:pt x="2106" y="285"/>
                    <a:pt x="2574" y="101"/>
                    <a:pt x="3092" y="134"/>
                  </a:cubicBezTo>
                  <a:cubicBezTo>
                    <a:pt x="3142" y="134"/>
                    <a:pt x="3192" y="134"/>
                    <a:pt x="3242" y="117"/>
                  </a:cubicBezTo>
                  <a:cubicBezTo>
                    <a:pt x="3693" y="1"/>
                    <a:pt x="4161" y="17"/>
                    <a:pt x="4629" y="67"/>
                  </a:cubicBezTo>
                  <a:cubicBezTo>
                    <a:pt x="5230" y="134"/>
                    <a:pt x="5765" y="351"/>
                    <a:pt x="6199" y="819"/>
                  </a:cubicBezTo>
                  <a:cubicBezTo>
                    <a:pt x="6199" y="819"/>
                    <a:pt x="6216" y="836"/>
                    <a:pt x="6216" y="836"/>
                  </a:cubicBezTo>
                  <a:cubicBezTo>
                    <a:pt x="7152" y="1621"/>
                    <a:pt x="7436" y="2674"/>
                    <a:pt x="7486" y="3827"/>
                  </a:cubicBezTo>
                  <a:cubicBezTo>
                    <a:pt x="7503" y="4311"/>
                    <a:pt x="7469" y="4779"/>
                    <a:pt x="7352" y="5247"/>
                  </a:cubicBezTo>
                  <a:cubicBezTo>
                    <a:pt x="7219" y="5732"/>
                    <a:pt x="6968" y="6116"/>
                    <a:pt x="6567" y="6450"/>
                  </a:cubicBezTo>
                  <a:cubicBezTo>
                    <a:pt x="5932" y="6951"/>
                    <a:pt x="5230" y="7235"/>
                    <a:pt x="4412" y="7269"/>
                  </a:cubicBezTo>
                  <a:cubicBezTo>
                    <a:pt x="4228" y="7269"/>
                    <a:pt x="4061" y="7285"/>
                    <a:pt x="3843" y="7302"/>
                  </a:cubicBezTo>
                  <a:close/>
                  <a:moveTo>
                    <a:pt x="3860" y="6650"/>
                  </a:moveTo>
                  <a:lnTo>
                    <a:pt x="3860" y="6667"/>
                  </a:lnTo>
                  <a:cubicBezTo>
                    <a:pt x="4077" y="6650"/>
                    <a:pt x="4278" y="6650"/>
                    <a:pt x="4478" y="6634"/>
                  </a:cubicBezTo>
                  <a:cubicBezTo>
                    <a:pt x="5046" y="6584"/>
                    <a:pt x="5548" y="6450"/>
                    <a:pt x="6032" y="6116"/>
                  </a:cubicBezTo>
                  <a:cubicBezTo>
                    <a:pt x="6483" y="5782"/>
                    <a:pt x="6767" y="5381"/>
                    <a:pt x="6868" y="4829"/>
                  </a:cubicBezTo>
                  <a:cubicBezTo>
                    <a:pt x="6868" y="4762"/>
                    <a:pt x="6884" y="4679"/>
                    <a:pt x="6901" y="4595"/>
                  </a:cubicBezTo>
                  <a:cubicBezTo>
                    <a:pt x="7001" y="3860"/>
                    <a:pt x="6935" y="3125"/>
                    <a:pt x="6701" y="2407"/>
                  </a:cubicBezTo>
                  <a:cubicBezTo>
                    <a:pt x="6567" y="2022"/>
                    <a:pt x="6383" y="1705"/>
                    <a:pt x="6099" y="1421"/>
                  </a:cubicBezTo>
                  <a:cubicBezTo>
                    <a:pt x="6016" y="1354"/>
                    <a:pt x="5932" y="1270"/>
                    <a:pt x="5848" y="1187"/>
                  </a:cubicBezTo>
                  <a:cubicBezTo>
                    <a:pt x="5598" y="903"/>
                    <a:pt x="5280" y="719"/>
                    <a:pt x="4913" y="619"/>
                  </a:cubicBezTo>
                  <a:cubicBezTo>
                    <a:pt x="4445" y="502"/>
                    <a:pt x="3977" y="485"/>
                    <a:pt x="3509" y="435"/>
                  </a:cubicBezTo>
                  <a:cubicBezTo>
                    <a:pt x="3376" y="418"/>
                    <a:pt x="3225" y="485"/>
                    <a:pt x="3092" y="502"/>
                  </a:cubicBezTo>
                  <a:cubicBezTo>
                    <a:pt x="3025" y="518"/>
                    <a:pt x="2975" y="569"/>
                    <a:pt x="2908" y="569"/>
                  </a:cubicBezTo>
                  <a:cubicBezTo>
                    <a:pt x="2523" y="652"/>
                    <a:pt x="2189" y="853"/>
                    <a:pt x="1922" y="1120"/>
                  </a:cubicBezTo>
                  <a:cubicBezTo>
                    <a:pt x="1588" y="1437"/>
                    <a:pt x="1304" y="1772"/>
                    <a:pt x="1036" y="2139"/>
                  </a:cubicBezTo>
                  <a:cubicBezTo>
                    <a:pt x="836" y="2423"/>
                    <a:pt x="736" y="2741"/>
                    <a:pt x="719" y="3075"/>
                  </a:cubicBezTo>
                  <a:cubicBezTo>
                    <a:pt x="669" y="3877"/>
                    <a:pt x="869" y="4595"/>
                    <a:pt x="1254" y="5297"/>
                  </a:cubicBezTo>
                  <a:cubicBezTo>
                    <a:pt x="1354" y="5481"/>
                    <a:pt x="1504" y="5648"/>
                    <a:pt x="1655" y="5798"/>
                  </a:cubicBezTo>
                  <a:cubicBezTo>
                    <a:pt x="1838" y="5965"/>
                    <a:pt x="2022" y="6116"/>
                    <a:pt x="2223" y="6249"/>
                  </a:cubicBezTo>
                  <a:cubicBezTo>
                    <a:pt x="2574" y="6500"/>
                    <a:pt x="2941" y="6650"/>
                    <a:pt x="3376" y="6650"/>
                  </a:cubicBezTo>
                  <a:cubicBezTo>
                    <a:pt x="3526" y="6650"/>
                    <a:pt x="3693" y="6650"/>
                    <a:pt x="3860" y="665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4" name="Google Shape;1684;p51"/>
          <p:cNvSpPr txBox="1"/>
          <p:nvPr/>
        </p:nvSpPr>
        <p:spPr>
          <a:xfrm>
            <a:off x="2677987" y="2209253"/>
            <a:ext cx="3462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51"/>
          <p:cNvSpPr txBox="1"/>
          <p:nvPr/>
        </p:nvSpPr>
        <p:spPr>
          <a:xfrm>
            <a:off x="849444" y="2928061"/>
            <a:ext cx="5243789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would the death of the llama affect the boy? </a:t>
            </a:r>
            <a:endParaRPr sz="32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144" y="287676"/>
            <a:ext cx="42189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/>
              <a:t>Critical thinking/ Buzz in / 1 min</a:t>
            </a:r>
            <a:endParaRPr lang="ar-JO" sz="18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7D2"/>
        </a:solidFill>
        <a:effectLst/>
      </p:bgPr>
    </p:bg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53"/>
          <p:cNvSpPr/>
          <p:nvPr/>
        </p:nvSpPr>
        <p:spPr>
          <a:xfrm>
            <a:off x="1673352" y="98104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</a:pPr>
            <a:r>
              <a:rPr lang="en" sz="21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DIFFERENTIATION </a:t>
            </a: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 I 2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8" name="Google Shape;1698;p53"/>
          <p:cNvSpPr/>
          <p:nvPr/>
        </p:nvSpPr>
        <p:spPr>
          <a:xfrm>
            <a:off x="647272" y="1244904"/>
            <a:ext cx="3943694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ar-JO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20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How can you tell that the text is fable?__________________________________</a:t>
            </a:r>
            <a:r>
              <a:rPr lang="en-US" sz="20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______________</a:t>
            </a:r>
            <a:endParaRPr sz="2000" b="1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9" name="Google Shape;1699;p53"/>
          <p:cNvSpPr txBox="1"/>
          <p:nvPr/>
        </p:nvSpPr>
        <p:spPr>
          <a:xfrm>
            <a:off x="647272" y="2869001"/>
            <a:ext cx="3951628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ar-JO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100"/>
            </a:pP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Inca boy and the star llama are _______________</a:t>
            </a:r>
          </a:p>
          <a:p>
            <a:pPr>
              <a:buSzPts val="2100"/>
            </a:pP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(Companions/ enemies)  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0" name="Google Shape;1700;p53"/>
          <p:cNvSpPr/>
          <p:nvPr/>
        </p:nvSpPr>
        <p:spPr>
          <a:xfrm>
            <a:off x="4603635" y="1244904"/>
            <a:ext cx="3965012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ar-JO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genre?</a:t>
            </a:r>
          </a:p>
          <a:p>
            <a:pPr marL="381000" marR="0" lvl="0" indent="-381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_____________________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1" name="Google Shape;1701;p53"/>
          <p:cNvSpPr txBox="1"/>
          <p:nvPr/>
        </p:nvSpPr>
        <p:spPr>
          <a:xfrm>
            <a:off x="4599111" y="2869001"/>
            <a:ext cx="3969535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4: </a:t>
            </a:r>
            <a:endParaRPr sz="2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 or </a:t>
            </a:r>
            <a:r>
              <a:rPr lang="en-US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alse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19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genre of the text is an informational text._____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38"/>
          <p:cNvSpPr/>
          <p:nvPr/>
        </p:nvSpPr>
        <p:spPr>
          <a:xfrm>
            <a:off x="1673352" y="594123"/>
            <a:ext cx="5797200" cy="891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LET’S BEGIN WITH THE END IN MIND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38"/>
          <p:cNvSpPr txBox="1"/>
          <p:nvPr/>
        </p:nvSpPr>
        <p:spPr>
          <a:xfrm>
            <a:off x="534838" y="1742536"/>
            <a:ext cx="83871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By the end of today's class, students will: </a:t>
            </a:r>
            <a:r>
              <a:rPr lang="en" sz="23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​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38"/>
          <p:cNvSpPr txBox="1"/>
          <p:nvPr/>
        </p:nvSpPr>
        <p:spPr>
          <a:xfrm>
            <a:off x="524056" y="2400300"/>
            <a:ext cx="8106600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sym typeface="Arial"/>
              </a:rPr>
              <a:t>1- Identify the genre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dirty="0"/>
              <a:t>2-</a:t>
            </a:r>
            <a:r>
              <a:rPr lang="en-US" sz="2000" b="1" i="0" u="none" strike="noStrike" cap="none" dirty="0">
                <a:solidFill>
                  <a:srgbClr val="000000"/>
                </a:solidFill>
                <a:sym typeface="Arial"/>
              </a:rPr>
              <a:t>listen  to the fable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dirty="0"/>
              <a:t>3- answer comprehension questions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sym typeface="Arial"/>
              </a:rPr>
              <a:t>4- Value feeling with others and help others.</a:t>
            </a:r>
            <a:endParaRPr sz="2000" b="1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19518F8-D731-96AB-581B-C25F4A3B1CB1}"/>
              </a:ext>
            </a:extLst>
          </p:cNvPr>
          <p:cNvSpPr txBox="1">
            <a:spLocks/>
          </p:cNvSpPr>
          <p:nvPr/>
        </p:nvSpPr>
        <p:spPr>
          <a:xfrm>
            <a:off x="174660" y="253513"/>
            <a:ext cx="3055749" cy="99993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rtl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cois One"/>
              <a:buNone/>
              <a:defRPr sz="2800" b="1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cois One"/>
              <a:buNone/>
              <a:defRPr sz="28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cois One"/>
              <a:buNone/>
              <a:defRPr sz="28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cois One"/>
              <a:buNone/>
              <a:defRPr sz="28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cois One"/>
              <a:buNone/>
              <a:defRPr sz="28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cois One"/>
              <a:buNone/>
              <a:defRPr sz="28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cois One"/>
              <a:buNone/>
              <a:defRPr sz="28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cois One"/>
              <a:buNone/>
              <a:defRPr sz="28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cois One"/>
              <a:buNone/>
              <a:defRPr sz="2800" b="0" i="0" u="none" strike="noStrike" cap="none">
                <a:solidFill>
                  <a:schemeClr val="dk1"/>
                </a:solidFill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 and Value</a:t>
            </a:r>
            <a:endParaRPr lang="ar-JO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FE61D0-9F4A-1D10-2FAB-7A24B70909D6}"/>
              </a:ext>
            </a:extLst>
          </p:cNvPr>
          <p:cNvSpPr txBox="1">
            <a:spLocks/>
          </p:cNvSpPr>
          <p:nvPr/>
        </p:nvSpPr>
        <p:spPr>
          <a:xfrm>
            <a:off x="2179664" y="1892829"/>
            <a:ext cx="3784600" cy="135784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hlinkClick r:id="rId2"/>
              </a:rPr>
              <a:t>Bing Videos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6B3BE-F64F-6008-0A93-E4B5846250AB}"/>
              </a:ext>
            </a:extLst>
          </p:cNvPr>
          <p:cNvSpPr txBox="1"/>
          <p:nvPr/>
        </p:nvSpPr>
        <p:spPr>
          <a:xfrm>
            <a:off x="1929796" y="3114062"/>
            <a:ext cx="5034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 is the value that we can learn from this video?</a:t>
            </a:r>
          </a:p>
        </p:txBody>
      </p:sp>
    </p:spTree>
    <p:extLst>
      <p:ext uri="{BB962C8B-B14F-4D97-AF65-F5344CB8AC3E}">
        <p14:creationId xmlns:p14="http://schemas.microsoft.com/office/powerpoint/2010/main" val="3953981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54"/>
          <p:cNvSpPr/>
          <p:nvPr/>
        </p:nvSpPr>
        <p:spPr>
          <a:xfrm>
            <a:off x="1673352" y="216717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SUMMATIVE ASSESSMENT I IRS I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1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54"/>
          <p:cNvSpPr/>
          <p:nvPr/>
        </p:nvSpPr>
        <p:spPr>
          <a:xfrm>
            <a:off x="1672650" y="1369552"/>
            <a:ext cx="5796900" cy="2470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genre of the text is an informational text.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True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</a:t>
            </a: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False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inca boy is the main character of the story.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True</a:t>
            </a:r>
            <a:br>
              <a:rPr lang="en" sz="16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False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There’s a bond between the boy and the llama</a:t>
            </a:r>
            <a:endParaRPr sz="16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True</a:t>
            </a:r>
            <a:br>
              <a:rPr lang="en" sz="16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False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 </a:t>
            </a:r>
            <a:endParaRPr sz="9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1651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4355" y="106696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Home work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Check the IEC APP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+Practice reading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p.32</a:t>
            </a:r>
            <a:endParaRPr lang="ar-JO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44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4BA725CF-BA8F-B35C-C1E6-ABA7E76207D5}"/>
              </a:ext>
            </a:extLst>
          </p:cNvPr>
          <p:cNvSpPr>
            <a:spLocks noGrp="1"/>
          </p:cNvSpPr>
          <p:nvPr/>
        </p:nvSpPr>
        <p:spPr bwMode="black">
          <a:xfrm>
            <a:off x="2360533" y="310522"/>
            <a:ext cx="4430124" cy="6603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atin typeface="Mali"/>
                <a:cs typeface="Mali"/>
              </a:rPr>
              <a:t>Closure- 1 min</a:t>
            </a:r>
            <a:endParaRPr lang="en-US" sz="2800" b="1" dirty="0">
              <a:latin typeface="Mali"/>
              <a:ea typeface="Calibri Light"/>
              <a:cs typeface="Mali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3BEFD7C-314F-C10A-40EA-2DF6D3DA18A3}"/>
              </a:ext>
            </a:extLst>
          </p:cNvPr>
          <p:cNvSpPr>
            <a:spLocks noGrp="1"/>
          </p:cNvSpPr>
          <p:nvPr/>
        </p:nvSpPr>
        <p:spPr>
          <a:xfrm>
            <a:off x="1637123" y="1440192"/>
            <a:ext cx="5885162" cy="10168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Mali"/>
                <a:ea typeface="Calibri"/>
                <a:cs typeface="Mali"/>
              </a:rPr>
              <a:t> What did you learn?</a:t>
            </a:r>
            <a:endParaRPr lang="en-US" dirty="0">
              <a:solidFill>
                <a:srgbClr val="262626"/>
              </a:solidFill>
              <a:latin typeface="Mali"/>
              <a:ea typeface="Calibri"/>
              <a:cs typeface="Mali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3CBDAED-7456-07C0-70B6-20E201969B2A}"/>
              </a:ext>
            </a:extLst>
          </p:cNvPr>
          <p:cNvSpPr>
            <a:spLocks noGrp="1"/>
          </p:cNvSpPr>
          <p:nvPr/>
        </p:nvSpPr>
        <p:spPr>
          <a:xfrm>
            <a:off x="3179094" y="2838388"/>
            <a:ext cx="2790437" cy="538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b="1">
                <a:solidFill>
                  <a:srgbClr val="000000"/>
                </a:solidFill>
                <a:latin typeface="Mali"/>
                <a:ea typeface="Calibri"/>
                <a:cs typeface="Mali"/>
              </a:rPr>
              <a:t>Mini-Boards</a:t>
            </a:r>
            <a:endParaRPr lang="en-US" sz="1400">
              <a:solidFill>
                <a:srgbClr val="000000"/>
              </a:solidFill>
              <a:latin typeface="Mali"/>
              <a:cs typeface="Mal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8" y="2708617"/>
            <a:ext cx="3035256" cy="234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48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52"/>
          <p:cNvSpPr txBox="1">
            <a:spLocks noGrp="1"/>
          </p:cNvSpPr>
          <p:nvPr>
            <p:ph type="title"/>
          </p:nvPr>
        </p:nvSpPr>
        <p:spPr>
          <a:xfrm>
            <a:off x="720000" y="10228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/>
              <a:t>Look and say. </a:t>
            </a:r>
            <a:endParaRPr/>
          </a:p>
        </p:txBody>
      </p:sp>
      <p:pic>
        <p:nvPicPr>
          <p:cNvPr id="1691" name="Google Shape;1691;p52"/>
          <p:cNvPicPr preferRelativeResize="0"/>
          <p:nvPr/>
        </p:nvPicPr>
        <p:blipFill rotWithShape="1">
          <a:blip r:embed="rId3">
            <a:alphaModFix/>
          </a:blip>
          <a:srcRect l="17738" t="54101" r="50119" b="6939"/>
          <a:stretch/>
        </p:blipFill>
        <p:spPr>
          <a:xfrm>
            <a:off x="2671677" y="1743303"/>
            <a:ext cx="4138949" cy="2820618"/>
          </a:xfrm>
          <a:prstGeom prst="rect">
            <a:avLst/>
          </a:prstGeom>
          <a:noFill/>
          <a:ln>
            <a:noFill/>
          </a:ln>
        </p:spPr>
      </p:pic>
      <p:sp>
        <p:nvSpPr>
          <p:cNvPr id="1692" name="Google Shape;1692;p52"/>
          <p:cNvSpPr/>
          <p:nvPr/>
        </p:nvSpPr>
        <p:spPr>
          <a:xfrm>
            <a:off x="1474450" y="259500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Page 34 I 1 minute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565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55"/>
          <p:cNvSpPr/>
          <p:nvPr/>
        </p:nvSpPr>
        <p:spPr>
          <a:xfrm>
            <a:off x="612975" y="106830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bury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(verb)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3" name="Google Shape;1713;p55"/>
          <p:cNvSpPr/>
          <p:nvPr/>
        </p:nvSpPr>
        <p:spPr>
          <a:xfrm>
            <a:off x="568700" y="2116425"/>
            <a:ext cx="3475200" cy="1117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12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55"/>
          <p:cNvSpPr txBox="1"/>
          <p:nvPr/>
        </p:nvSpPr>
        <p:spPr>
          <a:xfrm>
            <a:off x="557916" y="3668889"/>
            <a:ext cx="3475200" cy="1159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15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5" name="Google Shape;1715;p5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134" r="16128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6" name="Google Shape;1716;p55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56"/>
          <p:cNvSpPr/>
          <p:nvPr/>
        </p:nvSpPr>
        <p:spPr>
          <a:xfrm>
            <a:off x="612975" y="106830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stream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(noun)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p56"/>
          <p:cNvSpPr/>
          <p:nvPr/>
        </p:nvSpPr>
        <p:spPr>
          <a:xfrm>
            <a:off x="568700" y="2116425"/>
            <a:ext cx="3475200" cy="1117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12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There were little fish in the stream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56"/>
          <p:cNvSpPr txBox="1"/>
          <p:nvPr/>
        </p:nvSpPr>
        <p:spPr>
          <a:xfrm>
            <a:off x="557916" y="3668889"/>
            <a:ext cx="3475200" cy="1159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15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a small narrow river 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4" name="Google Shape;1724;p5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329" r="16329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5" name="Google Shape;1725;p56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57"/>
          <p:cNvSpPr/>
          <p:nvPr/>
        </p:nvSpPr>
        <p:spPr>
          <a:xfrm>
            <a:off x="612975" y="106830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Icy stream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(noun)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1" name="Google Shape;1731;p5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15069" b="15069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2" name="Google Shape;1732;p57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58"/>
          <p:cNvSpPr/>
          <p:nvPr/>
        </p:nvSpPr>
        <p:spPr>
          <a:xfrm>
            <a:off x="698225" y="1273075"/>
            <a:ext cx="4788300" cy="3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221E1F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Listen </a:t>
            </a: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8" name="Google Shape;1738;p58"/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Page 34 I 1 minute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9" name="Google Shape;1739;p58"/>
          <p:cNvPicPr preferRelativeResize="0"/>
          <p:nvPr/>
        </p:nvPicPr>
        <p:blipFill rotWithShape="1">
          <a:blip r:embed="rId3">
            <a:alphaModFix/>
          </a:blip>
          <a:srcRect l="15308" t="40419" r="56384" b="21166"/>
          <a:stretch/>
        </p:blipFill>
        <p:spPr>
          <a:xfrm>
            <a:off x="4160275" y="1178350"/>
            <a:ext cx="3836326" cy="29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3310" y="100748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59"/>
          <p:cNvSpPr/>
          <p:nvPr/>
        </p:nvSpPr>
        <p:spPr>
          <a:xfrm>
            <a:off x="698225" y="1273075"/>
            <a:ext cx="4087200" cy="3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221E1F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Read and answer</a:t>
            </a: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2200"/>
              <a:buFont typeface="Calibri"/>
              <a:buAutoNum type="arabicPeriod"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 Where did the boy bury the llama? 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2200"/>
              <a:buFont typeface="Calibri"/>
              <a:buAutoNum type="arabicPeriod"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Why was the inca boy so sad?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2200"/>
              <a:buFont typeface="Calibri"/>
              <a:buAutoNum type="arabicPeriod"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The boy has no family and no home. Why? What happened to his family?  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6" name="Google Shape;1746;p59"/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Formative assessment l Rally Coach l 3 mins​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7" name="Google Shape;1747;p59"/>
          <p:cNvPicPr preferRelativeResize="0"/>
          <p:nvPr/>
        </p:nvPicPr>
        <p:blipFill rotWithShape="1">
          <a:blip r:embed="rId3">
            <a:alphaModFix/>
          </a:blip>
          <a:srcRect l="15308" t="40419" r="56384" b="21166"/>
          <a:stretch/>
        </p:blipFill>
        <p:spPr>
          <a:xfrm>
            <a:off x="4937000" y="1184038"/>
            <a:ext cx="3836326" cy="292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375" y="112562"/>
            <a:ext cx="5748600" cy="1065300"/>
          </a:xfrm>
        </p:spPr>
        <p:txBody>
          <a:bodyPr/>
          <a:lstStyle/>
          <a:p>
            <a:r>
              <a:rPr lang="en-US"/>
              <a:t>Warm up </a:t>
            </a:r>
            <a:endParaRPr lang="ar-JO" dirty="0"/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E245FFA8-F1A1-4D90-CC97-088DF8C7C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526" y="765545"/>
            <a:ext cx="7113181" cy="3072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3200" dirty="0">
                <a:latin typeface="Comic Sans MS" panose="030F0702030302020204" pitchFamily="66" charset="0"/>
              </a:rPr>
              <a:t>What is the genre of the text?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If it is fable take off.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If it is informational text touch down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1" y="2876526"/>
            <a:ext cx="3086953" cy="2446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877" y="3597183"/>
            <a:ext cx="1591194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89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60"/>
          <p:cNvSpPr txBox="1">
            <a:spLocks noGrp="1"/>
          </p:cNvSpPr>
          <p:nvPr>
            <p:ph type="title"/>
          </p:nvPr>
        </p:nvSpPr>
        <p:spPr>
          <a:xfrm>
            <a:off x="655150" y="382675"/>
            <a:ext cx="7180500" cy="1127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400">
                <a:latin typeface="Comic Sans MS"/>
                <a:ea typeface="Comic Sans MS"/>
                <a:cs typeface="Comic Sans MS"/>
                <a:sym typeface="Comic Sans MS"/>
              </a:rPr>
              <a:t>What would you do </a:t>
            </a:r>
            <a:r>
              <a:rPr lang="en" sz="3400">
                <a:highlight>
                  <a:srgbClr val="F6E049"/>
                </a:highlight>
                <a:latin typeface="Comic Sans MS"/>
                <a:ea typeface="Comic Sans MS"/>
                <a:cs typeface="Comic Sans MS"/>
                <a:sym typeface="Comic Sans MS"/>
              </a:rPr>
              <a:t>if you were in his shoes? </a:t>
            </a:r>
            <a:endParaRPr sz="3400">
              <a:highlight>
                <a:srgbClr val="F6E049"/>
              </a:highlight>
            </a:endParaRPr>
          </a:p>
        </p:txBody>
      </p:sp>
      <p:sp>
        <p:nvSpPr>
          <p:cNvPr id="1753" name="Google Shape;1753;p60"/>
          <p:cNvSpPr txBox="1"/>
          <p:nvPr/>
        </p:nvSpPr>
        <p:spPr>
          <a:xfrm flipH="1">
            <a:off x="9669700" y="2410075"/>
            <a:ext cx="21462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54" name="Google Shape;1754;p60" descr="a cartoon character is standing in front of a sign that says &quot; what would you do &quot;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6300" y="1917200"/>
            <a:ext cx="4138199" cy="232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61"/>
          <p:cNvSpPr txBox="1">
            <a:spLocks noGrp="1"/>
          </p:cNvSpPr>
          <p:nvPr>
            <p:ph type="title"/>
          </p:nvPr>
        </p:nvSpPr>
        <p:spPr>
          <a:xfrm>
            <a:off x="703800" y="1083650"/>
            <a:ext cx="7736400" cy="1157700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100"/>
              <a:t>What do you think will happen next? </a:t>
            </a:r>
            <a:endParaRPr sz="3100"/>
          </a:p>
        </p:txBody>
      </p:sp>
      <p:pic>
        <p:nvPicPr>
          <p:cNvPr id="1760" name="Google Shape;1760;p61" descr="a netflix advertisement with a stuffed animal and the words what happens next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5150" y="2280075"/>
            <a:ext cx="2597350" cy="25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62"/>
          <p:cNvSpPr txBox="1">
            <a:spLocks noGrp="1"/>
          </p:cNvSpPr>
          <p:nvPr>
            <p:ph type="title"/>
          </p:nvPr>
        </p:nvSpPr>
        <p:spPr>
          <a:xfrm>
            <a:off x="720000" y="10228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/>
              <a:t>Look and say. </a:t>
            </a:r>
            <a:endParaRPr/>
          </a:p>
        </p:txBody>
      </p:sp>
      <p:sp>
        <p:nvSpPr>
          <p:cNvPr id="1766" name="Google Shape;1766;p62"/>
          <p:cNvSpPr/>
          <p:nvPr/>
        </p:nvSpPr>
        <p:spPr>
          <a:xfrm>
            <a:off x="1474450" y="259500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Page 35 I 1 minute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7" name="Google Shape;1767;p62"/>
          <p:cNvPicPr preferRelativeResize="0"/>
          <p:nvPr/>
        </p:nvPicPr>
        <p:blipFill rotWithShape="1">
          <a:blip r:embed="rId3">
            <a:alphaModFix/>
          </a:blip>
          <a:srcRect l="48614" t="23660" r="19718" b="38226"/>
          <a:stretch/>
        </p:blipFill>
        <p:spPr>
          <a:xfrm>
            <a:off x="2705096" y="1784400"/>
            <a:ext cx="3733800" cy="2526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7D2"/>
        </a:solidFill>
        <a:effectLst/>
      </p:bgPr>
    </p:bg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63"/>
          <p:cNvSpPr/>
          <p:nvPr/>
        </p:nvSpPr>
        <p:spPr>
          <a:xfrm>
            <a:off x="1673352" y="98104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</a:pPr>
            <a:r>
              <a:rPr lang="en" sz="21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DIFFERENTIATION </a:t>
            </a: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 I 2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3" name="Google Shape;1773;p63"/>
          <p:cNvSpPr/>
          <p:nvPr/>
        </p:nvSpPr>
        <p:spPr>
          <a:xfrm>
            <a:off x="886266" y="1244904"/>
            <a:ext cx="3704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1: 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Compare: How is the llama’s role in the story similar to a pet’s role in your life?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918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4" name="Google Shape;1774;p63"/>
          <p:cNvSpPr txBox="1"/>
          <p:nvPr/>
        </p:nvSpPr>
        <p:spPr>
          <a:xfrm>
            <a:off x="885200" y="2869001"/>
            <a:ext cx="3713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2: </a:t>
            </a:r>
            <a:endParaRPr sz="2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do you think the Inca boy was so sad when he lost the llama?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5" name="Google Shape;1775;p63"/>
          <p:cNvSpPr/>
          <p:nvPr/>
        </p:nvSpPr>
        <p:spPr>
          <a:xfrm>
            <a:off x="4603635" y="1244904"/>
            <a:ext cx="36504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3: 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did the boy find the place to bury the llama?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happened to the boy's family?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6" name="Google Shape;1776;p63"/>
          <p:cNvSpPr txBox="1"/>
          <p:nvPr/>
        </p:nvSpPr>
        <p:spPr>
          <a:xfrm>
            <a:off x="4599112" y="2869001"/>
            <a:ext cx="3659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4: </a:t>
            </a:r>
            <a:endParaRPr sz="2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 or false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19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boy had many friends who helped him bury the llama.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19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Inca boy was happy because he had a new home.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64"/>
          <p:cNvSpPr/>
          <p:nvPr/>
        </p:nvSpPr>
        <p:spPr>
          <a:xfrm>
            <a:off x="1673352" y="216717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SUMMATIVE ASSESSMENT I IRS I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1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2" name="Google Shape;1782;p64"/>
          <p:cNvSpPr/>
          <p:nvPr/>
        </p:nvSpPr>
        <p:spPr>
          <a:xfrm>
            <a:off x="1672650" y="1369552"/>
            <a:ext cx="5796900" cy="2470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boy buried his friend next to an icy stream.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True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</a:t>
            </a: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False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boy cried for a very long time.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True</a:t>
            </a:r>
            <a:br>
              <a:rPr lang="en" sz="16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False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boy had no family and no home.</a:t>
            </a:r>
            <a:endParaRPr sz="16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True</a:t>
            </a:r>
            <a:br>
              <a:rPr lang="en" sz="16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False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 </a:t>
            </a:r>
            <a:endParaRPr sz="9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1651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65"/>
          <p:cNvSpPr/>
          <p:nvPr/>
        </p:nvSpPr>
        <p:spPr>
          <a:xfrm>
            <a:off x="736125" y="1968175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Hold breath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(verb)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8" name="Google Shape;1788;p6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1095" b="1095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9" name="Google Shape;1789;p65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p66"/>
          <p:cNvSpPr/>
          <p:nvPr/>
        </p:nvSpPr>
        <p:spPr>
          <a:xfrm>
            <a:off x="1617025" y="1081550"/>
            <a:ext cx="5337600" cy="3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221E1F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Listen: </a:t>
            </a: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5" name="Google Shape;1795;p66"/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Page 35 I 1 minute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6" name="Google Shape;1796;p66"/>
          <p:cNvPicPr preferRelativeResize="0"/>
          <p:nvPr/>
        </p:nvPicPr>
        <p:blipFill rotWithShape="1">
          <a:blip r:embed="rId3">
            <a:alphaModFix/>
          </a:blip>
          <a:srcRect l="52815" t="34528" r="14394" b="40139"/>
          <a:stretch/>
        </p:blipFill>
        <p:spPr>
          <a:xfrm>
            <a:off x="2170750" y="1925050"/>
            <a:ext cx="4954048" cy="215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7" name="Google Shape;1797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3876" y="1208975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67"/>
          <p:cNvSpPr/>
          <p:nvPr/>
        </p:nvSpPr>
        <p:spPr>
          <a:xfrm>
            <a:off x="707700" y="961500"/>
            <a:ext cx="4788300" cy="2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221E1F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Read and answer: </a:t>
            </a:r>
            <a:endParaRPr sz="2300" b="1">
              <a:solidFill>
                <a:srgbClr val="221E1F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1- Why was the boy afraid? 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2- What happened to the star? 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3-  How did the llama appear again? </a:t>
            </a: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3" name="Google Shape;1803;p67"/>
          <p:cNvSpPr/>
          <p:nvPr/>
        </p:nvSpPr>
        <p:spPr>
          <a:xfrm>
            <a:off x="1663900" y="2595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Formative assessment l Rally Coach l 2 mins​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4" name="Google Shape;1804;p67"/>
          <p:cNvPicPr preferRelativeResize="0"/>
          <p:nvPr/>
        </p:nvPicPr>
        <p:blipFill rotWithShape="1">
          <a:blip r:embed="rId3">
            <a:alphaModFix/>
          </a:blip>
          <a:srcRect l="52815" t="34528" r="14394" b="40139"/>
          <a:stretch/>
        </p:blipFill>
        <p:spPr>
          <a:xfrm>
            <a:off x="2353225" y="2569175"/>
            <a:ext cx="4954048" cy="215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7D2"/>
        </a:solidFill>
        <a:effectLst/>
      </p:bgPr>
    </p:bg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68"/>
          <p:cNvSpPr/>
          <p:nvPr/>
        </p:nvSpPr>
        <p:spPr>
          <a:xfrm>
            <a:off x="1673352" y="98104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</a:pPr>
            <a:r>
              <a:rPr lang="en" sz="21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DIFFERENTIATION </a:t>
            </a: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 I 2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0" name="Google Shape;1810;p68"/>
          <p:cNvSpPr/>
          <p:nvPr/>
        </p:nvSpPr>
        <p:spPr>
          <a:xfrm>
            <a:off x="886266" y="1244904"/>
            <a:ext cx="3704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1: 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 the transformation of the star to a llama to another story where something changes form. How are they alike?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918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1" name="Google Shape;1811;p68"/>
          <p:cNvSpPr txBox="1"/>
          <p:nvPr/>
        </p:nvSpPr>
        <p:spPr>
          <a:xfrm>
            <a:off x="885200" y="2869001"/>
            <a:ext cx="3713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2: </a:t>
            </a:r>
            <a:endParaRPr sz="2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was the boy afraid to move?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2" name="Google Shape;1812;p68"/>
          <p:cNvSpPr/>
          <p:nvPr/>
        </p:nvSpPr>
        <p:spPr>
          <a:xfrm>
            <a:off x="4603635" y="1244904"/>
            <a:ext cx="36504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3: 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happened to the star after it began to shimmer?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did the llama appear again?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3" name="Google Shape;1813;p68"/>
          <p:cNvSpPr txBox="1"/>
          <p:nvPr/>
        </p:nvSpPr>
        <p:spPr>
          <a:xfrm>
            <a:off x="4599112" y="2869001"/>
            <a:ext cx="3659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4: </a:t>
            </a:r>
            <a:endParaRPr sz="2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 or false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19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star floated to the ground beside the stream.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19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llama did not drink from the stream.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69"/>
          <p:cNvSpPr/>
          <p:nvPr/>
        </p:nvSpPr>
        <p:spPr>
          <a:xfrm>
            <a:off x="1673352" y="216717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SUMMATIVE ASSESSMENT I IRS I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1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9" name="Google Shape;1819;p69"/>
          <p:cNvSpPr/>
          <p:nvPr/>
        </p:nvSpPr>
        <p:spPr>
          <a:xfrm>
            <a:off x="1672650" y="1369552"/>
            <a:ext cx="5796900" cy="2470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star transformed </a:t>
            </a:r>
            <a:r>
              <a:rPr lang="en" sz="1600" b="1" i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(took the shape)</a:t>
            </a: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into a young llama.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True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</a:t>
            </a: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False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boy ran away when he saw the star floating to the ground.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True</a:t>
            </a:r>
            <a:br>
              <a:rPr lang="en" sz="16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False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16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The boy was very happy. </a:t>
            </a:r>
            <a:endParaRPr sz="16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True</a:t>
            </a:r>
            <a:br>
              <a:rPr lang="en" sz="16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 False</a:t>
            </a:r>
            <a:b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 </a:t>
            </a:r>
            <a:endParaRPr sz="9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1651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332" y="1109610"/>
            <a:ext cx="7270156" cy="2967583"/>
          </a:xfrm>
        </p:spPr>
        <p:txBody>
          <a:bodyPr/>
          <a:lstStyle/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Silent Acting Challenge</a:t>
            </a:r>
            <a:endParaRPr lang="en-US" sz="4800" b="1" dirty="0"/>
          </a:p>
          <a:p>
            <a:pPr algn="ctr"/>
            <a:r>
              <a:rPr lang="en-US" sz="4800" b="1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2 minutes</a:t>
            </a:r>
            <a:endParaRPr lang="ar-JO" sz="4800" b="1" dirty="0">
              <a:solidFill>
                <a:schemeClr val="tx1">
                  <a:lumMod val="9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4975326" y="97475"/>
            <a:ext cx="3048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Warm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463" y="1576922"/>
            <a:ext cx="3082247" cy="27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03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7D2"/>
        </a:solidFill>
        <a:effectLst/>
      </p:bgPr>
    </p:bg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70"/>
          <p:cNvSpPr/>
          <p:nvPr/>
        </p:nvSpPr>
        <p:spPr>
          <a:xfrm>
            <a:off x="1673352" y="216717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CLOSURE I 1 MIN</a:t>
            </a:r>
            <a:endParaRPr sz="21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5" name="Google Shape;1825;p70"/>
          <p:cNvSpPr/>
          <p:nvPr/>
        </p:nvSpPr>
        <p:spPr>
          <a:xfrm>
            <a:off x="1672643" y="2026354"/>
            <a:ext cx="5796900" cy="7626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Choose a word you learnt today and write a sentence.</a:t>
            </a:r>
            <a:endParaRPr sz="15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6" name="Google Shape;1826;p70"/>
          <p:cNvSpPr/>
          <p:nvPr/>
        </p:nvSpPr>
        <p:spPr>
          <a:xfrm>
            <a:off x="-148978" y="1903052"/>
            <a:ext cx="5797200" cy="23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7" name="Google Shape;1827;p70"/>
          <p:cNvSpPr/>
          <p:nvPr/>
        </p:nvSpPr>
        <p:spPr>
          <a:xfrm>
            <a:off x="3063651" y="3180136"/>
            <a:ext cx="2691300" cy="5901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</a:pPr>
            <a:r>
              <a:rPr lang="en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Mini-Boards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54"/>
          <p:cNvSpPr/>
          <p:nvPr/>
        </p:nvSpPr>
        <p:spPr>
          <a:xfrm>
            <a:off x="1672650" y="266640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Pre- ASSESSMENT I IRS I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1 MIN</a:t>
            </a:r>
            <a:endParaRPr sz="2100" b="1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54"/>
          <p:cNvSpPr/>
          <p:nvPr/>
        </p:nvSpPr>
        <p:spPr>
          <a:xfrm>
            <a:off x="1672650" y="1369552"/>
            <a:ext cx="5796900" cy="2470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en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meaning of the word occur is______________</a:t>
            </a: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endParaRPr lang="en"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ar-JO" sz="2400" b="1" dirty="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2400" b="1" dirty="0">
                <a:latin typeface="Calibri"/>
                <a:ea typeface="Calibri"/>
                <a:cs typeface="Calibri"/>
                <a:sym typeface="Calibri"/>
              </a:rPr>
              <a:t>) playful</a:t>
            </a: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endParaRPr lang="en"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lang="ar-JO" sz="2400" b="1" dirty="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2400" b="1" dirty="0">
                <a:latin typeface="Calibri"/>
                <a:ea typeface="Calibri"/>
                <a:cs typeface="Calibri"/>
                <a:sym typeface="Calibri"/>
              </a:rPr>
              <a:t>) to happen</a:t>
            </a:r>
            <a:br>
              <a:rPr lang="en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 </a:t>
            </a:r>
            <a:endParaRPr sz="2400" b="0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1651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5447" y="3317261"/>
            <a:ext cx="139728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Authentic</a:t>
            </a:r>
            <a:endParaRPr lang="ar-JO" sz="2000" b="1" dirty="0"/>
          </a:p>
        </p:txBody>
      </p:sp>
    </p:spTree>
    <p:extLst>
      <p:ext uri="{BB962C8B-B14F-4D97-AF65-F5344CB8AC3E}">
        <p14:creationId xmlns:p14="http://schemas.microsoft.com/office/powerpoint/2010/main" val="1167720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0" name="Google Shape;150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0950" y="2175865"/>
            <a:ext cx="2179081" cy="248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9046" y="2163500"/>
            <a:ext cx="2074002" cy="2505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Google Shape;1502;p39"/>
          <p:cNvSpPr txBox="1">
            <a:spLocks noGrp="1"/>
          </p:cNvSpPr>
          <p:nvPr>
            <p:ph type="title"/>
          </p:nvPr>
        </p:nvSpPr>
        <p:spPr>
          <a:xfrm>
            <a:off x="1634550" y="142099"/>
            <a:ext cx="5874900" cy="1090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latin typeface="Comic Sans MS"/>
                <a:ea typeface="Comic Sans MS"/>
                <a:cs typeface="Comic Sans MS"/>
                <a:sym typeface="Comic Sans MS"/>
              </a:rPr>
              <a:t>Revision /What is a Fable?</a:t>
            </a:r>
            <a:endParaRPr dirty="0"/>
          </a:p>
        </p:txBody>
      </p:sp>
      <p:sp>
        <p:nvSpPr>
          <p:cNvPr id="1503" name="Google Shape;1503;p39"/>
          <p:cNvSpPr txBox="1"/>
          <p:nvPr/>
        </p:nvSpPr>
        <p:spPr>
          <a:xfrm>
            <a:off x="152567" y="1308068"/>
            <a:ext cx="6781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Task 1:  </a:t>
            </a: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1- Look at the pictures and describe what do you see?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" name="Google Shape;150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9275" y="2175865"/>
            <a:ext cx="2179081" cy="248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9046" y="2163500"/>
            <a:ext cx="2074002" cy="2505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40"/>
          <p:cNvSpPr txBox="1">
            <a:spLocks noGrp="1"/>
          </p:cNvSpPr>
          <p:nvPr>
            <p:ph type="title"/>
          </p:nvPr>
        </p:nvSpPr>
        <p:spPr>
          <a:xfrm>
            <a:off x="1634550" y="142100"/>
            <a:ext cx="5874900" cy="76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A Fable is:</a:t>
            </a:r>
            <a:endParaRPr/>
          </a:p>
        </p:txBody>
      </p:sp>
      <p:sp>
        <p:nvSpPr>
          <p:cNvPr id="1511" name="Google Shape;1511;p40"/>
          <p:cNvSpPr txBox="1"/>
          <p:nvPr/>
        </p:nvSpPr>
        <p:spPr>
          <a:xfrm>
            <a:off x="152567" y="1308068"/>
            <a:ext cx="6781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omic Sans MS"/>
              <a:buChar char="●"/>
            </a:pPr>
            <a:r>
              <a:rPr lang="en" sz="1900">
                <a:latin typeface="Comic Sans MS"/>
                <a:ea typeface="Comic Sans MS"/>
                <a:cs typeface="Comic Sans MS"/>
                <a:sym typeface="Comic Sans MS"/>
              </a:rPr>
              <a:t> a short fictional  story that teaches  a lesson. The characters are often animals.</a:t>
            </a:r>
            <a:endParaRPr sz="1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756"/>
            <a:ext cx="4515121" cy="30867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https://www.facebook.com/reel/1791151711388654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251911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43"/>
          <p:cNvSpPr/>
          <p:nvPr/>
        </p:nvSpPr>
        <p:spPr>
          <a:xfrm>
            <a:off x="612975" y="1068300"/>
            <a:ext cx="3365100" cy="8595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1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Llama</a:t>
            </a:r>
            <a:endParaRPr sz="2800" b="1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(noun)</a:t>
            </a:r>
            <a:endParaRPr sz="2800" b="1" i="0" u="none" strike="noStrike" cap="none">
              <a:solidFill>
                <a:srgbClr val="221E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43"/>
          <p:cNvSpPr/>
          <p:nvPr/>
        </p:nvSpPr>
        <p:spPr>
          <a:xfrm>
            <a:off x="568700" y="2116426"/>
            <a:ext cx="3475200" cy="9660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12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I saw a llama in the zoo.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2" name="Google Shape;1552;p43"/>
          <p:cNvSpPr txBox="1"/>
          <p:nvPr/>
        </p:nvSpPr>
        <p:spPr>
          <a:xfrm>
            <a:off x="557916" y="3668889"/>
            <a:ext cx="3475200" cy="1159500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1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15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South American animal with thick hair like wool and a long neck.  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3" name="Google Shape;1553;p4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5940" r="15940"/>
          <a:stretch/>
        </p:blipFill>
        <p:spPr>
          <a:xfrm>
            <a:off x="4986125" y="907788"/>
            <a:ext cx="3911700" cy="38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43"/>
          <p:cNvSpPr/>
          <p:nvPr/>
        </p:nvSpPr>
        <p:spPr>
          <a:xfrm>
            <a:off x="1644950" y="89025"/>
            <a:ext cx="6332700" cy="615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/>
              <a:buNone/>
            </a:pPr>
            <a:r>
              <a:rPr lang="en" sz="21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Task 3: Build Vocabulary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8070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lamas Awareness Risk Extinction Campaign by Slidesgo">
  <a:themeElements>
    <a:clrScheme name="Simple Light">
      <a:dk1>
        <a:srgbClr val="3A3431"/>
      </a:dk1>
      <a:lt1>
        <a:srgbClr val="FFFFFF"/>
      </a:lt1>
      <a:dk2>
        <a:srgbClr val="85C267"/>
      </a:dk2>
      <a:lt2>
        <a:srgbClr val="6AA476"/>
      </a:lt2>
      <a:accent1>
        <a:srgbClr val="4A8150"/>
      </a:accent1>
      <a:accent2>
        <a:srgbClr val="E9DBD7"/>
      </a:accent2>
      <a:accent3>
        <a:srgbClr val="F3EBE9"/>
      </a:accent3>
      <a:accent4>
        <a:srgbClr val="C7BBAD"/>
      </a:accent4>
      <a:accent5>
        <a:srgbClr val="A69D92"/>
      </a:accent5>
      <a:accent6>
        <a:srgbClr val="D95A5C"/>
      </a:accent6>
      <a:hlink>
        <a:srgbClr val="1414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1170</Words>
  <Application>Microsoft Office PowerPoint</Application>
  <PresentationFormat>On-screen Show (16:9)</PresentationFormat>
  <Paragraphs>276</Paragraphs>
  <Slides>40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Gill Sans</vt:lpstr>
      <vt:lpstr>Adobe Arabic</vt:lpstr>
      <vt:lpstr>Bellota Text</vt:lpstr>
      <vt:lpstr>HelveticaNeueLT Arabic 55 Roman</vt:lpstr>
      <vt:lpstr>AGA Aladdin Regular</vt:lpstr>
      <vt:lpstr>Avenir</vt:lpstr>
      <vt:lpstr>Calibri</vt:lpstr>
      <vt:lpstr>Bebas Neue</vt:lpstr>
      <vt:lpstr>Roboto</vt:lpstr>
      <vt:lpstr>Calibri Light</vt:lpstr>
      <vt:lpstr>Montserrat</vt:lpstr>
      <vt:lpstr>HelveticaNeueLT Arabic 45 Light</vt:lpstr>
      <vt:lpstr>Comic Sans MS</vt:lpstr>
      <vt:lpstr>Twinkl</vt:lpstr>
      <vt:lpstr>Arial</vt:lpstr>
      <vt:lpstr>Francois One</vt:lpstr>
      <vt:lpstr>Mali</vt:lpstr>
      <vt:lpstr>Llamas Awareness Risk Extinction Campaign by Slidesgo</vt:lpstr>
      <vt:lpstr>The Star Llama </vt:lpstr>
      <vt:lpstr>PowerPoint Presentation</vt:lpstr>
      <vt:lpstr>Warm up </vt:lpstr>
      <vt:lpstr>PowerPoint Presentation</vt:lpstr>
      <vt:lpstr>PowerPoint Presentation</vt:lpstr>
      <vt:lpstr>Revision /What is a Fable?</vt:lpstr>
      <vt:lpstr>A Fable is:</vt:lpstr>
      <vt:lpstr>https://www.facebook.com/reel/1791151711388654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say.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would you do if you were in his shoes? </vt:lpstr>
      <vt:lpstr>What do you think will happen next? </vt:lpstr>
      <vt:lpstr>Look and say.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Star Llama </dc:title>
  <dc:creator>esraa hyasat</dc:creator>
  <cp:lastModifiedBy>Mix Class</cp:lastModifiedBy>
  <cp:revision>18</cp:revision>
  <cp:lastPrinted>2025-10-19T04:40:26Z</cp:lastPrinted>
  <dcterms:modified xsi:type="dcterms:W3CDTF">2025-10-19T06:43:09Z</dcterms:modified>
</cp:coreProperties>
</file>