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5"/>
  </p:notesMasterIdLst>
  <p:sldIdLst>
    <p:sldId id="256" r:id="rId2"/>
    <p:sldId id="358" r:id="rId3"/>
    <p:sldId id="360" r:id="rId4"/>
    <p:sldId id="386" r:id="rId5"/>
    <p:sldId id="387" r:id="rId6"/>
    <p:sldId id="359" r:id="rId7"/>
    <p:sldId id="379" r:id="rId8"/>
    <p:sldId id="380" r:id="rId9"/>
    <p:sldId id="381" r:id="rId10"/>
    <p:sldId id="362" r:id="rId11"/>
    <p:sldId id="382" r:id="rId12"/>
    <p:sldId id="389" r:id="rId13"/>
    <p:sldId id="388" r:id="rId14"/>
    <p:sldId id="384" r:id="rId15"/>
    <p:sldId id="390" r:id="rId16"/>
    <p:sldId id="383" r:id="rId17"/>
    <p:sldId id="391" r:id="rId18"/>
    <p:sldId id="364" r:id="rId19"/>
    <p:sldId id="373" r:id="rId20"/>
    <p:sldId id="374" r:id="rId21"/>
    <p:sldId id="392" r:id="rId22"/>
    <p:sldId id="393" r:id="rId23"/>
    <p:sldId id="385" r:id="rId24"/>
  </p:sldIdLst>
  <p:sldSz cx="10688638" cy="7562850"/>
  <p:notesSz cx="6858000" cy="9144000"/>
  <p:embeddedFontLst>
    <p:embeddedFont>
      <p:font typeface="Sen" panose="020B060402020202020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Josefin Sans" panose="020B0604020202020204" charset="0"/>
      <p:regular r:id="rId32"/>
      <p:bold r:id="rId33"/>
      <p:italic r:id="rId34"/>
      <p:boldItalic r:id="rId35"/>
    </p:embeddedFont>
    <p:embeddedFont>
      <p:font typeface="Rubik" panose="020B0604020202020204" charset="-79"/>
      <p:regular r:id="rId36"/>
      <p:bold r:id="rId37"/>
      <p:italic r:id="rId38"/>
      <p:boldItalic r:id="rId39"/>
    </p:embeddedFont>
    <p:embeddedFont>
      <p:font typeface="Rubik SemiBold" panose="020B0604020202020204" charset="-79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BC22CD-E177-4F46-AE48-39FFB1F6460E}" v="290" dt="2022-10-09T21:34:45.939"/>
  </p1510:revLst>
</p1510:revInfo>
</file>

<file path=ppt/tableStyles.xml><?xml version="1.0" encoding="utf-8"?>
<a:tblStyleLst xmlns:a="http://schemas.openxmlformats.org/drawingml/2006/main" def="{24FBA073-30CB-4EFD-89BD-EB35B0338574}">
  <a:tblStyle styleId="{24FBA073-30CB-4EFD-89BD-EB35B03385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heme" Target="theme/theme1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man Alrashdan" userId="1cf06c20b19671d2" providerId="LiveId" clId="{B4BC22CD-E177-4F46-AE48-39FFB1F6460E}"/>
    <pc:docChg chg="undo custSel addSld delSld modSld sldOrd delMainMaster">
      <pc:chgData name="Joman Alrashdan" userId="1cf06c20b19671d2" providerId="LiveId" clId="{B4BC22CD-E177-4F46-AE48-39FFB1F6460E}" dt="2022-10-09T21:35:26.861" v="2337" actId="47"/>
      <pc:docMkLst>
        <pc:docMk/>
      </pc:docMkLst>
      <pc:sldChg chg="modSp mod">
        <pc:chgData name="Joman Alrashdan" userId="1cf06c20b19671d2" providerId="LiveId" clId="{B4BC22CD-E177-4F46-AE48-39FFB1F6460E}" dt="2022-10-08T06:57:17.943" v="306" actId="1035"/>
        <pc:sldMkLst>
          <pc:docMk/>
          <pc:sldMk cId="0" sldId="256"/>
        </pc:sldMkLst>
        <pc:spChg chg="mod">
          <ac:chgData name="Joman Alrashdan" userId="1cf06c20b19671d2" providerId="LiveId" clId="{B4BC22CD-E177-4F46-AE48-39FFB1F6460E}" dt="2022-10-08T06:56:39.841" v="282" actId="20577"/>
          <ac:spMkLst>
            <pc:docMk/>
            <pc:sldMk cId="0" sldId="256"/>
            <ac:spMk id="74" creationId="{00000000-0000-0000-0000-000000000000}"/>
          </ac:spMkLst>
        </pc:spChg>
        <pc:spChg chg="mod">
          <ac:chgData name="Joman Alrashdan" userId="1cf06c20b19671d2" providerId="LiveId" clId="{B4BC22CD-E177-4F46-AE48-39FFB1F6460E}" dt="2022-10-08T06:57:17.943" v="306" actId="1035"/>
          <ac:spMkLst>
            <pc:docMk/>
            <pc:sldMk cId="0" sldId="256"/>
            <ac:spMk id="75" creationId="{00000000-0000-0000-0000-000000000000}"/>
          </ac:spMkLst>
        </pc:spChg>
      </pc:sldChg>
      <pc:sldChg chg="delSp modSp mod ord">
        <pc:chgData name="Joman Alrashdan" userId="1cf06c20b19671d2" providerId="LiveId" clId="{B4BC22CD-E177-4F46-AE48-39FFB1F6460E}" dt="2022-10-08T07:01:56.794" v="546"/>
        <pc:sldMkLst>
          <pc:docMk/>
          <pc:sldMk cId="0" sldId="257"/>
        </pc:sldMkLst>
        <pc:spChg chg="mod">
          <ac:chgData name="Joman Alrashdan" userId="1cf06c20b19671d2" providerId="LiveId" clId="{B4BC22CD-E177-4F46-AE48-39FFB1F6460E}" dt="2022-10-08T06:57:35.239" v="315" actId="20577"/>
          <ac:spMkLst>
            <pc:docMk/>
            <pc:sldMk cId="0" sldId="257"/>
            <ac:spMk id="98" creationId="{00000000-0000-0000-0000-000000000000}"/>
          </ac:spMkLst>
        </pc:spChg>
        <pc:spChg chg="mod">
          <ac:chgData name="Joman Alrashdan" userId="1cf06c20b19671d2" providerId="LiveId" clId="{B4BC22CD-E177-4F46-AE48-39FFB1F6460E}" dt="2022-10-08T07:01:41.812" v="543" actId="20577"/>
          <ac:spMkLst>
            <pc:docMk/>
            <pc:sldMk cId="0" sldId="257"/>
            <ac:spMk id="99" creationId="{00000000-0000-0000-0000-000000000000}"/>
          </ac:spMkLst>
        </pc:spChg>
        <pc:spChg chg="del">
          <ac:chgData name="Joman Alrashdan" userId="1cf06c20b19671d2" providerId="LiveId" clId="{B4BC22CD-E177-4F46-AE48-39FFB1F6460E}" dt="2022-10-08T06:58:44.710" v="342" actId="478"/>
          <ac:spMkLst>
            <pc:docMk/>
            <pc:sldMk cId="0" sldId="257"/>
            <ac:spMk id="101" creationId="{00000000-0000-0000-0000-000000000000}"/>
          </ac:spMkLst>
        </pc:spChg>
        <pc:spChg chg="del">
          <ac:chgData name="Joman Alrashdan" userId="1cf06c20b19671d2" providerId="LiveId" clId="{B4BC22CD-E177-4F46-AE48-39FFB1F6460E}" dt="2022-10-08T06:58:44.710" v="342" actId="478"/>
          <ac:spMkLst>
            <pc:docMk/>
            <pc:sldMk cId="0" sldId="257"/>
            <ac:spMk id="102" creationId="{00000000-0000-0000-0000-000000000000}"/>
          </ac:spMkLst>
        </pc:spChg>
        <pc:spChg chg="del">
          <ac:chgData name="Joman Alrashdan" userId="1cf06c20b19671d2" providerId="LiveId" clId="{B4BC22CD-E177-4F46-AE48-39FFB1F6460E}" dt="2022-10-08T06:58:44.710" v="342" actId="478"/>
          <ac:spMkLst>
            <pc:docMk/>
            <pc:sldMk cId="0" sldId="257"/>
            <ac:spMk id="105" creationId="{00000000-0000-0000-0000-000000000000}"/>
          </ac:spMkLst>
        </pc:spChg>
        <pc:graphicFrameChg chg="del mod">
          <ac:chgData name="Joman Alrashdan" userId="1cf06c20b19671d2" providerId="LiveId" clId="{B4BC22CD-E177-4F46-AE48-39FFB1F6460E}" dt="2022-10-08T06:58:41.243" v="341" actId="478"/>
          <ac:graphicFrameMkLst>
            <pc:docMk/>
            <pc:sldMk cId="0" sldId="257"/>
            <ac:graphicFrameMk id="100" creationId="{00000000-0000-0000-0000-000000000000}"/>
          </ac:graphicFrameMkLst>
        </pc:graphicFrameChg>
      </pc:sldChg>
      <pc:sldChg chg="del">
        <pc:chgData name="Joman Alrashdan" userId="1cf06c20b19671d2" providerId="LiveId" clId="{B4BC22CD-E177-4F46-AE48-39FFB1F6460E}" dt="2022-10-08T07:01:48.866" v="544" actId="47"/>
        <pc:sldMkLst>
          <pc:docMk/>
          <pc:sldMk cId="0" sldId="258"/>
        </pc:sldMkLst>
      </pc:sldChg>
      <pc:sldChg chg="addSp delSp modSp mod">
        <pc:chgData name="Joman Alrashdan" userId="1cf06c20b19671d2" providerId="LiveId" clId="{B4BC22CD-E177-4F46-AE48-39FFB1F6460E}" dt="2022-10-09T19:39:51.599" v="884" actId="1076"/>
        <pc:sldMkLst>
          <pc:docMk/>
          <pc:sldMk cId="0" sldId="259"/>
        </pc:sldMkLst>
        <pc:spChg chg="add mod">
          <ac:chgData name="Joman Alrashdan" userId="1cf06c20b19671d2" providerId="LiveId" clId="{B4BC22CD-E177-4F46-AE48-39FFB1F6460E}" dt="2022-10-08T07:13:03.206" v="874" actId="1037"/>
          <ac:spMkLst>
            <pc:docMk/>
            <pc:sldMk cId="0" sldId="259"/>
            <ac:spMk id="2" creationId="{04A37926-48B8-FAFB-C9FD-CC93C87FE21D}"/>
          </ac:spMkLst>
        </pc:spChg>
        <pc:spChg chg="add mod">
          <ac:chgData name="Joman Alrashdan" userId="1cf06c20b19671d2" providerId="LiveId" clId="{B4BC22CD-E177-4F46-AE48-39FFB1F6460E}" dt="2022-10-08T07:13:03.206" v="874" actId="1037"/>
          <ac:spMkLst>
            <pc:docMk/>
            <pc:sldMk cId="0" sldId="259"/>
            <ac:spMk id="3" creationId="{D673A7A4-81C3-E70A-D7B1-836AD245FEC9}"/>
          </ac:spMkLst>
        </pc:spChg>
        <pc:spChg chg="add mod">
          <ac:chgData name="Joman Alrashdan" userId="1cf06c20b19671d2" providerId="LiveId" clId="{B4BC22CD-E177-4F46-AE48-39FFB1F6460E}" dt="2022-10-08T07:13:03.206" v="874" actId="1037"/>
          <ac:spMkLst>
            <pc:docMk/>
            <pc:sldMk cId="0" sldId="259"/>
            <ac:spMk id="4" creationId="{75A063E2-24BF-74DD-D8F3-7103F842A36B}"/>
          </ac:spMkLst>
        </pc:spChg>
        <pc:spChg chg="add mod">
          <ac:chgData name="Joman Alrashdan" userId="1cf06c20b19671d2" providerId="LiveId" clId="{B4BC22CD-E177-4F46-AE48-39FFB1F6460E}" dt="2022-10-08T07:13:03.206" v="874" actId="1037"/>
          <ac:spMkLst>
            <pc:docMk/>
            <pc:sldMk cId="0" sldId="259"/>
            <ac:spMk id="5" creationId="{49CA156C-5D95-7AAE-7956-1DC244C5203E}"/>
          </ac:spMkLst>
        </pc:spChg>
        <pc:spChg chg="add mod">
          <ac:chgData name="Joman Alrashdan" userId="1cf06c20b19671d2" providerId="LiveId" clId="{B4BC22CD-E177-4F46-AE48-39FFB1F6460E}" dt="2022-10-08T07:13:03.206" v="874" actId="1037"/>
          <ac:spMkLst>
            <pc:docMk/>
            <pc:sldMk cId="0" sldId="259"/>
            <ac:spMk id="6" creationId="{132FCC07-F709-0B29-71D8-7CAC393981D2}"/>
          </ac:spMkLst>
        </pc:spChg>
        <pc:spChg chg="add mod">
          <ac:chgData name="Joman Alrashdan" userId="1cf06c20b19671d2" providerId="LiveId" clId="{B4BC22CD-E177-4F46-AE48-39FFB1F6460E}" dt="2022-10-08T07:13:03.206" v="874" actId="1037"/>
          <ac:spMkLst>
            <pc:docMk/>
            <pc:sldMk cId="0" sldId="259"/>
            <ac:spMk id="7" creationId="{A57CD3C0-CEB5-EA52-2C3D-D8EFBC376D43}"/>
          </ac:spMkLst>
        </pc:spChg>
        <pc:spChg chg="add mod">
          <ac:chgData name="Joman Alrashdan" userId="1cf06c20b19671d2" providerId="LiveId" clId="{B4BC22CD-E177-4F46-AE48-39FFB1F6460E}" dt="2022-10-08T07:13:03.206" v="874" actId="1037"/>
          <ac:spMkLst>
            <pc:docMk/>
            <pc:sldMk cId="0" sldId="259"/>
            <ac:spMk id="8" creationId="{BCD8B346-F1F0-9B50-DC44-0D2E0CE39878}"/>
          </ac:spMkLst>
        </pc:spChg>
        <pc:spChg chg="add mod">
          <ac:chgData name="Joman Alrashdan" userId="1cf06c20b19671d2" providerId="LiveId" clId="{B4BC22CD-E177-4F46-AE48-39FFB1F6460E}" dt="2022-10-08T07:13:03.206" v="874" actId="1037"/>
          <ac:spMkLst>
            <pc:docMk/>
            <pc:sldMk cId="0" sldId="259"/>
            <ac:spMk id="9" creationId="{0A12E0C4-C685-09B6-F96F-3024EC78059D}"/>
          </ac:spMkLst>
        </pc:spChg>
        <pc:spChg chg="add mod">
          <ac:chgData name="Joman Alrashdan" userId="1cf06c20b19671d2" providerId="LiveId" clId="{B4BC22CD-E177-4F46-AE48-39FFB1F6460E}" dt="2022-10-08T07:13:03.206" v="874" actId="1037"/>
          <ac:spMkLst>
            <pc:docMk/>
            <pc:sldMk cId="0" sldId="259"/>
            <ac:spMk id="10" creationId="{11C7E214-99C9-A03E-A52B-F14D663A16E7}"/>
          </ac:spMkLst>
        </pc:spChg>
        <pc:spChg chg="mod">
          <ac:chgData name="Joman Alrashdan" userId="1cf06c20b19671d2" providerId="LiveId" clId="{B4BC22CD-E177-4F46-AE48-39FFB1F6460E}" dt="2022-10-08T07:13:03.206" v="874" actId="1037"/>
          <ac:spMkLst>
            <pc:docMk/>
            <pc:sldMk cId="0" sldId="259"/>
            <ac:spMk id="119" creationId="{00000000-0000-0000-0000-000000000000}"/>
          </ac:spMkLst>
        </pc:spChg>
        <pc:spChg chg="mod">
          <ac:chgData name="Joman Alrashdan" userId="1cf06c20b19671d2" providerId="LiveId" clId="{B4BC22CD-E177-4F46-AE48-39FFB1F6460E}" dt="2022-10-08T07:13:03.206" v="874" actId="1037"/>
          <ac:spMkLst>
            <pc:docMk/>
            <pc:sldMk cId="0" sldId="259"/>
            <ac:spMk id="120" creationId="{00000000-0000-0000-0000-000000000000}"/>
          </ac:spMkLst>
        </pc:spChg>
        <pc:spChg chg="mod">
          <ac:chgData name="Joman Alrashdan" userId="1cf06c20b19671d2" providerId="LiveId" clId="{B4BC22CD-E177-4F46-AE48-39FFB1F6460E}" dt="2022-10-09T19:39:51.599" v="884" actId="1076"/>
          <ac:spMkLst>
            <pc:docMk/>
            <pc:sldMk cId="0" sldId="259"/>
            <ac:spMk id="121" creationId="{00000000-0000-0000-0000-000000000000}"/>
          </ac:spMkLst>
        </pc:spChg>
        <pc:spChg chg="mod">
          <ac:chgData name="Joman Alrashdan" userId="1cf06c20b19671d2" providerId="LiveId" clId="{B4BC22CD-E177-4F46-AE48-39FFB1F6460E}" dt="2022-10-08T07:13:03.206" v="874" actId="1037"/>
          <ac:spMkLst>
            <pc:docMk/>
            <pc:sldMk cId="0" sldId="259"/>
            <ac:spMk id="122" creationId="{00000000-0000-0000-0000-000000000000}"/>
          </ac:spMkLst>
        </pc:spChg>
        <pc:spChg chg="mod">
          <ac:chgData name="Joman Alrashdan" userId="1cf06c20b19671d2" providerId="LiveId" clId="{B4BC22CD-E177-4F46-AE48-39FFB1F6460E}" dt="2022-10-08T07:13:03.206" v="874" actId="1037"/>
          <ac:spMkLst>
            <pc:docMk/>
            <pc:sldMk cId="0" sldId="259"/>
            <ac:spMk id="123" creationId="{00000000-0000-0000-0000-000000000000}"/>
          </ac:spMkLst>
        </pc:spChg>
        <pc:spChg chg="mod">
          <ac:chgData name="Joman Alrashdan" userId="1cf06c20b19671d2" providerId="LiveId" clId="{B4BC22CD-E177-4F46-AE48-39FFB1F6460E}" dt="2022-10-08T07:13:03.206" v="874" actId="1037"/>
          <ac:spMkLst>
            <pc:docMk/>
            <pc:sldMk cId="0" sldId="259"/>
            <ac:spMk id="124" creationId="{00000000-0000-0000-0000-000000000000}"/>
          </ac:spMkLst>
        </pc:spChg>
        <pc:spChg chg="mod">
          <ac:chgData name="Joman Alrashdan" userId="1cf06c20b19671d2" providerId="LiveId" clId="{B4BC22CD-E177-4F46-AE48-39FFB1F6460E}" dt="2022-10-08T07:13:03.206" v="874" actId="1037"/>
          <ac:spMkLst>
            <pc:docMk/>
            <pc:sldMk cId="0" sldId="259"/>
            <ac:spMk id="125" creationId="{00000000-0000-0000-0000-000000000000}"/>
          </ac:spMkLst>
        </pc:spChg>
        <pc:spChg chg="mod">
          <ac:chgData name="Joman Alrashdan" userId="1cf06c20b19671d2" providerId="LiveId" clId="{B4BC22CD-E177-4F46-AE48-39FFB1F6460E}" dt="2022-10-08T07:13:03.206" v="874" actId="1037"/>
          <ac:spMkLst>
            <pc:docMk/>
            <pc:sldMk cId="0" sldId="259"/>
            <ac:spMk id="127" creationId="{00000000-0000-0000-0000-000000000000}"/>
          </ac:spMkLst>
        </pc:spChg>
        <pc:spChg chg="mod">
          <ac:chgData name="Joman Alrashdan" userId="1cf06c20b19671d2" providerId="LiveId" clId="{B4BC22CD-E177-4F46-AE48-39FFB1F6460E}" dt="2022-10-08T07:13:03.206" v="874" actId="1037"/>
          <ac:spMkLst>
            <pc:docMk/>
            <pc:sldMk cId="0" sldId="259"/>
            <ac:spMk id="128" creationId="{00000000-0000-0000-0000-000000000000}"/>
          </ac:spMkLst>
        </pc:spChg>
        <pc:spChg chg="del">
          <ac:chgData name="Joman Alrashdan" userId="1cf06c20b19671d2" providerId="LiveId" clId="{B4BC22CD-E177-4F46-AE48-39FFB1F6460E}" dt="2022-10-08T07:13:07.211" v="875" actId="478"/>
          <ac:spMkLst>
            <pc:docMk/>
            <pc:sldMk cId="0" sldId="259"/>
            <ac:spMk id="132" creationId="{00000000-0000-0000-0000-000000000000}"/>
          </ac:spMkLst>
        </pc:spChg>
        <pc:picChg chg="mod">
          <ac:chgData name="Joman Alrashdan" userId="1cf06c20b19671d2" providerId="LiveId" clId="{B4BC22CD-E177-4F46-AE48-39FFB1F6460E}" dt="2022-10-08T07:05:14.543" v="755" actId="1076"/>
          <ac:picMkLst>
            <pc:docMk/>
            <pc:sldMk cId="0" sldId="259"/>
            <ac:picMk id="129" creationId="{00000000-0000-0000-0000-000000000000}"/>
          </ac:picMkLst>
        </pc:picChg>
      </pc:sldChg>
      <pc:sldChg chg="addSp delSp modSp mod">
        <pc:chgData name="Joman Alrashdan" userId="1cf06c20b19671d2" providerId="LiveId" clId="{B4BC22CD-E177-4F46-AE48-39FFB1F6460E}" dt="2022-10-09T19:43:08.267" v="895" actId="1076"/>
        <pc:sldMkLst>
          <pc:docMk/>
          <pc:sldMk cId="0" sldId="260"/>
        </pc:sldMkLst>
        <pc:spChg chg="add del mod">
          <ac:chgData name="Joman Alrashdan" userId="1cf06c20b19671d2" providerId="LiveId" clId="{B4BC22CD-E177-4F46-AE48-39FFB1F6460E}" dt="2022-10-09T19:39:33.623" v="880" actId="478"/>
          <ac:spMkLst>
            <pc:docMk/>
            <pc:sldMk cId="0" sldId="260"/>
            <ac:spMk id="3" creationId="{A1D7AAFD-2CD1-2D83-F622-22DBE132C6E4}"/>
          </ac:spMkLst>
        </pc:spChg>
        <pc:spChg chg="add del mod">
          <ac:chgData name="Joman Alrashdan" userId="1cf06c20b19671d2" providerId="LiveId" clId="{B4BC22CD-E177-4F46-AE48-39FFB1F6460E}" dt="2022-10-09T19:39:33.623" v="880" actId="478"/>
          <ac:spMkLst>
            <pc:docMk/>
            <pc:sldMk cId="0" sldId="260"/>
            <ac:spMk id="5" creationId="{747E1EBF-B667-4269-8D2D-6B2D848004E0}"/>
          </ac:spMkLst>
        </pc:spChg>
        <pc:spChg chg="add mod">
          <ac:chgData name="Joman Alrashdan" userId="1cf06c20b19671d2" providerId="LiveId" clId="{B4BC22CD-E177-4F46-AE48-39FFB1F6460E}" dt="2022-10-09T19:43:05.108" v="894" actId="1076"/>
          <ac:spMkLst>
            <pc:docMk/>
            <pc:sldMk cId="0" sldId="260"/>
            <ac:spMk id="6" creationId="{9567C759-E34D-1263-52CD-718FD78C0633}"/>
          </ac:spMkLst>
        </pc:spChg>
        <pc:spChg chg="add mod">
          <ac:chgData name="Joman Alrashdan" userId="1cf06c20b19671d2" providerId="LiveId" clId="{B4BC22CD-E177-4F46-AE48-39FFB1F6460E}" dt="2022-10-09T19:43:08.267" v="895" actId="1076"/>
          <ac:spMkLst>
            <pc:docMk/>
            <pc:sldMk cId="0" sldId="260"/>
            <ac:spMk id="7" creationId="{7CD88388-44E4-C063-1AB5-306A7C12DDD5}"/>
          </ac:spMkLst>
        </pc:spChg>
        <pc:spChg chg="del">
          <ac:chgData name="Joman Alrashdan" userId="1cf06c20b19671d2" providerId="LiveId" clId="{B4BC22CD-E177-4F46-AE48-39FFB1F6460E}" dt="2022-10-09T19:39:27.012" v="878" actId="478"/>
          <ac:spMkLst>
            <pc:docMk/>
            <pc:sldMk cId="0" sldId="260"/>
            <ac:spMk id="138" creationId="{00000000-0000-0000-0000-000000000000}"/>
          </ac:spMkLst>
        </pc:spChg>
        <pc:spChg chg="del">
          <ac:chgData name="Joman Alrashdan" userId="1cf06c20b19671d2" providerId="LiveId" clId="{B4BC22CD-E177-4F46-AE48-39FFB1F6460E}" dt="2022-10-09T19:39:27.012" v="878" actId="478"/>
          <ac:spMkLst>
            <pc:docMk/>
            <pc:sldMk cId="0" sldId="260"/>
            <ac:spMk id="139" creationId="{00000000-0000-0000-0000-000000000000}"/>
          </ac:spMkLst>
        </pc:spChg>
        <pc:spChg chg="del">
          <ac:chgData name="Joman Alrashdan" userId="1cf06c20b19671d2" providerId="LiveId" clId="{B4BC22CD-E177-4F46-AE48-39FFB1F6460E}" dt="2022-10-09T19:42:58.466" v="893" actId="478"/>
          <ac:spMkLst>
            <pc:docMk/>
            <pc:sldMk cId="0" sldId="260"/>
            <ac:spMk id="146" creationId="{00000000-0000-0000-0000-000000000000}"/>
          </ac:spMkLst>
        </pc:spChg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61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62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63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64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65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66"/>
        </pc:sldMkLst>
      </pc:sldChg>
      <pc:sldChg chg="modSp del mod">
        <pc:chgData name="Joman Alrashdan" userId="1cf06c20b19671d2" providerId="LiveId" clId="{B4BC22CD-E177-4F46-AE48-39FFB1F6460E}" dt="2022-10-09T21:35:26.861" v="2337" actId="47"/>
        <pc:sldMkLst>
          <pc:docMk/>
          <pc:sldMk cId="0" sldId="267"/>
        </pc:sldMkLst>
        <pc:picChg chg="mod">
          <ac:chgData name="Joman Alrashdan" userId="1cf06c20b19671d2" providerId="LiveId" clId="{B4BC22CD-E177-4F46-AE48-39FFB1F6460E}" dt="2022-10-07T17:18:54.432" v="268" actId="1038"/>
          <ac:picMkLst>
            <pc:docMk/>
            <pc:sldMk cId="0" sldId="267"/>
            <ac:picMk id="236" creationId="{00000000-0000-0000-0000-000000000000}"/>
          </ac:picMkLst>
        </pc:picChg>
        <pc:picChg chg="mod">
          <ac:chgData name="Joman Alrashdan" userId="1cf06c20b19671d2" providerId="LiveId" clId="{B4BC22CD-E177-4F46-AE48-39FFB1F6460E}" dt="2022-10-07T17:18:54.432" v="268" actId="1038"/>
          <ac:picMkLst>
            <pc:docMk/>
            <pc:sldMk cId="0" sldId="267"/>
            <ac:picMk id="237" creationId="{00000000-0000-0000-0000-000000000000}"/>
          </ac:picMkLst>
        </pc:picChg>
        <pc:picChg chg="mod">
          <ac:chgData name="Joman Alrashdan" userId="1cf06c20b19671d2" providerId="LiveId" clId="{B4BC22CD-E177-4F46-AE48-39FFB1F6460E}" dt="2022-10-07T17:18:54.432" v="268" actId="1038"/>
          <ac:picMkLst>
            <pc:docMk/>
            <pc:sldMk cId="0" sldId="267"/>
            <ac:picMk id="238" creationId="{00000000-0000-0000-0000-000000000000}"/>
          </ac:picMkLst>
        </pc:picChg>
        <pc:picChg chg="mod">
          <ac:chgData name="Joman Alrashdan" userId="1cf06c20b19671d2" providerId="LiveId" clId="{B4BC22CD-E177-4F46-AE48-39FFB1F6460E}" dt="2022-10-07T17:18:54.432" v="268" actId="1038"/>
          <ac:picMkLst>
            <pc:docMk/>
            <pc:sldMk cId="0" sldId="267"/>
            <ac:picMk id="239" creationId="{00000000-0000-0000-0000-000000000000}"/>
          </ac:picMkLst>
        </pc:picChg>
        <pc:picChg chg="mod">
          <ac:chgData name="Joman Alrashdan" userId="1cf06c20b19671d2" providerId="LiveId" clId="{B4BC22CD-E177-4F46-AE48-39FFB1F6460E}" dt="2022-10-07T17:18:54.432" v="268" actId="1038"/>
          <ac:picMkLst>
            <pc:docMk/>
            <pc:sldMk cId="0" sldId="267"/>
            <ac:picMk id="240" creationId="{00000000-0000-0000-0000-000000000000}"/>
          </ac:picMkLst>
        </pc:picChg>
        <pc:picChg chg="mod">
          <ac:chgData name="Joman Alrashdan" userId="1cf06c20b19671d2" providerId="LiveId" clId="{B4BC22CD-E177-4F46-AE48-39FFB1F6460E}" dt="2022-10-07T17:18:54.432" v="268" actId="1038"/>
          <ac:picMkLst>
            <pc:docMk/>
            <pc:sldMk cId="0" sldId="267"/>
            <ac:picMk id="241" creationId="{00000000-0000-0000-0000-000000000000}"/>
          </ac:picMkLst>
        </pc:picChg>
        <pc:picChg chg="mod">
          <ac:chgData name="Joman Alrashdan" userId="1cf06c20b19671d2" providerId="LiveId" clId="{B4BC22CD-E177-4F46-AE48-39FFB1F6460E}" dt="2022-10-07T17:18:54.432" v="268" actId="1038"/>
          <ac:picMkLst>
            <pc:docMk/>
            <pc:sldMk cId="0" sldId="267"/>
            <ac:picMk id="242" creationId="{00000000-0000-0000-0000-000000000000}"/>
          </ac:picMkLst>
        </pc:picChg>
        <pc:picChg chg="mod">
          <ac:chgData name="Joman Alrashdan" userId="1cf06c20b19671d2" providerId="LiveId" clId="{B4BC22CD-E177-4F46-AE48-39FFB1F6460E}" dt="2022-10-07T17:18:54.432" v="268" actId="1038"/>
          <ac:picMkLst>
            <pc:docMk/>
            <pc:sldMk cId="0" sldId="267"/>
            <ac:picMk id="243" creationId="{00000000-0000-0000-0000-000000000000}"/>
          </ac:picMkLst>
        </pc:picChg>
        <pc:picChg chg="mod">
          <ac:chgData name="Joman Alrashdan" userId="1cf06c20b19671d2" providerId="LiveId" clId="{B4BC22CD-E177-4F46-AE48-39FFB1F6460E}" dt="2022-10-07T17:18:54.432" v="268" actId="1038"/>
          <ac:picMkLst>
            <pc:docMk/>
            <pc:sldMk cId="0" sldId="267"/>
            <ac:picMk id="244" creationId="{00000000-0000-0000-0000-000000000000}"/>
          </ac:picMkLst>
        </pc:picChg>
        <pc:picChg chg="mod">
          <ac:chgData name="Joman Alrashdan" userId="1cf06c20b19671d2" providerId="LiveId" clId="{B4BC22CD-E177-4F46-AE48-39FFB1F6460E}" dt="2022-10-07T17:18:54.432" v="268" actId="1038"/>
          <ac:picMkLst>
            <pc:docMk/>
            <pc:sldMk cId="0" sldId="267"/>
            <ac:picMk id="245" creationId="{00000000-0000-0000-0000-000000000000}"/>
          </ac:picMkLst>
        </pc:picChg>
        <pc:picChg chg="mod">
          <ac:chgData name="Joman Alrashdan" userId="1cf06c20b19671d2" providerId="LiveId" clId="{B4BC22CD-E177-4F46-AE48-39FFB1F6460E}" dt="2022-10-07T17:18:54.432" v="268" actId="1038"/>
          <ac:picMkLst>
            <pc:docMk/>
            <pc:sldMk cId="0" sldId="267"/>
            <ac:picMk id="246" creationId="{00000000-0000-0000-0000-000000000000}"/>
          </ac:picMkLst>
        </pc:picChg>
        <pc:picChg chg="mod">
          <ac:chgData name="Joman Alrashdan" userId="1cf06c20b19671d2" providerId="LiveId" clId="{B4BC22CD-E177-4F46-AE48-39FFB1F6460E}" dt="2022-10-07T17:18:54.432" v="268" actId="1038"/>
          <ac:picMkLst>
            <pc:docMk/>
            <pc:sldMk cId="0" sldId="267"/>
            <ac:picMk id="247" creationId="{00000000-0000-0000-0000-000000000000}"/>
          </ac:picMkLst>
        </pc:picChg>
        <pc:picChg chg="mod">
          <ac:chgData name="Joman Alrashdan" userId="1cf06c20b19671d2" providerId="LiveId" clId="{B4BC22CD-E177-4F46-AE48-39FFB1F6460E}" dt="2022-10-07T17:18:54.432" v="268" actId="1038"/>
          <ac:picMkLst>
            <pc:docMk/>
            <pc:sldMk cId="0" sldId="267"/>
            <ac:picMk id="248" creationId="{00000000-0000-0000-0000-000000000000}"/>
          </ac:picMkLst>
        </pc:picChg>
        <pc:picChg chg="mod">
          <ac:chgData name="Joman Alrashdan" userId="1cf06c20b19671d2" providerId="LiveId" clId="{B4BC22CD-E177-4F46-AE48-39FFB1F6460E}" dt="2022-10-07T17:18:54.432" v="268" actId="1038"/>
          <ac:picMkLst>
            <pc:docMk/>
            <pc:sldMk cId="0" sldId="267"/>
            <ac:picMk id="249" creationId="{00000000-0000-0000-0000-000000000000}"/>
          </ac:picMkLst>
        </pc:picChg>
        <pc:picChg chg="mod">
          <ac:chgData name="Joman Alrashdan" userId="1cf06c20b19671d2" providerId="LiveId" clId="{B4BC22CD-E177-4F46-AE48-39FFB1F6460E}" dt="2022-10-07T17:18:54.432" v="268" actId="1038"/>
          <ac:picMkLst>
            <pc:docMk/>
            <pc:sldMk cId="0" sldId="267"/>
            <ac:picMk id="250" creationId="{00000000-0000-0000-0000-000000000000}"/>
          </ac:picMkLst>
        </pc:picChg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68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69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70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71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72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73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74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75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76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77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78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79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80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81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82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83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84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85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86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87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88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89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90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91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92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93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94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95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96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97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98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299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300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301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302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303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304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305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306"/>
        </pc:sldMkLst>
      </pc:sldChg>
      <pc:sldChg chg="del">
        <pc:chgData name="Joman Alrashdan" userId="1cf06c20b19671d2" providerId="LiveId" clId="{B4BC22CD-E177-4F46-AE48-39FFB1F6460E}" dt="2022-10-09T21:35:26.861" v="2337" actId="47"/>
        <pc:sldMkLst>
          <pc:docMk/>
          <pc:sldMk cId="0" sldId="307"/>
        </pc:sldMkLst>
      </pc:sldChg>
      <pc:sldChg chg="new del">
        <pc:chgData name="Joman Alrashdan" userId="1cf06c20b19671d2" providerId="LiveId" clId="{B4BC22CD-E177-4F46-AE48-39FFB1F6460E}" dt="2022-10-07T14:46:45.186" v="7" actId="47"/>
        <pc:sldMkLst>
          <pc:docMk/>
          <pc:sldMk cId="1947980298" sldId="308"/>
        </pc:sldMkLst>
      </pc:sldChg>
      <pc:sldChg chg="new del">
        <pc:chgData name="Joman Alrashdan" userId="1cf06c20b19671d2" providerId="LiveId" clId="{B4BC22CD-E177-4F46-AE48-39FFB1F6460E}" dt="2022-10-07T14:46:45.186" v="7" actId="47"/>
        <pc:sldMkLst>
          <pc:docMk/>
          <pc:sldMk cId="3781614888" sldId="309"/>
        </pc:sldMkLst>
      </pc:sldChg>
      <pc:sldChg chg="new del">
        <pc:chgData name="Joman Alrashdan" userId="1cf06c20b19671d2" providerId="LiveId" clId="{B4BC22CD-E177-4F46-AE48-39FFB1F6460E}" dt="2022-10-07T14:46:45.186" v="7" actId="47"/>
        <pc:sldMkLst>
          <pc:docMk/>
          <pc:sldMk cId="1812964021" sldId="310"/>
        </pc:sldMkLst>
      </pc:sldChg>
      <pc:sldChg chg="new del">
        <pc:chgData name="Joman Alrashdan" userId="1cf06c20b19671d2" providerId="LiveId" clId="{B4BC22CD-E177-4F46-AE48-39FFB1F6460E}" dt="2022-10-07T14:46:45.186" v="7" actId="47"/>
        <pc:sldMkLst>
          <pc:docMk/>
          <pc:sldMk cId="2452441182" sldId="311"/>
        </pc:sldMkLst>
      </pc:sldChg>
      <pc:sldChg chg="new del">
        <pc:chgData name="Joman Alrashdan" userId="1cf06c20b19671d2" providerId="LiveId" clId="{B4BC22CD-E177-4F46-AE48-39FFB1F6460E}" dt="2022-10-07T14:46:45.186" v="7" actId="47"/>
        <pc:sldMkLst>
          <pc:docMk/>
          <pc:sldMk cId="2474727755" sldId="312"/>
        </pc:sldMkLst>
      </pc:sldChg>
      <pc:sldChg chg="new del">
        <pc:chgData name="Joman Alrashdan" userId="1cf06c20b19671d2" providerId="LiveId" clId="{B4BC22CD-E177-4F46-AE48-39FFB1F6460E}" dt="2022-10-07T14:46:45.186" v="7" actId="47"/>
        <pc:sldMkLst>
          <pc:docMk/>
          <pc:sldMk cId="1893942152" sldId="313"/>
        </pc:sldMkLst>
      </pc:sldChg>
      <pc:sldChg chg="addSp delSp modSp new mod">
        <pc:chgData name="Joman Alrashdan" userId="1cf06c20b19671d2" providerId="LiveId" clId="{B4BC22CD-E177-4F46-AE48-39FFB1F6460E}" dt="2022-10-09T20:07:50.077" v="1118" actId="1035"/>
        <pc:sldMkLst>
          <pc:docMk/>
          <pc:sldMk cId="1868630777" sldId="314"/>
        </pc:sldMkLst>
        <pc:spChg chg="del">
          <ac:chgData name="Joman Alrashdan" userId="1cf06c20b19671d2" providerId="LiveId" clId="{B4BC22CD-E177-4F46-AE48-39FFB1F6460E}" dt="2022-10-07T14:46:48.847" v="8" actId="478"/>
          <ac:spMkLst>
            <pc:docMk/>
            <pc:sldMk cId="1868630777" sldId="314"/>
            <ac:spMk id="2" creationId="{957EF6F6-AE86-46E2-FFC2-8A118E49C726}"/>
          </ac:spMkLst>
        </pc:spChg>
        <pc:spChg chg="del">
          <ac:chgData name="Joman Alrashdan" userId="1cf06c20b19671d2" providerId="LiveId" clId="{B4BC22CD-E177-4F46-AE48-39FFB1F6460E}" dt="2022-10-07T14:46:48.847" v="8" actId="478"/>
          <ac:spMkLst>
            <pc:docMk/>
            <pc:sldMk cId="1868630777" sldId="314"/>
            <ac:spMk id="3" creationId="{3B50CEE7-DBF3-8CE8-68CC-3CA02B96713C}"/>
          </ac:spMkLst>
        </pc:spChg>
        <pc:spChg chg="add mod">
          <ac:chgData name="Joman Alrashdan" userId="1cf06c20b19671d2" providerId="LiveId" clId="{B4BC22CD-E177-4F46-AE48-39FFB1F6460E}" dt="2022-10-09T20:07:50.077" v="1118" actId="1035"/>
          <ac:spMkLst>
            <pc:docMk/>
            <pc:sldMk cId="1868630777" sldId="314"/>
            <ac:spMk id="4" creationId="{25192B3C-DF5C-90A9-BC38-7B32E407AAEF}"/>
          </ac:spMkLst>
        </pc:spChg>
        <pc:spChg chg="del">
          <ac:chgData name="Joman Alrashdan" userId="1cf06c20b19671d2" providerId="LiveId" clId="{B4BC22CD-E177-4F46-AE48-39FFB1F6460E}" dt="2022-10-07T14:46:48.847" v="8" actId="478"/>
          <ac:spMkLst>
            <pc:docMk/>
            <pc:sldMk cId="1868630777" sldId="314"/>
            <ac:spMk id="4" creationId="{99287735-A5C5-6F76-707C-45D62F749639}"/>
          </ac:spMkLst>
        </pc:spChg>
        <pc:spChg chg="add del">
          <ac:chgData name="Joman Alrashdan" userId="1cf06c20b19671d2" providerId="LiveId" clId="{B4BC22CD-E177-4F46-AE48-39FFB1F6460E}" dt="2022-10-09T19:49:53.709" v="924" actId="478"/>
          <ac:spMkLst>
            <pc:docMk/>
            <pc:sldMk cId="1868630777" sldId="314"/>
            <ac:spMk id="5" creationId="{1633908B-FD8B-3060-D094-B59D8C9DAB84}"/>
          </ac:spMkLst>
        </pc:spChg>
        <pc:spChg chg="add mod">
          <ac:chgData name="Joman Alrashdan" userId="1cf06c20b19671d2" providerId="LiveId" clId="{B4BC22CD-E177-4F46-AE48-39FFB1F6460E}" dt="2022-10-09T20:07:50.077" v="1118" actId="1035"/>
          <ac:spMkLst>
            <pc:docMk/>
            <pc:sldMk cId="1868630777" sldId="314"/>
            <ac:spMk id="7" creationId="{2DB3B7E2-E873-2E16-0D69-754CC62DBEBA}"/>
          </ac:spMkLst>
        </pc:spChg>
        <pc:spChg chg="add mod">
          <ac:chgData name="Joman Alrashdan" userId="1cf06c20b19671d2" providerId="LiveId" clId="{B4BC22CD-E177-4F46-AE48-39FFB1F6460E}" dt="2022-10-09T20:07:50.077" v="1118" actId="1035"/>
          <ac:spMkLst>
            <pc:docMk/>
            <pc:sldMk cId="1868630777" sldId="314"/>
            <ac:spMk id="8" creationId="{AECA56FE-BB1A-F987-EE51-23BE7EFCCFF8}"/>
          </ac:spMkLst>
        </pc:spChg>
        <pc:spChg chg="add mod">
          <ac:chgData name="Joman Alrashdan" userId="1cf06c20b19671d2" providerId="LiveId" clId="{B4BC22CD-E177-4F46-AE48-39FFB1F6460E}" dt="2022-10-09T20:07:39.007" v="1098" actId="207"/>
          <ac:spMkLst>
            <pc:docMk/>
            <pc:sldMk cId="1868630777" sldId="314"/>
            <ac:spMk id="9" creationId="{BD518871-79BF-4BD7-BE9A-CDCDDFAF37AF}"/>
          </ac:spMkLst>
        </pc:spChg>
        <pc:picChg chg="add mod modCrop">
          <ac:chgData name="Joman Alrashdan" userId="1cf06c20b19671d2" providerId="LiveId" clId="{B4BC22CD-E177-4F46-AE48-39FFB1F6460E}" dt="2022-10-09T20:07:50.077" v="1118" actId="1035"/>
          <ac:picMkLst>
            <pc:docMk/>
            <pc:sldMk cId="1868630777" sldId="314"/>
            <ac:picMk id="2" creationId="{54E71747-D91A-3504-5E7A-94C1D27DE85E}"/>
          </ac:picMkLst>
        </pc:picChg>
        <pc:picChg chg="add mod modCrop">
          <ac:chgData name="Joman Alrashdan" userId="1cf06c20b19671d2" providerId="LiveId" clId="{B4BC22CD-E177-4F46-AE48-39FFB1F6460E}" dt="2022-10-09T20:07:50.077" v="1118" actId="1035"/>
          <ac:picMkLst>
            <pc:docMk/>
            <pc:sldMk cId="1868630777" sldId="314"/>
            <ac:picMk id="6" creationId="{B020D2F8-988E-3829-919C-163367E90D8B}"/>
          </ac:picMkLst>
        </pc:picChg>
        <pc:picChg chg="add mod">
          <ac:chgData name="Joman Alrashdan" userId="1cf06c20b19671d2" providerId="LiveId" clId="{B4BC22CD-E177-4F46-AE48-39FFB1F6460E}" dt="2022-10-09T20:07:50.077" v="1118" actId="1035"/>
          <ac:picMkLst>
            <pc:docMk/>
            <pc:sldMk cId="1868630777" sldId="314"/>
            <ac:picMk id="1026" creationId="{3FFFF4E9-A4EC-B0F1-8CF9-793D6AA13B7D}"/>
          </ac:picMkLst>
        </pc:picChg>
      </pc:sldChg>
      <pc:sldChg chg="addSp modSp add mod">
        <pc:chgData name="Joman Alrashdan" userId="1cf06c20b19671d2" providerId="LiveId" clId="{B4BC22CD-E177-4F46-AE48-39FFB1F6460E}" dt="2022-10-09T20:15:01.860" v="1166" actId="1076"/>
        <pc:sldMkLst>
          <pc:docMk/>
          <pc:sldMk cId="1445913290" sldId="315"/>
        </pc:sldMkLst>
        <pc:spChg chg="add mod">
          <ac:chgData name="Joman Alrashdan" userId="1cf06c20b19671d2" providerId="LiveId" clId="{B4BC22CD-E177-4F46-AE48-39FFB1F6460E}" dt="2022-10-09T20:14:35.389" v="1158" actId="1076"/>
          <ac:spMkLst>
            <pc:docMk/>
            <pc:sldMk cId="1445913290" sldId="315"/>
            <ac:spMk id="5" creationId="{9EDDA34A-FF94-24A8-BAB3-B8E4FF3A378C}"/>
          </ac:spMkLst>
        </pc:spChg>
        <pc:spChg chg="add mod">
          <ac:chgData name="Joman Alrashdan" userId="1cf06c20b19671d2" providerId="LiveId" clId="{B4BC22CD-E177-4F46-AE48-39FFB1F6460E}" dt="2022-10-09T20:14:27.091" v="1156" actId="1076"/>
          <ac:spMkLst>
            <pc:docMk/>
            <pc:sldMk cId="1445913290" sldId="315"/>
            <ac:spMk id="6" creationId="{3CDD0E00-4AAD-FA52-7A52-A50202744065}"/>
          </ac:spMkLst>
        </pc:spChg>
        <pc:spChg chg="add mod">
          <ac:chgData name="Joman Alrashdan" userId="1cf06c20b19671d2" providerId="LiveId" clId="{B4BC22CD-E177-4F46-AE48-39FFB1F6460E}" dt="2022-10-09T20:14:46.206" v="1161" actId="14100"/>
          <ac:spMkLst>
            <pc:docMk/>
            <pc:sldMk cId="1445913290" sldId="315"/>
            <ac:spMk id="7" creationId="{3BCEDDE1-D95C-3E23-82E3-BB6F611A7F6B}"/>
          </ac:spMkLst>
        </pc:spChg>
        <pc:picChg chg="add mod modCrop">
          <ac:chgData name="Joman Alrashdan" userId="1cf06c20b19671d2" providerId="LiveId" clId="{B4BC22CD-E177-4F46-AE48-39FFB1F6460E}" dt="2022-10-09T20:08:50.790" v="1131" actId="1076"/>
          <ac:picMkLst>
            <pc:docMk/>
            <pc:sldMk cId="1445913290" sldId="315"/>
            <ac:picMk id="2" creationId="{713ECA7F-B7AA-10E1-18E0-1974896AFB92}"/>
          </ac:picMkLst>
        </pc:picChg>
        <pc:picChg chg="add mod modCrop">
          <ac:chgData name="Joman Alrashdan" userId="1cf06c20b19671d2" providerId="LiveId" clId="{B4BC22CD-E177-4F46-AE48-39FFB1F6460E}" dt="2022-10-09T20:08:51.811" v="1132" actId="1076"/>
          <ac:picMkLst>
            <pc:docMk/>
            <pc:sldMk cId="1445913290" sldId="315"/>
            <ac:picMk id="3" creationId="{0E5DCCDA-EAD1-0308-5F82-70200036529B}"/>
          </ac:picMkLst>
        </pc:picChg>
        <pc:picChg chg="add mod">
          <ac:chgData name="Joman Alrashdan" userId="1cf06c20b19671d2" providerId="LiveId" clId="{B4BC22CD-E177-4F46-AE48-39FFB1F6460E}" dt="2022-10-09T20:15:01.860" v="1166" actId="1076"/>
          <ac:picMkLst>
            <pc:docMk/>
            <pc:sldMk cId="1445913290" sldId="315"/>
            <ac:picMk id="4098" creationId="{17D7D792-40F8-5E0B-19C9-9728AD20D7BD}"/>
          </ac:picMkLst>
        </pc:picChg>
      </pc:sldChg>
      <pc:sldChg chg="addSp add mod">
        <pc:chgData name="Joman Alrashdan" userId="1cf06c20b19671d2" providerId="LiveId" clId="{B4BC22CD-E177-4F46-AE48-39FFB1F6460E}" dt="2022-10-07T16:02:55.975" v="20" actId="22"/>
        <pc:sldMkLst>
          <pc:docMk/>
          <pc:sldMk cId="2710405585" sldId="316"/>
        </pc:sldMkLst>
        <pc:picChg chg="add">
          <ac:chgData name="Joman Alrashdan" userId="1cf06c20b19671d2" providerId="LiveId" clId="{B4BC22CD-E177-4F46-AE48-39FFB1F6460E}" dt="2022-10-07T16:02:55.975" v="20" actId="22"/>
          <ac:picMkLst>
            <pc:docMk/>
            <pc:sldMk cId="2710405585" sldId="316"/>
            <ac:picMk id="3" creationId="{09E70B62-9F64-7D91-C941-C2751D645F91}"/>
          </ac:picMkLst>
        </pc:picChg>
      </pc:sldChg>
      <pc:sldChg chg="addSp add mod">
        <pc:chgData name="Joman Alrashdan" userId="1cf06c20b19671d2" providerId="LiveId" clId="{B4BC22CD-E177-4F46-AE48-39FFB1F6460E}" dt="2022-10-07T16:03:17.010" v="21" actId="22"/>
        <pc:sldMkLst>
          <pc:docMk/>
          <pc:sldMk cId="2877964195" sldId="317"/>
        </pc:sldMkLst>
        <pc:picChg chg="add">
          <ac:chgData name="Joman Alrashdan" userId="1cf06c20b19671d2" providerId="LiveId" clId="{B4BC22CD-E177-4F46-AE48-39FFB1F6460E}" dt="2022-10-07T16:03:17.010" v="21" actId="22"/>
          <ac:picMkLst>
            <pc:docMk/>
            <pc:sldMk cId="2877964195" sldId="317"/>
            <ac:picMk id="3" creationId="{6F5B160C-A38E-7DFA-5619-7A80681AE409}"/>
          </ac:picMkLst>
        </pc:picChg>
      </pc:sldChg>
      <pc:sldChg chg="addSp add mod">
        <pc:chgData name="Joman Alrashdan" userId="1cf06c20b19671d2" providerId="LiveId" clId="{B4BC22CD-E177-4F46-AE48-39FFB1F6460E}" dt="2022-10-07T16:05:05.575" v="22" actId="22"/>
        <pc:sldMkLst>
          <pc:docMk/>
          <pc:sldMk cId="1696654218" sldId="318"/>
        </pc:sldMkLst>
        <pc:picChg chg="add">
          <ac:chgData name="Joman Alrashdan" userId="1cf06c20b19671d2" providerId="LiveId" clId="{B4BC22CD-E177-4F46-AE48-39FFB1F6460E}" dt="2022-10-07T16:05:05.575" v="22" actId="22"/>
          <ac:picMkLst>
            <pc:docMk/>
            <pc:sldMk cId="1696654218" sldId="318"/>
            <ac:picMk id="3" creationId="{29CF2F5A-4A09-B476-9A00-6358901A23EF}"/>
          </ac:picMkLst>
        </pc:picChg>
      </pc:sldChg>
      <pc:sldChg chg="addSp add mod">
        <pc:chgData name="Joman Alrashdan" userId="1cf06c20b19671d2" providerId="LiveId" clId="{B4BC22CD-E177-4F46-AE48-39FFB1F6460E}" dt="2022-10-07T16:05:23.554" v="23" actId="22"/>
        <pc:sldMkLst>
          <pc:docMk/>
          <pc:sldMk cId="3245115729" sldId="319"/>
        </pc:sldMkLst>
        <pc:picChg chg="add">
          <ac:chgData name="Joman Alrashdan" userId="1cf06c20b19671d2" providerId="LiveId" clId="{B4BC22CD-E177-4F46-AE48-39FFB1F6460E}" dt="2022-10-07T16:05:23.554" v="23" actId="22"/>
          <ac:picMkLst>
            <pc:docMk/>
            <pc:sldMk cId="3245115729" sldId="319"/>
            <ac:picMk id="3" creationId="{C151A5EB-6EA0-C7E7-771D-4931153B58DD}"/>
          </ac:picMkLst>
        </pc:picChg>
      </pc:sldChg>
      <pc:sldChg chg="addSp add mod">
        <pc:chgData name="Joman Alrashdan" userId="1cf06c20b19671d2" providerId="LiveId" clId="{B4BC22CD-E177-4F46-AE48-39FFB1F6460E}" dt="2022-10-07T16:12:36.579" v="24" actId="22"/>
        <pc:sldMkLst>
          <pc:docMk/>
          <pc:sldMk cId="930117395" sldId="320"/>
        </pc:sldMkLst>
        <pc:picChg chg="add">
          <ac:chgData name="Joman Alrashdan" userId="1cf06c20b19671d2" providerId="LiveId" clId="{B4BC22CD-E177-4F46-AE48-39FFB1F6460E}" dt="2022-10-07T16:12:36.579" v="24" actId="22"/>
          <ac:picMkLst>
            <pc:docMk/>
            <pc:sldMk cId="930117395" sldId="320"/>
            <ac:picMk id="3" creationId="{EC3726F4-3E35-8FF8-5297-D68C0ACB85DC}"/>
          </ac:picMkLst>
        </pc:picChg>
      </pc:sldChg>
      <pc:sldChg chg="addSp add mod">
        <pc:chgData name="Joman Alrashdan" userId="1cf06c20b19671d2" providerId="LiveId" clId="{B4BC22CD-E177-4F46-AE48-39FFB1F6460E}" dt="2022-10-07T16:13:10.339" v="25" actId="22"/>
        <pc:sldMkLst>
          <pc:docMk/>
          <pc:sldMk cId="628434333" sldId="321"/>
        </pc:sldMkLst>
        <pc:picChg chg="add">
          <ac:chgData name="Joman Alrashdan" userId="1cf06c20b19671d2" providerId="LiveId" clId="{B4BC22CD-E177-4F46-AE48-39FFB1F6460E}" dt="2022-10-07T16:13:10.339" v="25" actId="22"/>
          <ac:picMkLst>
            <pc:docMk/>
            <pc:sldMk cId="628434333" sldId="321"/>
            <ac:picMk id="3" creationId="{9A6DF98A-3E32-38C9-DBEB-8148B95A307B}"/>
          </ac:picMkLst>
        </pc:picChg>
      </pc:sldChg>
      <pc:sldChg chg="addSp modSp add mod">
        <pc:chgData name="Joman Alrashdan" userId="1cf06c20b19671d2" providerId="LiveId" clId="{B4BC22CD-E177-4F46-AE48-39FFB1F6460E}" dt="2022-10-07T16:59:00.011" v="42" actId="14100"/>
        <pc:sldMkLst>
          <pc:docMk/>
          <pc:sldMk cId="875996926" sldId="322"/>
        </pc:sldMkLst>
        <pc:picChg chg="add mod">
          <ac:chgData name="Joman Alrashdan" userId="1cf06c20b19671d2" providerId="LiveId" clId="{B4BC22CD-E177-4F46-AE48-39FFB1F6460E}" dt="2022-10-07T16:59:00.011" v="42" actId="14100"/>
          <ac:picMkLst>
            <pc:docMk/>
            <pc:sldMk cId="875996926" sldId="322"/>
            <ac:picMk id="3" creationId="{D50CCE95-786D-CE2E-25ED-13C1DD481BA2}"/>
          </ac:picMkLst>
        </pc:picChg>
      </pc:sldChg>
      <pc:sldChg chg="addSp modSp add mod">
        <pc:chgData name="Joman Alrashdan" userId="1cf06c20b19671d2" providerId="LiveId" clId="{B4BC22CD-E177-4F46-AE48-39FFB1F6460E}" dt="2022-10-07T17:00:03.992" v="48" actId="14100"/>
        <pc:sldMkLst>
          <pc:docMk/>
          <pc:sldMk cId="1838588387" sldId="323"/>
        </pc:sldMkLst>
        <pc:picChg chg="add mod">
          <ac:chgData name="Joman Alrashdan" userId="1cf06c20b19671d2" providerId="LiveId" clId="{B4BC22CD-E177-4F46-AE48-39FFB1F6460E}" dt="2022-10-07T17:00:03.992" v="48" actId="14100"/>
          <ac:picMkLst>
            <pc:docMk/>
            <pc:sldMk cId="1838588387" sldId="323"/>
            <ac:picMk id="3" creationId="{A9EED278-E8B3-D963-4E9C-83AAF5815104}"/>
          </ac:picMkLst>
        </pc:picChg>
      </pc:sldChg>
      <pc:sldChg chg="addSp delSp new mod">
        <pc:chgData name="Joman Alrashdan" userId="1cf06c20b19671d2" providerId="LiveId" clId="{B4BC22CD-E177-4F46-AE48-39FFB1F6460E}" dt="2022-10-07T16:49:16.038" v="28" actId="22"/>
        <pc:sldMkLst>
          <pc:docMk/>
          <pc:sldMk cId="178884842" sldId="324"/>
        </pc:sldMkLst>
        <pc:spChg chg="del">
          <ac:chgData name="Joman Alrashdan" userId="1cf06c20b19671d2" providerId="LiveId" clId="{B4BC22CD-E177-4F46-AE48-39FFB1F6460E}" dt="2022-10-07T16:49:10.081" v="27" actId="478"/>
          <ac:spMkLst>
            <pc:docMk/>
            <pc:sldMk cId="178884842" sldId="324"/>
            <ac:spMk id="2" creationId="{B97DD7FC-A6DD-D33F-4B81-2E10A3333B2F}"/>
          </ac:spMkLst>
        </pc:spChg>
        <pc:spChg chg="del">
          <ac:chgData name="Joman Alrashdan" userId="1cf06c20b19671d2" providerId="LiveId" clId="{B4BC22CD-E177-4F46-AE48-39FFB1F6460E}" dt="2022-10-07T16:49:10.081" v="27" actId="478"/>
          <ac:spMkLst>
            <pc:docMk/>
            <pc:sldMk cId="178884842" sldId="324"/>
            <ac:spMk id="3" creationId="{07F04306-CFD9-0C22-B363-E4257389897A}"/>
          </ac:spMkLst>
        </pc:spChg>
        <pc:spChg chg="del">
          <ac:chgData name="Joman Alrashdan" userId="1cf06c20b19671d2" providerId="LiveId" clId="{B4BC22CD-E177-4F46-AE48-39FFB1F6460E}" dt="2022-10-07T16:49:10.081" v="27" actId="478"/>
          <ac:spMkLst>
            <pc:docMk/>
            <pc:sldMk cId="178884842" sldId="324"/>
            <ac:spMk id="4" creationId="{87DCF74B-0C20-A9C7-70AF-EA05A504A224}"/>
          </ac:spMkLst>
        </pc:spChg>
        <pc:picChg chg="add">
          <ac:chgData name="Joman Alrashdan" userId="1cf06c20b19671d2" providerId="LiveId" clId="{B4BC22CD-E177-4F46-AE48-39FFB1F6460E}" dt="2022-10-07T16:49:16.038" v="28" actId="22"/>
          <ac:picMkLst>
            <pc:docMk/>
            <pc:sldMk cId="178884842" sldId="324"/>
            <ac:picMk id="6" creationId="{EDDCF526-9FD8-4AA2-A691-AF910A05B649}"/>
          </ac:picMkLst>
        </pc:picChg>
      </pc:sldChg>
      <pc:sldChg chg="addSp delSp new mod">
        <pc:chgData name="Joman Alrashdan" userId="1cf06c20b19671d2" providerId="LiveId" clId="{B4BC22CD-E177-4F46-AE48-39FFB1F6460E}" dt="2022-10-07T16:57:28.176" v="31" actId="22"/>
        <pc:sldMkLst>
          <pc:docMk/>
          <pc:sldMk cId="275929678" sldId="325"/>
        </pc:sldMkLst>
        <pc:spChg chg="del">
          <ac:chgData name="Joman Alrashdan" userId="1cf06c20b19671d2" providerId="LiveId" clId="{B4BC22CD-E177-4F46-AE48-39FFB1F6460E}" dt="2022-10-07T16:57:27.406" v="30" actId="478"/>
          <ac:spMkLst>
            <pc:docMk/>
            <pc:sldMk cId="275929678" sldId="325"/>
            <ac:spMk id="2" creationId="{E24C89FE-B4D1-0956-99AD-0FB41C29D31D}"/>
          </ac:spMkLst>
        </pc:spChg>
        <pc:spChg chg="del">
          <ac:chgData name="Joman Alrashdan" userId="1cf06c20b19671d2" providerId="LiveId" clId="{B4BC22CD-E177-4F46-AE48-39FFB1F6460E}" dt="2022-10-07T16:57:27.406" v="30" actId="478"/>
          <ac:spMkLst>
            <pc:docMk/>
            <pc:sldMk cId="275929678" sldId="325"/>
            <ac:spMk id="3" creationId="{6D82F7BF-AD5F-FD12-8500-584856BF736F}"/>
          </ac:spMkLst>
        </pc:spChg>
        <pc:spChg chg="del">
          <ac:chgData name="Joman Alrashdan" userId="1cf06c20b19671d2" providerId="LiveId" clId="{B4BC22CD-E177-4F46-AE48-39FFB1F6460E}" dt="2022-10-07T16:57:27.406" v="30" actId="478"/>
          <ac:spMkLst>
            <pc:docMk/>
            <pc:sldMk cId="275929678" sldId="325"/>
            <ac:spMk id="4" creationId="{8D60FECC-9FB4-CD41-FDB6-C9A75AB4CC5F}"/>
          </ac:spMkLst>
        </pc:spChg>
        <pc:picChg chg="add">
          <ac:chgData name="Joman Alrashdan" userId="1cf06c20b19671d2" providerId="LiveId" clId="{B4BC22CD-E177-4F46-AE48-39FFB1F6460E}" dt="2022-10-07T16:57:28.176" v="31" actId="22"/>
          <ac:picMkLst>
            <pc:docMk/>
            <pc:sldMk cId="275929678" sldId="325"/>
            <ac:picMk id="6" creationId="{50FB7C18-D4F9-6664-F3C6-9FB46157EDE3}"/>
          </ac:picMkLst>
        </pc:picChg>
      </pc:sldChg>
      <pc:sldChg chg="addSp modSp add mod">
        <pc:chgData name="Joman Alrashdan" userId="1cf06c20b19671d2" providerId="LiveId" clId="{B4BC22CD-E177-4F46-AE48-39FFB1F6460E}" dt="2022-10-07T16:59:57.441" v="46" actId="14100"/>
        <pc:sldMkLst>
          <pc:docMk/>
          <pc:sldMk cId="1434546979" sldId="326"/>
        </pc:sldMkLst>
        <pc:picChg chg="add mod">
          <ac:chgData name="Joman Alrashdan" userId="1cf06c20b19671d2" providerId="LiveId" clId="{B4BC22CD-E177-4F46-AE48-39FFB1F6460E}" dt="2022-10-07T16:59:57.441" v="46" actId="14100"/>
          <ac:picMkLst>
            <pc:docMk/>
            <pc:sldMk cId="1434546979" sldId="326"/>
            <ac:picMk id="3" creationId="{645A0B72-5A7B-735B-831B-739D5DA1F2FB}"/>
          </ac:picMkLst>
        </pc:picChg>
      </pc:sldChg>
      <pc:sldChg chg="addSp modSp add mod">
        <pc:chgData name="Joman Alrashdan" userId="1cf06c20b19671d2" providerId="LiveId" clId="{B4BC22CD-E177-4F46-AE48-39FFB1F6460E}" dt="2022-10-07T17:00:30.507" v="51" actId="14100"/>
        <pc:sldMkLst>
          <pc:docMk/>
          <pc:sldMk cId="2479057578" sldId="327"/>
        </pc:sldMkLst>
        <pc:picChg chg="add mod">
          <ac:chgData name="Joman Alrashdan" userId="1cf06c20b19671d2" providerId="LiveId" clId="{B4BC22CD-E177-4F46-AE48-39FFB1F6460E}" dt="2022-10-07T17:00:30.507" v="51" actId="14100"/>
          <ac:picMkLst>
            <pc:docMk/>
            <pc:sldMk cId="2479057578" sldId="327"/>
            <ac:picMk id="3" creationId="{4B789AD7-52E4-FB11-21D7-65FD5A96092F}"/>
          </ac:picMkLst>
        </pc:picChg>
      </pc:sldChg>
      <pc:sldChg chg="addSp modSp add mod">
        <pc:chgData name="Joman Alrashdan" userId="1cf06c20b19671d2" providerId="LiveId" clId="{B4BC22CD-E177-4F46-AE48-39FFB1F6460E}" dt="2022-10-07T17:01:09.226" v="54" actId="14100"/>
        <pc:sldMkLst>
          <pc:docMk/>
          <pc:sldMk cId="1407687377" sldId="328"/>
        </pc:sldMkLst>
        <pc:picChg chg="add mod">
          <ac:chgData name="Joman Alrashdan" userId="1cf06c20b19671d2" providerId="LiveId" clId="{B4BC22CD-E177-4F46-AE48-39FFB1F6460E}" dt="2022-10-07T17:01:09.226" v="54" actId="14100"/>
          <ac:picMkLst>
            <pc:docMk/>
            <pc:sldMk cId="1407687377" sldId="328"/>
            <ac:picMk id="3" creationId="{28D481C3-DE01-F636-430F-18950D88949C}"/>
          </ac:picMkLst>
        </pc:picChg>
      </pc:sldChg>
      <pc:sldChg chg="addSp modSp add mod">
        <pc:chgData name="Joman Alrashdan" userId="1cf06c20b19671d2" providerId="LiveId" clId="{B4BC22CD-E177-4F46-AE48-39FFB1F6460E}" dt="2022-10-07T17:01:42.099" v="58" actId="14100"/>
        <pc:sldMkLst>
          <pc:docMk/>
          <pc:sldMk cId="1322665137" sldId="329"/>
        </pc:sldMkLst>
        <pc:picChg chg="add mod">
          <ac:chgData name="Joman Alrashdan" userId="1cf06c20b19671d2" providerId="LiveId" clId="{B4BC22CD-E177-4F46-AE48-39FFB1F6460E}" dt="2022-10-07T17:01:42.099" v="58" actId="14100"/>
          <ac:picMkLst>
            <pc:docMk/>
            <pc:sldMk cId="1322665137" sldId="329"/>
            <ac:picMk id="3" creationId="{0BCB1FE1-85B2-9A64-4BF0-3803F390AB4B}"/>
          </ac:picMkLst>
        </pc:picChg>
      </pc:sldChg>
      <pc:sldChg chg="add">
        <pc:chgData name="Joman Alrashdan" userId="1cf06c20b19671d2" providerId="LiveId" clId="{B4BC22CD-E177-4F46-AE48-39FFB1F6460E}" dt="2022-10-07T16:58:09.742" v="36"/>
        <pc:sldMkLst>
          <pc:docMk/>
          <pc:sldMk cId="672910636" sldId="330"/>
        </pc:sldMkLst>
      </pc:sldChg>
      <pc:sldChg chg="add">
        <pc:chgData name="Joman Alrashdan" userId="1cf06c20b19671d2" providerId="LiveId" clId="{B4BC22CD-E177-4F46-AE48-39FFB1F6460E}" dt="2022-10-07T16:58:09.861" v="37"/>
        <pc:sldMkLst>
          <pc:docMk/>
          <pc:sldMk cId="1467316776" sldId="331"/>
        </pc:sldMkLst>
      </pc:sldChg>
      <pc:sldChg chg="add">
        <pc:chgData name="Joman Alrashdan" userId="1cf06c20b19671d2" providerId="LiveId" clId="{B4BC22CD-E177-4F46-AE48-39FFB1F6460E}" dt="2022-10-07T16:58:09.987" v="38"/>
        <pc:sldMkLst>
          <pc:docMk/>
          <pc:sldMk cId="2167300147" sldId="332"/>
        </pc:sldMkLst>
      </pc:sldChg>
      <pc:sldChg chg="add">
        <pc:chgData name="Joman Alrashdan" userId="1cf06c20b19671d2" providerId="LiveId" clId="{B4BC22CD-E177-4F46-AE48-39FFB1F6460E}" dt="2022-10-07T16:58:10.143" v="39"/>
        <pc:sldMkLst>
          <pc:docMk/>
          <pc:sldMk cId="272178275" sldId="333"/>
        </pc:sldMkLst>
      </pc:sldChg>
      <pc:sldChg chg="addSp delSp modSp add mod">
        <pc:chgData name="Joman Alrashdan" userId="1cf06c20b19671d2" providerId="LiveId" clId="{B4BC22CD-E177-4F46-AE48-39FFB1F6460E}" dt="2022-10-09T19:56:43.113" v="1035" actId="1035"/>
        <pc:sldMkLst>
          <pc:docMk/>
          <pc:sldMk cId="4169811014" sldId="334"/>
        </pc:sldMkLst>
        <pc:spChg chg="mod">
          <ac:chgData name="Joman Alrashdan" userId="1cf06c20b19671d2" providerId="LiveId" clId="{B4BC22CD-E177-4F46-AE48-39FFB1F6460E}" dt="2022-10-09T19:55:01.522" v="1006" actId="1076"/>
          <ac:spMkLst>
            <pc:docMk/>
            <pc:sldMk cId="4169811014" sldId="334"/>
            <ac:spMk id="4" creationId="{25192B3C-DF5C-90A9-BC38-7B32E407AAEF}"/>
          </ac:spMkLst>
        </pc:spChg>
        <pc:spChg chg="mod">
          <ac:chgData name="Joman Alrashdan" userId="1cf06c20b19671d2" providerId="LiveId" clId="{B4BC22CD-E177-4F46-AE48-39FFB1F6460E}" dt="2022-10-09T19:54:33.173" v="998" actId="1076"/>
          <ac:spMkLst>
            <pc:docMk/>
            <pc:sldMk cId="4169811014" sldId="334"/>
            <ac:spMk id="7" creationId="{2DB3B7E2-E873-2E16-0D69-754CC62DBEBA}"/>
          </ac:spMkLst>
        </pc:spChg>
        <pc:spChg chg="mod">
          <ac:chgData name="Joman Alrashdan" userId="1cf06c20b19671d2" providerId="LiveId" clId="{B4BC22CD-E177-4F46-AE48-39FFB1F6460E}" dt="2022-10-09T19:56:11.890" v="1026" actId="1037"/>
          <ac:spMkLst>
            <pc:docMk/>
            <pc:sldMk cId="4169811014" sldId="334"/>
            <ac:spMk id="8" creationId="{AECA56FE-BB1A-F987-EE51-23BE7EFCCFF8}"/>
          </ac:spMkLst>
        </pc:spChg>
        <pc:picChg chg="del mod">
          <ac:chgData name="Joman Alrashdan" userId="1cf06c20b19671d2" providerId="LiveId" clId="{B4BC22CD-E177-4F46-AE48-39FFB1F6460E}" dt="2022-10-09T19:55:05.343" v="1008" actId="478"/>
          <ac:picMkLst>
            <pc:docMk/>
            <pc:sldMk cId="4169811014" sldId="334"/>
            <ac:picMk id="2" creationId="{54E71747-D91A-3504-5E7A-94C1D27DE85E}"/>
          </ac:picMkLst>
        </pc:picChg>
        <pc:picChg chg="add mod modCrop">
          <ac:chgData name="Joman Alrashdan" userId="1cf06c20b19671d2" providerId="LiveId" clId="{B4BC22CD-E177-4F46-AE48-39FFB1F6460E}" dt="2022-10-09T19:55:30.075" v="1015" actId="1076"/>
          <ac:picMkLst>
            <pc:docMk/>
            <pc:sldMk cId="4169811014" sldId="334"/>
            <ac:picMk id="3" creationId="{7BD0AEAF-73D7-CED3-F73C-C9568EECA5DA}"/>
          </ac:picMkLst>
        </pc:picChg>
        <pc:picChg chg="mod modCrop">
          <ac:chgData name="Joman Alrashdan" userId="1cf06c20b19671d2" providerId="LiveId" clId="{B4BC22CD-E177-4F46-AE48-39FFB1F6460E}" dt="2022-10-09T19:56:43.113" v="1035" actId="1035"/>
          <ac:picMkLst>
            <pc:docMk/>
            <pc:sldMk cId="4169811014" sldId="334"/>
            <ac:picMk id="6" creationId="{B020D2F8-988E-3829-919C-163367E90D8B}"/>
          </ac:picMkLst>
        </pc:picChg>
        <pc:picChg chg="del">
          <ac:chgData name="Joman Alrashdan" userId="1cf06c20b19671d2" providerId="LiveId" clId="{B4BC22CD-E177-4F46-AE48-39FFB1F6460E}" dt="2022-10-09T19:55:03.921" v="1007" actId="478"/>
          <ac:picMkLst>
            <pc:docMk/>
            <pc:sldMk cId="4169811014" sldId="334"/>
            <ac:picMk id="1026" creationId="{3FFFF4E9-A4EC-B0F1-8CF9-793D6AA13B7D}"/>
          </ac:picMkLst>
        </pc:picChg>
        <pc:picChg chg="add mod">
          <ac:chgData name="Joman Alrashdan" userId="1cf06c20b19671d2" providerId="LiveId" clId="{B4BC22CD-E177-4F46-AE48-39FFB1F6460E}" dt="2022-10-09T19:56:05.751" v="1020" actId="1076"/>
          <ac:picMkLst>
            <pc:docMk/>
            <pc:sldMk cId="4169811014" sldId="334"/>
            <ac:picMk id="2050" creationId="{B5982F71-2058-1A36-819F-A16DBCB45F94}"/>
          </ac:picMkLst>
        </pc:picChg>
      </pc:sldChg>
      <pc:sldChg chg="addSp delSp modSp add mod">
        <pc:chgData name="Joman Alrashdan" userId="1cf06c20b19671d2" providerId="LiveId" clId="{B4BC22CD-E177-4F46-AE48-39FFB1F6460E}" dt="2022-10-09T20:00:51.334" v="1079" actId="1076"/>
        <pc:sldMkLst>
          <pc:docMk/>
          <pc:sldMk cId="1723533999" sldId="335"/>
        </pc:sldMkLst>
        <pc:spChg chg="mod">
          <ac:chgData name="Joman Alrashdan" userId="1cf06c20b19671d2" providerId="LiveId" clId="{B4BC22CD-E177-4F46-AE48-39FFB1F6460E}" dt="2022-10-09T19:59:51.398" v="1062" actId="403"/>
          <ac:spMkLst>
            <pc:docMk/>
            <pc:sldMk cId="1723533999" sldId="335"/>
            <ac:spMk id="4" creationId="{25192B3C-DF5C-90A9-BC38-7B32E407AAEF}"/>
          </ac:spMkLst>
        </pc:spChg>
        <pc:spChg chg="mod ord">
          <ac:chgData name="Joman Alrashdan" userId="1cf06c20b19671d2" providerId="LiveId" clId="{B4BC22CD-E177-4F46-AE48-39FFB1F6460E}" dt="2022-10-09T20:00:25.062" v="1073" actId="170"/>
          <ac:spMkLst>
            <pc:docMk/>
            <pc:sldMk cId="1723533999" sldId="335"/>
            <ac:spMk id="7" creationId="{2DB3B7E2-E873-2E16-0D69-754CC62DBEBA}"/>
          </ac:spMkLst>
        </pc:spChg>
        <pc:spChg chg="mod">
          <ac:chgData name="Joman Alrashdan" userId="1cf06c20b19671d2" providerId="LiveId" clId="{B4BC22CD-E177-4F46-AE48-39FFB1F6460E}" dt="2022-10-09T20:00:00.482" v="1067" actId="1076"/>
          <ac:spMkLst>
            <pc:docMk/>
            <pc:sldMk cId="1723533999" sldId="335"/>
            <ac:spMk id="8" creationId="{AECA56FE-BB1A-F987-EE51-23BE7EFCCFF8}"/>
          </ac:spMkLst>
        </pc:spChg>
        <pc:picChg chg="mod ord modCrop">
          <ac:chgData name="Joman Alrashdan" userId="1cf06c20b19671d2" providerId="LiveId" clId="{B4BC22CD-E177-4F46-AE48-39FFB1F6460E}" dt="2022-10-09T20:00:28.967" v="1074" actId="171"/>
          <ac:picMkLst>
            <pc:docMk/>
            <pc:sldMk cId="1723533999" sldId="335"/>
            <ac:picMk id="3" creationId="{7BD0AEAF-73D7-CED3-F73C-C9568EECA5DA}"/>
          </ac:picMkLst>
        </pc:picChg>
        <pc:picChg chg="mod modCrop">
          <ac:chgData name="Joman Alrashdan" userId="1cf06c20b19671d2" providerId="LiveId" clId="{B4BC22CD-E177-4F46-AE48-39FFB1F6460E}" dt="2022-10-09T19:57:23.110" v="1042" actId="732"/>
          <ac:picMkLst>
            <pc:docMk/>
            <pc:sldMk cId="1723533999" sldId="335"/>
            <ac:picMk id="6" creationId="{B020D2F8-988E-3829-919C-163367E90D8B}"/>
          </ac:picMkLst>
        </pc:picChg>
        <pc:picChg chg="del mod">
          <ac:chgData name="Joman Alrashdan" userId="1cf06c20b19671d2" providerId="LiveId" clId="{B4BC22CD-E177-4F46-AE48-39FFB1F6460E}" dt="2022-10-09T19:58:31.774" v="1048" actId="478"/>
          <ac:picMkLst>
            <pc:docMk/>
            <pc:sldMk cId="1723533999" sldId="335"/>
            <ac:picMk id="2050" creationId="{B5982F71-2058-1A36-819F-A16DBCB45F94}"/>
          </ac:picMkLst>
        </pc:picChg>
        <pc:picChg chg="add mod">
          <ac:chgData name="Joman Alrashdan" userId="1cf06c20b19671d2" providerId="LiveId" clId="{B4BC22CD-E177-4F46-AE48-39FFB1F6460E}" dt="2022-10-09T20:00:51.334" v="1079" actId="1076"/>
          <ac:picMkLst>
            <pc:docMk/>
            <pc:sldMk cId="1723533999" sldId="335"/>
            <ac:picMk id="3074" creationId="{0D09E5B3-3DC0-CE53-0585-A323103519D9}"/>
          </ac:picMkLst>
        </pc:picChg>
      </pc:sldChg>
      <pc:sldChg chg="delSp modSp add mod">
        <pc:chgData name="Joman Alrashdan" userId="1cf06c20b19671d2" providerId="LiveId" clId="{B4BC22CD-E177-4F46-AE48-39FFB1F6460E}" dt="2022-10-09T20:18:08.006" v="1201" actId="14100"/>
        <pc:sldMkLst>
          <pc:docMk/>
          <pc:sldMk cId="1788531815" sldId="336"/>
        </pc:sldMkLst>
        <pc:spChg chg="mod">
          <ac:chgData name="Joman Alrashdan" userId="1cf06c20b19671d2" providerId="LiveId" clId="{B4BC22CD-E177-4F46-AE48-39FFB1F6460E}" dt="2022-10-09T20:17:37.947" v="1189" actId="1076"/>
          <ac:spMkLst>
            <pc:docMk/>
            <pc:sldMk cId="1788531815" sldId="336"/>
            <ac:spMk id="5" creationId="{9EDDA34A-FF94-24A8-BAB3-B8E4FF3A378C}"/>
          </ac:spMkLst>
        </pc:spChg>
        <pc:spChg chg="mod">
          <ac:chgData name="Joman Alrashdan" userId="1cf06c20b19671d2" providerId="LiveId" clId="{B4BC22CD-E177-4F46-AE48-39FFB1F6460E}" dt="2022-10-09T20:16:59.039" v="1180" actId="1076"/>
          <ac:spMkLst>
            <pc:docMk/>
            <pc:sldMk cId="1788531815" sldId="336"/>
            <ac:spMk id="6" creationId="{3CDD0E00-4AAD-FA52-7A52-A50202744065}"/>
          </ac:spMkLst>
        </pc:spChg>
        <pc:spChg chg="mod">
          <ac:chgData name="Joman Alrashdan" userId="1cf06c20b19671d2" providerId="LiveId" clId="{B4BC22CD-E177-4F46-AE48-39FFB1F6460E}" dt="2022-10-09T20:18:08.006" v="1201" actId="14100"/>
          <ac:spMkLst>
            <pc:docMk/>
            <pc:sldMk cId="1788531815" sldId="336"/>
            <ac:spMk id="7" creationId="{3BCEDDE1-D95C-3E23-82E3-BB6F611A7F6B}"/>
          </ac:spMkLst>
        </pc:spChg>
        <pc:picChg chg="mod modCrop">
          <ac:chgData name="Joman Alrashdan" userId="1cf06c20b19671d2" providerId="LiveId" clId="{B4BC22CD-E177-4F46-AE48-39FFB1F6460E}" dt="2022-10-09T20:18:01.432" v="1199" actId="1076"/>
          <ac:picMkLst>
            <pc:docMk/>
            <pc:sldMk cId="1788531815" sldId="336"/>
            <ac:picMk id="2" creationId="{713ECA7F-B7AA-10E1-18E0-1974896AFB92}"/>
          </ac:picMkLst>
        </pc:picChg>
        <pc:picChg chg="mod modCrop">
          <ac:chgData name="Joman Alrashdan" userId="1cf06c20b19671d2" providerId="LiveId" clId="{B4BC22CD-E177-4F46-AE48-39FFB1F6460E}" dt="2022-10-09T20:16:21.030" v="1173" actId="1076"/>
          <ac:picMkLst>
            <pc:docMk/>
            <pc:sldMk cId="1788531815" sldId="336"/>
            <ac:picMk id="3" creationId="{0E5DCCDA-EAD1-0308-5F82-70200036529B}"/>
          </ac:picMkLst>
        </pc:picChg>
        <pc:picChg chg="del">
          <ac:chgData name="Joman Alrashdan" userId="1cf06c20b19671d2" providerId="LiveId" clId="{B4BC22CD-E177-4F46-AE48-39FFB1F6460E}" dt="2022-10-09T20:16:22.094" v="1174" actId="478"/>
          <ac:picMkLst>
            <pc:docMk/>
            <pc:sldMk cId="1788531815" sldId="336"/>
            <ac:picMk id="4098" creationId="{17D7D792-40F8-5E0B-19C9-9728AD20D7BD}"/>
          </ac:picMkLst>
        </pc:picChg>
      </pc:sldChg>
      <pc:sldChg chg="modSp add mod">
        <pc:chgData name="Joman Alrashdan" userId="1cf06c20b19671d2" providerId="LiveId" clId="{B4BC22CD-E177-4F46-AE48-39FFB1F6460E}" dt="2022-10-09T20:18:35.785" v="1204" actId="732"/>
        <pc:sldMkLst>
          <pc:docMk/>
          <pc:sldMk cId="1063976544" sldId="337"/>
        </pc:sldMkLst>
        <pc:picChg chg="mod modCrop">
          <ac:chgData name="Joman Alrashdan" userId="1cf06c20b19671d2" providerId="LiveId" clId="{B4BC22CD-E177-4F46-AE48-39FFB1F6460E}" dt="2022-10-09T20:18:35.785" v="1204" actId="732"/>
          <ac:picMkLst>
            <pc:docMk/>
            <pc:sldMk cId="1063976544" sldId="337"/>
            <ac:picMk id="2" creationId="{713ECA7F-B7AA-10E1-18E0-1974896AFB92}"/>
          </ac:picMkLst>
        </pc:picChg>
      </pc:sldChg>
      <pc:sldChg chg="addSp modSp new mod">
        <pc:chgData name="Joman Alrashdan" userId="1cf06c20b19671d2" providerId="LiveId" clId="{B4BC22CD-E177-4F46-AE48-39FFB1F6460E}" dt="2022-10-09T21:34:45.939" v="2336" actId="571"/>
        <pc:sldMkLst>
          <pc:docMk/>
          <pc:sldMk cId="260000708" sldId="338"/>
        </pc:sldMkLst>
        <pc:spChg chg="mod">
          <ac:chgData name="Joman Alrashdan" userId="1cf06c20b19671d2" providerId="LiveId" clId="{B4BC22CD-E177-4F46-AE48-39FFB1F6460E}" dt="2022-10-09T20:55:21.827" v="1217" actId="207"/>
          <ac:spMkLst>
            <pc:docMk/>
            <pc:sldMk cId="260000708" sldId="338"/>
            <ac:spMk id="2" creationId="{F407BE23-ADD9-0A00-4ADF-0209B920268E}"/>
          </ac:spMkLst>
        </pc:spChg>
        <pc:spChg chg="mod">
          <ac:chgData name="Joman Alrashdan" userId="1cf06c20b19671d2" providerId="LiveId" clId="{B4BC22CD-E177-4F46-AE48-39FFB1F6460E}" dt="2022-10-09T20:54:52.163" v="1208" actId="20577"/>
          <ac:spMkLst>
            <pc:docMk/>
            <pc:sldMk cId="260000708" sldId="338"/>
            <ac:spMk id="3" creationId="{158EA30F-0EA2-BCD9-D464-0AAECE0680AE}"/>
          </ac:spMkLst>
        </pc:spChg>
        <pc:spChg chg="mod">
          <ac:chgData name="Joman Alrashdan" userId="1cf06c20b19671d2" providerId="LiveId" clId="{B4BC22CD-E177-4F46-AE48-39FFB1F6460E}" dt="2022-10-09T20:55:14.878" v="1216"/>
          <ac:spMkLst>
            <pc:docMk/>
            <pc:sldMk cId="260000708" sldId="338"/>
            <ac:spMk id="4" creationId="{EDCF3740-4AD7-F9DE-1549-097173D56330}"/>
          </ac:spMkLst>
        </pc:spChg>
        <pc:picChg chg="add mod">
          <ac:chgData name="Joman Alrashdan" userId="1cf06c20b19671d2" providerId="LiveId" clId="{B4BC22CD-E177-4F46-AE48-39FFB1F6460E}" dt="2022-10-09T21:34:39.599" v="2334"/>
          <ac:picMkLst>
            <pc:docMk/>
            <pc:sldMk cId="260000708" sldId="338"/>
            <ac:picMk id="5" creationId="{4ACD3AA8-BE80-1E52-2796-25BC380AA592}"/>
          </ac:picMkLst>
        </pc:picChg>
        <pc:picChg chg="add mod">
          <ac:chgData name="Joman Alrashdan" userId="1cf06c20b19671d2" providerId="LiveId" clId="{B4BC22CD-E177-4F46-AE48-39FFB1F6460E}" dt="2022-10-09T21:34:39.599" v="2334"/>
          <ac:picMkLst>
            <pc:docMk/>
            <pc:sldMk cId="260000708" sldId="338"/>
            <ac:picMk id="6" creationId="{E0C0EF84-39E9-30EF-D3C9-380FBA25F4B4}"/>
          </ac:picMkLst>
        </pc:picChg>
        <pc:picChg chg="add mod">
          <ac:chgData name="Joman Alrashdan" userId="1cf06c20b19671d2" providerId="LiveId" clId="{B4BC22CD-E177-4F46-AE48-39FFB1F6460E}" dt="2022-10-09T21:34:39.599" v="2334"/>
          <ac:picMkLst>
            <pc:docMk/>
            <pc:sldMk cId="260000708" sldId="338"/>
            <ac:picMk id="7" creationId="{4379C9F7-4CE3-A585-8AF3-7813CBF55DFA}"/>
          </ac:picMkLst>
        </pc:picChg>
        <pc:picChg chg="add mod">
          <ac:chgData name="Joman Alrashdan" userId="1cf06c20b19671d2" providerId="LiveId" clId="{B4BC22CD-E177-4F46-AE48-39FFB1F6460E}" dt="2022-10-09T21:34:39.599" v="2334"/>
          <ac:picMkLst>
            <pc:docMk/>
            <pc:sldMk cId="260000708" sldId="338"/>
            <ac:picMk id="8" creationId="{784DBD10-636E-B173-19B8-0AA9FF339901}"/>
          </ac:picMkLst>
        </pc:picChg>
        <pc:picChg chg="add mod">
          <ac:chgData name="Joman Alrashdan" userId="1cf06c20b19671d2" providerId="LiveId" clId="{B4BC22CD-E177-4F46-AE48-39FFB1F6460E}" dt="2022-10-09T21:34:39.599" v="2334"/>
          <ac:picMkLst>
            <pc:docMk/>
            <pc:sldMk cId="260000708" sldId="338"/>
            <ac:picMk id="9" creationId="{778D0BEE-1E8A-9F7D-FD61-DBDB4919FECC}"/>
          </ac:picMkLst>
        </pc:picChg>
        <pc:picChg chg="add mod">
          <ac:chgData name="Joman Alrashdan" userId="1cf06c20b19671d2" providerId="LiveId" clId="{B4BC22CD-E177-4F46-AE48-39FFB1F6460E}" dt="2022-10-09T21:34:39.599" v="2334"/>
          <ac:picMkLst>
            <pc:docMk/>
            <pc:sldMk cId="260000708" sldId="338"/>
            <ac:picMk id="10" creationId="{927E06E8-3B82-0CC5-EADB-F3FCCDBF6BBF}"/>
          </ac:picMkLst>
        </pc:picChg>
        <pc:picChg chg="add mod">
          <ac:chgData name="Joman Alrashdan" userId="1cf06c20b19671d2" providerId="LiveId" clId="{B4BC22CD-E177-4F46-AE48-39FFB1F6460E}" dt="2022-10-09T21:34:45.939" v="2336" actId="571"/>
          <ac:picMkLst>
            <pc:docMk/>
            <pc:sldMk cId="260000708" sldId="338"/>
            <ac:picMk id="11" creationId="{B7B88C06-D90F-F34F-7A9F-2403552B7897}"/>
          </ac:picMkLst>
        </pc:picChg>
        <pc:picChg chg="add mod">
          <ac:chgData name="Joman Alrashdan" userId="1cf06c20b19671d2" providerId="LiveId" clId="{B4BC22CD-E177-4F46-AE48-39FFB1F6460E}" dt="2022-10-09T21:34:45.939" v="2336" actId="571"/>
          <ac:picMkLst>
            <pc:docMk/>
            <pc:sldMk cId="260000708" sldId="338"/>
            <ac:picMk id="12" creationId="{D92ECE41-51AD-FCBA-F1A2-F591C876EFB7}"/>
          </ac:picMkLst>
        </pc:picChg>
      </pc:sldChg>
      <pc:sldChg chg="addSp delSp modSp new mod">
        <pc:chgData name="Joman Alrashdan" userId="1cf06c20b19671d2" providerId="LiveId" clId="{B4BC22CD-E177-4F46-AE48-39FFB1F6460E}" dt="2022-10-09T21:12:43.171" v="1427" actId="14100"/>
        <pc:sldMkLst>
          <pc:docMk/>
          <pc:sldMk cId="967918378" sldId="339"/>
        </pc:sldMkLst>
        <pc:spChg chg="del">
          <ac:chgData name="Joman Alrashdan" userId="1cf06c20b19671d2" providerId="LiveId" clId="{B4BC22CD-E177-4F46-AE48-39FFB1F6460E}" dt="2022-10-09T20:55:27.722" v="1218" actId="478"/>
          <ac:spMkLst>
            <pc:docMk/>
            <pc:sldMk cId="967918378" sldId="339"/>
            <ac:spMk id="2" creationId="{D50FF03F-FCF7-EDF7-832C-0C07C700E521}"/>
          </ac:spMkLst>
        </pc:spChg>
        <pc:spChg chg="del">
          <ac:chgData name="Joman Alrashdan" userId="1cf06c20b19671d2" providerId="LiveId" clId="{B4BC22CD-E177-4F46-AE48-39FFB1F6460E}" dt="2022-10-09T20:55:27.722" v="1218" actId="478"/>
          <ac:spMkLst>
            <pc:docMk/>
            <pc:sldMk cId="967918378" sldId="339"/>
            <ac:spMk id="3" creationId="{765D1526-4F94-C5B0-5DD7-64079DFFBC48}"/>
          </ac:spMkLst>
        </pc:spChg>
        <pc:spChg chg="del">
          <ac:chgData name="Joman Alrashdan" userId="1cf06c20b19671d2" providerId="LiveId" clId="{B4BC22CD-E177-4F46-AE48-39FFB1F6460E}" dt="2022-10-09T20:55:27.722" v="1218" actId="478"/>
          <ac:spMkLst>
            <pc:docMk/>
            <pc:sldMk cId="967918378" sldId="339"/>
            <ac:spMk id="4" creationId="{4286EE9B-CD55-8D8F-B86A-77A7A993C37E}"/>
          </ac:spMkLst>
        </pc:spChg>
        <pc:picChg chg="add mod modCrop">
          <ac:chgData name="Joman Alrashdan" userId="1cf06c20b19671d2" providerId="LiveId" clId="{B4BC22CD-E177-4F46-AE48-39FFB1F6460E}" dt="2022-10-09T21:03:01.709" v="1245" actId="14100"/>
          <ac:picMkLst>
            <pc:docMk/>
            <pc:sldMk cId="967918378" sldId="339"/>
            <ac:picMk id="6" creationId="{FE396BC1-60AB-710B-759D-B35721FBB4EB}"/>
          </ac:picMkLst>
        </pc:picChg>
        <pc:picChg chg="add mod modCrop">
          <ac:chgData name="Joman Alrashdan" userId="1cf06c20b19671d2" providerId="LiveId" clId="{B4BC22CD-E177-4F46-AE48-39FFB1F6460E}" dt="2022-10-09T21:04:54.258" v="1268" actId="1076"/>
          <ac:picMkLst>
            <pc:docMk/>
            <pc:sldMk cId="967918378" sldId="339"/>
            <ac:picMk id="7" creationId="{A15D28F2-1B87-9861-9ACC-EEFF90C7EED0}"/>
          </ac:picMkLst>
        </pc:picChg>
        <pc:picChg chg="add mod modCrop">
          <ac:chgData name="Joman Alrashdan" userId="1cf06c20b19671d2" providerId="LiveId" clId="{B4BC22CD-E177-4F46-AE48-39FFB1F6460E}" dt="2022-10-09T21:12:43.171" v="1427" actId="14100"/>
          <ac:picMkLst>
            <pc:docMk/>
            <pc:sldMk cId="967918378" sldId="339"/>
            <ac:picMk id="8" creationId="{9BE90045-0F12-BF70-E83B-70E36EE7D49C}"/>
          </ac:picMkLst>
        </pc:picChg>
      </pc:sldChg>
      <pc:sldChg chg="addSp modSp add mod modAnim">
        <pc:chgData name="Joman Alrashdan" userId="1cf06c20b19671d2" providerId="LiveId" clId="{B4BC22CD-E177-4F46-AE48-39FFB1F6460E}" dt="2022-10-09T21:11:51.493" v="1393" actId="571"/>
        <pc:sldMkLst>
          <pc:docMk/>
          <pc:sldMk cId="2360091046" sldId="340"/>
        </pc:sldMkLst>
        <pc:spChg chg="add mod">
          <ac:chgData name="Joman Alrashdan" userId="1cf06c20b19671d2" providerId="LiveId" clId="{B4BC22CD-E177-4F46-AE48-39FFB1F6460E}" dt="2022-10-09T21:10:54.922" v="1392" actId="1036"/>
          <ac:spMkLst>
            <pc:docMk/>
            <pc:sldMk cId="2360091046" sldId="340"/>
            <ac:spMk id="5" creationId="{9B00CD8A-A83C-1375-1550-3276B0046FDD}"/>
          </ac:spMkLst>
        </pc:spChg>
        <pc:spChg chg="add mod">
          <ac:chgData name="Joman Alrashdan" userId="1cf06c20b19671d2" providerId="LiveId" clId="{B4BC22CD-E177-4F46-AE48-39FFB1F6460E}" dt="2022-10-09T21:10:54.922" v="1392" actId="1036"/>
          <ac:spMkLst>
            <pc:docMk/>
            <pc:sldMk cId="2360091046" sldId="340"/>
            <ac:spMk id="7" creationId="{7F413F92-52AD-C017-DA6F-169ED289DA31}"/>
          </ac:spMkLst>
        </pc:spChg>
        <pc:spChg chg="add mod">
          <ac:chgData name="Joman Alrashdan" userId="1cf06c20b19671d2" providerId="LiveId" clId="{B4BC22CD-E177-4F46-AE48-39FFB1F6460E}" dt="2022-10-09T21:10:54.922" v="1392" actId="1036"/>
          <ac:spMkLst>
            <pc:docMk/>
            <pc:sldMk cId="2360091046" sldId="340"/>
            <ac:spMk id="9" creationId="{98A59D30-DEDA-B511-4014-CF43FE3EC05F}"/>
          </ac:spMkLst>
        </pc:spChg>
        <pc:spChg chg="add mod">
          <ac:chgData name="Joman Alrashdan" userId="1cf06c20b19671d2" providerId="LiveId" clId="{B4BC22CD-E177-4F46-AE48-39FFB1F6460E}" dt="2022-10-09T21:10:54.922" v="1392" actId="1036"/>
          <ac:spMkLst>
            <pc:docMk/>
            <pc:sldMk cId="2360091046" sldId="340"/>
            <ac:spMk id="11" creationId="{5A7842B9-2E10-AABD-F16E-1E4DF2B1FE71}"/>
          </ac:spMkLst>
        </pc:spChg>
        <pc:spChg chg="add mod">
          <ac:chgData name="Joman Alrashdan" userId="1cf06c20b19671d2" providerId="LiveId" clId="{B4BC22CD-E177-4F46-AE48-39FFB1F6460E}" dt="2022-10-09T21:10:54.922" v="1392" actId="1036"/>
          <ac:spMkLst>
            <pc:docMk/>
            <pc:sldMk cId="2360091046" sldId="340"/>
            <ac:spMk id="13" creationId="{ABFD212C-99CF-AE2C-3535-25437C30BCB1}"/>
          </ac:spMkLst>
        </pc:spChg>
        <pc:spChg chg="add mod">
          <ac:chgData name="Joman Alrashdan" userId="1cf06c20b19671d2" providerId="LiveId" clId="{B4BC22CD-E177-4F46-AE48-39FFB1F6460E}" dt="2022-10-09T21:11:51.493" v="1393" actId="571"/>
          <ac:spMkLst>
            <pc:docMk/>
            <pc:sldMk cId="2360091046" sldId="340"/>
            <ac:spMk id="14" creationId="{8B23B7D0-37C8-D3BF-2DD4-5CE373415946}"/>
          </ac:spMkLst>
        </pc:spChg>
        <pc:picChg chg="add mod modCrop">
          <ac:chgData name="Joman Alrashdan" userId="1cf06c20b19671d2" providerId="LiveId" clId="{B4BC22CD-E177-4F46-AE48-39FFB1F6460E}" dt="2022-10-09T21:05:48.880" v="1281" actId="1076"/>
          <ac:picMkLst>
            <pc:docMk/>
            <pc:sldMk cId="2360091046" sldId="340"/>
            <ac:picMk id="3" creationId="{58433AEA-F477-1838-980E-5A814ED17929}"/>
          </ac:picMkLst>
        </pc:picChg>
      </pc:sldChg>
      <pc:sldChg chg="addSp modSp add mod modAnim">
        <pc:chgData name="Joman Alrashdan" userId="1cf06c20b19671d2" providerId="LiveId" clId="{B4BC22CD-E177-4F46-AE48-39FFB1F6460E}" dt="2022-10-09T21:18:17.221" v="1512" actId="1076"/>
        <pc:sldMkLst>
          <pc:docMk/>
          <pc:sldMk cId="825632518" sldId="341"/>
        </pc:sldMkLst>
        <pc:spChg chg="add mod">
          <ac:chgData name="Joman Alrashdan" userId="1cf06c20b19671d2" providerId="LiveId" clId="{B4BC22CD-E177-4F46-AE48-39FFB1F6460E}" dt="2022-10-09T21:18:04.045" v="1508" actId="1076"/>
          <ac:spMkLst>
            <pc:docMk/>
            <pc:sldMk cId="825632518" sldId="341"/>
            <ac:spMk id="4" creationId="{76BC07F2-FC86-7CE1-1B59-A9EDEB26277F}"/>
          </ac:spMkLst>
        </pc:spChg>
        <pc:picChg chg="add mod modCrop">
          <ac:chgData name="Joman Alrashdan" userId="1cf06c20b19671d2" providerId="LiveId" clId="{B4BC22CD-E177-4F46-AE48-39FFB1F6460E}" dt="2022-10-09T21:18:17.221" v="1512" actId="1076"/>
          <ac:picMkLst>
            <pc:docMk/>
            <pc:sldMk cId="825632518" sldId="341"/>
            <ac:picMk id="3" creationId="{90CAD099-2385-8A60-EA19-3070880DCC59}"/>
          </ac:picMkLst>
        </pc:picChg>
      </pc:sldChg>
      <pc:sldChg chg="add del">
        <pc:chgData name="Joman Alrashdan" userId="1cf06c20b19671d2" providerId="LiveId" clId="{B4BC22CD-E177-4F46-AE48-39FFB1F6460E}" dt="2022-10-09T21:18:48.736" v="1520" actId="47"/>
        <pc:sldMkLst>
          <pc:docMk/>
          <pc:sldMk cId="3634435942" sldId="342"/>
        </pc:sldMkLst>
      </pc:sldChg>
      <pc:sldChg chg="add del">
        <pc:chgData name="Joman Alrashdan" userId="1cf06c20b19671d2" providerId="LiveId" clId="{B4BC22CD-E177-4F46-AE48-39FFB1F6460E}" dt="2022-10-09T21:18:48.736" v="1520" actId="47"/>
        <pc:sldMkLst>
          <pc:docMk/>
          <pc:sldMk cId="2316037787" sldId="343"/>
        </pc:sldMkLst>
      </pc:sldChg>
      <pc:sldChg chg="add del">
        <pc:chgData name="Joman Alrashdan" userId="1cf06c20b19671d2" providerId="LiveId" clId="{B4BC22CD-E177-4F46-AE48-39FFB1F6460E}" dt="2022-10-09T21:18:48.736" v="1520" actId="47"/>
        <pc:sldMkLst>
          <pc:docMk/>
          <pc:sldMk cId="1641959612" sldId="344"/>
        </pc:sldMkLst>
      </pc:sldChg>
      <pc:sldChg chg="add del">
        <pc:chgData name="Joman Alrashdan" userId="1cf06c20b19671d2" providerId="LiveId" clId="{B4BC22CD-E177-4F46-AE48-39FFB1F6460E}" dt="2022-10-09T21:18:48.736" v="1520" actId="47"/>
        <pc:sldMkLst>
          <pc:docMk/>
          <pc:sldMk cId="3200080624" sldId="345"/>
        </pc:sldMkLst>
      </pc:sldChg>
      <pc:sldChg chg="add del">
        <pc:chgData name="Joman Alrashdan" userId="1cf06c20b19671d2" providerId="LiveId" clId="{B4BC22CD-E177-4F46-AE48-39FFB1F6460E}" dt="2022-10-09T21:18:48.736" v="1520" actId="47"/>
        <pc:sldMkLst>
          <pc:docMk/>
          <pc:sldMk cId="1955231546" sldId="346"/>
        </pc:sldMkLst>
      </pc:sldChg>
      <pc:sldChg chg="add del">
        <pc:chgData name="Joman Alrashdan" userId="1cf06c20b19671d2" providerId="LiveId" clId="{B4BC22CD-E177-4F46-AE48-39FFB1F6460E}" dt="2022-10-09T21:18:48.736" v="1520" actId="47"/>
        <pc:sldMkLst>
          <pc:docMk/>
          <pc:sldMk cId="479029682" sldId="347"/>
        </pc:sldMkLst>
      </pc:sldChg>
      <pc:sldChg chg="add del">
        <pc:chgData name="Joman Alrashdan" userId="1cf06c20b19671d2" providerId="LiveId" clId="{B4BC22CD-E177-4F46-AE48-39FFB1F6460E}" dt="2022-10-09T21:18:48.736" v="1520" actId="47"/>
        <pc:sldMkLst>
          <pc:docMk/>
          <pc:sldMk cId="3290280925" sldId="348"/>
        </pc:sldMkLst>
      </pc:sldChg>
      <pc:sldChg chg="add del">
        <pc:chgData name="Joman Alrashdan" userId="1cf06c20b19671d2" providerId="LiveId" clId="{B4BC22CD-E177-4F46-AE48-39FFB1F6460E}" dt="2022-10-09T21:18:48.736" v="1520" actId="47"/>
        <pc:sldMkLst>
          <pc:docMk/>
          <pc:sldMk cId="3259753602" sldId="349"/>
        </pc:sldMkLst>
      </pc:sldChg>
      <pc:sldChg chg="add del">
        <pc:chgData name="Joman Alrashdan" userId="1cf06c20b19671d2" providerId="LiveId" clId="{B4BC22CD-E177-4F46-AE48-39FFB1F6460E}" dt="2022-10-09T21:18:48.736" v="1520" actId="47"/>
        <pc:sldMkLst>
          <pc:docMk/>
          <pc:sldMk cId="1818242987" sldId="350"/>
        </pc:sldMkLst>
      </pc:sldChg>
      <pc:sldChg chg="add del">
        <pc:chgData name="Joman Alrashdan" userId="1cf06c20b19671d2" providerId="LiveId" clId="{B4BC22CD-E177-4F46-AE48-39FFB1F6460E}" dt="2022-10-09T21:18:48.736" v="1520" actId="47"/>
        <pc:sldMkLst>
          <pc:docMk/>
          <pc:sldMk cId="769501744" sldId="351"/>
        </pc:sldMkLst>
      </pc:sldChg>
      <pc:sldChg chg="addSp delSp modSp add mod delAnim modNotes">
        <pc:chgData name="Joman Alrashdan" userId="1cf06c20b19671d2" providerId="LiveId" clId="{B4BC22CD-E177-4F46-AE48-39FFB1F6460E}" dt="2022-10-09T21:12:58.027" v="1428" actId="1076"/>
        <pc:sldMkLst>
          <pc:docMk/>
          <pc:sldMk cId="1932027913" sldId="352"/>
        </pc:sldMkLst>
        <pc:picChg chg="add del mod">
          <ac:chgData name="Joman Alrashdan" userId="1cf06c20b19671d2" providerId="LiveId" clId="{B4BC22CD-E177-4F46-AE48-39FFB1F6460E}" dt="2022-10-09T21:04:40.012" v="1264" actId="478"/>
          <ac:picMkLst>
            <pc:docMk/>
            <pc:sldMk cId="1932027913" sldId="352"/>
            <ac:picMk id="4" creationId="{AE4DCE51-490B-5189-C58B-A0640FAAD351}"/>
          </ac:picMkLst>
        </pc:picChg>
        <pc:picChg chg="del mod modCrop">
          <ac:chgData name="Joman Alrashdan" userId="1cf06c20b19671d2" providerId="LiveId" clId="{B4BC22CD-E177-4F46-AE48-39FFB1F6460E}" dt="2022-10-09T21:04:49.531" v="1265" actId="21"/>
          <ac:picMkLst>
            <pc:docMk/>
            <pc:sldMk cId="1932027913" sldId="352"/>
            <ac:picMk id="6" creationId="{FE396BC1-60AB-710B-759D-B35721FBB4EB}"/>
          </ac:picMkLst>
        </pc:picChg>
        <pc:picChg chg="mod modCrop">
          <ac:chgData name="Joman Alrashdan" userId="1cf06c20b19671d2" providerId="LiveId" clId="{B4BC22CD-E177-4F46-AE48-39FFB1F6460E}" dt="2022-10-09T21:04:58.765" v="1270" actId="1076"/>
          <ac:picMkLst>
            <pc:docMk/>
            <pc:sldMk cId="1932027913" sldId="352"/>
            <ac:picMk id="7" creationId="{A15D28F2-1B87-9861-9ACC-EEFF90C7EED0}"/>
          </ac:picMkLst>
        </pc:picChg>
        <pc:picChg chg="add mod modCrop">
          <ac:chgData name="Joman Alrashdan" userId="1cf06c20b19671d2" providerId="LiveId" clId="{B4BC22CD-E177-4F46-AE48-39FFB1F6460E}" dt="2022-10-09T21:12:58.027" v="1428" actId="1076"/>
          <ac:picMkLst>
            <pc:docMk/>
            <pc:sldMk cId="1932027913" sldId="352"/>
            <ac:picMk id="9" creationId="{0FA43246-C4EE-18DB-538E-72AA0180C299}"/>
          </ac:picMkLst>
        </pc:picChg>
      </pc:sldChg>
      <pc:sldChg chg="addSp modSp add mod modAnim">
        <pc:chgData name="Joman Alrashdan" userId="1cf06c20b19671d2" providerId="LiveId" clId="{B4BC22CD-E177-4F46-AE48-39FFB1F6460E}" dt="2022-10-09T21:19:04.796" v="1521"/>
        <pc:sldMkLst>
          <pc:docMk/>
          <pc:sldMk cId="1028216187" sldId="353"/>
        </pc:sldMkLst>
        <pc:spChg chg="add mod">
          <ac:chgData name="Joman Alrashdan" userId="1cf06c20b19671d2" providerId="LiveId" clId="{B4BC22CD-E177-4F46-AE48-39FFB1F6460E}" dt="2022-10-09T21:14:38.744" v="1451" actId="14100"/>
          <ac:spMkLst>
            <pc:docMk/>
            <pc:sldMk cId="1028216187" sldId="353"/>
            <ac:spMk id="2" creationId="{3A14B301-3B23-A847-3A53-C968AB3EB510}"/>
          </ac:spMkLst>
        </pc:spChg>
        <pc:spChg chg="add mod">
          <ac:chgData name="Joman Alrashdan" userId="1cf06c20b19671d2" providerId="LiveId" clId="{B4BC22CD-E177-4F46-AE48-39FFB1F6460E}" dt="2022-10-09T21:15:23.918" v="1482" actId="20577"/>
          <ac:spMkLst>
            <pc:docMk/>
            <pc:sldMk cId="1028216187" sldId="353"/>
            <ac:spMk id="4" creationId="{3A120CDA-69B7-444A-5A66-3118BC9D6798}"/>
          </ac:spMkLst>
        </pc:spChg>
        <pc:spChg chg="add mod">
          <ac:chgData name="Joman Alrashdan" userId="1cf06c20b19671d2" providerId="LiveId" clId="{B4BC22CD-E177-4F46-AE48-39FFB1F6460E}" dt="2022-10-09T21:15:08.040" v="1469" actId="20577"/>
          <ac:spMkLst>
            <pc:docMk/>
            <pc:sldMk cId="1028216187" sldId="353"/>
            <ac:spMk id="5" creationId="{55587899-7961-DF2F-BB00-74FD43A9A2A2}"/>
          </ac:spMkLst>
        </pc:spChg>
        <pc:spChg chg="add mod">
          <ac:chgData name="Joman Alrashdan" userId="1cf06c20b19671d2" providerId="LiveId" clId="{B4BC22CD-E177-4F46-AE48-39FFB1F6460E}" dt="2022-10-09T21:15:40.891" v="1490" actId="1036"/>
          <ac:spMkLst>
            <pc:docMk/>
            <pc:sldMk cId="1028216187" sldId="353"/>
            <ac:spMk id="6" creationId="{F35B9A92-4D09-4118-B2C7-047A6B2C5B20}"/>
          </ac:spMkLst>
        </pc:spChg>
        <pc:picChg chg="mod modCrop">
          <ac:chgData name="Joman Alrashdan" userId="1cf06c20b19671d2" providerId="LiveId" clId="{B4BC22CD-E177-4F46-AE48-39FFB1F6460E}" dt="2022-10-09T21:06:04.451" v="1285" actId="732"/>
          <ac:picMkLst>
            <pc:docMk/>
            <pc:sldMk cId="1028216187" sldId="353"/>
            <ac:picMk id="3" creationId="{58433AEA-F477-1838-980E-5A814ED17929}"/>
          </ac:picMkLst>
        </pc:picChg>
      </pc:sldChg>
      <pc:sldChg chg="addSp modSp add mod modAnim">
        <pc:chgData name="Joman Alrashdan" userId="1cf06c20b19671d2" providerId="LiveId" clId="{B4BC22CD-E177-4F46-AE48-39FFB1F6460E}" dt="2022-10-09T21:12:08.178" v="1423" actId="1076"/>
        <pc:sldMkLst>
          <pc:docMk/>
          <pc:sldMk cId="3037839439" sldId="354"/>
        </pc:sldMkLst>
        <pc:spChg chg="add mod">
          <ac:chgData name="Joman Alrashdan" userId="1cf06c20b19671d2" providerId="LiveId" clId="{B4BC22CD-E177-4F46-AE48-39FFB1F6460E}" dt="2022-10-09T21:12:08.178" v="1423" actId="1076"/>
          <ac:spMkLst>
            <pc:docMk/>
            <pc:sldMk cId="3037839439" sldId="354"/>
            <ac:spMk id="2" creationId="{76C2DB4B-12D3-353F-F543-994F24956654}"/>
          </ac:spMkLst>
        </pc:spChg>
        <pc:picChg chg="mod modCrop">
          <ac:chgData name="Joman Alrashdan" userId="1cf06c20b19671d2" providerId="LiveId" clId="{B4BC22CD-E177-4F46-AE48-39FFB1F6460E}" dt="2022-10-09T21:07:05.152" v="1292" actId="1076"/>
          <ac:picMkLst>
            <pc:docMk/>
            <pc:sldMk cId="3037839439" sldId="354"/>
            <ac:picMk id="3" creationId="{58433AEA-F477-1838-980E-5A814ED17929}"/>
          </ac:picMkLst>
        </pc:picChg>
      </pc:sldChg>
      <pc:sldChg chg="addSp delSp modSp add mod modAnim">
        <pc:chgData name="Joman Alrashdan" userId="1cf06c20b19671d2" providerId="LiveId" clId="{B4BC22CD-E177-4F46-AE48-39FFB1F6460E}" dt="2022-10-09T21:24:36.569" v="2040" actId="1035"/>
        <pc:sldMkLst>
          <pc:docMk/>
          <pc:sldMk cId="584888927" sldId="355"/>
        </pc:sldMkLst>
        <pc:spChg chg="add mod">
          <ac:chgData name="Joman Alrashdan" userId="1cf06c20b19671d2" providerId="LiveId" clId="{B4BC22CD-E177-4F46-AE48-39FFB1F6460E}" dt="2022-10-09T21:19:36.628" v="1534" actId="1076"/>
          <ac:spMkLst>
            <pc:docMk/>
            <pc:sldMk cId="584888927" sldId="355"/>
            <ac:spMk id="2" creationId="{679F1028-4B55-2BCF-6305-6F985534615B}"/>
          </ac:spMkLst>
        </pc:spChg>
        <pc:spChg chg="add mod">
          <ac:chgData name="Joman Alrashdan" userId="1cf06c20b19671d2" providerId="LiveId" clId="{B4BC22CD-E177-4F46-AE48-39FFB1F6460E}" dt="2022-10-09T21:20:05.680" v="1542" actId="20577"/>
          <ac:spMkLst>
            <pc:docMk/>
            <pc:sldMk cId="584888927" sldId="355"/>
            <ac:spMk id="5" creationId="{84EDCA4E-1510-3E61-474D-26F9FC79CC17}"/>
          </ac:spMkLst>
        </pc:spChg>
        <pc:spChg chg="add mod">
          <ac:chgData name="Joman Alrashdan" userId="1cf06c20b19671d2" providerId="LiveId" clId="{B4BC22CD-E177-4F46-AE48-39FFB1F6460E}" dt="2022-10-09T21:20:22.735" v="1548" actId="20577"/>
          <ac:spMkLst>
            <pc:docMk/>
            <pc:sldMk cId="584888927" sldId="355"/>
            <ac:spMk id="6" creationId="{93A5DD2D-9B4D-1BDA-92FA-4005CB5175C3}"/>
          </ac:spMkLst>
        </pc:spChg>
        <pc:spChg chg="add mod">
          <ac:chgData name="Joman Alrashdan" userId="1cf06c20b19671d2" providerId="LiveId" clId="{B4BC22CD-E177-4F46-AE48-39FFB1F6460E}" dt="2022-10-09T21:20:36.632" v="1555" actId="20577"/>
          <ac:spMkLst>
            <pc:docMk/>
            <pc:sldMk cId="584888927" sldId="355"/>
            <ac:spMk id="7" creationId="{11A76FFA-F601-14B0-DBDC-6E6BC554CD0B}"/>
          </ac:spMkLst>
        </pc:spChg>
        <pc:spChg chg="add mod">
          <ac:chgData name="Joman Alrashdan" userId="1cf06c20b19671d2" providerId="LiveId" clId="{B4BC22CD-E177-4F46-AE48-39FFB1F6460E}" dt="2022-10-09T21:20:55.268" v="1561" actId="20577"/>
          <ac:spMkLst>
            <pc:docMk/>
            <pc:sldMk cId="584888927" sldId="355"/>
            <ac:spMk id="8" creationId="{02AD41B7-DF85-47E0-FC2C-3C031CA7E69D}"/>
          </ac:spMkLst>
        </pc:spChg>
        <pc:spChg chg="add mod">
          <ac:chgData name="Joman Alrashdan" userId="1cf06c20b19671d2" providerId="LiveId" clId="{B4BC22CD-E177-4F46-AE48-39FFB1F6460E}" dt="2022-10-09T21:21:23.588" v="1570" actId="20577"/>
          <ac:spMkLst>
            <pc:docMk/>
            <pc:sldMk cId="584888927" sldId="355"/>
            <ac:spMk id="9" creationId="{B70CE4FB-B6E6-3EF5-342B-5A81A6C6F625}"/>
          </ac:spMkLst>
        </pc:spChg>
        <pc:spChg chg="add mod">
          <ac:chgData name="Joman Alrashdan" userId="1cf06c20b19671d2" providerId="LiveId" clId="{B4BC22CD-E177-4F46-AE48-39FFB1F6460E}" dt="2022-10-09T21:21:37.093" v="1578" actId="20577"/>
          <ac:spMkLst>
            <pc:docMk/>
            <pc:sldMk cId="584888927" sldId="355"/>
            <ac:spMk id="10" creationId="{6F101A09-5A2E-676C-1E79-450F73B34DFB}"/>
          </ac:spMkLst>
        </pc:spChg>
        <pc:spChg chg="add del">
          <ac:chgData name="Joman Alrashdan" userId="1cf06c20b19671d2" providerId="LiveId" clId="{B4BC22CD-E177-4F46-AE48-39FFB1F6460E}" dt="2022-10-09T21:21:59.265" v="1580" actId="478"/>
          <ac:spMkLst>
            <pc:docMk/>
            <pc:sldMk cId="584888927" sldId="355"/>
            <ac:spMk id="11" creationId="{4E7C07CB-68B8-5B5B-047A-AB23DED106E9}"/>
          </ac:spMkLst>
        </pc:spChg>
        <pc:spChg chg="add mod">
          <ac:chgData name="Joman Alrashdan" userId="1cf06c20b19671d2" providerId="LiveId" clId="{B4BC22CD-E177-4F46-AE48-39FFB1F6460E}" dt="2022-10-09T21:22:28.659" v="1586" actId="13822"/>
          <ac:spMkLst>
            <pc:docMk/>
            <pc:sldMk cId="584888927" sldId="355"/>
            <ac:spMk id="12" creationId="{293C03B4-FBCA-377E-681D-8CF5059F2D49}"/>
          </ac:spMkLst>
        </pc:spChg>
        <pc:spChg chg="add mod">
          <ac:chgData name="Joman Alrashdan" userId="1cf06c20b19671d2" providerId="LiveId" clId="{B4BC22CD-E177-4F46-AE48-39FFB1F6460E}" dt="2022-10-09T21:23:07.671" v="1649" actId="1035"/>
          <ac:spMkLst>
            <pc:docMk/>
            <pc:sldMk cId="584888927" sldId="355"/>
            <ac:spMk id="13" creationId="{A76A5EDA-0ADF-C2D0-CDA3-C44893E45B2A}"/>
          </ac:spMkLst>
        </pc:spChg>
        <pc:spChg chg="add mod">
          <ac:chgData name="Joman Alrashdan" userId="1cf06c20b19671d2" providerId="LiveId" clId="{B4BC22CD-E177-4F46-AE48-39FFB1F6460E}" dt="2022-10-09T21:23:23.332" v="1732" actId="1035"/>
          <ac:spMkLst>
            <pc:docMk/>
            <pc:sldMk cId="584888927" sldId="355"/>
            <ac:spMk id="14" creationId="{8C525956-940A-DD8A-395E-81C7491C2CB7}"/>
          </ac:spMkLst>
        </pc:spChg>
        <pc:spChg chg="add mod">
          <ac:chgData name="Joman Alrashdan" userId="1cf06c20b19671d2" providerId="LiveId" clId="{B4BC22CD-E177-4F46-AE48-39FFB1F6460E}" dt="2022-10-09T21:23:46.131" v="1832" actId="1036"/>
          <ac:spMkLst>
            <pc:docMk/>
            <pc:sldMk cId="584888927" sldId="355"/>
            <ac:spMk id="15" creationId="{A0123DC5-C577-8D33-E305-04F32B86F09B}"/>
          </ac:spMkLst>
        </pc:spChg>
        <pc:spChg chg="add mod">
          <ac:chgData name="Joman Alrashdan" userId="1cf06c20b19671d2" providerId="LiveId" clId="{B4BC22CD-E177-4F46-AE48-39FFB1F6460E}" dt="2022-10-09T21:24:03.735" v="1931" actId="1038"/>
          <ac:spMkLst>
            <pc:docMk/>
            <pc:sldMk cId="584888927" sldId="355"/>
            <ac:spMk id="16" creationId="{F0F083BC-F680-C173-27BF-D9DD3C5FD554}"/>
          </ac:spMkLst>
        </pc:spChg>
        <pc:spChg chg="add mod">
          <ac:chgData name="Joman Alrashdan" userId="1cf06c20b19671d2" providerId="LiveId" clId="{B4BC22CD-E177-4F46-AE48-39FFB1F6460E}" dt="2022-10-09T21:24:25.136" v="1977" actId="1035"/>
          <ac:spMkLst>
            <pc:docMk/>
            <pc:sldMk cId="584888927" sldId="355"/>
            <ac:spMk id="17" creationId="{47E1B09A-1637-257D-FF04-198B30ED1939}"/>
          </ac:spMkLst>
        </pc:spChg>
        <pc:spChg chg="add mod">
          <ac:chgData name="Joman Alrashdan" userId="1cf06c20b19671d2" providerId="LiveId" clId="{B4BC22CD-E177-4F46-AE48-39FFB1F6460E}" dt="2022-10-09T21:24:36.569" v="2040" actId="1035"/>
          <ac:spMkLst>
            <pc:docMk/>
            <pc:sldMk cId="584888927" sldId="355"/>
            <ac:spMk id="18" creationId="{B9677253-3360-D40C-72EB-2C2DAA08EB0C}"/>
          </ac:spMkLst>
        </pc:spChg>
        <pc:picChg chg="mod modCrop">
          <ac:chgData name="Joman Alrashdan" userId="1cf06c20b19671d2" providerId="LiveId" clId="{B4BC22CD-E177-4F46-AE48-39FFB1F6460E}" dt="2022-10-09T21:22:59.323" v="1596" actId="1076"/>
          <ac:picMkLst>
            <pc:docMk/>
            <pc:sldMk cId="584888927" sldId="355"/>
            <ac:picMk id="3" creationId="{90CAD099-2385-8A60-EA19-3070880DCC59}"/>
          </ac:picMkLst>
        </pc:picChg>
      </pc:sldChg>
      <pc:sldChg chg="addSp delSp modSp new mod modAnim">
        <pc:chgData name="Joman Alrashdan" userId="1cf06c20b19671d2" providerId="LiveId" clId="{B4BC22CD-E177-4F46-AE48-39FFB1F6460E}" dt="2022-10-09T21:31:30.459" v="2227"/>
        <pc:sldMkLst>
          <pc:docMk/>
          <pc:sldMk cId="3072701072" sldId="356"/>
        </pc:sldMkLst>
        <pc:spChg chg="del">
          <ac:chgData name="Joman Alrashdan" userId="1cf06c20b19671d2" providerId="LiveId" clId="{B4BC22CD-E177-4F46-AE48-39FFB1F6460E}" dt="2022-10-09T21:25:47.644" v="2042" actId="478"/>
          <ac:spMkLst>
            <pc:docMk/>
            <pc:sldMk cId="3072701072" sldId="356"/>
            <ac:spMk id="2" creationId="{78B7AEC4-96F1-EB2C-7E9A-112FAD16F5C3}"/>
          </ac:spMkLst>
        </pc:spChg>
        <pc:spChg chg="del">
          <ac:chgData name="Joman Alrashdan" userId="1cf06c20b19671d2" providerId="LiveId" clId="{B4BC22CD-E177-4F46-AE48-39FFB1F6460E}" dt="2022-10-09T21:25:47.644" v="2042" actId="478"/>
          <ac:spMkLst>
            <pc:docMk/>
            <pc:sldMk cId="3072701072" sldId="356"/>
            <ac:spMk id="3" creationId="{B3D84A7A-46AA-E98B-8A23-3F9348FC2472}"/>
          </ac:spMkLst>
        </pc:spChg>
        <pc:spChg chg="del">
          <ac:chgData name="Joman Alrashdan" userId="1cf06c20b19671d2" providerId="LiveId" clId="{B4BC22CD-E177-4F46-AE48-39FFB1F6460E}" dt="2022-10-09T21:25:47.644" v="2042" actId="478"/>
          <ac:spMkLst>
            <pc:docMk/>
            <pc:sldMk cId="3072701072" sldId="356"/>
            <ac:spMk id="4" creationId="{22DACA4F-7A6A-CFEE-49A8-1133253D4FC3}"/>
          </ac:spMkLst>
        </pc:spChg>
        <pc:spChg chg="add mod">
          <ac:chgData name="Joman Alrashdan" userId="1cf06c20b19671d2" providerId="LiveId" clId="{B4BC22CD-E177-4F46-AE48-39FFB1F6460E}" dt="2022-10-09T21:29:29.943" v="2129" actId="1076"/>
          <ac:spMkLst>
            <pc:docMk/>
            <pc:sldMk cId="3072701072" sldId="356"/>
            <ac:spMk id="17" creationId="{57DB8A81-8937-1A88-E146-E6A25A290B2F}"/>
          </ac:spMkLst>
        </pc:spChg>
        <pc:spChg chg="add mod">
          <ac:chgData name="Joman Alrashdan" userId="1cf06c20b19671d2" providerId="LiveId" clId="{B4BC22CD-E177-4F46-AE48-39FFB1F6460E}" dt="2022-10-09T21:30:30.043" v="2170" actId="1036"/>
          <ac:spMkLst>
            <pc:docMk/>
            <pc:sldMk cId="3072701072" sldId="356"/>
            <ac:spMk id="18" creationId="{8AEA7D46-8BF1-EA65-3D3A-B7D934042172}"/>
          </ac:spMkLst>
        </pc:spChg>
        <pc:spChg chg="add mod">
          <ac:chgData name="Joman Alrashdan" userId="1cf06c20b19671d2" providerId="LiveId" clId="{B4BC22CD-E177-4F46-AE48-39FFB1F6460E}" dt="2022-10-09T21:30:13.390" v="2155" actId="20577"/>
          <ac:spMkLst>
            <pc:docMk/>
            <pc:sldMk cId="3072701072" sldId="356"/>
            <ac:spMk id="19" creationId="{1D23789C-E7C1-0078-EDC9-9283F87BC0C6}"/>
          </ac:spMkLst>
        </pc:spChg>
        <pc:spChg chg="add mod">
          <ac:chgData name="Joman Alrashdan" userId="1cf06c20b19671d2" providerId="LiveId" clId="{B4BC22CD-E177-4F46-AE48-39FFB1F6460E}" dt="2022-10-09T21:30:24.851" v="2167" actId="20577"/>
          <ac:spMkLst>
            <pc:docMk/>
            <pc:sldMk cId="3072701072" sldId="356"/>
            <ac:spMk id="20" creationId="{931E6CCE-BCDD-B218-09F2-48B7FD95E8F8}"/>
          </ac:spMkLst>
        </pc:spChg>
        <pc:spChg chg="add mod">
          <ac:chgData name="Joman Alrashdan" userId="1cf06c20b19671d2" providerId="LiveId" clId="{B4BC22CD-E177-4F46-AE48-39FFB1F6460E}" dt="2022-10-09T21:30:44.139" v="2222" actId="20577"/>
          <ac:spMkLst>
            <pc:docMk/>
            <pc:sldMk cId="3072701072" sldId="356"/>
            <ac:spMk id="21" creationId="{EE6A2FD5-1F2C-295B-FC05-FCECE01508C3}"/>
          </ac:spMkLst>
        </pc:spChg>
        <pc:picChg chg="add mod">
          <ac:chgData name="Joman Alrashdan" userId="1cf06c20b19671d2" providerId="LiveId" clId="{B4BC22CD-E177-4F46-AE48-39FFB1F6460E}" dt="2022-10-09T21:28:17.882" v="2114" actId="1076"/>
          <ac:picMkLst>
            <pc:docMk/>
            <pc:sldMk cId="3072701072" sldId="356"/>
            <ac:picMk id="6" creationId="{6FC89701-0018-A117-F2B3-E1FA9E7CA55C}"/>
          </ac:picMkLst>
        </pc:picChg>
        <pc:cxnChg chg="add mod">
          <ac:chgData name="Joman Alrashdan" userId="1cf06c20b19671d2" providerId="LiveId" clId="{B4BC22CD-E177-4F46-AE48-39FFB1F6460E}" dt="2022-10-09T21:28:07.683" v="2087" actId="1037"/>
          <ac:cxnSpMkLst>
            <pc:docMk/>
            <pc:sldMk cId="3072701072" sldId="356"/>
            <ac:cxnSpMk id="8" creationId="{3ED65233-A9F5-5ADC-9545-05594DD36CE5}"/>
          </ac:cxnSpMkLst>
        </pc:cxnChg>
        <pc:cxnChg chg="add mod">
          <ac:chgData name="Joman Alrashdan" userId="1cf06c20b19671d2" providerId="LiveId" clId="{B4BC22CD-E177-4F46-AE48-39FFB1F6460E}" dt="2022-10-09T21:28:31.297" v="2115" actId="14100"/>
          <ac:cxnSpMkLst>
            <pc:docMk/>
            <pc:sldMk cId="3072701072" sldId="356"/>
            <ac:cxnSpMk id="9" creationId="{BC1DF91A-0815-B782-D85F-52017B758DBF}"/>
          </ac:cxnSpMkLst>
        </pc:cxnChg>
        <pc:cxnChg chg="add mod">
          <ac:chgData name="Joman Alrashdan" userId="1cf06c20b19671d2" providerId="LiveId" clId="{B4BC22CD-E177-4F46-AE48-39FFB1F6460E}" dt="2022-10-09T21:28:38.179" v="2118" actId="14100"/>
          <ac:cxnSpMkLst>
            <pc:docMk/>
            <pc:sldMk cId="3072701072" sldId="356"/>
            <ac:cxnSpMk id="11" creationId="{9BED2922-3650-EF79-0F9E-485149C9F7D7}"/>
          </ac:cxnSpMkLst>
        </pc:cxnChg>
        <pc:cxnChg chg="add mod">
          <ac:chgData name="Joman Alrashdan" userId="1cf06c20b19671d2" providerId="LiveId" clId="{B4BC22CD-E177-4F46-AE48-39FFB1F6460E}" dt="2022-10-09T21:28:46.366" v="2121" actId="14100"/>
          <ac:cxnSpMkLst>
            <pc:docMk/>
            <pc:sldMk cId="3072701072" sldId="356"/>
            <ac:cxnSpMk id="13" creationId="{9AFC83D9-1244-35A0-3E11-81B8E965D188}"/>
          </ac:cxnSpMkLst>
        </pc:cxnChg>
        <pc:cxnChg chg="add mod">
          <ac:chgData name="Joman Alrashdan" userId="1cf06c20b19671d2" providerId="LiveId" clId="{B4BC22CD-E177-4F46-AE48-39FFB1F6460E}" dt="2022-10-09T21:28:53.783" v="2124" actId="14100"/>
          <ac:cxnSpMkLst>
            <pc:docMk/>
            <pc:sldMk cId="3072701072" sldId="356"/>
            <ac:cxnSpMk id="15" creationId="{AE6B30A5-C784-EABA-2935-A6F3294796AC}"/>
          </ac:cxnSpMkLst>
        </pc:cxnChg>
      </pc:sldChg>
      <pc:sldChg chg="addSp delSp modSp new mod modAnim">
        <pc:chgData name="Joman Alrashdan" userId="1cf06c20b19671d2" providerId="LiveId" clId="{B4BC22CD-E177-4F46-AE48-39FFB1F6460E}" dt="2022-10-09T21:33:58.201" v="2333"/>
        <pc:sldMkLst>
          <pc:docMk/>
          <pc:sldMk cId="404166097" sldId="357"/>
        </pc:sldMkLst>
        <pc:spChg chg="del">
          <ac:chgData name="Joman Alrashdan" userId="1cf06c20b19671d2" providerId="LiveId" clId="{B4BC22CD-E177-4F46-AE48-39FFB1F6460E}" dt="2022-10-09T21:26:23.491" v="2048" actId="478"/>
          <ac:spMkLst>
            <pc:docMk/>
            <pc:sldMk cId="404166097" sldId="357"/>
            <ac:spMk id="2" creationId="{AD0ADED5-1D14-912E-E054-ABA5F72C0A8D}"/>
          </ac:spMkLst>
        </pc:spChg>
        <pc:spChg chg="del">
          <ac:chgData name="Joman Alrashdan" userId="1cf06c20b19671d2" providerId="LiveId" clId="{B4BC22CD-E177-4F46-AE48-39FFB1F6460E}" dt="2022-10-09T21:26:23.491" v="2048" actId="478"/>
          <ac:spMkLst>
            <pc:docMk/>
            <pc:sldMk cId="404166097" sldId="357"/>
            <ac:spMk id="3" creationId="{D09ACD1E-5C94-DBCF-44C5-7386B5711DE0}"/>
          </ac:spMkLst>
        </pc:spChg>
        <pc:spChg chg="del">
          <ac:chgData name="Joman Alrashdan" userId="1cf06c20b19671d2" providerId="LiveId" clId="{B4BC22CD-E177-4F46-AE48-39FFB1F6460E}" dt="2022-10-09T21:26:23.491" v="2048" actId="478"/>
          <ac:spMkLst>
            <pc:docMk/>
            <pc:sldMk cId="404166097" sldId="357"/>
            <ac:spMk id="4" creationId="{60A61B97-E49C-D410-A0DB-6A778B53CCD0}"/>
          </ac:spMkLst>
        </pc:spChg>
        <pc:spChg chg="add mod">
          <ac:chgData name="Joman Alrashdan" userId="1cf06c20b19671d2" providerId="LiveId" clId="{B4BC22CD-E177-4F46-AE48-39FFB1F6460E}" dt="2022-10-09T21:33:01.139" v="2304" actId="1035"/>
          <ac:spMkLst>
            <pc:docMk/>
            <pc:sldMk cId="404166097" sldId="357"/>
            <ac:spMk id="7" creationId="{278F1A8C-D8BD-3BD0-52E0-988912CDFFAC}"/>
          </ac:spMkLst>
        </pc:spChg>
        <pc:spChg chg="add del mod">
          <ac:chgData name="Joman Alrashdan" userId="1cf06c20b19671d2" providerId="LiveId" clId="{B4BC22CD-E177-4F46-AE48-39FFB1F6460E}" dt="2022-10-09T21:32:05.884" v="2241" actId="21"/>
          <ac:spMkLst>
            <pc:docMk/>
            <pc:sldMk cId="404166097" sldId="357"/>
            <ac:spMk id="8" creationId="{6F33A0DD-BDFF-1513-AC1B-0B00D7D20CDB}"/>
          </ac:spMkLst>
        </pc:spChg>
        <pc:spChg chg="add mod">
          <ac:chgData name="Joman Alrashdan" userId="1cf06c20b19671d2" providerId="LiveId" clId="{B4BC22CD-E177-4F46-AE48-39FFB1F6460E}" dt="2022-10-09T21:32:52.937" v="2290" actId="1036"/>
          <ac:spMkLst>
            <pc:docMk/>
            <pc:sldMk cId="404166097" sldId="357"/>
            <ac:spMk id="9" creationId="{4600E6C5-8188-DA65-D82E-CAE883392074}"/>
          </ac:spMkLst>
        </pc:spChg>
        <pc:spChg chg="add mod">
          <ac:chgData name="Joman Alrashdan" userId="1cf06c20b19671d2" providerId="LiveId" clId="{B4BC22CD-E177-4F46-AE48-39FFB1F6460E}" dt="2022-10-09T21:32:57.619" v="2297" actId="1035"/>
          <ac:spMkLst>
            <pc:docMk/>
            <pc:sldMk cId="404166097" sldId="357"/>
            <ac:spMk id="10" creationId="{E4F8DBAE-5D36-51F1-359F-78F58BDF638F}"/>
          </ac:spMkLst>
        </pc:spChg>
        <pc:spChg chg="add mod">
          <ac:chgData name="Joman Alrashdan" userId="1cf06c20b19671d2" providerId="LiveId" clId="{B4BC22CD-E177-4F46-AE48-39FFB1F6460E}" dt="2022-10-09T21:32:48.845" v="2282" actId="1035"/>
          <ac:spMkLst>
            <pc:docMk/>
            <pc:sldMk cId="404166097" sldId="357"/>
            <ac:spMk id="11" creationId="{9CDF9B07-3C42-F4E6-3B4F-7607C30736E0}"/>
          </ac:spMkLst>
        </pc:spChg>
        <pc:picChg chg="add mod">
          <ac:chgData name="Joman Alrashdan" userId="1cf06c20b19671d2" providerId="LiveId" clId="{B4BC22CD-E177-4F46-AE48-39FFB1F6460E}" dt="2022-10-09T21:32:41.561" v="2275" actId="1076"/>
          <ac:picMkLst>
            <pc:docMk/>
            <pc:sldMk cId="404166097" sldId="357"/>
            <ac:picMk id="6" creationId="{BA956F12-75EA-9139-C260-6084C2D7A0B5}"/>
          </ac:picMkLst>
        </pc:picChg>
        <pc:cxnChg chg="add mod">
          <ac:chgData name="Joman Alrashdan" userId="1cf06c20b19671d2" providerId="LiveId" clId="{B4BC22CD-E177-4F46-AE48-39FFB1F6460E}" dt="2022-10-09T21:33:17.148" v="2309" actId="1037"/>
          <ac:cxnSpMkLst>
            <pc:docMk/>
            <pc:sldMk cId="404166097" sldId="357"/>
            <ac:cxnSpMk id="12" creationId="{E2947F9B-CD53-9F1F-1EEF-1750610549C2}"/>
          </ac:cxnSpMkLst>
        </pc:cxnChg>
        <pc:cxnChg chg="add mod">
          <ac:chgData name="Joman Alrashdan" userId="1cf06c20b19671d2" providerId="LiveId" clId="{B4BC22CD-E177-4F46-AE48-39FFB1F6460E}" dt="2022-10-09T21:33:28.192" v="2322" actId="1035"/>
          <ac:cxnSpMkLst>
            <pc:docMk/>
            <pc:sldMk cId="404166097" sldId="357"/>
            <ac:cxnSpMk id="14" creationId="{B0CB179E-21C3-3694-2671-03CDBDF169F9}"/>
          </ac:cxnSpMkLst>
        </pc:cxnChg>
        <pc:cxnChg chg="add mod">
          <ac:chgData name="Joman Alrashdan" userId="1cf06c20b19671d2" providerId="LiveId" clId="{B4BC22CD-E177-4F46-AE48-39FFB1F6460E}" dt="2022-10-09T21:33:34.582" v="2325" actId="14100"/>
          <ac:cxnSpMkLst>
            <pc:docMk/>
            <pc:sldMk cId="404166097" sldId="357"/>
            <ac:cxnSpMk id="16" creationId="{19FBB8ED-F49B-1A2B-2FC5-9675D66E2051}"/>
          </ac:cxnSpMkLst>
        </pc:cxnChg>
        <pc:cxnChg chg="add mod">
          <ac:chgData name="Joman Alrashdan" userId="1cf06c20b19671d2" providerId="LiveId" clId="{B4BC22CD-E177-4F46-AE48-39FFB1F6460E}" dt="2022-10-09T21:33:40.307" v="2327" actId="1076"/>
          <ac:cxnSpMkLst>
            <pc:docMk/>
            <pc:sldMk cId="404166097" sldId="357"/>
            <ac:cxnSpMk id="18" creationId="{56E7D46C-3E14-FCDE-8BBF-874D4FD4B437}"/>
          </ac:cxnSpMkLst>
        </pc:cxnChg>
      </pc:sldChg>
      <pc:sldMasterChg chg="delSldLayout">
        <pc:chgData name="Joman Alrashdan" userId="1cf06c20b19671d2" providerId="LiveId" clId="{B4BC22CD-E177-4F46-AE48-39FFB1F6460E}" dt="2022-10-09T21:35:26.861" v="2337" actId="47"/>
        <pc:sldMasterMkLst>
          <pc:docMk/>
          <pc:sldMasterMk cId="0" sldId="2147483667"/>
        </pc:sldMasterMkLst>
        <pc:sldLayoutChg chg="del">
          <pc:chgData name="Joman Alrashdan" userId="1cf06c20b19671d2" providerId="LiveId" clId="{B4BC22CD-E177-4F46-AE48-39FFB1F6460E}" dt="2022-10-08T07:01:48.866" v="544" actId="47"/>
          <pc:sldLayoutMkLst>
            <pc:docMk/>
            <pc:sldMasterMk cId="0" sldId="2147483667"/>
            <pc:sldLayoutMk cId="0" sldId="2147483650"/>
          </pc:sldLayoutMkLst>
        </pc:sldLayoutChg>
        <pc:sldLayoutChg chg="del">
          <pc:chgData name="Joman Alrashdan" userId="1cf06c20b19671d2" providerId="LiveId" clId="{B4BC22CD-E177-4F46-AE48-39FFB1F6460E}" dt="2022-10-09T21:35:26.861" v="2337" actId="47"/>
          <pc:sldLayoutMkLst>
            <pc:docMk/>
            <pc:sldMasterMk cId="0" sldId="2147483667"/>
            <pc:sldLayoutMk cId="0" sldId="2147483653"/>
          </pc:sldLayoutMkLst>
        </pc:sldLayoutChg>
        <pc:sldLayoutChg chg="del">
          <pc:chgData name="Joman Alrashdan" userId="1cf06c20b19671d2" providerId="LiveId" clId="{B4BC22CD-E177-4F46-AE48-39FFB1F6460E}" dt="2022-10-09T21:35:26.861" v="2337" actId="47"/>
          <pc:sldLayoutMkLst>
            <pc:docMk/>
            <pc:sldMasterMk cId="0" sldId="2147483667"/>
            <pc:sldLayoutMk cId="0" sldId="2147483660"/>
          </pc:sldLayoutMkLst>
        </pc:sldLayoutChg>
      </pc:sldMasterChg>
      <pc:sldMasterChg chg="del delSldLayout">
        <pc:chgData name="Joman Alrashdan" userId="1cf06c20b19671d2" providerId="LiveId" clId="{B4BC22CD-E177-4F46-AE48-39FFB1F6460E}" dt="2022-10-09T21:35:26.861" v="2337" actId="47"/>
        <pc:sldMasterMkLst>
          <pc:docMk/>
          <pc:sldMasterMk cId="0" sldId="2147483668"/>
        </pc:sldMasterMkLst>
        <pc:sldLayoutChg chg="del">
          <pc:chgData name="Joman Alrashdan" userId="1cf06c20b19671d2" providerId="LiveId" clId="{B4BC22CD-E177-4F46-AE48-39FFB1F6460E}" dt="2022-10-09T21:35:26.861" v="2337" actId="47"/>
          <pc:sldLayoutMkLst>
            <pc:docMk/>
            <pc:sldMasterMk cId="0" sldId="2147483668"/>
            <pc:sldLayoutMk cId="0" sldId="2147483663"/>
          </pc:sldLayoutMkLst>
        </pc:sldLayoutChg>
        <pc:sldLayoutChg chg="del">
          <pc:chgData name="Joman Alrashdan" userId="1cf06c20b19671d2" providerId="LiveId" clId="{B4BC22CD-E177-4F46-AE48-39FFB1F6460E}" dt="2022-10-09T21:35:26.861" v="2337" actId="47"/>
          <pc:sldLayoutMkLst>
            <pc:docMk/>
            <pc:sldMasterMk cId="0" sldId="2147483668"/>
            <pc:sldLayoutMk cId="0" sldId="2147483664"/>
          </pc:sldLayoutMkLst>
        </pc:sldLayoutChg>
        <pc:sldLayoutChg chg="del">
          <pc:chgData name="Joman Alrashdan" userId="1cf06c20b19671d2" providerId="LiveId" clId="{B4BC22CD-E177-4F46-AE48-39FFB1F6460E}" dt="2022-10-09T21:35:26.861" v="2337" actId="47"/>
          <pc:sldLayoutMkLst>
            <pc:docMk/>
            <pc:sldMasterMk cId="0" sldId="2147483668"/>
            <pc:sldLayoutMk cId="0" sldId="2147483665"/>
          </pc:sldLayoutMkLst>
        </pc:sldLayoutChg>
        <pc:sldLayoutChg chg="del">
          <pc:chgData name="Joman Alrashdan" userId="1cf06c20b19671d2" providerId="LiveId" clId="{B4BC22CD-E177-4F46-AE48-39FFB1F6460E}" dt="2022-10-09T21:35:26.861" v="2337" actId="47"/>
          <pc:sldLayoutMkLst>
            <pc:docMk/>
            <pc:sldMasterMk cId="0" sldId="2147483668"/>
            <pc:sldLayoutMk cId="0" sldId="214748366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05795" y="685800"/>
            <a:ext cx="4847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59046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fefcc465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66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fefcc465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7054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d6e563917c_0_4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5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d6e563917c_0_4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00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83975" y="2598600"/>
            <a:ext cx="9121500" cy="2364900"/>
          </a:xfrm>
          <a:prstGeom prst="rect">
            <a:avLst/>
          </a:prstGeom>
          <a:ln>
            <a:noFill/>
          </a:ln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10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96830" y="5362718"/>
            <a:ext cx="5095800" cy="512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6160" y="-40177"/>
            <a:ext cx="10820961" cy="7725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4" name="Google Shape;564;p13"/>
          <p:cNvGrpSpPr/>
          <p:nvPr/>
        </p:nvGrpSpPr>
        <p:grpSpPr>
          <a:xfrm>
            <a:off x="-818407" y="5600202"/>
            <a:ext cx="2240423" cy="3032895"/>
            <a:chOff x="-700138" y="3808702"/>
            <a:chExt cx="1916655" cy="2062674"/>
          </a:xfrm>
        </p:grpSpPr>
        <p:sp>
          <p:nvSpPr>
            <p:cNvPr id="565" name="Google Shape;565;p13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566" name="Google Shape;566;p13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567" name="Google Shape;567;p13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568" name="Google Shape;568;p13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569" name="Google Shape;569;p13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570" name="Google Shape;570;p13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571" name="Google Shape;571;p13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572" name="Google Shape;572;p13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573" name="Google Shape;573;p13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</p:grpSp>
      <p:grpSp>
        <p:nvGrpSpPr>
          <p:cNvPr id="574" name="Google Shape;574;p13"/>
          <p:cNvGrpSpPr/>
          <p:nvPr/>
        </p:nvGrpSpPr>
        <p:grpSpPr>
          <a:xfrm rot="6373967">
            <a:off x="-403800" y="-787167"/>
            <a:ext cx="2130743" cy="2476227"/>
            <a:chOff x="-2055400" y="2385325"/>
            <a:chExt cx="1520600" cy="2222875"/>
          </a:xfrm>
        </p:grpSpPr>
        <p:grpSp>
          <p:nvGrpSpPr>
            <p:cNvPr id="575" name="Google Shape;575;p13"/>
            <p:cNvGrpSpPr/>
            <p:nvPr/>
          </p:nvGrpSpPr>
          <p:grpSpPr>
            <a:xfrm>
              <a:off x="-1858600" y="2385325"/>
              <a:ext cx="523125" cy="1635025"/>
              <a:chOff x="-1858600" y="2385325"/>
              <a:chExt cx="523125" cy="1635025"/>
            </a:xfrm>
          </p:grpSpPr>
          <p:sp>
            <p:nvSpPr>
              <p:cNvPr id="576" name="Google Shape;576;p13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  <p:sp>
            <p:nvSpPr>
              <p:cNvPr id="577" name="Google Shape;577;p13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  <p:sp>
            <p:nvSpPr>
              <p:cNvPr id="578" name="Google Shape;578;p13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  <p:sp>
            <p:nvSpPr>
              <p:cNvPr id="579" name="Google Shape;579;p13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</p:grpSp>
        <p:grpSp>
          <p:nvGrpSpPr>
            <p:cNvPr id="580" name="Google Shape;580;p13"/>
            <p:cNvGrpSpPr/>
            <p:nvPr/>
          </p:nvGrpSpPr>
          <p:grpSpPr>
            <a:xfrm>
              <a:off x="-1779100" y="2408800"/>
              <a:ext cx="1032750" cy="1807075"/>
              <a:chOff x="-1779100" y="2408800"/>
              <a:chExt cx="1032750" cy="1807075"/>
            </a:xfrm>
          </p:grpSpPr>
          <p:sp>
            <p:nvSpPr>
              <p:cNvPr id="581" name="Google Shape;581;p13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  <p:sp>
            <p:nvSpPr>
              <p:cNvPr id="582" name="Google Shape;582;p13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  <p:sp>
            <p:nvSpPr>
              <p:cNvPr id="583" name="Google Shape;583;p13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  <p:sp>
            <p:nvSpPr>
              <p:cNvPr id="584" name="Google Shape;584;p13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</p:grpSp>
        <p:grpSp>
          <p:nvGrpSpPr>
            <p:cNvPr id="585" name="Google Shape;585;p13"/>
            <p:cNvGrpSpPr/>
            <p:nvPr/>
          </p:nvGrpSpPr>
          <p:grpSpPr>
            <a:xfrm>
              <a:off x="-2055400" y="3174000"/>
              <a:ext cx="1520600" cy="1434200"/>
              <a:chOff x="-2055400" y="3174000"/>
              <a:chExt cx="1520600" cy="1434200"/>
            </a:xfrm>
          </p:grpSpPr>
          <p:sp>
            <p:nvSpPr>
              <p:cNvPr id="586" name="Google Shape;586;p13"/>
              <p:cNvSpPr/>
              <p:nvPr/>
            </p:nvSpPr>
            <p:spPr>
              <a:xfrm>
                <a:off x="-2007975" y="3215025"/>
                <a:ext cx="147317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27" h="55727" extrusionOk="0">
                    <a:moveTo>
                      <a:pt x="49062" y="0"/>
                    </a:moveTo>
                    <a:cubicBezTo>
                      <a:pt x="48551" y="0"/>
                      <a:pt x="48041" y="36"/>
                      <a:pt x="47542" y="108"/>
                    </a:cubicBezTo>
                    <a:cubicBezTo>
                      <a:pt x="43618" y="698"/>
                      <a:pt x="40182" y="3005"/>
                      <a:pt x="37054" y="5441"/>
                    </a:cubicBezTo>
                    <a:cubicBezTo>
                      <a:pt x="28669" y="11980"/>
                      <a:pt x="21566" y="19955"/>
                      <a:pt x="15489" y="28674"/>
                    </a:cubicBezTo>
                    <a:cubicBezTo>
                      <a:pt x="13386" y="31725"/>
                      <a:pt x="11591" y="33828"/>
                      <a:pt x="9309" y="36725"/>
                    </a:cubicBezTo>
                    <a:cubicBezTo>
                      <a:pt x="4366" y="43026"/>
                      <a:pt x="2390" y="53266"/>
                      <a:pt x="9" y="55718"/>
                    </a:cubicBezTo>
                    <a:lnTo>
                      <a:pt x="9" y="55718"/>
                    </a:lnTo>
                    <a:cubicBezTo>
                      <a:pt x="12574" y="42822"/>
                      <a:pt x="31237" y="29697"/>
                      <a:pt x="46849" y="20724"/>
                    </a:cubicBezTo>
                    <a:cubicBezTo>
                      <a:pt x="49901" y="18981"/>
                      <a:pt x="53055" y="17237"/>
                      <a:pt x="55363" y="14596"/>
                    </a:cubicBezTo>
                    <a:cubicBezTo>
                      <a:pt x="57645" y="11955"/>
                      <a:pt x="58927" y="8083"/>
                      <a:pt x="57542" y="4852"/>
                    </a:cubicBezTo>
                    <a:cubicBezTo>
                      <a:pt x="56177" y="1674"/>
                      <a:pt x="52567" y="0"/>
                      <a:pt x="49062" y="0"/>
                    </a:cubicBezTo>
                    <a:close/>
                    <a:moveTo>
                      <a:pt x="9" y="55718"/>
                    </a:moveTo>
                    <a:lnTo>
                      <a:pt x="9" y="55718"/>
                    </a:lnTo>
                    <a:cubicBezTo>
                      <a:pt x="6" y="55720"/>
                      <a:pt x="4" y="55723"/>
                      <a:pt x="1" y="55726"/>
                    </a:cubicBezTo>
                    <a:cubicBezTo>
                      <a:pt x="4" y="55723"/>
                      <a:pt x="6" y="55720"/>
                      <a:pt x="9" y="557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  <p:sp>
            <p:nvSpPr>
              <p:cNvPr id="587" name="Google Shape;587;p13"/>
              <p:cNvSpPr/>
              <p:nvPr/>
            </p:nvSpPr>
            <p:spPr>
              <a:xfrm>
                <a:off x="-2055400" y="3174000"/>
                <a:ext cx="147252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01" h="55727" extrusionOk="0">
                    <a:moveTo>
                      <a:pt x="49036" y="0"/>
                    </a:moveTo>
                    <a:cubicBezTo>
                      <a:pt x="48525" y="0"/>
                      <a:pt x="48015" y="36"/>
                      <a:pt x="47516" y="108"/>
                    </a:cubicBezTo>
                    <a:cubicBezTo>
                      <a:pt x="43592" y="697"/>
                      <a:pt x="40156" y="3005"/>
                      <a:pt x="37028" y="5441"/>
                    </a:cubicBezTo>
                    <a:lnTo>
                      <a:pt x="37053" y="5441"/>
                    </a:lnTo>
                    <a:cubicBezTo>
                      <a:pt x="28643" y="11980"/>
                      <a:pt x="21540" y="19955"/>
                      <a:pt x="15488" y="28673"/>
                    </a:cubicBezTo>
                    <a:cubicBezTo>
                      <a:pt x="13386" y="31725"/>
                      <a:pt x="11565" y="33828"/>
                      <a:pt x="9283" y="36725"/>
                    </a:cubicBezTo>
                    <a:cubicBezTo>
                      <a:pt x="4334" y="43033"/>
                      <a:pt x="2359" y="53290"/>
                      <a:pt x="0" y="55726"/>
                    </a:cubicBezTo>
                    <a:cubicBezTo>
                      <a:pt x="12565" y="42828"/>
                      <a:pt x="31207" y="29699"/>
                      <a:pt x="46823" y="20724"/>
                    </a:cubicBezTo>
                    <a:cubicBezTo>
                      <a:pt x="49875" y="18981"/>
                      <a:pt x="53029" y="17237"/>
                      <a:pt x="55336" y="14596"/>
                    </a:cubicBezTo>
                    <a:cubicBezTo>
                      <a:pt x="57619" y="11955"/>
                      <a:pt x="58901" y="8083"/>
                      <a:pt x="57516" y="4852"/>
                    </a:cubicBezTo>
                    <a:cubicBezTo>
                      <a:pt x="56151" y="1674"/>
                      <a:pt x="52541" y="0"/>
                      <a:pt x="490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  <p:sp>
            <p:nvSpPr>
              <p:cNvPr id="588" name="Google Shape;588;p13"/>
              <p:cNvSpPr/>
              <p:nvPr/>
            </p:nvSpPr>
            <p:spPr>
              <a:xfrm>
                <a:off x="-1083325" y="3219875"/>
                <a:ext cx="461350" cy="203475"/>
              </a:xfrm>
              <a:custGeom>
                <a:avLst/>
                <a:gdLst/>
                <a:ahLst/>
                <a:cxnLst/>
                <a:rect l="l" t="t" r="r" b="b"/>
                <a:pathLst>
                  <a:path w="18454" h="8139" extrusionOk="0">
                    <a:moveTo>
                      <a:pt x="8731" y="282"/>
                    </a:moveTo>
                    <a:cubicBezTo>
                      <a:pt x="8661" y="282"/>
                      <a:pt x="8587" y="347"/>
                      <a:pt x="8607" y="427"/>
                    </a:cubicBezTo>
                    <a:cubicBezTo>
                      <a:pt x="8607" y="452"/>
                      <a:pt x="8633" y="452"/>
                      <a:pt x="8633" y="478"/>
                    </a:cubicBezTo>
                    <a:cubicBezTo>
                      <a:pt x="8669" y="496"/>
                      <a:pt x="8705" y="514"/>
                      <a:pt x="8741" y="514"/>
                    </a:cubicBezTo>
                    <a:cubicBezTo>
                      <a:pt x="8756" y="514"/>
                      <a:pt x="8771" y="511"/>
                      <a:pt x="8786" y="504"/>
                    </a:cubicBezTo>
                    <a:cubicBezTo>
                      <a:pt x="8889" y="452"/>
                      <a:pt x="8889" y="350"/>
                      <a:pt x="8786" y="298"/>
                    </a:cubicBezTo>
                    <a:cubicBezTo>
                      <a:pt x="8770" y="287"/>
                      <a:pt x="8750" y="282"/>
                      <a:pt x="8731" y="282"/>
                    </a:cubicBezTo>
                    <a:close/>
                    <a:moveTo>
                      <a:pt x="11359" y="1"/>
                    </a:moveTo>
                    <a:cubicBezTo>
                      <a:pt x="11294" y="1"/>
                      <a:pt x="11229" y="21"/>
                      <a:pt x="11171" y="68"/>
                    </a:cubicBezTo>
                    <a:cubicBezTo>
                      <a:pt x="11120" y="119"/>
                      <a:pt x="11094" y="145"/>
                      <a:pt x="11069" y="196"/>
                    </a:cubicBezTo>
                    <a:cubicBezTo>
                      <a:pt x="10992" y="375"/>
                      <a:pt x="11017" y="581"/>
                      <a:pt x="11145" y="709"/>
                    </a:cubicBezTo>
                    <a:cubicBezTo>
                      <a:pt x="11221" y="785"/>
                      <a:pt x="11314" y="819"/>
                      <a:pt x="11405" y="819"/>
                    </a:cubicBezTo>
                    <a:cubicBezTo>
                      <a:pt x="11590" y="819"/>
                      <a:pt x="11769" y="676"/>
                      <a:pt x="11787" y="452"/>
                    </a:cubicBezTo>
                    <a:cubicBezTo>
                      <a:pt x="11806" y="234"/>
                      <a:pt x="11581" y="1"/>
                      <a:pt x="11359" y="1"/>
                    </a:cubicBezTo>
                    <a:close/>
                    <a:moveTo>
                      <a:pt x="14759" y="611"/>
                    </a:moveTo>
                    <a:cubicBezTo>
                      <a:pt x="14635" y="611"/>
                      <a:pt x="14488" y="737"/>
                      <a:pt x="14530" y="863"/>
                    </a:cubicBezTo>
                    <a:cubicBezTo>
                      <a:pt x="14530" y="888"/>
                      <a:pt x="14556" y="914"/>
                      <a:pt x="14556" y="940"/>
                    </a:cubicBezTo>
                    <a:cubicBezTo>
                      <a:pt x="14606" y="989"/>
                      <a:pt x="14666" y="1017"/>
                      <a:pt x="14730" y="1017"/>
                    </a:cubicBezTo>
                    <a:cubicBezTo>
                      <a:pt x="14765" y="1017"/>
                      <a:pt x="14802" y="1009"/>
                      <a:pt x="14838" y="991"/>
                    </a:cubicBezTo>
                    <a:cubicBezTo>
                      <a:pt x="14992" y="914"/>
                      <a:pt x="14992" y="709"/>
                      <a:pt x="14838" y="632"/>
                    </a:cubicBezTo>
                    <a:cubicBezTo>
                      <a:pt x="14814" y="618"/>
                      <a:pt x="14787" y="611"/>
                      <a:pt x="14759" y="611"/>
                    </a:cubicBezTo>
                    <a:close/>
                    <a:moveTo>
                      <a:pt x="7128" y="1616"/>
                    </a:moveTo>
                    <a:cubicBezTo>
                      <a:pt x="7063" y="1616"/>
                      <a:pt x="6998" y="1637"/>
                      <a:pt x="6940" y="1683"/>
                    </a:cubicBezTo>
                    <a:cubicBezTo>
                      <a:pt x="6889" y="1709"/>
                      <a:pt x="6863" y="1760"/>
                      <a:pt x="6838" y="1811"/>
                    </a:cubicBezTo>
                    <a:cubicBezTo>
                      <a:pt x="6761" y="1965"/>
                      <a:pt x="6786" y="2170"/>
                      <a:pt x="6914" y="2324"/>
                    </a:cubicBezTo>
                    <a:cubicBezTo>
                      <a:pt x="6987" y="2389"/>
                      <a:pt x="7075" y="2418"/>
                      <a:pt x="7161" y="2418"/>
                    </a:cubicBezTo>
                    <a:cubicBezTo>
                      <a:pt x="7351" y="2418"/>
                      <a:pt x="7538" y="2279"/>
                      <a:pt x="7556" y="2068"/>
                    </a:cubicBezTo>
                    <a:cubicBezTo>
                      <a:pt x="7575" y="1850"/>
                      <a:pt x="7350" y="1616"/>
                      <a:pt x="7128" y="1616"/>
                    </a:cubicBezTo>
                    <a:close/>
                    <a:moveTo>
                      <a:pt x="4071" y="2071"/>
                    </a:moveTo>
                    <a:cubicBezTo>
                      <a:pt x="3935" y="2071"/>
                      <a:pt x="3797" y="2181"/>
                      <a:pt x="3837" y="2324"/>
                    </a:cubicBezTo>
                    <a:cubicBezTo>
                      <a:pt x="3863" y="2350"/>
                      <a:pt x="3863" y="2376"/>
                      <a:pt x="3889" y="2401"/>
                    </a:cubicBezTo>
                    <a:cubicBezTo>
                      <a:pt x="3938" y="2451"/>
                      <a:pt x="3999" y="2479"/>
                      <a:pt x="4063" y="2479"/>
                    </a:cubicBezTo>
                    <a:cubicBezTo>
                      <a:pt x="4098" y="2479"/>
                      <a:pt x="4134" y="2471"/>
                      <a:pt x="4171" y="2452"/>
                    </a:cubicBezTo>
                    <a:cubicBezTo>
                      <a:pt x="4325" y="2376"/>
                      <a:pt x="4325" y="2170"/>
                      <a:pt x="4171" y="2093"/>
                    </a:cubicBezTo>
                    <a:cubicBezTo>
                      <a:pt x="4140" y="2078"/>
                      <a:pt x="4105" y="2071"/>
                      <a:pt x="4071" y="2071"/>
                    </a:cubicBezTo>
                    <a:close/>
                    <a:moveTo>
                      <a:pt x="13880" y="2168"/>
                    </a:moveTo>
                    <a:cubicBezTo>
                      <a:pt x="13496" y="2168"/>
                      <a:pt x="13071" y="2519"/>
                      <a:pt x="13197" y="2940"/>
                    </a:cubicBezTo>
                    <a:lnTo>
                      <a:pt x="13171" y="2914"/>
                    </a:lnTo>
                    <a:lnTo>
                      <a:pt x="13171" y="2914"/>
                    </a:lnTo>
                    <a:cubicBezTo>
                      <a:pt x="13197" y="3017"/>
                      <a:pt x="13248" y="3068"/>
                      <a:pt x="13299" y="3145"/>
                    </a:cubicBezTo>
                    <a:cubicBezTo>
                      <a:pt x="13438" y="3300"/>
                      <a:pt x="13634" y="3386"/>
                      <a:pt x="13834" y="3386"/>
                    </a:cubicBezTo>
                    <a:cubicBezTo>
                      <a:pt x="13931" y="3386"/>
                      <a:pt x="14028" y="3366"/>
                      <a:pt x="14120" y="3324"/>
                    </a:cubicBezTo>
                    <a:cubicBezTo>
                      <a:pt x="14582" y="3119"/>
                      <a:pt x="14582" y="2452"/>
                      <a:pt x="14120" y="2222"/>
                    </a:cubicBezTo>
                    <a:cubicBezTo>
                      <a:pt x="14046" y="2185"/>
                      <a:pt x="13964" y="2168"/>
                      <a:pt x="13880" y="2168"/>
                    </a:cubicBezTo>
                    <a:close/>
                    <a:moveTo>
                      <a:pt x="11052" y="2873"/>
                    </a:moveTo>
                    <a:cubicBezTo>
                      <a:pt x="10986" y="2873"/>
                      <a:pt x="10922" y="2893"/>
                      <a:pt x="10863" y="2940"/>
                    </a:cubicBezTo>
                    <a:cubicBezTo>
                      <a:pt x="10812" y="2965"/>
                      <a:pt x="10786" y="3017"/>
                      <a:pt x="10761" y="3068"/>
                    </a:cubicBezTo>
                    <a:cubicBezTo>
                      <a:pt x="10658" y="3222"/>
                      <a:pt x="10710" y="3427"/>
                      <a:pt x="10838" y="3581"/>
                    </a:cubicBezTo>
                    <a:cubicBezTo>
                      <a:pt x="10910" y="3645"/>
                      <a:pt x="10998" y="3674"/>
                      <a:pt x="11085" y="3674"/>
                    </a:cubicBezTo>
                    <a:cubicBezTo>
                      <a:pt x="11275" y="3674"/>
                      <a:pt x="11461" y="3535"/>
                      <a:pt x="11479" y="3324"/>
                    </a:cubicBezTo>
                    <a:cubicBezTo>
                      <a:pt x="11499" y="3106"/>
                      <a:pt x="11273" y="2873"/>
                      <a:pt x="11052" y="2873"/>
                    </a:cubicBezTo>
                    <a:close/>
                    <a:moveTo>
                      <a:pt x="16379" y="3486"/>
                    </a:moveTo>
                    <a:cubicBezTo>
                      <a:pt x="16118" y="3486"/>
                      <a:pt x="15832" y="3726"/>
                      <a:pt x="15915" y="4017"/>
                    </a:cubicBezTo>
                    <a:cubicBezTo>
                      <a:pt x="15915" y="4068"/>
                      <a:pt x="15941" y="4119"/>
                      <a:pt x="15992" y="4170"/>
                    </a:cubicBezTo>
                    <a:cubicBezTo>
                      <a:pt x="16098" y="4277"/>
                      <a:pt x="16241" y="4334"/>
                      <a:pt x="16378" y="4334"/>
                    </a:cubicBezTo>
                    <a:cubicBezTo>
                      <a:pt x="16440" y="4334"/>
                      <a:pt x="16500" y="4323"/>
                      <a:pt x="16556" y="4299"/>
                    </a:cubicBezTo>
                    <a:cubicBezTo>
                      <a:pt x="16889" y="4145"/>
                      <a:pt x="16889" y="3683"/>
                      <a:pt x="16556" y="3529"/>
                    </a:cubicBezTo>
                    <a:cubicBezTo>
                      <a:pt x="16502" y="3500"/>
                      <a:pt x="16441" y="3486"/>
                      <a:pt x="16379" y="3486"/>
                    </a:cubicBezTo>
                    <a:close/>
                    <a:moveTo>
                      <a:pt x="4904" y="3922"/>
                    </a:moveTo>
                    <a:cubicBezTo>
                      <a:pt x="4663" y="3922"/>
                      <a:pt x="4396" y="4153"/>
                      <a:pt x="4478" y="4401"/>
                    </a:cubicBezTo>
                    <a:cubicBezTo>
                      <a:pt x="4478" y="4453"/>
                      <a:pt x="4504" y="4504"/>
                      <a:pt x="4555" y="4529"/>
                    </a:cubicBezTo>
                    <a:cubicBezTo>
                      <a:pt x="4644" y="4636"/>
                      <a:pt x="4769" y="4693"/>
                      <a:pt x="4897" y="4693"/>
                    </a:cubicBezTo>
                    <a:cubicBezTo>
                      <a:pt x="4955" y="4693"/>
                      <a:pt x="5013" y="4681"/>
                      <a:pt x="5068" y="4658"/>
                    </a:cubicBezTo>
                    <a:cubicBezTo>
                      <a:pt x="5376" y="4529"/>
                      <a:pt x="5376" y="4094"/>
                      <a:pt x="5068" y="3965"/>
                    </a:cubicBezTo>
                    <a:cubicBezTo>
                      <a:pt x="5018" y="3935"/>
                      <a:pt x="4962" y="3922"/>
                      <a:pt x="4904" y="3922"/>
                    </a:cubicBezTo>
                    <a:close/>
                    <a:moveTo>
                      <a:pt x="9543" y="4424"/>
                    </a:moveTo>
                    <a:cubicBezTo>
                      <a:pt x="9154" y="4424"/>
                      <a:pt x="8716" y="4772"/>
                      <a:pt x="8863" y="5171"/>
                    </a:cubicBezTo>
                    <a:lnTo>
                      <a:pt x="8838" y="5171"/>
                    </a:lnTo>
                    <a:cubicBezTo>
                      <a:pt x="8863" y="5247"/>
                      <a:pt x="8915" y="5324"/>
                      <a:pt x="8966" y="5376"/>
                    </a:cubicBezTo>
                    <a:cubicBezTo>
                      <a:pt x="9111" y="5539"/>
                      <a:pt x="9321" y="5625"/>
                      <a:pt x="9531" y="5625"/>
                    </a:cubicBezTo>
                    <a:cubicBezTo>
                      <a:pt x="9617" y="5625"/>
                      <a:pt x="9704" y="5611"/>
                      <a:pt x="9786" y="5581"/>
                    </a:cubicBezTo>
                    <a:cubicBezTo>
                      <a:pt x="10248" y="5350"/>
                      <a:pt x="10248" y="4709"/>
                      <a:pt x="9786" y="4478"/>
                    </a:cubicBezTo>
                    <a:cubicBezTo>
                      <a:pt x="9712" y="4441"/>
                      <a:pt x="9629" y="4424"/>
                      <a:pt x="9543" y="4424"/>
                    </a:cubicBezTo>
                    <a:close/>
                    <a:moveTo>
                      <a:pt x="803" y="4566"/>
                    </a:moveTo>
                    <a:cubicBezTo>
                      <a:pt x="420" y="4566"/>
                      <a:pt x="1" y="4912"/>
                      <a:pt x="145" y="5324"/>
                    </a:cubicBezTo>
                    <a:lnTo>
                      <a:pt x="119" y="5324"/>
                    </a:lnTo>
                    <a:cubicBezTo>
                      <a:pt x="145" y="5401"/>
                      <a:pt x="196" y="5478"/>
                      <a:pt x="247" y="5530"/>
                    </a:cubicBezTo>
                    <a:cubicBezTo>
                      <a:pt x="393" y="5693"/>
                      <a:pt x="602" y="5779"/>
                      <a:pt x="812" y="5779"/>
                    </a:cubicBezTo>
                    <a:cubicBezTo>
                      <a:pt x="899" y="5779"/>
                      <a:pt x="986" y="5765"/>
                      <a:pt x="1068" y="5735"/>
                    </a:cubicBezTo>
                    <a:cubicBezTo>
                      <a:pt x="1530" y="5504"/>
                      <a:pt x="1530" y="4837"/>
                      <a:pt x="1068" y="4632"/>
                    </a:cubicBezTo>
                    <a:cubicBezTo>
                      <a:pt x="988" y="4587"/>
                      <a:pt x="896" y="4566"/>
                      <a:pt x="803" y="4566"/>
                    </a:cubicBezTo>
                    <a:close/>
                    <a:moveTo>
                      <a:pt x="15597" y="5507"/>
                    </a:moveTo>
                    <a:cubicBezTo>
                      <a:pt x="15474" y="5507"/>
                      <a:pt x="15336" y="5617"/>
                      <a:pt x="15376" y="5760"/>
                    </a:cubicBezTo>
                    <a:cubicBezTo>
                      <a:pt x="15376" y="5786"/>
                      <a:pt x="15402" y="5812"/>
                      <a:pt x="15428" y="5837"/>
                    </a:cubicBezTo>
                    <a:cubicBezTo>
                      <a:pt x="15461" y="5887"/>
                      <a:pt x="15515" y="5915"/>
                      <a:pt x="15577" y="5915"/>
                    </a:cubicBezTo>
                    <a:cubicBezTo>
                      <a:pt x="15612" y="5915"/>
                      <a:pt x="15648" y="5907"/>
                      <a:pt x="15684" y="5889"/>
                    </a:cubicBezTo>
                    <a:cubicBezTo>
                      <a:pt x="15838" y="5812"/>
                      <a:pt x="15838" y="5606"/>
                      <a:pt x="15684" y="5530"/>
                    </a:cubicBezTo>
                    <a:cubicBezTo>
                      <a:pt x="15658" y="5514"/>
                      <a:pt x="15628" y="5507"/>
                      <a:pt x="15597" y="5507"/>
                    </a:cubicBezTo>
                    <a:close/>
                    <a:moveTo>
                      <a:pt x="6804" y="5935"/>
                    </a:moveTo>
                    <a:cubicBezTo>
                      <a:pt x="6729" y="5935"/>
                      <a:pt x="6636" y="6001"/>
                      <a:pt x="6658" y="6068"/>
                    </a:cubicBezTo>
                    <a:cubicBezTo>
                      <a:pt x="6658" y="6094"/>
                      <a:pt x="6684" y="6094"/>
                      <a:pt x="6684" y="6119"/>
                    </a:cubicBezTo>
                    <a:cubicBezTo>
                      <a:pt x="6702" y="6137"/>
                      <a:pt x="6746" y="6156"/>
                      <a:pt x="6788" y="6156"/>
                    </a:cubicBezTo>
                    <a:cubicBezTo>
                      <a:pt x="6805" y="6156"/>
                      <a:pt x="6823" y="6152"/>
                      <a:pt x="6838" y="6145"/>
                    </a:cubicBezTo>
                    <a:cubicBezTo>
                      <a:pt x="6914" y="6119"/>
                      <a:pt x="6914" y="5991"/>
                      <a:pt x="6838" y="5940"/>
                    </a:cubicBezTo>
                    <a:cubicBezTo>
                      <a:pt x="6827" y="5936"/>
                      <a:pt x="6816" y="5935"/>
                      <a:pt x="6804" y="5935"/>
                    </a:cubicBezTo>
                    <a:close/>
                    <a:moveTo>
                      <a:pt x="17748" y="6091"/>
                    </a:moveTo>
                    <a:cubicBezTo>
                      <a:pt x="17360" y="6091"/>
                      <a:pt x="16922" y="6438"/>
                      <a:pt x="17069" y="6837"/>
                    </a:cubicBezTo>
                    <a:lnTo>
                      <a:pt x="17043" y="6837"/>
                    </a:lnTo>
                    <a:cubicBezTo>
                      <a:pt x="17069" y="6914"/>
                      <a:pt x="17120" y="6991"/>
                      <a:pt x="17171" y="7068"/>
                    </a:cubicBezTo>
                    <a:cubicBezTo>
                      <a:pt x="17310" y="7224"/>
                      <a:pt x="17506" y="7309"/>
                      <a:pt x="17706" y="7309"/>
                    </a:cubicBezTo>
                    <a:cubicBezTo>
                      <a:pt x="17803" y="7309"/>
                      <a:pt x="17900" y="7289"/>
                      <a:pt x="17992" y="7248"/>
                    </a:cubicBezTo>
                    <a:cubicBezTo>
                      <a:pt x="18454" y="7042"/>
                      <a:pt x="18454" y="6376"/>
                      <a:pt x="17992" y="6145"/>
                    </a:cubicBezTo>
                    <a:cubicBezTo>
                      <a:pt x="17918" y="6108"/>
                      <a:pt x="17834" y="6091"/>
                      <a:pt x="17748" y="6091"/>
                    </a:cubicBezTo>
                    <a:close/>
                    <a:moveTo>
                      <a:pt x="8075" y="7152"/>
                    </a:moveTo>
                    <a:cubicBezTo>
                      <a:pt x="8008" y="7152"/>
                      <a:pt x="7944" y="7173"/>
                      <a:pt x="7889" y="7222"/>
                    </a:cubicBezTo>
                    <a:lnTo>
                      <a:pt x="7863" y="7222"/>
                    </a:lnTo>
                    <a:cubicBezTo>
                      <a:pt x="7838" y="7248"/>
                      <a:pt x="7812" y="7273"/>
                      <a:pt x="7786" y="7324"/>
                    </a:cubicBezTo>
                    <a:cubicBezTo>
                      <a:pt x="7684" y="7504"/>
                      <a:pt x="7709" y="7709"/>
                      <a:pt x="7838" y="7837"/>
                    </a:cubicBezTo>
                    <a:cubicBezTo>
                      <a:pt x="7923" y="7914"/>
                      <a:pt x="8023" y="7948"/>
                      <a:pt x="8118" y="7948"/>
                    </a:cubicBezTo>
                    <a:cubicBezTo>
                      <a:pt x="8308" y="7948"/>
                      <a:pt x="8479" y="7812"/>
                      <a:pt x="8479" y="7607"/>
                    </a:cubicBezTo>
                    <a:cubicBezTo>
                      <a:pt x="8518" y="7372"/>
                      <a:pt x="8288" y="7152"/>
                      <a:pt x="8075" y="7152"/>
                    </a:cubicBezTo>
                    <a:close/>
                    <a:moveTo>
                      <a:pt x="4203" y="6925"/>
                    </a:moveTo>
                    <a:cubicBezTo>
                      <a:pt x="3813" y="6925"/>
                      <a:pt x="3406" y="7271"/>
                      <a:pt x="3530" y="7683"/>
                    </a:cubicBezTo>
                    <a:cubicBezTo>
                      <a:pt x="3555" y="7760"/>
                      <a:pt x="3607" y="7837"/>
                      <a:pt x="3658" y="7889"/>
                    </a:cubicBezTo>
                    <a:cubicBezTo>
                      <a:pt x="3803" y="8052"/>
                      <a:pt x="4013" y="8138"/>
                      <a:pt x="4223" y="8138"/>
                    </a:cubicBezTo>
                    <a:cubicBezTo>
                      <a:pt x="4309" y="8138"/>
                      <a:pt x="4396" y="8124"/>
                      <a:pt x="4478" y="8094"/>
                    </a:cubicBezTo>
                    <a:cubicBezTo>
                      <a:pt x="4940" y="7863"/>
                      <a:pt x="4940" y="7196"/>
                      <a:pt x="4478" y="6991"/>
                    </a:cubicBezTo>
                    <a:cubicBezTo>
                      <a:pt x="4393" y="6946"/>
                      <a:pt x="4299" y="6925"/>
                      <a:pt x="4203" y="69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</p:grpSp>
        <p:sp>
          <p:nvSpPr>
            <p:cNvPr id="589" name="Google Shape;589;p13"/>
            <p:cNvSpPr/>
            <p:nvPr/>
          </p:nvSpPr>
          <p:spPr>
            <a:xfrm>
              <a:off x="-2054775" y="3375800"/>
              <a:ext cx="1243175" cy="1169575"/>
            </a:xfrm>
            <a:custGeom>
              <a:avLst/>
              <a:gdLst/>
              <a:ahLst/>
              <a:cxnLst/>
              <a:rect l="l" t="t" r="r" b="b"/>
              <a:pathLst>
                <a:path w="49727" h="46783" extrusionOk="0">
                  <a:moveTo>
                    <a:pt x="49209" y="0"/>
                  </a:moveTo>
                  <a:cubicBezTo>
                    <a:pt x="49160" y="0"/>
                    <a:pt x="49108" y="11"/>
                    <a:pt x="49055" y="36"/>
                  </a:cubicBezTo>
                  <a:cubicBezTo>
                    <a:pt x="34592" y="8729"/>
                    <a:pt x="14361" y="23807"/>
                    <a:pt x="180" y="46218"/>
                  </a:cubicBezTo>
                  <a:cubicBezTo>
                    <a:pt x="1" y="46449"/>
                    <a:pt x="206" y="46782"/>
                    <a:pt x="488" y="46782"/>
                  </a:cubicBezTo>
                  <a:cubicBezTo>
                    <a:pt x="616" y="46782"/>
                    <a:pt x="744" y="46705"/>
                    <a:pt x="796" y="46603"/>
                  </a:cubicBezTo>
                  <a:cubicBezTo>
                    <a:pt x="14899" y="24320"/>
                    <a:pt x="35028" y="9319"/>
                    <a:pt x="49439" y="677"/>
                  </a:cubicBezTo>
                  <a:cubicBezTo>
                    <a:pt x="49727" y="434"/>
                    <a:pt x="49519" y="0"/>
                    <a:pt x="49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</p:grpSp>
      <p:grpSp>
        <p:nvGrpSpPr>
          <p:cNvPr id="590" name="Google Shape;590;p13"/>
          <p:cNvGrpSpPr/>
          <p:nvPr/>
        </p:nvGrpSpPr>
        <p:grpSpPr>
          <a:xfrm rot="-489106" flipH="1">
            <a:off x="9157902" y="-559705"/>
            <a:ext cx="1890409" cy="3626238"/>
            <a:chOff x="7518282" y="2373612"/>
            <a:chExt cx="1544209" cy="2355088"/>
          </a:xfrm>
        </p:grpSpPr>
        <p:sp>
          <p:nvSpPr>
            <p:cNvPr id="591" name="Google Shape;591;p13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592" name="Google Shape;592;p13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593" name="Google Shape;593;p13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594" name="Google Shape;594;p13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595" name="Google Shape;595;p13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596" name="Google Shape;596;p13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597" name="Google Shape;597;p13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598" name="Google Shape;598;p13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</p:grpSp>
      <p:grpSp>
        <p:nvGrpSpPr>
          <p:cNvPr id="599" name="Google Shape;599;p13"/>
          <p:cNvGrpSpPr/>
          <p:nvPr/>
        </p:nvGrpSpPr>
        <p:grpSpPr>
          <a:xfrm rot="9505959">
            <a:off x="9403778" y="6170832"/>
            <a:ext cx="2166892" cy="2675967"/>
            <a:chOff x="7928300" y="-514224"/>
            <a:chExt cx="1853722" cy="1819900"/>
          </a:xfrm>
        </p:grpSpPr>
        <p:sp>
          <p:nvSpPr>
            <p:cNvPr id="600" name="Google Shape;600;p13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604" name="Google Shape;604;p13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4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605" name="Google Shape;605;p13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8679096" y="377863"/>
              <a:ext cx="1102926" cy="858624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</p:grpSp>
      <p:grpSp>
        <p:nvGrpSpPr>
          <p:cNvPr id="609" name="Google Shape;609;p13"/>
          <p:cNvGrpSpPr/>
          <p:nvPr/>
        </p:nvGrpSpPr>
        <p:grpSpPr>
          <a:xfrm>
            <a:off x="828942" y="1844932"/>
            <a:ext cx="9031338" cy="5041257"/>
            <a:chOff x="709144" y="1137300"/>
            <a:chExt cx="7726200" cy="3546300"/>
          </a:xfrm>
        </p:grpSpPr>
        <p:sp>
          <p:nvSpPr>
            <p:cNvPr id="610" name="Google Shape;610;p13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</p:grpSp>
      <p:sp>
        <p:nvSpPr>
          <p:cNvPr id="612" name="Google Shape;612;p13"/>
          <p:cNvSpPr txBox="1">
            <a:spLocks noGrp="1"/>
          </p:cNvSpPr>
          <p:nvPr>
            <p:ph type="title" hasCustomPrompt="1"/>
          </p:nvPr>
        </p:nvSpPr>
        <p:spPr>
          <a:xfrm>
            <a:off x="3008838" y="2412750"/>
            <a:ext cx="857406" cy="59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50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3" name="Google Shape;613;p13"/>
          <p:cNvSpPr txBox="1">
            <a:spLocks noGrp="1"/>
          </p:cNvSpPr>
          <p:nvPr>
            <p:ph type="subTitle" idx="1"/>
          </p:nvPr>
        </p:nvSpPr>
        <p:spPr>
          <a:xfrm>
            <a:off x="1944007" y="3204091"/>
            <a:ext cx="2987068" cy="4803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753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2"/>
          </p:nvPr>
        </p:nvSpPr>
        <p:spPr>
          <a:xfrm>
            <a:off x="1734653" y="3667141"/>
            <a:ext cx="3405776" cy="59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title" idx="3" hasCustomPrompt="1"/>
          </p:nvPr>
        </p:nvSpPr>
        <p:spPr>
          <a:xfrm>
            <a:off x="6822394" y="2412750"/>
            <a:ext cx="857406" cy="59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50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4"/>
          </p:nvPr>
        </p:nvSpPr>
        <p:spPr>
          <a:xfrm>
            <a:off x="5757563" y="3204091"/>
            <a:ext cx="2987068" cy="4803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753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13"/>
          <p:cNvSpPr txBox="1">
            <a:spLocks noGrp="1"/>
          </p:cNvSpPr>
          <p:nvPr>
            <p:ph type="subTitle" idx="5"/>
          </p:nvPr>
        </p:nvSpPr>
        <p:spPr>
          <a:xfrm>
            <a:off x="5548209" y="3667141"/>
            <a:ext cx="3405776" cy="59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9pPr>
          </a:lstStyle>
          <a:p>
            <a:endParaRPr/>
          </a:p>
        </p:txBody>
      </p:sp>
      <p:sp>
        <p:nvSpPr>
          <p:cNvPr id="618" name="Google Shape;618;p13"/>
          <p:cNvSpPr txBox="1">
            <a:spLocks noGrp="1"/>
          </p:cNvSpPr>
          <p:nvPr>
            <p:ph type="title" idx="6" hasCustomPrompt="1"/>
          </p:nvPr>
        </p:nvSpPr>
        <p:spPr>
          <a:xfrm>
            <a:off x="3008838" y="4707263"/>
            <a:ext cx="857406" cy="59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50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9" name="Google Shape;619;p13"/>
          <p:cNvSpPr txBox="1">
            <a:spLocks noGrp="1"/>
          </p:cNvSpPr>
          <p:nvPr>
            <p:ph type="subTitle" idx="7"/>
          </p:nvPr>
        </p:nvSpPr>
        <p:spPr>
          <a:xfrm>
            <a:off x="1944007" y="5522327"/>
            <a:ext cx="2987068" cy="4803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753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20" name="Google Shape;620;p13"/>
          <p:cNvSpPr txBox="1">
            <a:spLocks noGrp="1"/>
          </p:cNvSpPr>
          <p:nvPr>
            <p:ph type="subTitle" idx="8"/>
          </p:nvPr>
        </p:nvSpPr>
        <p:spPr>
          <a:xfrm>
            <a:off x="1734653" y="5932467"/>
            <a:ext cx="3405776" cy="59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9pPr>
          </a:lstStyle>
          <a:p>
            <a:endParaRPr/>
          </a:p>
        </p:txBody>
      </p:sp>
      <p:sp>
        <p:nvSpPr>
          <p:cNvPr id="621" name="Google Shape;621;p13"/>
          <p:cNvSpPr txBox="1">
            <a:spLocks noGrp="1"/>
          </p:cNvSpPr>
          <p:nvPr>
            <p:ph type="title" idx="9" hasCustomPrompt="1"/>
          </p:nvPr>
        </p:nvSpPr>
        <p:spPr>
          <a:xfrm>
            <a:off x="6822394" y="4707263"/>
            <a:ext cx="857406" cy="59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50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338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2" name="Google Shape;622;p13"/>
          <p:cNvSpPr txBox="1">
            <a:spLocks noGrp="1"/>
          </p:cNvSpPr>
          <p:nvPr>
            <p:ph type="subTitle" idx="13"/>
          </p:nvPr>
        </p:nvSpPr>
        <p:spPr>
          <a:xfrm>
            <a:off x="5757563" y="5522327"/>
            <a:ext cx="2987068" cy="4803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753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27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23" name="Google Shape;623;p13"/>
          <p:cNvSpPr txBox="1">
            <a:spLocks noGrp="1"/>
          </p:cNvSpPr>
          <p:nvPr>
            <p:ph type="subTitle" idx="14"/>
          </p:nvPr>
        </p:nvSpPr>
        <p:spPr>
          <a:xfrm>
            <a:off x="5548209" y="5932467"/>
            <a:ext cx="3405776" cy="59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3"/>
            </a:lvl9pPr>
          </a:lstStyle>
          <a:p>
            <a:endParaRPr/>
          </a:p>
        </p:txBody>
      </p:sp>
      <p:sp>
        <p:nvSpPr>
          <p:cNvPr id="624" name="Google Shape;624;p13"/>
          <p:cNvSpPr txBox="1">
            <a:spLocks noGrp="1"/>
          </p:cNvSpPr>
          <p:nvPr>
            <p:ph type="title" idx="15"/>
          </p:nvPr>
        </p:nvSpPr>
        <p:spPr>
          <a:xfrm>
            <a:off x="2924297" y="858471"/>
            <a:ext cx="4840045" cy="596382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922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922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922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922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922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922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922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922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659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6160" y="-40177"/>
            <a:ext cx="10820961" cy="7725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4"/>
          <p:cNvGrpSpPr/>
          <p:nvPr/>
        </p:nvGrpSpPr>
        <p:grpSpPr>
          <a:xfrm>
            <a:off x="828935" y="1672252"/>
            <a:ext cx="9031338" cy="5214374"/>
            <a:chOff x="709144" y="1137300"/>
            <a:chExt cx="7726200" cy="3546300"/>
          </a:xfrm>
        </p:grpSpPr>
        <p:sp>
          <p:nvSpPr>
            <p:cNvPr id="128" name="Google Shape;128;p4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6"/>
            </a:p>
          </p:txBody>
        </p:sp>
      </p:grpSp>
      <p:sp>
        <p:nvSpPr>
          <p:cNvPr id="130" name="Google Shape;130;p4"/>
          <p:cNvSpPr txBox="1">
            <a:spLocks noGrp="1"/>
          </p:cNvSpPr>
          <p:nvPr>
            <p:ph type="body" idx="1"/>
          </p:nvPr>
        </p:nvSpPr>
        <p:spPr>
          <a:xfrm>
            <a:off x="1004530" y="1802215"/>
            <a:ext cx="8679960" cy="49827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534421" lvl="0" indent="-37112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 sz="1403"/>
            </a:lvl1pPr>
            <a:lvl2pPr marL="1068842" lvl="1" indent="-371126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2pPr>
            <a:lvl3pPr marL="1603263" lvl="2" indent="-371126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3pPr>
            <a:lvl4pPr marL="2137684" lvl="3" indent="-371126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4pPr>
            <a:lvl5pPr marL="2672105" lvl="4" indent="-371126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5pPr>
            <a:lvl6pPr marL="3206526" lvl="5" indent="-371126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6pPr>
            <a:lvl7pPr marL="3740948" lvl="6" indent="-371126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7pPr>
            <a:lvl8pPr marL="4275369" lvl="7" indent="-371126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8pPr>
            <a:lvl9pPr marL="4809790" lvl="8" indent="-371126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31" name="Google Shape;131;p4"/>
          <p:cNvGrpSpPr/>
          <p:nvPr/>
        </p:nvGrpSpPr>
        <p:grpSpPr>
          <a:xfrm rot="755454" flipH="1">
            <a:off x="9022456" y="-908972"/>
            <a:ext cx="2521624" cy="3915551"/>
            <a:chOff x="-623774" y="-350900"/>
            <a:chExt cx="2449210" cy="3023416"/>
          </a:xfrm>
        </p:grpSpPr>
        <p:grpSp>
          <p:nvGrpSpPr>
            <p:cNvPr id="132" name="Google Shape;132;p4"/>
            <p:cNvGrpSpPr/>
            <p:nvPr/>
          </p:nvGrpSpPr>
          <p:grpSpPr>
            <a:xfrm rot="1413719">
              <a:off x="224827" y="-308028"/>
              <a:ext cx="616248" cy="1925931"/>
              <a:chOff x="-1858600" y="2385325"/>
              <a:chExt cx="523125" cy="1635025"/>
            </a:xfrm>
          </p:grpSpPr>
          <p:sp>
            <p:nvSpPr>
              <p:cNvPr id="133" name="Google Shape;133;p4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</p:grpSp>
        <p:grpSp>
          <p:nvGrpSpPr>
            <p:cNvPr id="137" name="Google Shape;137;p4"/>
            <p:cNvGrpSpPr/>
            <p:nvPr/>
          </p:nvGrpSpPr>
          <p:grpSpPr>
            <a:xfrm rot="1413719">
              <a:off x="234082" y="-133704"/>
              <a:ext cx="1216593" cy="2128592"/>
              <a:chOff x="-1779100" y="2408800"/>
              <a:chExt cx="1032750" cy="1807075"/>
            </a:xfrm>
          </p:grpSpPr>
          <p:sp>
            <p:nvSpPr>
              <p:cNvPr id="138" name="Google Shape;138;p4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</p:grpSp>
        <p:grpSp>
          <p:nvGrpSpPr>
            <p:cNvPr id="142" name="Google Shape;142;p4"/>
            <p:cNvGrpSpPr/>
            <p:nvPr/>
          </p:nvGrpSpPr>
          <p:grpSpPr>
            <a:xfrm>
              <a:off x="-623774" y="407959"/>
              <a:ext cx="2317309" cy="2264556"/>
              <a:chOff x="-623774" y="407959"/>
              <a:chExt cx="2317309" cy="2264556"/>
            </a:xfrm>
          </p:grpSpPr>
          <p:grpSp>
            <p:nvGrpSpPr>
              <p:cNvPr id="143" name="Google Shape;143;p4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44" name="Google Shape;144;p4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36"/>
                </a:p>
              </p:txBody>
            </p:sp>
            <p:sp>
              <p:nvSpPr>
                <p:cNvPr id="145" name="Google Shape;145;p4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36"/>
                </a:p>
              </p:txBody>
            </p:sp>
            <p:sp>
              <p:nvSpPr>
                <p:cNvPr id="146" name="Google Shape;146;p4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36"/>
                </a:p>
              </p:txBody>
            </p:sp>
          </p:grpSp>
          <p:sp>
            <p:nvSpPr>
              <p:cNvPr id="147" name="Google Shape;147;p4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6"/>
              </a:p>
            </p:txBody>
          </p:sp>
        </p:grpSp>
      </p:grpSp>
      <p:sp>
        <p:nvSpPr>
          <p:cNvPr id="148" name="Google Shape;148;p4"/>
          <p:cNvSpPr txBox="1">
            <a:spLocks noGrp="1"/>
          </p:cNvSpPr>
          <p:nvPr>
            <p:ph type="title"/>
          </p:nvPr>
        </p:nvSpPr>
        <p:spPr>
          <a:xfrm>
            <a:off x="1004544" y="841162"/>
            <a:ext cx="6127732" cy="596382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922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922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922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922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922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922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922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922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65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2144267" y="4572788"/>
            <a:ext cx="6400800" cy="10515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72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73063" y="1480603"/>
            <a:ext cx="2743200" cy="27432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144263" y="5624275"/>
            <a:ext cx="6400800" cy="4572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>
            <a:off x="1381084" y="3386111"/>
            <a:ext cx="3399000" cy="10488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2"/>
          </p:nvPr>
        </p:nvSpPr>
        <p:spPr>
          <a:xfrm>
            <a:off x="5653629" y="3386111"/>
            <a:ext cx="3399000" cy="10488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ubik SemiBold"/>
              <a:buNone/>
              <a:defRPr sz="3000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>
            <a:off x="1381084" y="4288866"/>
            <a:ext cx="3399000" cy="1048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4"/>
          </p:nvPr>
        </p:nvSpPr>
        <p:spPr>
          <a:xfrm>
            <a:off x="5653629" y="4288866"/>
            <a:ext cx="3399000" cy="1048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41679" y="654287"/>
            <a:ext cx="9006000" cy="8421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1622687" y="1921731"/>
            <a:ext cx="7443900" cy="37185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841679" y="540195"/>
            <a:ext cx="9006000" cy="12375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ubTitle" idx="1"/>
          </p:nvPr>
        </p:nvSpPr>
        <p:spPr>
          <a:xfrm>
            <a:off x="2620369" y="1982965"/>
            <a:ext cx="5448900" cy="24726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841679" y="3360051"/>
            <a:ext cx="9006000" cy="8421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 hasCustomPrompt="1"/>
          </p:nvPr>
        </p:nvSpPr>
        <p:spPr>
          <a:xfrm>
            <a:off x="1500994" y="2291308"/>
            <a:ext cx="7687200" cy="22218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1"/>
          </p:nvPr>
        </p:nvSpPr>
        <p:spPr>
          <a:xfrm>
            <a:off x="1500994" y="4513038"/>
            <a:ext cx="7687200" cy="1048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685800"/>
            <a:ext cx="10689300" cy="6190500"/>
          </a:xfrm>
          <a:prstGeom prst="rect">
            <a:avLst/>
          </a:prstGeom>
          <a:solidFill>
            <a:srgbClr val="FFFFFF">
              <a:alpha val="54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64377" y="654287"/>
            <a:ext cx="9960600" cy="8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Rubik"/>
              <a:buNone/>
              <a:defRPr sz="3400" b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Rubik"/>
              <a:buNone/>
              <a:defRPr sz="3400" b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Rubik"/>
              <a:buNone/>
              <a:defRPr sz="3400" b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Rubik"/>
              <a:buNone/>
              <a:defRPr sz="3400" b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Rubik"/>
              <a:buNone/>
              <a:defRPr sz="3400" b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Rubik"/>
              <a:buNone/>
              <a:defRPr sz="3400" b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Rubik"/>
              <a:buNone/>
              <a:defRPr sz="3400" b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Rubik"/>
              <a:buNone/>
              <a:defRPr sz="3400" b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Rubik"/>
              <a:buNone/>
              <a:defRPr sz="3400" b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64377" y="1694397"/>
            <a:ext cx="9960600" cy="50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Sen"/>
              <a:buChar char="●"/>
              <a:defRPr sz="180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defRPr>
            </a:lvl1pPr>
            <a:lvl2pPr marL="914400" lvl="1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en"/>
              <a:buChar char="○"/>
              <a:defRPr sz="180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defRPr>
            </a:lvl2pPr>
            <a:lvl3pPr marL="1371600" lvl="2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en"/>
              <a:buChar char="■"/>
              <a:defRPr sz="180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defRPr>
            </a:lvl3pPr>
            <a:lvl4pPr marL="1828800" lvl="3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en"/>
              <a:buChar char="●"/>
              <a:defRPr sz="180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defRPr>
            </a:lvl4pPr>
            <a:lvl5pPr marL="2286000" lvl="4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Sen"/>
              <a:buChar char="○"/>
              <a:defRPr sz="180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defRPr>
            </a:lvl5pPr>
            <a:lvl6pPr marL="2743200" lvl="5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Sen"/>
              <a:buChar char="■"/>
              <a:defRPr sz="180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defRPr>
            </a:lvl6pPr>
            <a:lvl7pPr marL="3200400" lvl="6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en"/>
              <a:buChar char="●"/>
              <a:defRPr sz="180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defRPr>
            </a:lvl7pPr>
            <a:lvl8pPr marL="3657600" lvl="7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en"/>
              <a:buChar char="○"/>
              <a:defRPr sz="180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defRPr>
            </a:lvl8pPr>
            <a:lvl9pPr marL="4114800" lvl="8" indent="-34290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chemeClr val="accent5"/>
              </a:buClr>
              <a:buSzPts val="1800"/>
              <a:buFont typeface="Sen"/>
              <a:buChar char="■"/>
              <a:defRPr sz="180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1" r:id="rId9"/>
    <p:sldLayoutId id="2147483662" r:id="rId10"/>
    <p:sldLayoutId id="2147483668" r:id="rId11"/>
    <p:sldLayoutId id="214748366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2"/>
          <p:cNvSpPr txBox="1">
            <a:spLocks noGrp="1"/>
          </p:cNvSpPr>
          <p:nvPr>
            <p:ph type="ctrTitle"/>
          </p:nvPr>
        </p:nvSpPr>
        <p:spPr>
          <a:xfrm>
            <a:off x="783975" y="2598600"/>
            <a:ext cx="9121500" cy="23649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900" dirty="0" smtClean="0"/>
              <a:t>Grammar</a:t>
            </a:r>
            <a:r>
              <a:rPr lang="en" sz="10900" dirty="0"/>
              <a:t/>
            </a:r>
            <a:br>
              <a:rPr lang="en" sz="10900" dirty="0"/>
            </a:br>
            <a:endParaRPr sz="5000" dirty="0">
              <a:solidFill>
                <a:schemeClr val="accent5"/>
              </a:solidFill>
            </a:endParaRPr>
          </a:p>
        </p:txBody>
      </p:sp>
      <p:sp>
        <p:nvSpPr>
          <p:cNvPr id="75" name="Google Shape;75;p22"/>
          <p:cNvSpPr txBox="1">
            <a:spLocks noGrp="1"/>
          </p:cNvSpPr>
          <p:nvPr>
            <p:ph type="subTitle" idx="1"/>
          </p:nvPr>
        </p:nvSpPr>
        <p:spPr>
          <a:xfrm>
            <a:off x="2163689" y="4479556"/>
            <a:ext cx="6012310" cy="803304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/>
          <a:p>
            <a:r>
              <a:rPr lang="en-US" sz="4000" b="1" dirty="0" smtClean="0">
                <a:latin typeface="Sen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Imperatives</a:t>
            </a:r>
            <a:endParaRPr lang="en-GB" sz="4000" b="1" dirty="0">
              <a:latin typeface="Sen" panose="020B0604020202020204" charset="0"/>
            </a:endParaRPr>
          </a:p>
        </p:txBody>
      </p:sp>
      <p:grpSp>
        <p:nvGrpSpPr>
          <p:cNvPr id="76" name="Google Shape;76;p22"/>
          <p:cNvGrpSpPr/>
          <p:nvPr/>
        </p:nvGrpSpPr>
        <p:grpSpPr>
          <a:xfrm>
            <a:off x="3813632" y="1502576"/>
            <a:ext cx="3062062" cy="696787"/>
            <a:chOff x="3129000" y="639450"/>
            <a:chExt cx="1340775" cy="305100"/>
          </a:xfrm>
        </p:grpSpPr>
        <p:sp>
          <p:nvSpPr>
            <p:cNvPr id="77" name="Google Shape;77;p22"/>
            <p:cNvSpPr/>
            <p:nvPr/>
          </p:nvSpPr>
          <p:spPr>
            <a:xfrm>
              <a:off x="3691300" y="842800"/>
              <a:ext cx="231025" cy="101750"/>
            </a:xfrm>
            <a:custGeom>
              <a:avLst/>
              <a:gdLst/>
              <a:ahLst/>
              <a:cxnLst/>
              <a:rect l="l" t="t" r="r" b="b"/>
              <a:pathLst>
                <a:path w="9241" h="4070" fill="none" extrusionOk="0">
                  <a:moveTo>
                    <a:pt x="0" y="1"/>
                  </a:moveTo>
                  <a:cubicBezTo>
                    <a:pt x="1470" y="4069"/>
                    <a:pt x="7743" y="4069"/>
                    <a:pt x="9240" y="1"/>
                  </a:cubicBezTo>
                </a:path>
              </a:pathLst>
            </a:custGeom>
            <a:solidFill>
              <a:schemeClr val="accent1"/>
            </a:solidFill>
            <a:ln w="31075" cap="rnd" cmpd="sng">
              <a:solidFill>
                <a:srgbClr val="5C362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dist="19050" dir="4980000" algn="bl" rotWithShape="0">
                <a:schemeClr val="dk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2"/>
            <p:cNvSpPr/>
            <p:nvPr/>
          </p:nvSpPr>
          <p:spPr>
            <a:xfrm>
              <a:off x="3129000" y="744600"/>
              <a:ext cx="237375" cy="197125"/>
            </a:xfrm>
            <a:custGeom>
              <a:avLst/>
              <a:gdLst/>
              <a:ahLst/>
              <a:cxnLst/>
              <a:rect l="l" t="t" r="r" b="b"/>
              <a:pathLst>
                <a:path w="9495" h="7885" extrusionOk="0">
                  <a:moveTo>
                    <a:pt x="4747" y="1"/>
                  </a:moveTo>
                  <a:cubicBezTo>
                    <a:pt x="2120" y="1"/>
                    <a:pt x="0" y="1753"/>
                    <a:pt x="0" y="3929"/>
                  </a:cubicBezTo>
                  <a:cubicBezTo>
                    <a:pt x="0" y="6104"/>
                    <a:pt x="2120" y="7884"/>
                    <a:pt x="4747" y="7884"/>
                  </a:cubicBezTo>
                  <a:cubicBezTo>
                    <a:pt x="7375" y="7884"/>
                    <a:pt x="9495" y="6104"/>
                    <a:pt x="9495" y="3929"/>
                  </a:cubicBezTo>
                  <a:cubicBezTo>
                    <a:pt x="9495" y="1753"/>
                    <a:pt x="7375" y="1"/>
                    <a:pt x="4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71438" dist="19050" dir="4980000" algn="bl" rotWithShape="0">
                <a:schemeClr val="dk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2"/>
            <p:cNvSpPr/>
            <p:nvPr/>
          </p:nvSpPr>
          <p:spPr>
            <a:xfrm>
              <a:off x="4232400" y="744600"/>
              <a:ext cx="237375" cy="197125"/>
            </a:xfrm>
            <a:custGeom>
              <a:avLst/>
              <a:gdLst/>
              <a:ahLst/>
              <a:cxnLst/>
              <a:rect l="l" t="t" r="r" b="b"/>
              <a:pathLst>
                <a:path w="9495" h="7885" extrusionOk="0">
                  <a:moveTo>
                    <a:pt x="4748" y="1"/>
                  </a:moveTo>
                  <a:cubicBezTo>
                    <a:pt x="2120" y="1"/>
                    <a:pt x="1" y="1753"/>
                    <a:pt x="1" y="3929"/>
                  </a:cubicBezTo>
                  <a:cubicBezTo>
                    <a:pt x="1" y="6104"/>
                    <a:pt x="2120" y="7884"/>
                    <a:pt x="4748" y="7884"/>
                  </a:cubicBezTo>
                  <a:cubicBezTo>
                    <a:pt x="7376" y="7884"/>
                    <a:pt x="9495" y="6104"/>
                    <a:pt x="9495" y="3929"/>
                  </a:cubicBezTo>
                  <a:cubicBezTo>
                    <a:pt x="9495" y="1753"/>
                    <a:pt x="7376" y="1"/>
                    <a:pt x="4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71438" dist="19050" dir="4980000" algn="bl" rotWithShape="0">
                <a:schemeClr val="dk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2"/>
            <p:cNvSpPr/>
            <p:nvPr/>
          </p:nvSpPr>
          <p:spPr>
            <a:xfrm>
              <a:off x="3416500" y="639450"/>
              <a:ext cx="189350" cy="182000"/>
            </a:xfrm>
            <a:custGeom>
              <a:avLst/>
              <a:gdLst/>
              <a:ahLst/>
              <a:cxnLst/>
              <a:rect l="l" t="t" r="r" b="b"/>
              <a:pathLst>
                <a:path w="7574" h="7280" extrusionOk="0">
                  <a:moveTo>
                    <a:pt x="3773" y="0"/>
                  </a:moveTo>
                  <a:cubicBezTo>
                    <a:pt x="3483" y="0"/>
                    <a:pt x="3192" y="141"/>
                    <a:pt x="3024" y="421"/>
                  </a:cubicBezTo>
                  <a:lnTo>
                    <a:pt x="2176" y="2003"/>
                  </a:lnTo>
                  <a:lnTo>
                    <a:pt x="594" y="2879"/>
                  </a:lnTo>
                  <a:cubicBezTo>
                    <a:pt x="1" y="3218"/>
                    <a:pt x="1" y="4066"/>
                    <a:pt x="594" y="4376"/>
                  </a:cubicBezTo>
                  <a:lnTo>
                    <a:pt x="2176" y="5252"/>
                  </a:lnTo>
                  <a:lnTo>
                    <a:pt x="3024" y="6835"/>
                  </a:lnTo>
                  <a:cubicBezTo>
                    <a:pt x="3194" y="7131"/>
                    <a:pt x="3490" y="7280"/>
                    <a:pt x="3784" y="7280"/>
                  </a:cubicBezTo>
                  <a:cubicBezTo>
                    <a:pt x="4077" y="7280"/>
                    <a:pt x="4366" y="7131"/>
                    <a:pt x="4522" y="6835"/>
                  </a:cubicBezTo>
                  <a:lnTo>
                    <a:pt x="5398" y="5252"/>
                  </a:lnTo>
                  <a:lnTo>
                    <a:pt x="6980" y="4376"/>
                  </a:lnTo>
                  <a:cubicBezTo>
                    <a:pt x="7573" y="4066"/>
                    <a:pt x="7573" y="3218"/>
                    <a:pt x="6980" y="2879"/>
                  </a:cubicBezTo>
                  <a:lnTo>
                    <a:pt x="5398" y="2031"/>
                  </a:lnTo>
                  <a:lnTo>
                    <a:pt x="4522" y="449"/>
                  </a:lnTo>
                  <a:cubicBezTo>
                    <a:pt x="4364" y="148"/>
                    <a:pt x="4070" y="0"/>
                    <a:pt x="37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dist="19050" dir="4980000" algn="bl" rotWithShape="0">
                <a:schemeClr val="dk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2"/>
            <p:cNvSpPr/>
            <p:nvPr/>
          </p:nvSpPr>
          <p:spPr>
            <a:xfrm>
              <a:off x="4007075" y="639450"/>
              <a:ext cx="189325" cy="182000"/>
            </a:xfrm>
            <a:custGeom>
              <a:avLst/>
              <a:gdLst/>
              <a:ahLst/>
              <a:cxnLst/>
              <a:rect l="l" t="t" r="r" b="b"/>
              <a:pathLst>
                <a:path w="7573" h="7280" extrusionOk="0">
                  <a:moveTo>
                    <a:pt x="3779" y="0"/>
                  </a:moveTo>
                  <a:cubicBezTo>
                    <a:pt x="3490" y="0"/>
                    <a:pt x="3205" y="141"/>
                    <a:pt x="3052" y="421"/>
                  </a:cubicBezTo>
                  <a:lnTo>
                    <a:pt x="2176" y="2003"/>
                  </a:lnTo>
                  <a:lnTo>
                    <a:pt x="593" y="2879"/>
                  </a:lnTo>
                  <a:cubicBezTo>
                    <a:pt x="0" y="3218"/>
                    <a:pt x="0" y="4066"/>
                    <a:pt x="593" y="4376"/>
                  </a:cubicBezTo>
                  <a:lnTo>
                    <a:pt x="2176" y="5252"/>
                  </a:lnTo>
                  <a:lnTo>
                    <a:pt x="3052" y="6835"/>
                  </a:lnTo>
                  <a:cubicBezTo>
                    <a:pt x="3207" y="7131"/>
                    <a:pt x="3497" y="7280"/>
                    <a:pt x="3790" y="7280"/>
                  </a:cubicBezTo>
                  <a:cubicBezTo>
                    <a:pt x="4083" y="7280"/>
                    <a:pt x="4380" y="7131"/>
                    <a:pt x="4549" y="6835"/>
                  </a:cubicBezTo>
                  <a:lnTo>
                    <a:pt x="5425" y="5252"/>
                  </a:lnTo>
                  <a:lnTo>
                    <a:pt x="7008" y="4376"/>
                  </a:lnTo>
                  <a:cubicBezTo>
                    <a:pt x="7573" y="4066"/>
                    <a:pt x="7573" y="3218"/>
                    <a:pt x="7008" y="2879"/>
                  </a:cubicBezTo>
                  <a:lnTo>
                    <a:pt x="5425" y="2031"/>
                  </a:lnTo>
                  <a:lnTo>
                    <a:pt x="4549" y="449"/>
                  </a:lnTo>
                  <a:cubicBezTo>
                    <a:pt x="4378" y="148"/>
                    <a:pt x="4076" y="0"/>
                    <a:pt x="37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dist="19050" dir="4980000" algn="bl" rotWithShape="0">
                <a:schemeClr val="dk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2" name="Google Shape;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1020">
            <a:off x="8301050" y="157111"/>
            <a:ext cx="1577217" cy="1643940"/>
          </a:xfrm>
          <a:prstGeom prst="rect">
            <a:avLst/>
          </a:prstGeom>
          <a:noFill/>
          <a:ln>
            <a:noFill/>
          </a:ln>
          <a:effectLst>
            <a:outerShdw blurRad="100013" dist="19050" dir="4380000" algn="bl" rotWithShape="0">
              <a:schemeClr val="dk2">
                <a:alpha val="36000"/>
              </a:schemeClr>
            </a:outerShdw>
          </a:effectLst>
        </p:spPr>
      </p:pic>
      <p:pic>
        <p:nvPicPr>
          <p:cNvPr id="83" name="Google Shape;8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69239">
            <a:off x="287512" y="5573837"/>
            <a:ext cx="1649362" cy="1716347"/>
          </a:xfrm>
          <a:prstGeom prst="rect">
            <a:avLst/>
          </a:prstGeom>
          <a:noFill/>
          <a:ln>
            <a:noFill/>
          </a:ln>
          <a:effectLst>
            <a:outerShdw blurRad="100013" dist="19050" dir="4380000" algn="bl" rotWithShape="0">
              <a:schemeClr val="dk2">
                <a:alpha val="36000"/>
              </a:schemeClr>
            </a:outerShdw>
          </a:effectLst>
        </p:spPr>
      </p:pic>
      <p:pic>
        <p:nvPicPr>
          <p:cNvPr id="84" name="Google Shape;8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17652">
            <a:off x="897255" y="362548"/>
            <a:ext cx="1299528" cy="1626424"/>
          </a:xfrm>
          <a:prstGeom prst="rect">
            <a:avLst/>
          </a:prstGeom>
          <a:noFill/>
          <a:ln>
            <a:noFill/>
          </a:ln>
          <a:effectLst>
            <a:outerShdw blurRad="100013" dist="19050" dir="4380000" algn="bl" rotWithShape="0">
              <a:schemeClr val="dk2">
                <a:alpha val="36000"/>
              </a:schemeClr>
            </a:outerShdw>
          </a:effectLst>
        </p:spPr>
      </p:pic>
      <p:pic>
        <p:nvPicPr>
          <p:cNvPr id="85" name="Google Shape;8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891562">
            <a:off x="8958451" y="2202229"/>
            <a:ext cx="1545385" cy="1626423"/>
          </a:xfrm>
          <a:prstGeom prst="rect">
            <a:avLst/>
          </a:prstGeom>
          <a:noFill/>
          <a:ln>
            <a:noFill/>
          </a:ln>
          <a:effectLst>
            <a:outerShdw blurRad="100013" dist="19050" dir="4380000" algn="bl" rotWithShape="0">
              <a:schemeClr val="dk2">
                <a:alpha val="36000"/>
              </a:schemeClr>
            </a:outerShdw>
          </a:effectLst>
        </p:spPr>
      </p:pic>
      <p:pic>
        <p:nvPicPr>
          <p:cNvPr id="86" name="Google Shape;8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51828">
            <a:off x="-627200" y="1388983"/>
            <a:ext cx="1545385" cy="1465894"/>
          </a:xfrm>
          <a:prstGeom prst="rect">
            <a:avLst/>
          </a:prstGeom>
          <a:noFill/>
          <a:ln>
            <a:noFill/>
          </a:ln>
          <a:effectLst>
            <a:outerShdw blurRad="100013" dist="19050" dir="4380000" algn="bl" rotWithShape="0">
              <a:schemeClr val="dk2">
                <a:alpha val="36000"/>
              </a:scheme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670622" y="5726243"/>
            <a:ext cx="333269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 smtClean="0"/>
              <a:t>Unit 2</a:t>
            </a:r>
          </a:p>
          <a:p>
            <a:r>
              <a:rPr lang="en-US" sz="2400" b="1" dirty="0" smtClean="0"/>
              <a:t>Time: 40 minutes</a:t>
            </a:r>
            <a:endParaRPr lang="ar-JO" sz="2400" b="1" dirty="0"/>
          </a:p>
        </p:txBody>
      </p:sp>
      <p:pic>
        <p:nvPicPr>
          <p:cNvPr id="23" name="Picture 22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r="21827" b="90309"/>
          <a:stretch/>
        </p:blipFill>
        <p:spPr bwMode="auto">
          <a:xfrm>
            <a:off x="3559799" y="169779"/>
            <a:ext cx="3875322" cy="927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866" y="915188"/>
            <a:ext cx="10799573" cy="10515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1. Imperative sentences start with  (  noun/ verb).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3865" y="1809268"/>
            <a:ext cx="10799573" cy="10515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2.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Imperative sentences ( 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order/ information ).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3864" y="2967508"/>
            <a:ext cx="10799573" cy="1051500"/>
          </a:xfrm>
        </p:spPr>
        <p:txBody>
          <a:bodyPr/>
          <a:lstStyle/>
          <a:p>
            <a:pPr algn="l"/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4320" y="464695"/>
            <a:ext cx="887417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Task/ 2 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Min       </a:t>
            </a:r>
            <a:endParaRPr lang="ar-JO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834" y="4420374"/>
            <a:ext cx="4332155" cy="26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2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866" y="915188"/>
            <a:ext cx="10799573" cy="10515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1. Imperative sentences start with a (  noun/ </a:t>
            </a:r>
            <a:r>
              <a:rPr lang="en-US" sz="2800" u="sng" dirty="0" smtClean="0">
                <a:solidFill>
                  <a:schemeClr val="bg2">
                    <a:lumMod val="50000"/>
                  </a:schemeClr>
                </a:solidFill>
              </a:rPr>
              <a:t>verb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).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3865" y="1809268"/>
            <a:ext cx="10799573" cy="10515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2.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Imperative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sentences are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(  </a:t>
            </a:r>
            <a:r>
              <a:rPr lang="en-US" sz="2800" u="sng" dirty="0" smtClean="0">
                <a:solidFill>
                  <a:schemeClr val="bg2">
                    <a:lumMod val="50000"/>
                  </a:schemeClr>
                </a:solidFill>
              </a:rPr>
              <a:t>order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/ information ).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4320" y="464695"/>
            <a:ext cx="887417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Feedback</a:t>
            </a:r>
            <a:endParaRPr lang="ar-JO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20854" y="6466503"/>
            <a:ext cx="3222885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Buzz in</a:t>
            </a:r>
            <a:endParaRPr lang="ar-JO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9430" y="644577"/>
            <a:ext cx="9009088" cy="29238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Critical thinking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3600" dirty="0" smtClean="0"/>
              <a:t>Imagine you are a robot. What kind of imperatives would you need to follow?</a:t>
            </a:r>
            <a:endParaRPr lang="ar-JO" sz="3600" dirty="0"/>
          </a:p>
        </p:txBody>
      </p:sp>
    </p:spTree>
    <p:extLst>
      <p:ext uri="{BB962C8B-B14F-4D97-AF65-F5344CB8AC3E}">
        <p14:creationId xmlns:p14="http://schemas.microsoft.com/office/powerpoint/2010/main" val="179182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696" y="344774"/>
            <a:ext cx="9428812" cy="2371422"/>
          </a:xfrm>
        </p:spPr>
        <p:txBody>
          <a:bodyPr/>
          <a:lstStyle/>
          <a:p>
            <a:r>
              <a:rPr lang="en-US" dirty="0" smtClean="0"/>
              <a:t>Formative assessment</a:t>
            </a:r>
            <a:endParaRPr lang="ar-JO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90216" y="2971015"/>
            <a:ext cx="9518085" cy="3669627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To make negative  imperative we use (  doesn't / don’t 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pPr algn="l"/>
            <a:endParaRPr lang="en-US" sz="2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114300" indent="0" algn="l"/>
            <a:r>
              <a:rPr lang="en-US" sz="2800" dirty="0" smtClean="0"/>
              <a:t>1.Doesn’t</a:t>
            </a:r>
          </a:p>
          <a:p>
            <a:pPr marL="114300" indent="0" algn="l"/>
            <a:r>
              <a:rPr lang="en-US" sz="2800" dirty="0" smtClean="0"/>
              <a:t>2. Don’t</a:t>
            </a:r>
            <a:endParaRPr lang="ar-JO" sz="2800" dirty="0"/>
          </a:p>
        </p:txBody>
      </p:sp>
    </p:spTree>
    <p:extLst>
      <p:ext uri="{BB962C8B-B14F-4D97-AF65-F5344CB8AC3E}">
        <p14:creationId xmlns:p14="http://schemas.microsoft.com/office/powerpoint/2010/main" val="355709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leep well, live bette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" y="924242"/>
            <a:ext cx="10668632" cy="5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4105" y="444557"/>
            <a:ext cx="861934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25000"/>
                  </a:schemeClr>
                </a:solidFill>
              </a:rPr>
              <a:t>Look at the photo and make an imperative sentence</a:t>
            </a:r>
            <a:endParaRPr lang="ar-JO" sz="28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764" y="1080256"/>
            <a:ext cx="44820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 smtClean="0"/>
              <a:t>Real life application</a:t>
            </a:r>
            <a:endParaRPr lang="ar-JO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24866" y="6550702"/>
            <a:ext cx="286377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/>
              <a:t>Mini board</a:t>
            </a:r>
            <a:endParaRPr lang="ar-JO" sz="2000" b="1" dirty="0"/>
          </a:p>
        </p:txBody>
      </p:sp>
    </p:spTree>
    <p:extLst>
      <p:ext uri="{BB962C8B-B14F-4D97-AF65-F5344CB8AC3E}">
        <p14:creationId xmlns:p14="http://schemas.microsoft.com/office/powerpoint/2010/main" val="6889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764" y="1080256"/>
            <a:ext cx="8019738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/>
              <a:t>Real life application]</a:t>
            </a:r>
          </a:p>
          <a:p>
            <a:r>
              <a:rPr lang="en-US" sz="3600" b="1" dirty="0" smtClean="0"/>
              <a:t>If you were a teacher what classroom instructions would you give.</a:t>
            </a:r>
            <a:endParaRPr lang="ar-JO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24866" y="6550702"/>
            <a:ext cx="286377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/>
              <a:t>Mini board</a:t>
            </a:r>
            <a:endParaRPr lang="ar-JO" sz="2000" b="1" dirty="0"/>
          </a:p>
        </p:txBody>
      </p:sp>
    </p:spTree>
    <p:extLst>
      <p:ext uri="{BB962C8B-B14F-4D97-AF65-F5344CB8AC3E}">
        <p14:creationId xmlns:p14="http://schemas.microsoft.com/office/powerpoint/2010/main" val="99340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42"/>
          <p:cNvSpPr/>
          <p:nvPr/>
        </p:nvSpPr>
        <p:spPr>
          <a:xfrm>
            <a:off x="2639400" y="1401871"/>
            <a:ext cx="5865425" cy="560031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6869" tIns="106869" rIns="106869" bIns="106869" anchor="ctr" anchorCtr="0">
            <a:noAutofit/>
          </a:bodyPr>
          <a:lstStyle/>
          <a:p>
            <a:endParaRPr sz="1636"/>
          </a:p>
        </p:txBody>
      </p:sp>
      <p:sp>
        <p:nvSpPr>
          <p:cNvPr id="1947" name="Google Shape;1947;p42"/>
          <p:cNvSpPr txBox="1">
            <a:spLocks noGrp="1"/>
          </p:cNvSpPr>
          <p:nvPr>
            <p:ph type="title" idx="15"/>
          </p:nvPr>
        </p:nvSpPr>
        <p:spPr>
          <a:xfrm>
            <a:off x="2356721" y="1354065"/>
            <a:ext cx="6430781" cy="637691"/>
          </a:xfrm>
          <a:prstGeom prst="rect">
            <a:avLst/>
          </a:prstGeom>
        </p:spPr>
        <p:txBody>
          <a:bodyPr spcFirstLastPara="1" wrap="square" lIns="106869" tIns="106869" rIns="106869" bIns="106869" anchor="ctr" anchorCtr="0">
            <a:noAutofit/>
          </a:bodyPr>
          <a:lstStyle/>
          <a:p>
            <a:r>
              <a:rPr lang="en" dirty="0" smtClean="0">
                <a:solidFill>
                  <a:schemeClr val="tx2">
                    <a:lumMod val="50000"/>
                  </a:schemeClr>
                </a:solidFill>
              </a:rPr>
              <a:t>Differentiation/ </a:t>
            </a:r>
            <a:r>
              <a:rPr lang="en" dirty="0" smtClean="0">
                <a:solidFill>
                  <a:schemeClr val="tx2">
                    <a:lumMod val="50000"/>
                  </a:schemeClr>
                </a:solidFill>
              </a:rPr>
              <a:t>2 </a:t>
            </a:r>
            <a:r>
              <a:rPr lang="en" dirty="0" smtClean="0">
                <a:solidFill>
                  <a:schemeClr val="tx2">
                    <a:lumMod val="50000"/>
                  </a:schemeClr>
                </a:solidFill>
              </a:rPr>
              <a:t>MIN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48" name="Google Shape;1948;p42"/>
          <p:cNvSpPr txBox="1">
            <a:spLocks noGrp="1"/>
          </p:cNvSpPr>
          <p:nvPr>
            <p:ph type="title"/>
          </p:nvPr>
        </p:nvSpPr>
        <p:spPr>
          <a:xfrm>
            <a:off x="1469037" y="2510488"/>
            <a:ext cx="2428406" cy="474115"/>
          </a:xfrm>
          <a:prstGeom prst="rect">
            <a:avLst/>
          </a:prstGeom>
        </p:spPr>
        <p:txBody>
          <a:bodyPr spcFirstLastPara="1" wrap="square" lIns="106869" tIns="106869" rIns="106869" bIns="106869" anchor="ctr" anchorCtr="0">
            <a:noAutofit/>
          </a:bodyPr>
          <a:lstStyle/>
          <a:p>
            <a:r>
              <a:rPr lang="en" sz="2400" dirty="0" smtClean="0"/>
              <a:t>Student </a:t>
            </a:r>
            <a:r>
              <a:rPr lang="en" sz="2400" dirty="0" smtClean="0"/>
              <a:t>3</a:t>
            </a:r>
            <a:endParaRPr sz="2400" dirty="0"/>
          </a:p>
        </p:txBody>
      </p:sp>
      <p:sp>
        <p:nvSpPr>
          <p:cNvPr id="1950" name="Google Shape;1950;p42"/>
          <p:cNvSpPr txBox="1">
            <a:spLocks noGrp="1"/>
          </p:cNvSpPr>
          <p:nvPr>
            <p:ph type="subTitle" idx="2"/>
          </p:nvPr>
        </p:nvSpPr>
        <p:spPr>
          <a:xfrm>
            <a:off x="719527" y="3137070"/>
            <a:ext cx="4443021" cy="1462684"/>
          </a:xfrm>
          <a:prstGeom prst="rect">
            <a:avLst/>
          </a:prstGeom>
        </p:spPr>
        <p:txBody>
          <a:bodyPr spcFirstLastPara="1" wrap="square" lIns="106869" tIns="106869" rIns="106869" bIns="106869" anchor="ctr" anchorCtr="0">
            <a:noAutofit/>
          </a:bodyPr>
          <a:lstStyle/>
          <a:p>
            <a:pPr marL="0" indent="0"/>
            <a:endParaRPr lang="en-US" sz="1403" b="1" dirty="0" smtClean="0"/>
          </a:p>
          <a:p>
            <a:pPr marL="0" indent="0"/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</a:rPr>
              <a:t>1.Write </a:t>
            </a:r>
            <a:r>
              <a:rPr lang="en-US" sz="2000" b="1" dirty="0">
                <a:solidFill>
                  <a:schemeClr val="tx2">
                    <a:lumMod val="25000"/>
                  </a:schemeClr>
                </a:solidFill>
              </a:rPr>
              <a:t>two sentences using </a:t>
            </a:r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</a:rPr>
              <a:t>imperative verbs</a:t>
            </a:r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</a:rPr>
              <a:t>.</a:t>
            </a:r>
          </a:p>
          <a:p>
            <a:pPr marL="0" indent="0"/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</a:rPr>
              <a:t>………………………………………………………………………………………………….…</a:t>
            </a:r>
            <a:endParaRPr lang="en-US" sz="20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951" name="Google Shape;1951;p42"/>
          <p:cNvSpPr txBox="1">
            <a:spLocks noGrp="1"/>
          </p:cNvSpPr>
          <p:nvPr>
            <p:ph type="title" idx="3"/>
          </p:nvPr>
        </p:nvSpPr>
        <p:spPr>
          <a:xfrm>
            <a:off x="5747886" y="2662956"/>
            <a:ext cx="2088580" cy="474115"/>
          </a:xfrm>
          <a:prstGeom prst="rect">
            <a:avLst/>
          </a:prstGeom>
        </p:spPr>
        <p:txBody>
          <a:bodyPr spcFirstLastPara="1" wrap="square" lIns="106869" tIns="106869" rIns="106869" bIns="106869" anchor="ctr" anchorCtr="0">
            <a:noAutofit/>
          </a:bodyPr>
          <a:lstStyle/>
          <a:p>
            <a:r>
              <a:rPr lang="en-US" sz="2400" dirty="0"/>
              <a:t>Student </a:t>
            </a:r>
            <a:r>
              <a:rPr lang="en-US" sz="2400" dirty="0" smtClean="0"/>
              <a:t>2</a:t>
            </a:r>
            <a:r>
              <a:rPr lang="en-US" sz="2400" dirty="0"/>
              <a:t/>
            </a:r>
            <a:br>
              <a:rPr lang="en-US" sz="2400" dirty="0"/>
            </a:br>
            <a:endParaRPr sz="2400" dirty="0"/>
          </a:p>
        </p:txBody>
      </p:sp>
      <p:sp>
        <p:nvSpPr>
          <p:cNvPr id="1953" name="Google Shape;1953;p42"/>
          <p:cNvSpPr txBox="1">
            <a:spLocks noGrp="1"/>
          </p:cNvSpPr>
          <p:nvPr>
            <p:ph type="subTitle" idx="5"/>
          </p:nvPr>
        </p:nvSpPr>
        <p:spPr>
          <a:xfrm>
            <a:off x="5162548" y="2207040"/>
            <a:ext cx="4693018" cy="2078299"/>
          </a:xfrm>
          <a:prstGeom prst="rect">
            <a:avLst/>
          </a:prstGeom>
        </p:spPr>
        <p:txBody>
          <a:bodyPr spcFirstLastPara="1" wrap="square" lIns="106869" tIns="106869" rIns="106869" bIns="106869" anchor="ctr" anchorCtr="0">
            <a:noAutofit/>
          </a:bodyPr>
          <a:lstStyle/>
          <a:p>
            <a:pPr marL="0" indent="0" algn="l"/>
            <a:endParaRPr lang="en-US" sz="1403" b="1" dirty="0" smtClean="0"/>
          </a:p>
          <a:p>
            <a:pPr marL="0" indent="0" algn="l"/>
            <a:endParaRPr lang="en-US" sz="1403" b="1" dirty="0"/>
          </a:p>
          <a:p>
            <a:pPr marL="0" indent="0" algn="l"/>
            <a:endParaRPr lang="en-US" sz="2000" b="1" dirty="0" smtClean="0"/>
          </a:p>
          <a:p>
            <a:pPr marL="0" indent="0" algn="l"/>
            <a:endParaRPr lang="en-US" sz="2000" b="1" dirty="0"/>
          </a:p>
          <a:p>
            <a:pPr marL="0" indent="0" algn="l"/>
            <a:endParaRPr lang="en-US" sz="2000" b="1" dirty="0" smtClean="0"/>
          </a:p>
          <a:p>
            <a:pPr marL="0" indent="0" algn="l"/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</a:rPr>
              <a:t>-</a:t>
            </a:r>
            <a:r>
              <a:rPr lang="en-US" sz="2000" b="1" dirty="0">
                <a:solidFill>
                  <a:schemeClr val="tx2">
                    <a:lumMod val="25000"/>
                  </a:schemeClr>
                </a:solidFill>
              </a:rPr>
              <a:t>Fill </a:t>
            </a:r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</a:rPr>
              <a:t>in </a:t>
            </a:r>
            <a:r>
              <a:rPr lang="en-US" sz="2000" b="1" dirty="0">
                <a:solidFill>
                  <a:schemeClr val="tx2">
                    <a:lumMod val="25000"/>
                  </a:schemeClr>
                </a:solidFill>
              </a:rPr>
              <a:t>the blanks with the correct form of </a:t>
            </a:r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</a:rPr>
              <a:t>negative imperative.</a:t>
            </a:r>
            <a:endParaRPr lang="en-US" sz="2000" b="1" dirty="0">
              <a:solidFill>
                <a:schemeClr val="tx2">
                  <a:lumMod val="25000"/>
                </a:schemeClr>
              </a:solidFill>
            </a:endParaRPr>
          </a:p>
          <a:p>
            <a:pPr marL="0" indent="0" algn="l"/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</a:rPr>
              <a:t>1- …………………… soda. </a:t>
            </a:r>
            <a:r>
              <a:rPr lang="en-US" sz="2000" b="1" dirty="0">
                <a:solidFill>
                  <a:schemeClr val="tx2">
                    <a:lumMod val="25000"/>
                  </a:schemeClr>
                </a:solidFill>
              </a:rPr>
              <a:t>(drink)</a:t>
            </a:r>
          </a:p>
          <a:p>
            <a:pPr marL="0" indent="0" algn="l"/>
            <a:r>
              <a:rPr lang="en-US" sz="2000" b="1" dirty="0">
                <a:solidFill>
                  <a:schemeClr val="tx2">
                    <a:lumMod val="25000"/>
                  </a:schemeClr>
                </a:solidFill>
              </a:rPr>
              <a:t>2- </a:t>
            </a:r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</a:rPr>
              <a:t>………………….. football . </a:t>
            </a:r>
            <a:r>
              <a:rPr lang="en-US" sz="2000" b="1" dirty="0">
                <a:solidFill>
                  <a:schemeClr val="tx2">
                    <a:lumMod val="25000"/>
                  </a:schemeClr>
                </a:solidFill>
              </a:rPr>
              <a:t>(play) </a:t>
            </a:r>
          </a:p>
          <a:p>
            <a:pPr marL="0" indent="0" algn="l"/>
            <a:endParaRPr lang="en-US" sz="24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956" name="Google Shape;1956;p42"/>
          <p:cNvSpPr txBox="1">
            <a:spLocks noGrp="1"/>
          </p:cNvSpPr>
          <p:nvPr>
            <p:ph type="subTitle" idx="8"/>
          </p:nvPr>
        </p:nvSpPr>
        <p:spPr>
          <a:xfrm>
            <a:off x="974361" y="4629608"/>
            <a:ext cx="4188187" cy="1981054"/>
          </a:xfrm>
          <a:prstGeom prst="rect">
            <a:avLst/>
          </a:prstGeom>
        </p:spPr>
        <p:txBody>
          <a:bodyPr spcFirstLastPara="1" wrap="square" lIns="106869" tIns="106869" rIns="106869" bIns="106869" anchor="ctr" anchorCtr="0">
            <a:noAutofit/>
          </a:bodyPr>
          <a:lstStyle/>
          <a:p>
            <a:pPr marL="0" indent="0" algn="l"/>
            <a:endParaRPr lang="en-US" sz="2400" b="1" dirty="0" smtClean="0"/>
          </a:p>
          <a:p>
            <a:pPr marL="0" indent="0" algn="l"/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</a:rPr>
              <a:t>Choose the correct answer:</a:t>
            </a:r>
          </a:p>
          <a:p>
            <a:pPr marL="0" indent="0" algn="l"/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</a:rPr>
              <a:t>1- Don’t/ Doesn’t  get out.</a:t>
            </a:r>
          </a:p>
          <a:p>
            <a:pPr marL="0" indent="0" algn="l"/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</a:rPr>
              <a:t>2- stop/ stops smoking.</a:t>
            </a:r>
            <a:endParaRPr sz="20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4"/>
          </p:nvPr>
        </p:nvSpPr>
        <p:spPr>
          <a:xfrm>
            <a:off x="5288665" y="4788267"/>
            <a:ext cx="4230922" cy="1267636"/>
          </a:xfrm>
        </p:spPr>
        <p:txBody>
          <a:bodyPr/>
          <a:lstStyle/>
          <a:p>
            <a:pPr algn="l"/>
            <a:endParaRPr lang="en-US" sz="2000" b="1" dirty="0" smtClean="0"/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Student </a:t>
            </a:r>
            <a:r>
              <a:rPr lang="en-US" sz="2000" b="1" dirty="0" smtClean="0">
                <a:solidFill>
                  <a:schemeClr val="tx1"/>
                </a:solidFill>
              </a:rPr>
              <a:t>1</a:t>
            </a:r>
            <a:endParaRPr lang="en-US" sz="2000" b="1" dirty="0">
              <a:solidFill>
                <a:schemeClr val="tx1"/>
              </a:solidFill>
            </a:endParaRPr>
          </a:p>
          <a:p>
            <a:pPr algn="l"/>
            <a:endParaRPr lang="en-US" sz="2000" b="1" dirty="0" smtClean="0"/>
          </a:p>
          <a:p>
            <a:pPr algn="l"/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</a:rPr>
              <a:t>-</a:t>
            </a:r>
            <a:r>
              <a:rPr lang="en-US" sz="2000" b="1" dirty="0">
                <a:solidFill>
                  <a:schemeClr val="tx2">
                    <a:lumMod val="25000"/>
                  </a:schemeClr>
                </a:solidFill>
              </a:rPr>
              <a:t>Circle the </a:t>
            </a:r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</a:rPr>
              <a:t>imperative verb:</a:t>
            </a:r>
            <a:endParaRPr lang="en-US" sz="2000" b="1" dirty="0">
              <a:solidFill>
                <a:schemeClr val="tx2">
                  <a:lumMod val="2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</a:rPr>
              <a:t>1- Get out of bed.</a:t>
            </a:r>
          </a:p>
          <a:p>
            <a:pPr algn="l"/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</a:rPr>
              <a:t>2- Eat your breakfast.</a:t>
            </a:r>
            <a:endParaRPr lang="ar-JO" sz="20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6772" y="4353416"/>
            <a:ext cx="2350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Student </a:t>
            </a:r>
            <a:r>
              <a:rPr lang="en-US" sz="2400" b="1" dirty="0" smtClean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1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1734653" y="2375335"/>
            <a:ext cx="7219332" cy="596382"/>
          </a:xfrm>
        </p:spPr>
        <p:txBody>
          <a:bodyPr/>
          <a:lstStyle/>
          <a:p>
            <a:r>
              <a:rPr lang="en-US" sz="2800" b="1" dirty="0" smtClean="0"/>
              <a:t>The correct imperative sentence </a:t>
            </a:r>
            <a:endParaRPr lang="ar-JO" sz="2800" b="1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>
          <a:xfrm>
            <a:off x="1448397" y="3262198"/>
            <a:ext cx="7505587" cy="2553985"/>
          </a:xfrm>
        </p:spPr>
        <p:txBody>
          <a:bodyPr/>
          <a:lstStyle/>
          <a:p>
            <a:pPr algn="l">
              <a:buAutoNum type="arabicPeriod"/>
            </a:pPr>
            <a:r>
              <a:rPr lang="en-US" sz="3600" b="1" dirty="0" smtClean="0"/>
              <a:t>They stop talking</a:t>
            </a:r>
          </a:p>
          <a:p>
            <a:pPr algn="l">
              <a:buAutoNum type="arabicPeriod"/>
            </a:pPr>
            <a:r>
              <a:rPr lang="en-US" sz="3600" b="1" dirty="0" smtClean="0"/>
              <a:t>Stop talking</a:t>
            </a:r>
            <a:endParaRPr lang="ar-JO" sz="3600" b="1" dirty="0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>
          <a:xfrm>
            <a:off x="1944007" y="224852"/>
            <a:ext cx="5820335" cy="1230001"/>
          </a:xfrm>
        </p:spPr>
        <p:txBody>
          <a:bodyPr/>
          <a:lstStyle/>
          <a:p>
            <a:r>
              <a:rPr lang="en-US" dirty="0" smtClean="0"/>
              <a:t>Summative assessment/ IRS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682093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4911"/>
            <a:ext cx="9600693" cy="1435537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Summative assessment</a:t>
            </a:r>
            <a:b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Circle the imperative sentences.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932772"/>
            <a:ext cx="1037335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02124"/>
                </a:solidFill>
                <a:latin typeface="Helvetica Neue"/>
              </a:rPr>
              <a:t/>
            </a:r>
            <a:br>
              <a:rPr lang="en-US" dirty="0">
                <a:solidFill>
                  <a:srgbClr val="202124"/>
                </a:solidFill>
                <a:latin typeface="Helvetica Neue"/>
              </a:rPr>
            </a:br>
            <a:r>
              <a:rPr lang="en-US" sz="2800" b="1" dirty="0">
                <a:solidFill>
                  <a:srgbClr val="202124"/>
                </a:solidFill>
                <a:latin typeface="Helvetica Neue"/>
              </a:rPr>
              <a:t>1. Do not close the door.</a:t>
            </a:r>
          </a:p>
          <a:p>
            <a:endParaRPr lang="en-US" sz="2800" b="1" dirty="0">
              <a:solidFill>
                <a:srgbClr val="202124"/>
              </a:solidFill>
              <a:latin typeface="Helvetica Neue"/>
            </a:endParaRPr>
          </a:p>
          <a:p>
            <a:r>
              <a:rPr lang="en-US" sz="2800" b="1" dirty="0" smtClean="0">
                <a:solidFill>
                  <a:srgbClr val="202124"/>
                </a:solidFill>
                <a:latin typeface="Helvetica Neue"/>
              </a:rPr>
              <a:t>2.</a:t>
            </a:r>
            <a:r>
              <a:rPr lang="en-US" b="1" dirty="0"/>
              <a:t> </a:t>
            </a:r>
            <a:r>
              <a:rPr lang="en-US" sz="2800" b="1" dirty="0">
                <a:solidFill>
                  <a:srgbClr val="202124"/>
                </a:solidFill>
                <a:latin typeface="Helvetica Neue"/>
              </a:rPr>
              <a:t>Turn off the lights after use..</a:t>
            </a:r>
          </a:p>
          <a:p>
            <a:endParaRPr lang="en-US" sz="2800" b="1" dirty="0">
              <a:solidFill>
                <a:srgbClr val="202124"/>
              </a:solidFill>
              <a:latin typeface="Helvetica Neue"/>
            </a:endParaRPr>
          </a:p>
          <a:p>
            <a:r>
              <a:rPr lang="en-US" sz="2800" b="1" dirty="0" smtClean="0">
                <a:solidFill>
                  <a:srgbClr val="202124"/>
                </a:solidFill>
                <a:latin typeface="Helvetica Neue"/>
              </a:rPr>
              <a:t>3. I always brush my teeth before I go to bed. </a:t>
            </a:r>
          </a:p>
          <a:p>
            <a:endParaRPr lang="en-US" sz="2800" b="1" dirty="0">
              <a:solidFill>
                <a:srgbClr val="202124"/>
              </a:solidFill>
              <a:latin typeface="Helvetica Neue"/>
            </a:endParaRPr>
          </a:p>
          <a:p>
            <a:r>
              <a:rPr lang="en-US" sz="2800" b="1" dirty="0" smtClean="0">
                <a:solidFill>
                  <a:srgbClr val="202124"/>
                </a:solidFill>
                <a:latin typeface="Helvetica Neue"/>
              </a:rPr>
              <a:t>4. She doesn’t like eating pizza.</a:t>
            </a:r>
            <a:endParaRPr lang="en-US" sz="2800" b="1" dirty="0">
              <a:solidFill>
                <a:srgbClr val="202124"/>
              </a:solidFill>
              <a:latin typeface="Helvetica Neue"/>
            </a:endParaRPr>
          </a:p>
          <a:p>
            <a:endParaRPr lang="en-US" sz="2800" b="1" dirty="0">
              <a:solidFill>
                <a:srgbClr val="202124"/>
              </a:solidFill>
              <a:latin typeface="Helvetica Neue"/>
            </a:endParaRPr>
          </a:p>
          <a:p>
            <a:r>
              <a:rPr lang="en-US" sz="2800" b="1" dirty="0" smtClean="0">
                <a:solidFill>
                  <a:srgbClr val="202124"/>
                </a:solidFill>
                <a:latin typeface="Helvetica Neue"/>
              </a:rPr>
              <a:t>5.</a:t>
            </a:r>
            <a:r>
              <a:rPr lang="en-US" dirty="0"/>
              <a:t> </a:t>
            </a:r>
            <a:r>
              <a:rPr lang="en-US" sz="2800" b="1" dirty="0">
                <a:solidFill>
                  <a:srgbClr val="202124"/>
                </a:solidFill>
                <a:latin typeface="Helvetica Neue"/>
              </a:rPr>
              <a:t>Call me when you get back</a:t>
            </a:r>
            <a:r>
              <a:rPr lang="en-US" sz="2800" b="1" dirty="0" smtClean="0">
                <a:solidFill>
                  <a:srgbClr val="202124"/>
                </a:solidFill>
                <a:latin typeface="Helvetica Neue"/>
              </a:rPr>
              <a:t>.</a:t>
            </a:r>
            <a:endParaRPr lang="en-US" sz="2800" b="1" dirty="0">
              <a:solidFill>
                <a:srgbClr val="202124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2505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04"/>
          <a:stretch/>
        </p:blipFill>
        <p:spPr>
          <a:xfrm>
            <a:off x="1194175" y="833120"/>
            <a:ext cx="8546716" cy="5862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359764"/>
            <a:ext cx="577121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Open your booklet page </a:t>
            </a:r>
            <a:r>
              <a:rPr lang="en-US" dirty="0" smtClean="0"/>
              <a:t>21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6926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47" y="711988"/>
            <a:ext cx="6400800" cy="10515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Objectives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53942" y="2108915"/>
            <a:ext cx="9621017" cy="457200"/>
          </a:xfrm>
        </p:spPr>
        <p:txBody>
          <a:bodyPr/>
          <a:lstStyle/>
          <a:p>
            <a:r>
              <a:rPr lang="en-US" sz="3600" b="1" dirty="0" smtClean="0"/>
              <a:t>Students will be able to :</a:t>
            </a:r>
            <a:endParaRPr lang="en-US" sz="3600" b="1" dirty="0"/>
          </a:p>
          <a:p>
            <a:endParaRPr lang="en-US" sz="3600" b="1" dirty="0" smtClean="0"/>
          </a:p>
          <a:p>
            <a:pPr marL="114300" indent="0" algn="l"/>
            <a:r>
              <a:rPr lang="en-US" sz="3600" b="1" dirty="0" smtClean="0"/>
              <a:t>1. Identify </a:t>
            </a:r>
            <a:r>
              <a:rPr lang="en-US" sz="3600" b="1" dirty="0"/>
              <a:t>sentences as commands</a:t>
            </a:r>
            <a:r>
              <a:rPr lang="en-US" sz="3600" b="1" dirty="0" smtClean="0"/>
              <a:t>.</a:t>
            </a:r>
          </a:p>
          <a:p>
            <a:pPr marL="114300" indent="0" algn="l"/>
            <a:endParaRPr lang="en-US" sz="3600" b="1" dirty="0"/>
          </a:p>
          <a:p>
            <a:pPr marL="114300" indent="0" algn="l"/>
            <a:r>
              <a:rPr lang="en-US" sz="3600" b="1" dirty="0" smtClean="0"/>
              <a:t>2. Write </a:t>
            </a:r>
            <a:r>
              <a:rPr lang="en-US" sz="3600" b="1" dirty="0"/>
              <a:t>imperative sentences. </a:t>
            </a:r>
          </a:p>
          <a:p>
            <a:pPr marL="857250" indent="-742950" algn="l">
              <a:buAutoNum type="arabicPeriod"/>
            </a:pPr>
            <a:endParaRPr lang="en-US" sz="3600" b="1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r="21827" b="90309"/>
          <a:stretch/>
        </p:blipFill>
        <p:spPr bwMode="auto">
          <a:xfrm>
            <a:off x="7366299" y="212329"/>
            <a:ext cx="3216757" cy="8369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694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C89701-0018-A117-F2B3-E1FA9E7CA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81" y="1289403"/>
            <a:ext cx="9878643" cy="627344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ED65233-A9F5-5ADC-9545-05594DD36CE5}"/>
              </a:ext>
            </a:extLst>
          </p:cNvPr>
          <p:cNvCxnSpPr/>
          <p:nvPr/>
        </p:nvCxnSpPr>
        <p:spPr>
          <a:xfrm>
            <a:off x="1332410" y="3344093"/>
            <a:ext cx="100584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C1DF91A-0815-B782-D85F-52017B758DBF}"/>
              </a:ext>
            </a:extLst>
          </p:cNvPr>
          <p:cNvCxnSpPr>
            <a:cxnSpLocks/>
          </p:cNvCxnSpPr>
          <p:nvPr/>
        </p:nvCxnSpPr>
        <p:spPr>
          <a:xfrm>
            <a:off x="1314992" y="3692438"/>
            <a:ext cx="414417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BED2922-3650-EF79-0F9E-485149C9F7D7}"/>
              </a:ext>
            </a:extLst>
          </p:cNvPr>
          <p:cNvCxnSpPr>
            <a:cxnSpLocks/>
          </p:cNvCxnSpPr>
          <p:nvPr/>
        </p:nvCxnSpPr>
        <p:spPr>
          <a:xfrm>
            <a:off x="1332410" y="4063499"/>
            <a:ext cx="72499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AFC83D9-1244-35A0-3E11-81B8E965D188}"/>
              </a:ext>
            </a:extLst>
          </p:cNvPr>
          <p:cNvCxnSpPr>
            <a:cxnSpLocks/>
          </p:cNvCxnSpPr>
          <p:nvPr/>
        </p:nvCxnSpPr>
        <p:spPr>
          <a:xfrm>
            <a:off x="1368001" y="4426126"/>
            <a:ext cx="155410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E6B30A5-C784-EABA-2935-A6F3294796AC}"/>
              </a:ext>
            </a:extLst>
          </p:cNvPr>
          <p:cNvCxnSpPr>
            <a:cxnSpLocks/>
          </p:cNvCxnSpPr>
          <p:nvPr/>
        </p:nvCxnSpPr>
        <p:spPr>
          <a:xfrm>
            <a:off x="1332410" y="4807126"/>
            <a:ext cx="943651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7DB8A81-8937-1A88-E146-E6A25A290B2F}"/>
              </a:ext>
            </a:extLst>
          </p:cNvPr>
          <p:cNvSpPr/>
          <p:nvPr/>
        </p:nvSpPr>
        <p:spPr>
          <a:xfrm>
            <a:off x="3835730" y="4868884"/>
            <a:ext cx="1134093" cy="46907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AEA7D46-8BF1-EA65-3D3A-B7D934042172}"/>
              </a:ext>
            </a:extLst>
          </p:cNvPr>
          <p:cNvSpPr txBox="1"/>
          <p:nvPr/>
        </p:nvSpPr>
        <p:spPr>
          <a:xfrm>
            <a:off x="1694905" y="5497395"/>
            <a:ext cx="2345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/>
                </a:solidFill>
                <a:latin typeface="Sen" panose="020B0604020202020204" charset="0"/>
              </a:rPr>
              <a:t>Don’t play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D23789C-E7C1-0078-EDC9-9283F87BC0C6}"/>
              </a:ext>
            </a:extLst>
          </p:cNvPr>
          <p:cNvSpPr txBox="1"/>
          <p:nvPr/>
        </p:nvSpPr>
        <p:spPr>
          <a:xfrm>
            <a:off x="1694905" y="5833864"/>
            <a:ext cx="2345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/>
                </a:solidFill>
                <a:latin typeface="Sen" panose="020B0604020202020204" charset="0"/>
              </a:rPr>
              <a:t>Don’t eat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31E6CCE-BCDD-B218-09F2-48B7FD95E8F8}"/>
              </a:ext>
            </a:extLst>
          </p:cNvPr>
          <p:cNvSpPr txBox="1"/>
          <p:nvPr/>
        </p:nvSpPr>
        <p:spPr>
          <a:xfrm>
            <a:off x="1694905" y="6151385"/>
            <a:ext cx="2345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/>
                </a:solidFill>
                <a:latin typeface="Sen" panose="020B0604020202020204" charset="0"/>
              </a:rPr>
              <a:t>Don’t forget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E6A2FD5-1F2C-295B-FC05-FCECE01508C3}"/>
              </a:ext>
            </a:extLst>
          </p:cNvPr>
          <p:cNvSpPr txBox="1"/>
          <p:nvPr/>
        </p:nvSpPr>
        <p:spPr>
          <a:xfrm>
            <a:off x="1692923" y="6469194"/>
            <a:ext cx="2345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/>
                </a:solidFill>
                <a:latin typeface="Sen" panose="020B0604020202020204" charset="0"/>
              </a:rPr>
              <a:t>Don’t spend</a:t>
            </a:r>
          </a:p>
        </p:txBody>
      </p:sp>
    </p:spTree>
    <p:extLst>
      <p:ext uri="{BB962C8B-B14F-4D97-AF65-F5344CB8AC3E}">
        <p14:creationId xmlns:p14="http://schemas.microsoft.com/office/powerpoint/2010/main" val="258252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18"/>
          <a:stretch/>
        </p:blipFill>
        <p:spPr>
          <a:xfrm>
            <a:off x="1163695" y="843280"/>
            <a:ext cx="8690706" cy="54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9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A956F12-75EA-9139-C260-6084C2D7A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62" y="1504640"/>
            <a:ext cx="10350913" cy="5286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78F1A8C-D8BD-3BD0-52E0-988912CDFFAC}"/>
              </a:ext>
            </a:extLst>
          </p:cNvPr>
          <p:cNvSpPr txBox="1"/>
          <p:nvPr/>
        </p:nvSpPr>
        <p:spPr>
          <a:xfrm>
            <a:off x="832264" y="3163613"/>
            <a:ext cx="2345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/>
                </a:solidFill>
                <a:latin typeface="Sen" panose="020B0604020202020204" charset="0"/>
              </a:rPr>
              <a:t>First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600E6C5-8188-DA65-D82E-CAE883392074}"/>
              </a:ext>
            </a:extLst>
          </p:cNvPr>
          <p:cNvSpPr txBox="1"/>
          <p:nvPr/>
        </p:nvSpPr>
        <p:spPr>
          <a:xfrm>
            <a:off x="7223347" y="3174123"/>
            <a:ext cx="1342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/>
                </a:solidFill>
                <a:latin typeface="Sen" panose="020B0604020202020204" charset="0"/>
              </a:rPr>
              <a:t>Next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4F8DBAE-5D36-51F1-359F-78F58BDF638F}"/>
              </a:ext>
            </a:extLst>
          </p:cNvPr>
          <p:cNvSpPr txBox="1"/>
          <p:nvPr/>
        </p:nvSpPr>
        <p:spPr>
          <a:xfrm>
            <a:off x="2064411" y="3530327"/>
            <a:ext cx="201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/>
                </a:solidFill>
                <a:latin typeface="Sen" panose="020B0604020202020204" charset="0"/>
              </a:rPr>
              <a:t>After that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CDF9B07-3C42-F4E6-3B4F-7607C30736E0}"/>
              </a:ext>
            </a:extLst>
          </p:cNvPr>
          <p:cNvSpPr txBox="1"/>
          <p:nvPr/>
        </p:nvSpPr>
        <p:spPr>
          <a:xfrm>
            <a:off x="7281643" y="3517519"/>
            <a:ext cx="1342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/>
                </a:solidFill>
                <a:latin typeface="Sen" panose="020B0604020202020204" charset="0"/>
              </a:rPr>
              <a:t>Finally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E2947F9B-CD53-9F1F-1EEF-1750610549C2}"/>
              </a:ext>
            </a:extLst>
          </p:cNvPr>
          <p:cNvCxnSpPr>
            <a:cxnSpLocks/>
          </p:cNvCxnSpPr>
          <p:nvPr/>
        </p:nvCxnSpPr>
        <p:spPr>
          <a:xfrm>
            <a:off x="1321900" y="5277996"/>
            <a:ext cx="148436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B0CB179E-21C3-3694-2671-03CDBDF169F9}"/>
              </a:ext>
            </a:extLst>
          </p:cNvPr>
          <p:cNvCxnSpPr>
            <a:cxnSpLocks/>
          </p:cNvCxnSpPr>
          <p:nvPr/>
        </p:nvCxnSpPr>
        <p:spPr>
          <a:xfrm>
            <a:off x="3103400" y="5777238"/>
            <a:ext cx="617259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19FBB8ED-F49B-1A2B-2FC5-9675D66E2051}"/>
              </a:ext>
            </a:extLst>
          </p:cNvPr>
          <p:cNvCxnSpPr>
            <a:cxnSpLocks/>
          </p:cNvCxnSpPr>
          <p:nvPr/>
        </p:nvCxnSpPr>
        <p:spPr>
          <a:xfrm>
            <a:off x="4074891" y="6197651"/>
            <a:ext cx="1716309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56E7D46C-3E14-FCDE-8BBF-874D4FD4B437}"/>
              </a:ext>
            </a:extLst>
          </p:cNvPr>
          <p:cNvCxnSpPr>
            <a:cxnSpLocks/>
          </p:cNvCxnSpPr>
          <p:nvPr/>
        </p:nvCxnSpPr>
        <p:spPr>
          <a:xfrm>
            <a:off x="3471265" y="6607555"/>
            <a:ext cx="148436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8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459" y="4572788"/>
            <a:ext cx="8949128" cy="10515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What did you learn</a:t>
            </a:r>
            <a:endParaRPr lang="ar-JO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2144263" y="866006"/>
            <a:ext cx="6654963" cy="2743200"/>
          </a:xfrm>
        </p:spPr>
        <p:txBody>
          <a:bodyPr/>
          <a:lstStyle/>
          <a:p>
            <a:r>
              <a:rPr lang="en-US" dirty="0" smtClean="0"/>
              <a:t>Closure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719353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hg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Y2Mate.is - [Imperative sentence] Touch your eyes, please - Exciting song - Sing along-tRoh4zJZJAo-720p-16555264383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298" y="1341120"/>
            <a:ext cx="10169029" cy="5720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4065" y="404734"/>
            <a:ext cx="418225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Warm up                     3 Min</a:t>
            </a:r>
            <a:endParaRPr lang="ar-JO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3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684" y="978086"/>
            <a:ext cx="9005388" cy="597143"/>
          </a:xfrm>
        </p:spPr>
        <p:txBody>
          <a:bodyPr/>
          <a:lstStyle/>
          <a:p>
            <a:pPr marL="178140">
              <a:spcBef>
                <a:spcPct val="0"/>
              </a:spcBef>
            </a:pPr>
            <a:r>
              <a:rPr lang="en-US" altLang="en-US" sz="2338" dirty="0">
                <a:latin typeface="Comic Sans MS" panose="030F0702030302020204" pitchFamily="66" charset="0"/>
              </a:rPr>
              <a:t>If the sentence is correct "take off" (stand up).</a:t>
            </a:r>
            <a:br>
              <a:rPr lang="en-US" altLang="en-US" sz="2338" dirty="0">
                <a:latin typeface="Comic Sans MS" panose="030F0702030302020204" pitchFamily="66" charset="0"/>
              </a:rPr>
            </a:br>
            <a:r>
              <a:rPr lang="en-US" altLang="en-US" sz="2338" dirty="0">
                <a:latin typeface="Comic Sans MS" panose="030F0702030302020204" pitchFamily="66" charset="0"/>
              </a:rPr>
              <a:t>If the sentence is not </a:t>
            </a:r>
            <a:r>
              <a:rPr lang="en-US" altLang="en-US" sz="2338" dirty="0" err="1">
                <a:latin typeface="Comic Sans MS" panose="030F0702030302020204" pitchFamily="66" charset="0"/>
              </a:rPr>
              <a:t>correct"touch</a:t>
            </a:r>
            <a:r>
              <a:rPr lang="en-US" altLang="en-US" sz="2338" dirty="0">
                <a:latin typeface="Comic Sans MS" panose="030F0702030302020204" pitchFamily="66" charset="0"/>
              </a:rPr>
              <a:t> down" (sit down).</a:t>
            </a:r>
            <a:br>
              <a:rPr lang="en-US" altLang="en-US" sz="2338" dirty="0">
                <a:latin typeface="Comic Sans MS" panose="030F0702030302020204" pitchFamily="66" charset="0"/>
              </a:rPr>
            </a:br>
            <a:endParaRPr lang="ar-JO" sz="2338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347" y="4027719"/>
            <a:ext cx="2244808" cy="234457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4510" y="2278335"/>
            <a:ext cx="5741070" cy="3877787"/>
          </a:xfrm>
        </p:spPr>
        <p:txBody>
          <a:bodyPr/>
          <a:lstStyle/>
          <a:p>
            <a:pPr marL="178140" indent="0">
              <a:spcBef>
                <a:spcPct val="0"/>
              </a:spcBef>
              <a:buNone/>
            </a:pPr>
            <a:r>
              <a:rPr lang="en-US" altLang="en-US" sz="2805" b="1" dirty="0">
                <a:solidFill>
                  <a:srgbClr val="FF0000"/>
                </a:solidFill>
                <a:latin typeface="Comic Sans MS" panose="030F0702030302020204" pitchFamily="66" charset="0"/>
              </a:rPr>
              <a:t>1.We </a:t>
            </a:r>
            <a:r>
              <a:rPr lang="en-US" altLang="en-US" sz="2805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put full stop (.) in the title.</a:t>
            </a:r>
            <a:endParaRPr lang="en-US" altLang="en-US" sz="2805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178140" indent="0">
              <a:spcBef>
                <a:spcPct val="0"/>
              </a:spcBef>
              <a:buNone/>
            </a:pPr>
            <a:endParaRPr lang="en-US" altLang="en-US" sz="2805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178140" indent="0">
              <a:spcBef>
                <a:spcPct val="0"/>
              </a:spcBef>
              <a:buNone/>
            </a:pPr>
            <a:r>
              <a:rPr lang="en-US" altLang="en-US" sz="2805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2-We start the topic sentence with capital letter.</a:t>
            </a:r>
            <a:endParaRPr lang="en-US" altLang="en-US" sz="2805" b="1" dirty="0">
              <a:latin typeface="Comic Sans MS" panose="030F0702030302020204" pitchFamily="66" charset="0"/>
            </a:endParaRPr>
          </a:p>
          <a:p>
            <a:pPr marL="178140" indent="0">
              <a:spcBef>
                <a:spcPct val="0"/>
              </a:spcBef>
              <a:buNone/>
            </a:pPr>
            <a:endParaRPr lang="en-US" altLang="en-US" sz="2805" b="1" dirty="0">
              <a:latin typeface="Comic Sans MS" panose="030F0702030302020204" pitchFamily="66" charset="0"/>
            </a:endParaRPr>
          </a:p>
          <a:p>
            <a:pPr marL="178140" indent="0">
              <a:spcBef>
                <a:spcPct val="0"/>
              </a:spcBef>
              <a:buNone/>
            </a:pPr>
            <a:r>
              <a:rPr lang="en-US" altLang="en-US" sz="2805" b="1" dirty="0">
                <a:latin typeface="Comic Sans MS" panose="030F0702030302020204" pitchFamily="66" charset="0"/>
              </a:rPr>
              <a:t>Responsibility</a:t>
            </a:r>
          </a:p>
        </p:txBody>
      </p:sp>
      <p:sp>
        <p:nvSpPr>
          <p:cNvPr id="5" name="Flowchart: Alternate Process 7"/>
          <p:cNvSpPr>
            <a:spLocks/>
          </p:cNvSpPr>
          <p:nvPr/>
        </p:nvSpPr>
        <p:spPr bwMode="auto">
          <a:xfrm>
            <a:off x="8057269" y="3218649"/>
            <a:ext cx="1838965" cy="809070"/>
          </a:xfrm>
          <a:custGeom>
            <a:avLst/>
            <a:gdLst>
              <a:gd name="T0" fmla="*/ 786606 w 1573014"/>
              <a:gd name="T1" fmla="*/ 0 h 692411"/>
              <a:gd name="T2" fmla="*/ 1573212 w 1573014"/>
              <a:gd name="T3" fmla="*/ 346075 h 692411"/>
              <a:gd name="T4" fmla="*/ 786606 w 1573014"/>
              <a:gd name="T5" fmla="*/ 692150 h 692411"/>
              <a:gd name="T6" fmla="*/ 0 w 1573014"/>
              <a:gd name="T7" fmla="*/ 346075 h 692411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33800 w 1573014"/>
              <a:gd name="T13" fmla="*/ 33800 h 692411"/>
              <a:gd name="T14" fmla="*/ 1539214 w 1573014"/>
              <a:gd name="T15" fmla="*/ 658611 h 6924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73014" h="692411">
                <a:moveTo>
                  <a:pt x="0" y="115402"/>
                </a:moveTo>
                <a:lnTo>
                  <a:pt x="0" y="115402"/>
                </a:lnTo>
                <a:cubicBezTo>
                  <a:pt x="0" y="51667"/>
                  <a:pt x="51667" y="0"/>
                  <a:pt x="115401" y="0"/>
                </a:cubicBezTo>
                <a:lnTo>
                  <a:pt x="1457612" y="0"/>
                </a:lnTo>
                <a:cubicBezTo>
                  <a:pt x="1521346" y="0"/>
                  <a:pt x="1573014" y="51667"/>
                  <a:pt x="1573014" y="115402"/>
                </a:cubicBezTo>
                <a:lnTo>
                  <a:pt x="1573014" y="577009"/>
                </a:lnTo>
                <a:cubicBezTo>
                  <a:pt x="1573014" y="640743"/>
                  <a:pt x="1521346" y="692411"/>
                  <a:pt x="1457612" y="692411"/>
                </a:cubicBezTo>
                <a:lnTo>
                  <a:pt x="115402" y="692411"/>
                </a:lnTo>
                <a:cubicBezTo>
                  <a:pt x="51667" y="692411"/>
                  <a:pt x="0" y="640743"/>
                  <a:pt x="0" y="577009"/>
                </a:cubicBezTo>
                <a:lnTo>
                  <a:pt x="0" y="115402"/>
                </a:lnTo>
                <a:close/>
              </a:path>
            </a:pathLst>
          </a:custGeom>
          <a:solidFill>
            <a:srgbClr val="ED7D31"/>
          </a:solidFill>
          <a:ln w="12701">
            <a:solidFill>
              <a:srgbClr val="AE5A21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4" b="1" dirty="0">
                <a:solidFill>
                  <a:srgbClr val="FFFFFF"/>
                </a:solidFill>
              </a:rPr>
              <a:t>Take off/ Touch down</a:t>
            </a:r>
          </a:p>
        </p:txBody>
      </p:sp>
    </p:spTree>
    <p:extLst>
      <p:ext uri="{BB962C8B-B14F-4D97-AF65-F5344CB8AC3E}">
        <p14:creationId xmlns:p14="http://schemas.microsoft.com/office/powerpoint/2010/main" val="427561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Comic Sans MS" panose="030F0702030302020204" pitchFamily="66" charset="0"/>
              </a:rPr>
              <a:t>-Choose </a:t>
            </a:r>
            <a:r>
              <a:rPr lang="en-US" sz="2800" dirty="0">
                <a:latin typeface="Comic Sans MS" panose="030F0702030302020204" pitchFamily="66" charset="0"/>
              </a:rPr>
              <a:t>the conclusion sentence.</a:t>
            </a:r>
          </a:p>
          <a:p>
            <a:pPr marL="0" indent="0">
              <a:buNone/>
            </a:pPr>
            <a:endParaRPr lang="en-US" sz="28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Comic Sans MS" panose="030F0702030302020204" pitchFamily="66" charset="0"/>
              </a:rPr>
              <a:t>1.My </a:t>
            </a:r>
            <a:r>
              <a:rPr lang="en-US" sz="2800" dirty="0">
                <a:latin typeface="Comic Sans MS" panose="030F0702030302020204" pitchFamily="66" charset="0"/>
              </a:rPr>
              <a:t>Favorite Teacher</a:t>
            </a:r>
          </a:p>
          <a:p>
            <a:pPr marL="0" indent="0">
              <a:buNone/>
            </a:pPr>
            <a:endParaRPr lang="en-US" sz="2800" dirty="0">
              <a:latin typeface="Comic Sans MS" panose="030F0702030302020204" pitchFamily="66" charset="0"/>
            </a:endParaRPr>
          </a:p>
          <a:p>
            <a:pPr marL="0" indent="0" fontAlgn="base">
              <a:buNone/>
            </a:pPr>
            <a:r>
              <a:rPr lang="en-US" sz="2800" dirty="0" smtClean="0">
                <a:latin typeface="Comic Sans MS" panose="030F0702030302020204" pitchFamily="66" charset="0"/>
              </a:rPr>
              <a:t>2. </a:t>
            </a:r>
            <a:r>
              <a:rPr lang="en-US" sz="2800" dirty="0">
                <a:latin typeface="Comic Sans MS" panose="030F0702030302020204" pitchFamily="66" charset="0"/>
              </a:rPr>
              <a:t>she doesn’t just teach from books. She tells us to be good people and to be kind to our friends.</a:t>
            </a:r>
          </a:p>
          <a:p>
            <a:pPr marL="0" indent="0" fontAlgn="base">
              <a:buNone/>
            </a:pPr>
            <a:endParaRPr lang="en-US" sz="2800" dirty="0">
              <a:latin typeface="Comic Sans MS" panose="030F0702030302020204" pitchFamily="66" charset="0"/>
            </a:endParaRPr>
          </a:p>
          <a:p>
            <a:pPr marL="0" indent="0" fontAlgn="base">
              <a:buNone/>
            </a:pPr>
            <a:r>
              <a:rPr lang="en-US" sz="2800" dirty="0" smtClean="0">
                <a:latin typeface="Comic Sans MS" panose="030F0702030302020204" pitchFamily="66" charset="0"/>
              </a:rPr>
              <a:t>3. I love my teacher.</a:t>
            </a:r>
            <a:endParaRPr lang="en-US" sz="2800" dirty="0">
              <a:latin typeface="Comic Sans MS" panose="030F0702030302020204" pitchFamily="66" charset="0"/>
            </a:endParaRPr>
          </a:p>
          <a:p>
            <a:endParaRPr lang="ar-JO" sz="2800" dirty="0">
              <a:latin typeface="Comic Sans MS" panose="030F0702030302020204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 assessment/ IRS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4049554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871" y="734518"/>
            <a:ext cx="8833863" cy="989350"/>
          </a:xfrm>
        </p:spPr>
        <p:txBody>
          <a:bodyPr/>
          <a:lstStyle/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4302" y="3519815"/>
            <a:ext cx="8769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https://wordwall.net/resource/79277413/copy-of-identifying-nouns-and-verbs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r="21827" b="90309"/>
          <a:stretch/>
        </p:blipFill>
        <p:spPr bwMode="auto">
          <a:xfrm>
            <a:off x="7777163" y="67453"/>
            <a:ext cx="2911475" cy="632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60761" y="5411449"/>
            <a:ext cx="33727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Random pick</a:t>
            </a:r>
            <a:endParaRPr lang="ar-JO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5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5" name="AutoShape 2" descr="Imperative Verbs Guide And List With Example Sentences | Games4es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31" y="1718500"/>
            <a:ext cx="9105464" cy="50120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419" y="299803"/>
            <a:ext cx="767418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Presentation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What are imperative verbs? </a:t>
            </a:r>
          </a:p>
        </p:txBody>
      </p:sp>
    </p:spTree>
    <p:extLst>
      <p:ext uri="{BB962C8B-B14F-4D97-AF65-F5344CB8AC3E}">
        <p14:creationId xmlns:p14="http://schemas.microsoft.com/office/powerpoint/2010/main" val="252342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567" y="1019331"/>
            <a:ext cx="9518754" cy="1127239"/>
          </a:xfrm>
        </p:spPr>
        <p:txBody>
          <a:bodyPr/>
          <a:lstStyle/>
          <a:p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</a:rPr>
              <a:t>How can we make imperative sentence?</a:t>
            </a:r>
            <a:endParaRPr lang="ar-JO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59568" y="2716183"/>
            <a:ext cx="9173980" cy="3999410"/>
          </a:xfrm>
        </p:spPr>
        <p:txBody>
          <a:bodyPr/>
          <a:lstStyle/>
          <a:p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To make an imperative sentence, use the base form of a verb + the object of  the verb.</a:t>
            </a:r>
          </a:p>
          <a:p>
            <a:endParaRPr lang="en-US" sz="3200" dirty="0" smtClean="0">
              <a:solidFill>
                <a:schemeClr val="tx2">
                  <a:lumMod val="10000"/>
                </a:schemeClr>
              </a:solidFill>
            </a:endParaRPr>
          </a:p>
          <a:p>
            <a:pPr algn="l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Verb                            Object</a:t>
            </a:r>
          </a:p>
          <a:p>
            <a:pPr algn="l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 close                            the door</a:t>
            </a:r>
          </a:p>
          <a:p>
            <a:pPr algn="l"/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Ex: Open the window.</a:t>
            </a:r>
            <a:endParaRPr lang="ar-JO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323476" y="5524609"/>
            <a:ext cx="241341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245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567" y="1019331"/>
            <a:ext cx="9518754" cy="1127239"/>
          </a:xfrm>
        </p:spPr>
        <p:txBody>
          <a:bodyPr/>
          <a:lstStyle/>
          <a:p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</a:rPr>
              <a:t>Negative imperative</a:t>
            </a:r>
            <a:endParaRPr lang="ar-JO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9921" y="2716182"/>
            <a:ext cx="10343213" cy="4599017"/>
          </a:xfrm>
        </p:spPr>
        <p:txBody>
          <a:bodyPr/>
          <a:lstStyle/>
          <a:p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To make a negative imperative Do not or Don’t + the base form of a verb  + the object of  the verb.</a:t>
            </a:r>
          </a:p>
          <a:p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     </a:t>
            </a:r>
          </a:p>
          <a:p>
            <a:endParaRPr lang="en-US" sz="3200" dirty="0" smtClean="0">
              <a:solidFill>
                <a:schemeClr val="tx2">
                  <a:lumMod val="10000"/>
                </a:schemeClr>
              </a:solidFill>
            </a:endParaRPr>
          </a:p>
          <a:p>
            <a:pPr algn="l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Examples:</a:t>
            </a:r>
          </a:p>
          <a:p>
            <a:pPr algn="l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1.Don’t take a bath or shower.</a:t>
            </a:r>
          </a:p>
          <a:p>
            <a:pPr algn="l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2. Do not play in the class.</a:t>
            </a:r>
            <a:endParaRPr lang="ar-JO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43597"/>
      </p:ext>
    </p:extLst>
  </p:cSld>
  <p:clrMapOvr>
    <a:masterClrMapping/>
  </p:clrMapOvr>
</p:sld>
</file>

<file path=ppt/theme/theme1.xml><?xml version="1.0" encoding="utf-8"?>
<a:theme xmlns:a="http://schemas.openxmlformats.org/drawingml/2006/main" name="Kawaii Food Printable Puzzle Tabletop by Slidesgo">
  <a:themeElements>
    <a:clrScheme name="Simple Light">
      <a:dk1>
        <a:srgbClr val="5C3626"/>
      </a:dk1>
      <a:lt1>
        <a:srgbClr val="FCE6E9"/>
      </a:lt1>
      <a:dk2>
        <a:srgbClr val="E0514D"/>
      </a:dk2>
      <a:lt2>
        <a:srgbClr val="FFCEC3"/>
      </a:lt2>
      <a:accent1>
        <a:srgbClr val="794629"/>
      </a:accent1>
      <a:accent2>
        <a:srgbClr val="F4A467"/>
      </a:accent2>
      <a:accent3>
        <a:srgbClr val="FFC10E"/>
      </a:accent3>
      <a:accent4>
        <a:srgbClr val="FFE681"/>
      </a:accent4>
      <a:accent5>
        <a:srgbClr val="84CFBB"/>
      </a:accent5>
      <a:accent6>
        <a:srgbClr val="C59AC7"/>
      </a:accent6>
      <a:hlink>
        <a:srgbClr val="FF89B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438</Words>
  <Application>Microsoft Office PowerPoint</Application>
  <PresentationFormat>Custom</PresentationFormat>
  <Paragraphs>118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Sen</vt:lpstr>
      <vt:lpstr>Calibri</vt:lpstr>
      <vt:lpstr>Arial</vt:lpstr>
      <vt:lpstr>Helvetica Neue</vt:lpstr>
      <vt:lpstr>Josefin Sans</vt:lpstr>
      <vt:lpstr>Rubik</vt:lpstr>
      <vt:lpstr>Rubik SemiBold</vt:lpstr>
      <vt:lpstr>Comic Sans MS</vt:lpstr>
      <vt:lpstr>Kawaii Food Printable Puzzle Tabletop by Slidesgo</vt:lpstr>
      <vt:lpstr>Grammar </vt:lpstr>
      <vt:lpstr>Objectives</vt:lpstr>
      <vt:lpstr>hg</vt:lpstr>
      <vt:lpstr>If the sentence is correct "take off" (stand up). If the sentence is not correct"touch down" (sit down). </vt:lpstr>
      <vt:lpstr>Pre- assessment/ IRS</vt:lpstr>
      <vt:lpstr>PowerPoint Presentation</vt:lpstr>
      <vt:lpstr>PowerPoint Presentation</vt:lpstr>
      <vt:lpstr>How can we make imperative sentence?</vt:lpstr>
      <vt:lpstr>Negative imperative</vt:lpstr>
      <vt:lpstr>1. Imperative sentences start with  (  noun/ verb).</vt:lpstr>
      <vt:lpstr>1. Imperative sentences start with a (  noun/ verb).</vt:lpstr>
      <vt:lpstr>PowerPoint Presentation</vt:lpstr>
      <vt:lpstr>Formative assessment</vt:lpstr>
      <vt:lpstr>PowerPoint Presentation</vt:lpstr>
      <vt:lpstr>PowerPoint Presentation</vt:lpstr>
      <vt:lpstr>Differentiation/ 2 MIN</vt:lpstr>
      <vt:lpstr>Summative assessment/ IRS</vt:lpstr>
      <vt:lpstr>Summative assessment Circle the imperative sentences. </vt:lpstr>
      <vt:lpstr>PowerPoint Presentation</vt:lpstr>
      <vt:lpstr>PowerPoint Presentation</vt:lpstr>
      <vt:lpstr>PowerPoint Presentation</vt:lpstr>
      <vt:lpstr>PowerPoint Presentation</vt:lpstr>
      <vt:lpstr>What did you learn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Kawaii Food Printable Puzzle Tabletop</dc:title>
  <dc:creator>Joman Alrashdan</dc:creator>
  <cp:lastModifiedBy>HP</cp:lastModifiedBy>
  <cp:revision>43</cp:revision>
  <dcterms:modified xsi:type="dcterms:W3CDTF">2025-09-28T20:14:23Z</dcterms:modified>
</cp:coreProperties>
</file>